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835" r:id="rId2"/>
    <p:sldId id="834" r:id="rId3"/>
    <p:sldId id="833" r:id="rId4"/>
    <p:sldId id="839" r:id="rId5"/>
    <p:sldId id="794" r:id="rId6"/>
    <p:sldId id="838" r:id="rId7"/>
    <p:sldId id="795" r:id="rId8"/>
    <p:sldId id="797" r:id="rId9"/>
    <p:sldId id="796" r:id="rId10"/>
    <p:sldId id="798" r:id="rId11"/>
    <p:sldId id="801" r:id="rId12"/>
    <p:sldId id="800" r:id="rId13"/>
    <p:sldId id="841" r:id="rId14"/>
    <p:sldId id="840" r:id="rId15"/>
    <p:sldId id="802" r:id="rId16"/>
    <p:sldId id="803" r:id="rId17"/>
    <p:sldId id="804" r:id="rId18"/>
    <p:sldId id="805" r:id="rId19"/>
    <p:sldId id="806" r:id="rId20"/>
    <p:sldId id="807" r:id="rId21"/>
    <p:sldId id="843" r:id="rId22"/>
    <p:sldId id="842" r:id="rId23"/>
    <p:sldId id="816" r:id="rId24"/>
    <p:sldId id="809" r:id="rId25"/>
    <p:sldId id="810" r:id="rId26"/>
    <p:sldId id="811" r:id="rId27"/>
    <p:sldId id="812" r:id="rId28"/>
    <p:sldId id="813" r:id="rId29"/>
    <p:sldId id="814" r:id="rId30"/>
    <p:sldId id="815" r:id="rId31"/>
    <p:sldId id="844" r:id="rId32"/>
    <p:sldId id="817" r:id="rId33"/>
    <p:sldId id="818" r:id="rId34"/>
    <p:sldId id="819" r:id="rId35"/>
    <p:sldId id="820" r:id="rId36"/>
    <p:sldId id="821" r:id="rId37"/>
    <p:sldId id="822" r:id="rId38"/>
    <p:sldId id="823" r:id="rId39"/>
    <p:sldId id="824" r:id="rId40"/>
    <p:sldId id="825" r:id="rId41"/>
    <p:sldId id="837" r:id="rId42"/>
    <p:sldId id="826" r:id="rId43"/>
    <p:sldId id="836" r:id="rId44"/>
    <p:sldId id="827" r:id="rId45"/>
    <p:sldId id="828" r:id="rId46"/>
    <p:sldId id="832" r:id="rId47"/>
    <p:sldId id="830" r:id="rId48"/>
    <p:sldId id="831" r:id="rId49"/>
    <p:sldId id="845" r:id="rId5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808"/>
    <a:srgbClr val="EAEAEA"/>
    <a:srgbClr val="F0F0F0"/>
    <a:srgbClr val="E4ECEB"/>
    <a:srgbClr val="EEEEEE"/>
    <a:srgbClr val="2485A8"/>
    <a:srgbClr val="F0F0F2"/>
    <a:srgbClr val="EBEBED"/>
    <a:srgbClr val="E6E6E6"/>
    <a:srgbClr val="0032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37" autoAdjust="0"/>
    <p:restoredTop sz="96429" autoAdjust="0"/>
  </p:normalViewPr>
  <p:slideViewPr>
    <p:cSldViewPr>
      <p:cViewPr varScale="1">
        <p:scale>
          <a:sx n="113" d="100"/>
          <a:sy n="113" d="100"/>
        </p:scale>
        <p:origin x="-106" y="-77"/>
      </p:cViewPr>
      <p:guideLst>
        <p:guide orient="horz" pos="1620"/>
        <p:guide pos="2880"/>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8637330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34513208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8884923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3611084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34681250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25707330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7216264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0570036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16482125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487662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33133015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4092230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38401160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15834285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30748676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42912437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39695588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9453642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22753555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3803840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34755498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22445983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22445983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6284506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12518588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16878082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15460620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107563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21274695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7640445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3721713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34755498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33772692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20955470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p14="http://schemas.microsoft.com/office/powerpoint/2010/main" val="38255899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43</a:t>
            </a:fld>
            <a:endParaRPr lang="zh-CN" altLang="en-US">
              <a:solidFill>
                <a:prstClr val="black"/>
              </a:solidFill>
            </a:endParaRPr>
          </a:p>
        </p:txBody>
      </p:sp>
    </p:spTree>
    <p:extLst>
      <p:ext uri="{BB962C8B-B14F-4D97-AF65-F5344CB8AC3E}">
        <p14:creationId xmlns:p14="http://schemas.microsoft.com/office/powerpoint/2010/main" val="17877019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44</a:t>
            </a:fld>
            <a:endParaRPr lang="zh-CN" altLang="en-US">
              <a:solidFill>
                <a:prstClr val="black"/>
              </a:solidFill>
            </a:endParaRPr>
          </a:p>
        </p:txBody>
      </p:sp>
    </p:spTree>
    <p:extLst>
      <p:ext uri="{BB962C8B-B14F-4D97-AF65-F5344CB8AC3E}">
        <p14:creationId xmlns:p14="http://schemas.microsoft.com/office/powerpoint/2010/main" val="15446257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45</a:t>
            </a:fld>
            <a:endParaRPr lang="zh-CN" altLang="en-US">
              <a:solidFill>
                <a:prstClr val="black"/>
              </a:solidFill>
            </a:endParaRPr>
          </a:p>
        </p:txBody>
      </p:sp>
    </p:spTree>
    <p:extLst>
      <p:ext uri="{BB962C8B-B14F-4D97-AF65-F5344CB8AC3E}">
        <p14:creationId xmlns:p14="http://schemas.microsoft.com/office/powerpoint/2010/main" val="24113114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46</a:t>
            </a:fld>
            <a:endParaRPr lang="zh-CN" altLang="en-US">
              <a:solidFill>
                <a:prstClr val="black"/>
              </a:solidFill>
            </a:endParaRPr>
          </a:p>
        </p:txBody>
      </p:sp>
    </p:spTree>
    <p:extLst>
      <p:ext uri="{BB962C8B-B14F-4D97-AF65-F5344CB8AC3E}">
        <p14:creationId xmlns:p14="http://schemas.microsoft.com/office/powerpoint/2010/main" val="1967145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47</a:t>
            </a:fld>
            <a:endParaRPr lang="zh-CN" altLang="en-US">
              <a:solidFill>
                <a:prstClr val="black"/>
              </a:solidFill>
            </a:endParaRPr>
          </a:p>
        </p:txBody>
      </p:sp>
    </p:spTree>
    <p:extLst>
      <p:ext uri="{BB962C8B-B14F-4D97-AF65-F5344CB8AC3E}">
        <p14:creationId xmlns:p14="http://schemas.microsoft.com/office/powerpoint/2010/main" val="9808296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48</a:t>
            </a:fld>
            <a:endParaRPr lang="zh-CN" altLang="en-US">
              <a:solidFill>
                <a:prstClr val="black"/>
              </a:solidFill>
            </a:endParaRPr>
          </a:p>
        </p:txBody>
      </p:sp>
    </p:spTree>
    <p:extLst>
      <p:ext uri="{BB962C8B-B14F-4D97-AF65-F5344CB8AC3E}">
        <p14:creationId xmlns:p14="http://schemas.microsoft.com/office/powerpoint/2010/main" val="1349712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020002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2336409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34771094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9664691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2016/8/22 Monday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2016/8/22 Monday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2016/8/22 Monday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051291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2016/8/22 Monday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2016/8/22 Monday</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2016/8/22 Monday</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2016/8/22 Monday</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2016/8/22 Monday</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2016/8/22 Monday</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2016/8/22 Monday</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jpeg"/><Relationship Id="rId9"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microsoft.com/office/2007/relationships/hdphoto" Target="../media/hdphoto4.wdp"/></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microsoft.com/office/2007/relationships/hdphoto" Target="../media/hdphoto3.wdp"/></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microsoft.com/office/2007/relationships/hdphoto" Target="../media/hdphoto3.wdp"/></Relationships>
</file>

<file path=ppt/slides/_rels/slide3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microsoft.com/office/2007/relationships/hdphoto" Target="../media/hdphoto6.wdp"/><Relationship Id="rId11" Type="http://schemas.openxmlformats.org/officeDocument/2006/relationships/image" Target="../media/image30.png"/><Relationship Id="rId5" Type="http://schemas.openxmlformats.org/officeDocument/2006/relationships/image" Target="../media/image25.png"/><Relationship Id="rId10" Type="http://schemas.openxmlformats.org/officeDocument/2006/relationships/image" Target="../media/image29.png"/><Relationship Id="rId4" Type="http://schemas.microsoft.com/office/2007/relationships/hdphoto" Target="../media/hdphoto5.wdp"/><Relationship Id="rId9" Type="http://schemas.openxmlformats.org/officeDocument/2006/relationships/image" Target="../media/image2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microsoft.com/office/2007/relationships/hdphoto" Target="../media/hdphoto3.wdp"/></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2.png"/><Relationship Id="rId4" Type="http://schemas.microsoft.com/office/2007/relationships/hdphoto" Target="../media/hdphoto2.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microsoft.com/office/2007/relationships/hdphoto" Target="../media/hdphoto7.wdp"/></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5"/>
          <p:cNvSpPr txBox="1"/>
          <p:nvPr/>
        </p:nvSpPr>
        <p:spPr>
          <a:xfrm>
            <a:off x="1352210" y="2859782"/>
            <a:ext cx="6439583" cy="861774"/>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5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大气</a:t>
            </a:r>
            <a:r>
              <a:rPr lang="en-US" altLang="zh-CN" sz="5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IOS</a:t>
            </a:r>
            <a:r>
              <a:rPr lang="zh-CN" altLang="en-US" sz="5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风格年度总结</a:t>
            </a:r>
            <a:endParaRPr lang="zh-CN" altLang="en-US" sz="5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3" name="文本框 42"/>
          <p:cNvSpPr txBox="1"/>
          <p:nvPr/>
        </p:nvSpPr>
        <p:spPr>
          <a:xfrm>
            <a:off x="3104297" y="3795886"/>
            <a:ext cx="2935419" cy="338554"/>
          </a:xfrm>
          <a:prstGeom prst="rect">
            <a:avLst/>
          </a:prstGeom>
          <a:solidFill>
            <a:srgbClr val="2A7B7E"/>
          </a:solid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汇报人：****  日期：</a:t>
            </a:r>
            <a:r>
              <a:rPr lang="en-US" altLang="zh-CN" sz="1600" dirty="0" smtClean="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2017.5.1</a:t>
            </a:r>
            <a:endParaRPr lang="zh-CN" altLang="en-US" sz="16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nvGrpSpPr>
          <p:cNvPr id="44" name="组合 43"/>
          <p:cNvGrpSpPr/>
          <p:nvPr/>
        </p:nvGrpSpPr>
        <p:grpSpPr>
          <a:xfrm rot="18425727">
            <a:off x="7605075" y="4696862"/>
            <a:ext cx="652064" cy="842456"/>
            <a:chOff x="7608678" y="2072194"/>
            <a:chExt cx="1155251" cy="1492566"/>
          </a:xfrm>
        </p:grpSpPr>
        <p:sp>
          <p:nvSpPr>
            <p:cNvPr id="45" name="等腰三角形 44"/>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等腰三角形 46"/>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等腰三角形 47"/>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9" name="组合 48"/>
          <p:cNvGrpSpPr/>
          <p:nvPr/>
        </p:nvGrpSpPr>
        <p:grpSpPr>
          <a:xfrm rot="606554">
            <a:off x="7634245" y="3849452"/>
            <a:ext cx="465915" cy="673203"/>
            <a:chOff x="7608678" y="2072194"/>
            <a:chExt cx="1155251" cy="1492566"/>
          </a:xfrm>
        </p:grpSpPr>
        <p:sp>
          <p:nvSpPr>
            <p:cNvPr id="50" name="等腰三角形 4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等腰三角形 5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等腰三角形 5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20928478">
            <a:off x="8266735" y="4013039"/>
            <a:ext cx="926828" cy="1197447"/>
            <a:chOff x="7608678" y="2072194"/>
            <a:chExt cx="1155251" cy="1492566"/>
          </a:xfrm>
        </p:grpSpPr>
        <p:sp>
          <p:nvSpPr>
            <p:cNvPr id="55" name="等腰三角形 54"/>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55"/>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等腰三角形 56"/>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57"/>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9" name="组合 58"/>
          <p:cNvGrpSpPr/>
          <p:nvPr/>
        </p:nvGrpSpPr>
        <p:grpSpPr>
          <a:xfrm rot="19431483">
            <a:off x="7604069" y="3459134"/>
            <a:ext cx="250452" cy="361879"/>
            <a:chOff x="7608678" y="2072194"/>
            <a:chExt cx="1155251" cy="1492566"/>
          </a:xfrm>
        </p:grpSpPr>
        <p:sp>
          <p:nvSpPr>
            <p:cNvPr id="60" name="等腰三角形 5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等腰三角形 6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6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等腰三角形 6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4" name="组合 63"/>
          <p:cNvGrpSpPr/>
          <p:nvPr/>
        </p:nvGrpSpPr>
        <p:grpSpPr>
          <a:xfrm rot="21250768">
            <a:off x="642065" y="3866695"/>
            <a:ext cx="304993" cy="637489"/>
            <a:chOff x="7608678" y="2072194"/>
            <a:chExt cx="1155251" cy="1492566"/>
          </a:xfrm>
        </p:grpSpPr>
        <p:sp>
          <p:nvSpPr>
            <p:cNvPr id="65" name="等腰三角形 6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等腰三角形 6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等腰三角形 102"/>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等腰三角形 103"/>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5" name="组合 104"/>
          <p:cNvGrpSpPr/>
          <p:nvPr/>
        </p:nvGrpSpPr>
        <p:grpSpPr>
          <a:xfrm rot="3547030">
            <a:off x="457915" y="4691083"/>
            <a:ext cx="982892" cy="805722"/>
            <a:chOff x="7608678" y="2072194"/>
            <a:chExt cx="1155251" cy="1492566"/>
          </a:xfrm>
        </p:grpSpPr>
        <p:sp>
          <p:nvSpPr>
            <p:cNvPr id="106" name="等腰三角形 105"/>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等腰三角形 106"/>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等腰三角形 107"/>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等腰三角形 108"/>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0" name="组合 109"/>
          <p:cNvGrpSpPr/>
          <p:nvPr/>
        </p:nvGrpSpPr>
        <p:grpSpPr>
          <a:xfrm rot="1684352">
            <a:off x="-199550" y="3996633"/>
            <a:ext cx="652064" cy="842456"/>
            <a:chOff x="7608678" y="2072194"/>
            <a:chExt cx="1155251" cy="1492566"/>
          </a:xfrm>
        </p:grpSpPr>
        <p:sp>
          <p:nvSpPr>
            <p:cNvPr id="111" name="等腰三角形 110"/>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等腰三角形 111"/>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等腰三角形 112"/>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等腰三角形 113"/>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15" name="图片 114"/>
          <p:cNvPicPr>
            <a:picLocks noChangeAspect="1"/>
          </p:cNvPicPr>
          <p:nvPr/>
        </p:nvPicPr>
        <p:blipFill>
          <a:blip r:embed="rId4">
            <a:extLst>
              <a:ext uri="{BEBA8EAE-BF5A-486C-A8C5-ECC9F3942E4B}">
                <a14:imgProps xmlns:a14="http://schemas.microsoft.com/office/drawing/2010/main">
                  <a14:imgLayer r:embed="rId5">
                    <a14:imgEffect>
                      <a14:artisticBlur radius="24"/>
                    </a14:imgEffect>
                  </a14:imgLayer>
                </a14:imgProps>
              </a:ext>
            </a:extLst>
          </a:blip>
          <a:stretch>
            <a:fillRect/>
          </a:stretch>
        </p:blipFill>
        <p:spPr>
          <a:xfrm>
            <a:off x="7918002" y="1807745"/>
            <a:ext cx="1493649" cy="1902117"/>
          </a:xfrm>
          <a:prstGeom prst="rect">
            <a:avLst/>
          </a:prstGeom>
        </p:spPr>
      </p:pic>
      <p:grpSp>
        <p:nvGrpSpPr>
          <p:cNvPr id="116" name="组合 115"/>
          <p:cNvGrpSpPr/>
          <p:nvPr/>
        </p:nvGrpSpPr>
        <p:grpSpPr>
          <a:xfrm rot="18425727">
            <a:off x="8362224" y="809647"/>
            <a:ext cx="652064" cy="842456"/>
            <a:chOff x="7608678" y="2072194"/>
            <a:chExt cx="1155251" cy="1492566"/>
          </a:xfrm>
        </p:grpSpPr>
        <p:sp>
          <p:nvSpPr>
            <p:cNvPr id="117" name="等腰三角形 116"/>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 name="等腰三角形 117"/>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9" name="等腰三角形 118"/>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等腰三角形 11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1" name="组合 120"/>
          <p:cNvGrpSpPr/>
          <p:nvPr/>
        </p:nvGrpSpPr>
        <p:grpSpPr>
          <a:xfrm rot="606554">
            <a:off x="8391394" y="-37763"/>
            <a:ext cx="465915" cy="673203"/>
            <a:chOff x="7608678" y="2072194"/>
            <a:chExt cx="1155251" cy="1492566"/>
          </a:xfrm>
        </p:grpSpPr>
        <p:sp>
          <p:nvSpPr>
            <p:cNvPr id="122" name="等腰三角形 12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等腰三角形 12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等腰三角形 12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 name="等腰三角形 12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6" name="组合 125"/>
          <p:cNvGrpSpPr/>
          <p:nvPr/>
        </p:nvGrpSpPr>
        <p:grpSpPr>
          <a:xfrm rot="20928478">
            <a:off x="9023884" y="125824"/>
            <a:ext cx="926828" cy="1197447"/>
            <a:chOff x="7608678" y="2072194"/>
            <a:chExt cx="1155251" cy="1492566"/>
          </a:xfrm>
        </p:grpSpPr>
        <p:sp>
          <p:nvSpPr>
            <p:cNvPr id="127" name="等腰三角形 126"/>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等腰三角形 127"/>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等腰三角形 128"/>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等腰三角形 12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1" name="组合 130"/>
          <p:cNvGrpSpPr/>
          <p:nvPr/>
        </p:nvGrpSpPr>
        <p:grpSpPr>
          <a:xfrm rot="19431483">
            <a:off x="8361218" y="-428081"/>
            <a:ext cx="250452" cy="361879"/>
            <a:chOff x="7608678" y="2072194"/>
            <a:chExt cx="1155251" cy="1492566"/>
          </a:xfrm>
        </p:grpSpPr>
        <p:sp>
          <p:nvSpPr>
            <p:cNvPr id="132" name="等腰三角形 13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等腰三角形 13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4" name="等腰三角形 13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 name="等腰三角形 13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矩形 8"/>
          <p:cNvSpPr/>
          <p:nvPr/>
        </p:nvSpPr>
        <p:spPr>
          <a:xfrm>
            <a:off x="2544246" y="368493"/>
            <a:ext cx="3905236" cy="2862322"/>
          </a:xfrm>
          <a:prstGeom prst="rect">
            <a:avLst/>
          </a:prstGeom>
          <a:noFill/>
        </p:spPr>
        <p:txBody>
          <a:bodyPr wrap="none" lIns="91440" tIns="45720" rIns="91440" bIns="45720">
            <a:spAutoFit/>
          </a:bodyPr>
          <a:lstStyle/>
          <a:p>
            <a:pPr algn="ctr"/>
            <a:r>
              <a:rPr lang="en-US" altLang="zh-CN" sz="18000" b="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rPr>
              <a:t>2018</a:t>
            </a:r>
            <a:endParaRPr lang="zh-CN" altLang="en-US" sz="18000" b="1"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endParaRPr>
          </a:p>
        </p:txBody>
      </p:sp>
      <p:grpSp>
        <p:nvGrpSpPr>
          <p:cNvPr id="136" name="Group 550"/>
          <p:cNvGrpSpPr>
            <a:grpSpLocks/>
          </p:cNvGrpSpPr>
          <p:nvPr/>
        </p:nvGrpSpPr>
        <p:grpSpPr bwMode="auto">
          <a:xfrm>
            <a:off x="5581844" y="5235"/>
            <a:ext cx="1818087" cy="1816794"/>
            <a:chOff x="295" y="3475"/>
            <a:chExt cx="1407" cy="1407"/>
          </a:xfrm>
        </p:grpSpPr>
        <p:sp>
          <p:nvSpPr>
            <p:cNvPr id="137" name="Oval 551"/>
            <p:cNvSpPr>
              <a:spLocks noChangeArrowheads="1"/>
            </p:cNvSpPr>
            <p:nvPr/>
          </p:nvSpPr>
          <p:spPr bwMode="auto">
            <a:xfrm>
              <a:off x="295" y="3475"/>
              <a:ext cx="1407" cy="1407"/>
            </a:xfrm>
            <a:prstGeom prst="ellipse">
              <a:avLst/>
            </a:prstGeom>
            <a:gradFill rotWithShape="1">
              <a:gsLst>
                <a:gs pos="0">
                  <a:sysClr val="window" lastClr="FFFFFF">
                    <a:alpha val="0"/>
                  </a:sysClr>
                </a:gs>
                <a:gs pos="100000">
                  <a:sysClr val="window" lastClr="FFFFFF">
                    <a:gamma/>
                    <a:shade val="81961"/>
                    <a:invGamma/>
                    <a:alpha val="12000"/>
                  </a:sysClr>
                </a:gs>
              </a:gsLst>
              <a:path path="shape">
                <a:fillToRect l="50000" t="50000" r="50000" b="50000"/>
              </a:path>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138" name="Group 552"/>
            <p:cNvGrpSpPr>
              <a:grpSpLocks/>
            </p:cNvGrpSpPr>
            <p:nvPr/>
          </p:nvGrpSpPr>
          <p:grpSpPr bwMode="auto">
            <a:xfrm>
              <a:off x="476" y="3657"/>
              <a:ext cx="1050" cy="1050"/>
              <a:chOff x="-6056" y="-2208"/>
              <a:chExt cx="2208" cy="2208"/>
            </a:xfrm>
          </p:grpSpPr>
          <p:sp>
            <p:nvSpPr>
              <p:cNvPr id="139" name="Oval 553"/>
              <p:cNvSpPr>
                <a:spLocks noChangeArrowheads="1"/>
              </p:cNvSpPr>
              <p:nvPr/>
            </p:nvSpPr>
            <p:spPr bwMode="auto">
              <a:xfrm>
                <a:off x="-6056" y="-2132"/>
                <a:ext cx="2132" cy="2132"/>
              </a:xfrm>
              <a:prstGeom prst="ellipse">
                <a:avLst/>
              </a:prstGeom>
              <a:gradFill rotWithShape="1">
                <a:gsLst>
                  <a:gs pos="0">
                    <a:sysClr val="window" lastClr="FFFFFF"/>
                  </a:gs>
                  <a:gs pos="100000">
                    <a:sysClr val="windowText" lastClr="000000">
                      <a:alpha val="0"/>
                    </a:sys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140" name="Group 554"/>
              <p:cNvGrpSpPr>
                <a:grpSpLocks/>
              </p:cNvGrpSpPr>
              <p:nvPr/>
            </p:nvGrpSpPr>
            <p:grpSpPr bwMode="auto">
              <a:xfrm>
                <a:off x="-6056" y="-2208"/>
                <a:ext cx="2208" cy="2208"/>
                <a:chOff x="-4060" y="-879"/>
                <a:chExt cx="2208" cy="2208"/>
              </a:xfrm>
            </p:grpSpPr>
            <p:grpSp>
              <p:nvGrpSpPr>
                <p:cNvPr id="141" name="Group 555"/>
                <p:cNvGrpSpPr>
                  <a:grpSpLocks/>
                </p:cNvGrpSpPr>
                <p:nvPr/>
              </p:nvGrpSpPr>
              <p:grpSpPr bwMode="auto">
                <a:xfrm>
                  <a:off x="-4060" y="-879"/>
                  <a:ext cx="2208" cy="2208"/>
                  <a:chOff x="-3924" y="-788"/>
                  <a:chExt cx="2208" cy="2208"/>
                </a:xfrm>
              </p:grpSpPr>
              <p:grpSp>
                <p:nvGrpSpPr>
                  <p:cNvPr id="157" name="Group 556"/>
                  <p:cNvGrpSpPr>
                    <a:grpSpLocks noChangeAspect="1"/>
                  </p:cNvGrpSpPr>
                  <p:nvPr/>
                </p:nvGrpSpPr>
                <p:grpSpPr bwMode="auto">
                  <a:xfrm>
                    <a:off x="-3924" y="-788"/>
                    <a:ext cx="2208" cy="2202"/>
                    <a:chOff x="168" y="696"/>
                    <a:chExt cx="1429" cy="1429"/>
                  </a:xfrm>
                </p:grpSpPr>
                <p:grpSp>
                  <p:nvGrpSpPr>
                    <p:cNvPr id="165" name="Group 557"/>
                    <p:cNvGrpSpPr>
                      <a:grpSpLocks noChangeAspect="1"/>
                    </p:cNvGrpSpPr>
                    <p:nvPr/>
                  </p:nvGrpSpPr>
                  <p:grpSpPr bwMode="auto">
                    <a:xfrm>
                      <a:off x="854" y="696"/>
                      <a:ext cx="56" cy="1429"/>
                      <a:chOff x="845" y="696"/>
                      <a:chExt cx="56" cy="1429"/>
                    </a:xfrm>
                  </p:grpSpPr>
                  <p:sp>
                    <p:nvSpPr>
                      <p:cNvPr id="169" name="AutoShape 55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70" name="AutoShape 55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66" name="Group 560"/>
                    <p:cNvGrpSpPr>
                      <a:grpSpLocks noChangeAspect="1"/>
                    </p:cNvGrpSpPr>
                    <p:nvPr/>
                  </p:nvGrpSpPr>
                  <p:grpSpPr bwMode="auto">
                    <a:xfrm rot="5400000">
                      <a:off x="855" y="696"/>
                      <a:ext cx="56" cy="1429"/>
                      <a:chOff x="845" y="696"/>
                      <a:chExt cx="56" cy="1429"/>
                    </a:xfrm>
                  </p:grpSpPr>
                  <p:sp>
                    <p:nvSpPr>
                      <p:cNvPr id="167" name="AutoShape 561"/>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8" name="AutoShape 562"/>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158" name="Group 563"/>
                  <p:cNvGrpSpPr>
                    <a:grpSpLocks noChangeAspect="1"/>
                  </p:cNvGrpSpPr>
                  <p:nvPr/>
                </p:nvGrpSpPr>
                <p:grpSpPr bwMode="auto">
                  <a:xfrm rot="2700000">
                    <a:off x="-3927" y="-785"/>
                    <a:ext cx="2208" cy="2202"/>
                    <a:chOff x="168" y="696"/>
                    <a:chExt cx="1429" cy="1429"/>
                  </a:xfrm>
                </p:grpSpPr>
                <p:grpSp>
                  <p:nvGrpSpPr>
                    <p:cNvPr id="159" name="Group 564"/>
                    <p:cNvGrpSpPr>
                      <a:grpSpLocks noChangeAspect="1"/>
                    </p:cNvGrpSpPr>
                    <p:nvPr/>
                  </p:nvGrpSpPr>
                  <p:grpSpPr bwMode="auto">
                    <a:xfrm>
                      <a:off x="854" y="696"/>
                      <a:ext cx="56" cy="1429"/>
                      <a:chOff x="845" y="696"/>
                      <a:chExt cx="56" cy="1429"/>
                    </a:xfrm>
                  </p:grpSpPr>
                  <p:sp>
                    <p:nvSpPr>
                      <p:cNvPr id="163" name="AutoShape 565"/>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4" name="AutoShape 566"/>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60" name="Group 567"/>
                    <p:cNvGrpSpPr>
                      <a:grpSpLocks noChangeAspect="1"/>
                    </p:cNvGrpSpPr>
                    <p:nvPr/>
                  </p:nvGrpSpPr>
                  <p:grpSpPr bwMode="auto">
                    <a:xfrm rot="5400000">
                      <a:off x="855" y="696"/>
                      <a:ext cx="56" cy="1429"/>
                      <a:chOff x="845" y="696"/>
                      <a:chExt cx="56" cy="1429"/>
                    </a:xfrm>
                  </p:grpSpPr>
                  <p:sp>
                    <p:nvSpPr>
                      <p:cNvPr id="161" name="AutoShape 56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2" name="AutoShape 56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nvGrpSpPr>
                <p:cNvPr id="142" name="Group 570"/>
                <p:cNvGrpSpPr>
                  <a:grpSpLocks/>
                </p:cNvGrpSpPr>
                <p:nvPr/>
              </p:nvGrpSpPr>
              <p:grpSpPr bwMode="auto">
                <a:xfrm rot="1320000">
                  <a:off x="-3742" y="-520"/>
                  <a:ext cx="1546" cy="1546"/>
                  <a:chOff x="-3924" y="-788"/>
                  <a:chExt cx="2208" cy="2208"/>
                </a:xfrm>
              </p:grpSpPr>
              <p:grpSp>
                <p:nvGrpSpPr>
                  <p:cNvPr id="143" name="Group 571"/>
                  <p:cNvGrpSpPr>
                    <a:grpSpLocks noChangeAspect="1"/>
                  </p:cNvGrpSpPr>
                  <p:nvPr/>
                </p:nvGrpSpPr>
                <p:grpSpPr bwMode="auto">
                  <a:xfrm>
                    <a:off x="-3924" y="-788"/>
                    <a:ext cx="2208" cy="2202"/>
                    <a:chOff x="168" y="696"/>
                    <a:chExt cx="1429" cy="1429"/>
                  </a:xfrm>
                </p:grpSpPr>
                <p:grpSp>
                  <p:nvGrpSpPr>
                    <p:cNvPr id="151" name="Group 572"/>
                    <p:cNvGrpSpPr>
                      <a:grpSpLocks noChangeAspect="1"/>
                    </p:cNvGrpSpPr>
                    <p:nvPr/>
                  </p:nvGrpSpPr>
                  <p:grpSpPr bwMode="auto">
                    <a:xfrm>
                      <a:off x="854" y="696"/>
                      <a:ext cx="56" cy="1429"/>
                      <a:chOff x="845" y="696"/>
                      <a:chExt cx="56" cy="1429"/>
                    </a:xfrm>
                  </p:grpSpPr>
                  <p:sp>
                    <p:nvSpPr>
                      <p:cNvPr id="155" name="AutoShape 57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6" name="AutoShape 57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52" name="Group 575"/>
                    <p:cNvGrpSpPr>
                      <a:grpSpLocks noChangeAspect="1"/>
                    </p:cNvGrpSpPr>
                    <p:nvPr/>
                  </p:nvGrpSpPr>
                  <p:grpSpPr bwMode="auto">
                    <a:xfrm rot="5400000">
                      <a:off x="855" y="696"/>
                      <a:ext cx="56" cy="1429"/>
                      <a:chOff x="845" y="696"/>
                      <a:chExt cx="56" cy="1429"/>
                    </a:xfrm>
                  </p:grpSpPr>
                  <p:sp>
                    <p:nvSpPr>
                      <p:cNvPr id="153" name="AutoShape 576"/>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4" name="AutoShape 577"/>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144" name="Group 578"/>
                  <p:cNvGrpSpPr>
                    <a:grpSpLocks noChangeAspect="1"/>
                  </p:cNvGrpSpPr>
                  <p:nvPr/>
                </p:nvGrpSpPr>
                <p:grpSpPr bwMode="auto">
                  <a:xfrm rot="2700000">
                    <a:off x="-3927" y="-785"/>
                    <a:ext cx="2208" cy="2202"/>
                    <a:chOff x="168" y="696"/>
                    <a:chExt cx="1429" cy="1429"/>
                  </a:xfrm>
                </p:grpSpPr>
                <p:grpSp>
                  <p:nvGrpSpPr>
                    <p:cNvPr id="145" name="Group 579"/>
                    <p:cNvGrpSpPr>
                      <a:grpSpLocks noChangeAspect="1"/>
                    </p:cNvGrpSpPr>
                    <p:nvPr/>
                  </p:nvGrpSpPr>
                  <p:grpSpPr bwMode="auto">
                    <a:xfrm>
                      <a:off x="854" y="696"/>
                      <a:ext cx="56" cy="1429"/>
                      <a:chOff x="845" y="696"/>
                      <a:chExt cx="56" cy="1429"/>
                    </a:xfrm>
                  </p:grpSpPr>
                  <p:sp>
                    <p:nvSpPr>
                      <p:cNvPr id="149" name="AutoShape 580"/>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0" name="AutoShape 581"/>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46" name="Group 582"/>
                    <p:cNvGrpSpPr>
                      <a:grpSpLocks noChangeAspect="1"/>
                    </p:cNvGrpSpPr>
                    <p:nvPr/>
                  </p:nvGrpSpPr>
                  <p:grpSpPr bwMode="auto">
                    <a:xfrm rot="5400000">
                      <a:off x="855" y="696"/>
                      <a:ext cx="56" cy="1429"/>
                      <a:chOff x="845" y="696"/>
                      <a:chExt cx="56" cy="1429"/>
                    </a:xfrm>
                  </p:grpSpPr>
                  <p:sp>
                    <p:nvSpPr>
                      <p:cNvPr id="147" name="AutoShape 58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48" name="AutoShape 58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grpSp>
      </p:grpSp>
    </p:spTree>
    <p:extLst>
      <p:ext uri="{BB962C8B-B14F-4D97-AF65-F5344CB8AC3E}">
        <p14:creationId xmlns:p14="http://schemas.microsoft.com/office/powerpoint/2010/main" val="2486537026"/>
      </p:ext>
    </p:extLst>
  </p:cSld>
  <p:clrMapOvr>
    <a:masterClrMapping/>
  </p:clrMapOvr>
  <mc:AlternateContent xmlns:mc="http://schemas.openxmlformats.org/markup-compatibility/2006" xmlns:p14="http://schemas.microsoft.com/office/powerpoint/2010/main">
    <mc:Choice Requires="p14">
      <p:transition spd="slow" p14:dur="4000" advClick="0" advTm="6000">
        <p14:vortex dir="r"/>
        <p:sndAc>
          <p:stSnd loop="1">
            <p:snd r:embed="rId3" name="穿越火线 游戏背景音乐.wav"/>
          </p:stSnd>
        </p:sndAc>
      </p:transition>
    </mc:Choice>
    <mc:Fallback xmlns="">
      <p:transition spd="slow" advClick="0" advTm="6000">
        <p:fade/>
        <p:sndAc>
          <p:stSnd loop="1">
            <p:snd r:embed="rId7" name="穿越火线 游戏背景音乐.wav"/>
          </p:stSnd>
        </p:sndAc>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2" fill="hold" grpId="0" nodeType="afterEffect" p14:presetBounceEnd="44000">
                                      <p:stCondLst>
                                        <p:cond delay="0"/>
                                      </p:stCondLst>
                                      <p:iterate type="lt">
                                        <p:tmPct val="10000"/>
                                      </p:iterate>
                                      <p:childTnLst>
                                        <p:set>
                                          <p:cBhvr>
                                            <p:cTn id="12" dur="1" fill="hold">
                                              <p:stCondLst>
                                                <p:cond delay="0"/>
                                              </p:stCondLst>
                                            </p:cTn>
                                            <p:tgtEl>
                                              <p:spTgt spid="41"/>
                                            </p:tgtEl>
                                            <p:attrNameLst>
                                              <p:attrName>style.visibility</p:attrName>
                                            </p:attrNameLst>
                                          </p:cBhvr>
                                          <p:to>
                                            <p:strVal val="visible"/>
                                          </p:to>
                                        </p:set>
                                        <p:anim calcmode="lin" valueType="num" p14:bounceEnd="44000">
                                          <p:cBhvr additive="base">
                                            <p:cTn id="13" dur="1000" fill="hold"/>
                                            <p:tgtEl>
                                              <p:spTgt spid="41"/>
                                            </p:tgtEl>
                                            <p:attrNameLst>
                                              <p:attrName>ppt_x</p:attrName>
                                            </p:attrNameLst>
                                          </p:cBhvr>
                                          <p:tavLst>
                                            <p:tav tm="0">
                                              <p:val>
                                                <p:strVal val="1+#ppt_w/2"/>
                                              </p:val>
                                            </p:tav>
                                            <p:tav tm="100000">
                                              <p:val>
                                                <p:strVal val="#ppt_x"/>
                                              </p:val>
                                            </p:tav>
                                          </p:tavLst>
                                        </p:anim>
                                        <p:anim calcmode="lin" valueType="num" p14:bounceEnd="44000">
                                          <p:cBhvr additive="base">
                                            <p:cTn id="14" dur="1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ppt_w</p:attrName>
                                            </p:attrNameLst>
                                          </p:cBhvr>
                                          <p:tavLst>
                                            <p:tav tm="0">
                                              <p:val>
                                                <p:fltVal val="0"/>
                                              </p:val>
                                            </p:tav>
                                            <p:tav tm="100000">
                                              <p:val>
                                                <p:strVal val="#ppt_w"/>
                                              </p:val>
                                            </p:tav>
                                          </p:tavLst>
                                        </p:anim>
                                        <p:anim calcmode="lin" valueType="num">
                                          <p:cBhvr>
                                            <p:cTn id="20" dur="500" fill="hold"/>
                                            <p:tgtEl>
                                              <p:spTgt spid="43"/>
                                            </p:tgtEl>
                                            <p:attrNameLst>
                                              <p:attrName>ppt_h</p:attrName>
                                            </p:attrNameLst>
                                          </p:cBhvr>
                                          <p:tavLst>
                                            <p:tav tm="0">
                                              <p:val>
                                                <p:fltVal val="0"/>
                                              </p:val>
                                            </p:tav>
                                            <p:tav tm="100000">
                                              <p:val>
                                                <p:strVal val="#ppt_h"/>
                                              </p:val>
                                            </p:tav>
                                          </p:tavLst>
                                        </p:anim>
                                        <p:animEffect transition="in" filter="fade">
                                          <p:cBhvr>
                                            <p:cTn id="21" dur="500"/>
                                            <p:tgtEl>
                                              <p:spTgt spid="43"/>
                                            </p:tgtEl>
                                          </p:cBhvr>
                                        </p:animEffect>
                                      </p:childTnLst>
                                    </p:cTn>
                                  </p:par>
                                  <p:par>
                                    <p:cTn id="22" presetID="10" presetClass="entr" presetSubtype="0" fill="hold" nodeType="withEffect">
                                      <p:stCondLst>
                                        <p:cond delay="1000"/>
                                      </p:stCondLst>
                                      <p:childTnLst>
                                        <p:set>
                                          <p:cBhvr>
                                            <p:cTn id="23" dur="1" fill="hold">
                                              <p:stCondLst>
                                                <p:cond delay="0"/>
                                              </p:stCondLst>
                                            </p:cTn>
                                            <p:tgtEl>
                                              <p:spTgt spid="136"/>
                                            </p:tgtEl>
                                            <p:attrNameLst>
                                              <p:attrName>style.visibility</p:attrName>
                                            </p:attrNameLst>
                                          </p:cBhvr>
                                          <p:to>
                                            <p:strVal val="visible"/>
                                          </p:to>
                                        </p:set>
                                        <p:animEffect transition="in" filter="fade">
                                          <p:cBhvr>
                                            <p:cTn id="24" dur="500"/>
                                            <p:tgtEl>
                                              <p:spTgt spid="136"/>
                                            </p:tgtEl>
                                          </p:cBhvr>
                                        </p:animEffect>
                                      </p:childTnLst>
                                    </p:cTn>
                                  </p:par>
                                  <p:par>
                                    <p:cTn id="25" presetID="6" presetClass="emph" presetSubtype="0" fill="hold" nodeType="withEffect">
                                      <p:stCondLst>
                                        <p:cond delay="1000"/>
                                      </p:stCondLst>
                                      <p:childTnLst>
                                        <p:animScale>
                                          <p:cBhvr>
                                            <p:cTn id="26" dur="750" fill="hold"/>
                                            <p:tgtEl>
                                              <p:spTgt spid="136"/>
                                            </p:tgtEl>
                                          </p:cBhvr>
                                          <p:by x="400000" y="400000"/>
                                        </p:animScale>
                                      </p:childTnLst>
                                    </p:cTn>
                                  </p:par>
                                  <p:par>
                                    <p:cTn id="27" presetID="6" presetClass="emph" presetSubtype="0" autoRev="1" fill="hold" nodeType="withEffect">
                                      <p:stCondLst>
                                        <p:cond delay="1000"/>
                                      </p:stCondLst>
                                      <p:childTnLst>
                                        <p:animScale>
                                          <p:cBhvr>
                                            <p:cTn id="28" dur="1750" fill="hold"/>
                                            <p:tgtEl>
                                              <p:spTgt spid="136"/>
                                            </p:tgtEl>
                                          </p:cBhvr>
                                          <p:by x="400000" y="400000"/>
                                        </p:animScale>
                                      </p:childTnLst>
                                    </p:cTn>
                                  </p:par>
                                  <p:par>
                                    <p:cTn id="29" presetID="10" presetClass="exit" presetSubtype="0" fill="hold" nodeType="withEffect">
                                      <p:stCondLst>
                                        <p:cond delay="1000"/>
                                      </p:stCondLst>
                                      <p:childTnLst>
                                        <p:animEffect transition="out" filter="fade">
                                          <p:cBhvr>
                                            <p:cTn id="30" dur="750"/>
                                            <p:tgtEl>
                                              <p:spTgt spid="136"/>
                                            </p:tgtEl>
                                          </p:cBhvr>
                                        </p:animEffect>
                                        <p:set>
                                          <p:cBhvr>
                                            <p:cTn id="31" dur="1" fill="hold">
                                              <p:stCondLst>
                                                <p:cond delay="749"/>
                                              </p:stCondLst>
                                            </p:cTn>
                                            <p:tgtEl>
                                              <p:spTgt spid="1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animBg="1"/>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1000" fill="hold"/>
                                            <p:tgtEl>
                                              <p:spTgt spid="41"/>
                                            </p:tgtEl>
                                            <p:attrNameLst>
                                              <p:attrName>ppt_x</p:attrName>
                                            </p:attrNameLst>
                                          </p:cBhvr>
                                          <p:tavLst>
                                            <p:tav tm="0">
                                              <p:val>
                                                <p:strVal val="1+#ppt_w/2"/>
                                              </p:val>
                                            </p:tav>
                                            <p:tav tm="100000">
                                              <p:val>
                                                <p:strVal val="#ppt_x"/>
                                              </p:val>
                                            </p:tav>
                                          </p:tavLst>
                                        </p:anim>
                                        <p:anim calcmode="lin" valueType="num">
                                          <p:cBhvr additive="base">
                                            <p:cTn id="14" dur="1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ppt_w</p:attrName>
                                            </p:attrNameLst>
                                          </p:cBhvr>
                                          <p:tavLst>
                                            <p:tav tm="0">
                                              <p:val>
                                                <p:fltVal val="0"/>
                                              </p:val>
                                            </p:tav>
                                            <p:tav tm="100000">
                                              <p:val>
                                                <p:strVal val="#ppt_w"/>
                                              </p:val>
                                            </p:tav>
                                          </p:tavLst>
                                        </p:anim>
                                        <p:anim calcmode="lin" valueType="num">
                                          <p:cBhvr>
                                            <p:cTn id="20" dur="500" fill="hold"/>
                                            <p:tgtEl>
                                              <p:spTgt spid="43"/>
                                            </p:tgtEl>
                                            <p:attrNameLst>
                                              <p:attrName>ppt_h</p:attrName>
                                            </p:attrNameLst>
                                          </p:cBhvr>
                                          <p:tavLst>
                                            <p:tav tm="0">
                                              <p:val>
                                                <p:fltVal val="0"/>
                                              </p:val>
                                            </p:tav>
                                            <p:tav tm="100000">
                                              <p:val>
                                                <p:strVal val="#ppt_h"/>
                                              </p:val>
                                            </p:tav>
                                          </p:tavLst>
                                        </p:anim>
                                        <p:animEffect transition="in" filter="fade">
                                          <p:cBhvr>
                                            <p:cTn id="21" dur="500"/>
                                            <p:tgtEl>
                                              <p:spTgt spid="43"/>
                                            </p:tgtEl>
                                          </p:cBhvr>
                                        </p:animEffect>
                                      </p:childTnLst>
                                    </p:cTn>
                                  </p:par>
                                  <p:par>
                                    <p:cTn id="22" presetID="10" presetClass="entr" presetSubtype="0" fill="hold" nodeType="withEffect">
                                      <p:stCondLst>
                                        <p:cond delay="1000"/>
                                      </p:stCondLst>
                                      <p:childTnLst>
                                        <p:set>
                                          <p:cBhvr>
                                            <p:cTn id="23" dur="1" fill="hold">
                                              <p:stCondLst>
                                                <p:cond delay="0"/>
                                              </p:stCondLst>
                                            </p:cTn>
                                            <p:tgtEl>
                                              <p:spTgt spid="136"/>
                                            </p:tgtEl>
                                            <p:attrNameLst>
                                              <p:attrName>style.visibility</p:attrName>
                                            </p:attrNameLst>
                                          </p:cBhvr>
                                          <p:to>
                                            <p:strVal val="visible"/>
                                          </p:to>
                                        </p:set>
                                        <p:animEffect transition="in" filter="fade">
                                          <p:cBhvr>
                                            <p:cTn id="24" dur="500"/>
                                            <p:tgtEl>
                                              <p:spTgt spid="136"/>
                                            </p:tgtEl>
                                          </p:cBhvr>
                                        </p:animEffect>
                                      </p:childTnLst>
                                    </p:cTn>
                                  </p:par>
                                  <p:par>
                                    <p:cTn id="25" presetID="6" presetClass="emph" presetSubtype="0" fill="hold" nodeType="withEffect">
                                      <p:stCondLst>
                                        <p:cond delay="1000"/>
                                      </p:stCondLst>
                                      <p:childTnLst>
                                        <p:animScale>
                                          <p:cBhvr>
                                            <p:cTn id="26" dur="750" fill="hold"/>
                                            <p:tgtEl>
                                              <p:spTgt spid="136"/>
                                            </p:tgtEl>
                                          </p:cBhvr>
                                          <p:by x="400000" y="400000"/>
                                        </p:animScale>
                                      </p:childTnLst>
                                    </p:cTn>
                                  </p:par>
                                  <p:par>
                                    <p:cTn id="27" presetID="6" presetClass="emph" presetSubtype="0" autoRev="1" fill="hold" nodeType="withEffect">
                                      <p:stCondLst>
                                        <p:cond delay="1000"/>
                                      </p:stCondLst>
                                      <p:childTnLst>
                                        <p:animScale>
                                          <p:cBhvr>
                                            <p:cTn id="28" dur="1750" fill="hold"/>
                                            <p:tgtEl>
                                              <p:spTgt spid="136"/>
                                            </p:tgtEl>
                                          </p:cBhvr>
                                          <p:by x="400000" y="400000"/>
                                        </p:animScale>
                                      </p:childTnLst>
                                    </p:cTn>
                                  </p:par>
                                  <p:par>
                                    <p:cTn id="29" presetID="10" presetClass="exit" presetSubtype="0" fill="hold" nodeType="withEffect">
                                      <p:stCondLst>
                                        <p:cond delay="1000"/>
                                      </p:stCondLst>
                                      <p:childTnLst>
                                        <p:animEffect transition="out" filter="fade">
                                          <p:cBhvr>
                                            <p:cTn id="30" dur="750"/>
                                            <p:tgtEl>
                                              <p:spTgt spid="136"/>
                                            </p:tgtEl>
                                          </p:cBhvr>
                                        </p:animEffect>
                                        <p:set>
                                          <p:cBhvr>
                                            <p:cTn id="31" dur="1" fill="hold">
                                              <p:stCondLst>
                                                <p:cond delay="749"/>
                                              </p:stCondLst>
                                            </p:cTn>
                                            <p:tgtEl>
                                              <p:spTgt spid="1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animBg="1"/>
          <p:bldP spid="9"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rot="18900000">
            <a:off x="1827625" y="2774874"/>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2700000" flipH="1">
            <a:off x="3063540" y="2790607"/>
            <a:ext cx="756137"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9" name="组合 1"/>
          <p:cNvGrpSpPr/>
          <p:nvPr/>
        </p:nvGrpSpPr>
        <p:grpSpPr>
          <a:xfrm>
            <a:off x="683948" y="1789434"/>
            <a:ext cx="1764006" cy="700537"/>
            <a:chOff x="6278307" y="2195545"/>
            <a:chExt cx="1764006" cy="700537"/>
          </a:xfrm>
        </p:grpSpPr>
        <p:sp>
          <p:nvSpPr>
            <p:cNvPr id="10"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1"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rot="18900000">
            <a:off x="4084088" y="2774874"/>
            <a:ext cx="756137" cy="0"/>
          </a:xfrm>
          <a:prstGeom prst="line">
            <a:avLst/>
          </a:prstGeom>
          <a:ln w="3175">
            <a:solidFill>
              <a:schemeClr val="bg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3132220" y="1789434"/>
            <a:ext cx="1764006" cy="700537"/>
            <a:chOff x="6278307" y="2195545"/>
            <a:chExt cx="1764006" cy="700537"/>
          </a:xfrm>
        </p:grpSpPr>
        <p:sp>
          <p:nvSpPr>
            <p:cNvPr id="14"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5"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cxnSp>
        <p:nvCxnSpPr>
          <p:cNvPr id="16" name="直接连接符 15"/>
          <p:cNvCxnSpPr/>
          <p:nvPr/>
        </p:nvCxnSpPr>
        <p:spPr>
          <a:xfrm rot="2700000" flipH="1">
            <a:off x="5383758" y="2790607"/>
            <a:ext cx="756137" cy="0"/>
          </a:xfrm>
          <a:prstGeom prst="line">
            <a:avLst/>
          </a:prstGeom>
          <a:ln w="3175">
            <a:solidFill>
              <a:schemeClr val="tx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8900000">
            <a:off x="6441677" y="2818243"/>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8" name="组合 1"/>
          <p:cNvGrpSpPr/>
          <p:nvPr/>
        </p:nvGrpSpPr>
        <p:grpSpPr>
          <a:xfrm>
            <a:off x="5400282" y="1789434"/>
            <a:ext cx="1764006" cy="700537"/>
            <a:chOff x="6278307" y="2195545"/>
            <a:chExt cx="1764006" cy="700537"/>
          </a:xfrm>
        </p:grpSpPr>
        <p:sp>
          <p:nvSpPr>
            <p:cNvPr id="19"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0"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21" name="组合 1"/>
          <p:cNvGrpSpPr/>
          <p:nvPr/>
        </p:nvGrpSpPr>
        <p:grpSpPr>
          <a:xfrm>
            <a:off x="1943898" y="3239365"/>
            <a:ext cx="1764006" cy="700537"/>
            <a:chOff x="6278307" y="2195545"/>
            <a:chExt cx="1764006" cy="700537"/>
          </a:xfrm>
        </p:grpSpPr>
        <p:sp>
          <p:nvSpPr>
            <p:cNvPr id="22"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3"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4" name="组合 1"/>
          <p:cNvGrpSpPr/>
          <p:nvPr/>
        </p:nvGrpSpPr>
        <p:grpSpPr>
          <a:xfrm>
            <a:off x="4316064" y="3239365"/>
            <a:ext cx="1764006" cy="700537"/>
            <a:chOff x="6278307" y="2195545"/>
            <a:chExt cx="1764006" cy="700537"/>
          </a:xfrm>
        </p:grpSpPr>
        <p:sp>
          <p:nvSpPr>
            <p:cNvPr id="25"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6"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grpSp>
        <p:nvGrpSpPr>
          <p:cNvPr id="27" name="组合 1"/>
          <p:cNvGrpSpPr/>
          <p:nvPr/>
        </p:nvGrpSpPr>
        <p:grpSpPr>
          <a:xfrm>
            <a:off x="6624418" y="3239365"/>
            <a:ext cx="1764006" cy="700537"/>
            <a:chOff x="6278307" y="2195545"/>
            <a:chExt cx="1764006" cy="700537"/>
          </a:xfrm>
        </p:grpSpPr>
        <p:sp>
          <p:nvSpPr>
            <p:cNvPr id="28"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9"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30" name="组合 29"/>
          <p:cNvGrpSpPr/>
          <p:nvPr/>
        </p:nvGrpSpPr>
        <p:grpSpPr>
          <a:xfrm>
            <a:off x="1303320" y="3043185"/>
            <a:ext cx="728363" cy="728363"/>
            <a:chOff x="1302940" y="2971177"/>
            <a:chExt cx="728363" cy="728363"/>
          </a:xfrm>
        </p:grpSpPr>
        <p:sp>
          <p:nvSpPr>
            <p:cNvPr id="32" name="椭圆 31"/>
            <p:cNvSpPr/>
            <p:nvPr/>
          </p:nvSpPr>
          <p:spPr>
            <a:xfrm>
              <a:off x="1302940" y="2971177"/>
              <a:ext cx="728363" cy="72836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TextBox 19"/>
            <p:cNvSpPr txBox="1">
              <a:spLocks noChangeArrowheads="1"/>
            </p:cNvSpPr>
            <p:nvPr/>
          </p:nvSpPr>
          <p:spPr bwMode="auto">
            <a:xfrm>
              <a:off x="1371764"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01</a:t>
              </a:r>
            </a:p>
          </p:txBody>
        </p:sp>
      </p:grpSp>
      <p:grpSp>
        <p:nvGrpSpPr>
          <p:cNvPr id="35" name="组合 34"/>
          <p:cNvGrpSpPr/>
          <p:nvPr/>
        </p:nvGrpSpPr>
        <p:grpSpPr>
          <a:xfrm>
            <a:off x="3587701" y="3043184"/>
            <a:ext cx="728363" cy="728363"/>
            <a:chOff x="3587321" y="2971176"/>
            <a:chExt cx="728363" cy="728363"/>
          </a:xfrm>
        </p:grpSpPr>
        <p:sp>
          <p:nvSpPr>
            <p:cNvPr id="36" name="椭圆 35"/>
            <p:cNvSpPr/>
            <p:nvPr/>
          </p:nvSpPr>
          <p:spPr>
            <a:xfrm>
              <a:off x="3587321" y="2971176"/>
              <a:ext cx="728363" cy="728363"/>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TextBox 19"/>
            <p:cNvSpPr txBox="1">
              <a:spLocks noChangeArrowheads="1"/>
            </p:cNvSpPr>
            <p:nvPr/>
          </p:nvSpPr>
          <p:spPr bwMode="auto">
            <a:xfrm>
              <a:off x="3635896"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03</a:t>
              </a:r>
            </a:p>
          </p:txBody>
        </p:sp>
      </p:grpSp>
      <p:grpSp>
        <p:nvGrpSpPr>
          <p:cNvPr id="38" name="组合 37"/>
          <p:cNvGrpSpPr/>
          <p:nvPr/>
        </p:nvGrpSpPr>
        <p:grpSpPr>
          <a:xfrm>
            <a:off x="5898904" y="3043184"/>
            <a:ext cx="728363" cy="728363"/>
            <a:chOff x="5898524" y="2971176"/>
            <a:chExt cx="728363" cy="728363"/>
          </a:xfrm>
        </p:grpSpPr>
        <p:sp>
          <p:nvSpPr>
            <p:cNvPr id="39" name="椭圆 38"/>
            <p:cNvSpPr/>
            <p:nvPr/>
          </p:nvSpPr>
          <p:spPr>
            <a:xfrm>
              <a:off x="5898524" y="2971176"/>
              <a:ext cx="728363" cy="72836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TextBox 19"/>
            <p:cNvSpPr txBox="1">
              <a:spLocks noChangeArrowheads="1"/>
            </p:cNvSpPr>
            <p:nvPr/>
          </p:nvSpPr>
          <p:spPr bwMode="auto">
            <a:xfrm>
              <a:off x="5979598"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grpSp>
        <p:nvGrpSpPr>
          <p:cNvPr id="43" name="组合 42"/>
          <p:cNvGrpSpPr/>
          <p:nvPr/>
        </p:nvGrpSpPr>
        <p:grpSpPr>
          <a:xfrm>
            <a:off x="2445911" y="1901396"/>
            <a:ext cx="728363" cy="728363"/>
            <a:chOff x="2445531" y="1829388"/>
            <a:chExt cx="728363" cy="728363"/>
          </a:xfrm>
        </p:grpSpPr>
        <p:sp>
          <p:nvSpPr>
            <p:cNvPr id="44" name="椭圆 43"/>
            <p:cNvSpPr/>
            <p:nvPr/>
          </p:nvSpPr>
          <p:spPr>
            <a:xfrm>
              <a:off x="2445531" y="1829388"/>
              <a:ext cx="728363" cy="728363"/>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TextBox 19"/>
            <p:cNvSpPr txBox="1">
              <a:spLocks noChangeArrowheads="1"/>
            </p:cNvSpPr>
            <p:nvPr/>
          </p:nvSpPr>
          <p:spPr bwMode="auto">
            <a:xfrm>
              <a:off x="2527495"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02</a:t>
              </a:r>
            </a:p>
          </p:txBody>
        </p:sp>
      </p:grpSp>
      <p:grpSp>
        <p:nvGrpSpPr>
          <p:cNvPr id="46" name="组合 45"/>
          <p:cNvGrpSpPr/>
          <p:nvPr/>
        </p:nvGrpSpPr>
        <p:grpSpPr>
          <a:xfrm>
            <a:off x="4729490" y="1901396"/>
            <a:ext cx="728363" cy="728363"/>
            <a:chOff x="4729110" y="1829388"/>
            <a:chExt cx="728363" cy="728363"/>
          </a:xfrm>
        </p:grpSpPr>
        <p:sp>
          <p:nvSpPr>
            <p:cNvPr id="47" name="椭圆 46"/>
            <p:cNvSpPr/>
            <p:nvPr/>
          </p:nvSpPr>
          <p:spPr>
            <a:xfrm>
              <a:off x="4729110" y="1829388"/>
              <a:ext cx="728363" cy="728363"/>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TextBox 19"/>
            <p:cNvSpPr txBox="1">
              <a:spLocks noChangeArrowheads="1"/>
            </p:cNvSpPr>
            <p:nvPr/>
          </p:nvSpPr>
          <p:spPr bwMode="auto">
            <a:xfrm>
              <a:off x="4833688"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04</a:t>
              </a:r>
            </a:p>
          </p:txBody>
        </p:sp>
      </p:grpSp>
      <p:grpSp>
        <p:nvGrpSpPr>
          <p:cNvPr id="49" name="组合 48"/>
          <p:cNvGrpSpPr/>
          <p:nvPr/>
        </p:nvGrpSpPr>
        <p:grpSpPr>
          <a:xfrm>
            <a:off x="7040693" y="1901396"/>
            <a:ext cx="728363" cy="728363"/>
            <a:chOff x="7040313" y="1829388"/>
            <a:chExt cx="728363" cy="728363"/>
          </a:xfrm>
        </p:grpSpPr>
        <p:sp>
          <p:nvSpPr>
            <p:cNvPr id="50" name="椭圆 49"/>
            <p:cNvSpPr/>
            <p:nvPr/>
          </p:nvSpPr>
          <p:spPr>
            <a:xfrm>
              <a:off x="7040313" y="1829388"/>
              <a:ext cx="728363" cy="728363"/>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TextBox 19"/>
            <p:cNvSpPr txBox="1">
              <a:spLocks noChangeArrowheads="1"/>
            </p:cNvSpPr>
            <p:nvPr/>
          </p:nvSpPr>
          <p:spPr bwMode="auto">
            <a:xfrm>
              <a:off x="7143469"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sp>
        <p:nvSpPr>
          <p:cNvPr id="5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75663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anim calcmode="lin" valueType="num">
                                      <p:cBhvr>
                                        <p:cTn id="63" dur="500" fill="hold"/>
                                        <p:tgtEl>
                                          <p:spTgt spid="9"/>
                                        </p:tgtEl>
                                        <p:attrNameLst>
                                          <p:attrName>ppt_x</p:attrName>
                                        </p:attrNameLst>
                                      </p:cBhvr>
                                      <p:tavLst>
                                        <p:tav tm="0">
                                          <p:val>
                                            <p:strVal val="#ppt_x"/>
                                          </p:val>
                                        </p:tav>
                                        <p:tav tm="100000">
                                          <p:val>
                                            <p:strVal val="#ppt_x"/>
                                          </p:val>
                                        </p:tav>
                                      </p:tavLst>
                                    </p:anim>
                                    <p:anim calcmode="lin" valueType="num">
                                      <p:cBhvr>
                                        <p:cTn id="64" dur="500" fill="hold"/>
                                        <p:tgtEl>
                                          <p:spTgt spid="9"/>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anim calcmode="lin" valueType="num">
                                      <p:cBhvr>
                                        <p:cTn id="68" dur="500" fill="hold"/>
                                        <p:tgtEl>
                                          <p:spTgt spid="13"/>
                                        </p:tgtEl>
                                        <p:attrNameLst>
                                          <p:attrName>ppt_x</p:attrName>
                                        </p:attrNameLst>
                                      </p:cBhvr>
                                      <p:tavLst>
                                        <p:tav tm="0">
                                          <p:val>
                                            <p:strVal val="#ppt_x"/>
                                          </p:val>
                                        </p:tav>
                                        <p:tav tm="100000">
                                          <p:val>
                                            <p:strVal val="#ppt_x"/>
                                          </p:val>
                                        </p:tav>
                                      </p:tavLst>
                                    </p:anim>
                                    <p:anim calcmode="lin" valueType="num">
                                      <p:cBhvr>
                                        <p:cTn id="69" dur="500" fill="hold"/>
                                        <p:tgtEl>
                                          <p:spTgt spid="1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500"/>
                                        <p:tgtEl>
                                          <p:spTgt spid="18"/>
                                        </p:tgtEl>
                                      </p:cBhvr>
                                    </p:animEffect>
                                    <p:anim calcmode="lin" valueType="num">
                                      <p:cBhvr>
                                        <p:cTn id="73" dur="500" fill="hold"/>
                                        <p:tgtEl>
                                          <p:spTgt spid="18"/>
                                        </p:tgtEl>
                                        <p:attrNameLst>
                                          <p:attrName>ppt_x</p:attrName>
                                        </p:attrNameLst>
                                      </p:cBhvr>
                                      <p:tavLst>
                                        <p:tav tm="0">
                                          <p:val>
                                            <p:strVal val="#ppt_x"/>
                                          </p:val>
                                        </p:tav>
                                        <p:tav tm="100000">
                                          <p:val>
                                            <p:strVal val="#ppt_x"/>
                                          </p:val>
                                        </p:tav>
                                      </p:tavLst>
                                    </p:anim>
                                    <p:anim calcmode="lin" valueType="num">
                                      <p:cBhvr>
                                        <p:cTn id="74"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anim calcmode="lin" valueType="num">
                                      <p:cBhvr>
                                        <p:cTn id="80" dur="500" fill="hold"/>
                                        <p:tgtEl>
                                          <p:spTgt spid="21"/>
                                        </p:tgtEl>
                                        <p:attrNameLst>
                                          <p:attrName>ppt_x</p:attrName>
                                        </p:attrNameLst>
                                      </p:cBhvr>
                                      <p:tavLst>
                                        <p:tav tm="0">
                                          <p:val>
                                            <p:strVal val="#ppt_x"/>
                                          </p:val>
                                        </p:tav>
                                        <p:tav tm="100000">
                                          <p:val>
                                            <p:strVal val="#ppt_x"/>
                                          </p:val>
                                        </p:tav>
                                      </p:tavLst>
                                    </p:anim>
                                    <p:anim calcmode="lin" valueType="num">
                                      <p:cBhvr>
                                        <p:cTn id="81" dur="500" fill="hold"/>
                                        <p:tgtEl>
                                          <p:spTgt spid="21"/>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500"/>
                                        <p:tgtEl>
                                          <p:spTgt spid="24"/>
                                        </p:tgtEl>
                                      </p:cBhvr>
                                    </p:animEffect>
                                    <p:anim calcmode="lin" valueType="num">
                                      <p:cBhvr>
                                        <p:cTn id="85" dur="500" fill="hold"/>
                                        <p:tgtEl>
                                          <p:spTgt spid="24"/>
                                        </p:tgtEl>
                                        <p:attrNameLst>
                                          <p:attrName>ppt_x</p:attrName>
                                        </p:attrNameLst>
                                      </p:cBhvr>
                                      <p:tavLst>
                                        <p:tav tm="0">
                                          <p:val>
                                            <p:strVal val="#ppt_x"/>
                                          </p:val>
                                        </p:tav>
                                        <p:tav tm="100000">
                                          <p:val>
                                            <p:strVal val="#ppt_x"/>
                                          </p:val>
                                        </p:tav>
                                      </p:tavLst>
                                    </p:anim>
                                    <p:anim calcmode="lin" valueType="num">
                                      <p:cBhvr>
                                        <p:cTn id="86" dur="500" fill="hold"/>
                                        <p:tgtEl>
                                          <p:spTgt spid="24"/>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500"/>
                                        <p:tgtEl>
                                          <p:spTgt spid="27"/>
                                        </p:tgtEl>
                                      </p:cBhvr>
                                    </p:animEffect>
                                    <p:anim calcmode="lin" valueType="num">
                                      <p:cBhvr>
                                        <p:cTn id="90" dur="500" fill="hold"/>
                                        <p:tgtEl>
                                          <p:spTgt spid="27"/>
                                        </p:tgtEl>
                                        <p:attrNameLst>
                                          <p:attrName>ppt_x</p:attrName>
                                        </p:attrNameLst>
                                      </p:cBhvr>
                                      <p:tavLst>
                                        <p:tav tm="0">
                                          <p:val>
                                            <p:strVal val="#ppt_x"/>
                                          </p:val>
                                        </p:tav>
                                        <p:tav tm="100000">
                                          <p:val>
                                            <p:strVal val="#ppt_x"/>
                                          </p:val>
                                        </p:tav>
                                      </p:tavLst>
                                    </p:anim>
                                    <p:anim calcmode="lin" valueType="num">
                                      <p:cBhvr>
                                        <p:cTn id="91"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06028" y="1476847"/>
            <a:ext cx="3310388" cy="665729"/>
            <a:chOff x="6327173" y="1681099"/>
            <a:chExt cx="4413851" cy="887639"/>
          </a:xfrm>
        </p:grpSpPr>
        <p:sp>
          <p:nvSpPr>
            <p:cNvPr id="8" name="文本框 20"/>
            <p:cNvSpPr txBox="1"/>
            <p:nvPr/>
          </p:nvSpPr>
          <p:spPr>
            <a:xfrm>
              <a:off x="6327174" y="1681099"/>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9" name="文本框 21"/>
            <p:cNvSpPr txBox="1"/>
            <p:nvPr/>
          </p:nvSpPr>
          <p:spPr>
            <a:xfrm>
              <a:off x="6327173" y="1938138"/>
              <a:ext cx="4413851"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171167" y="2932407"/>
            <a:ext cx="667212" cy="548855"/>
            <a:chOff x="1465545" y="3524250"/>
            <a:chExt cx="889616" cy="731806"/>
          </a:xfrm>
        </p:grpSpPr>
        <p:sp>
          <p:nvSpPr>
            <p:cNvPr id="11" name="六边形 10"/>
            <p:cNvSpPr/>
            <p:nvPr/>
          </p:nvSpPr>
          <p:spPr>
            <a:xfrm>
              <a:off x="1480540" y="3524250"/>
              <a:ext cx="848894" cy="731806"/>
            </a:xfrm>
            <a:prstGeom prst="hexagon">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2" name="文本框 24"/>
            <p:cNvSpPr txBox="1"/>
            <p:nvPr/>
          </p:nvSpPr>
          <p:spPr>
            <a:xfrm>
              <a:off x="1465545" y="3719336"/>
              <a:ext cx="889616" cy="418576"/>
            </a:xfrm>
            <a:prstGeom prst="rect">
              <a:avLst/>
            </a:prstGeom>
            <a:noFill/>
          </p:spPr>
          <p:txBody>
            <a:bodyPr wrap="square" rtlCol="0">
              <a:spAutoFit/>
            </a:bodyPr>
            <a:lstStyle/>
            <a:p>
              <a:pPr algn="ctr">
                <a:lnSpc>
                  <a:spcPct val="90000"/>
                </a:lnSpc>
                <a:spcBef>
                  <a:spcPts val="750"/>
                </a:spcBef>
              </a:pPr>
              <a:r>
                <a:rPr lang="en-US" altLang="zh-CN" sz="1600" dirty="0">
                  <a:solidFill>
                    <a:schemeClr val="accent2"/>
                  </a:solidFill>
                  <a:latin typeface="微软雅黑" panose="020B0503020204020204" pitchFamily="34" charset="-122"/>
                  <a:ea typeface="微软雅黑" panose="020B0503020204020204" pitchFamily="34" charset="-122"/>
                </a:rPr>
                <a:t>30%</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819083" y="3350481"/>
            <a:ext cx="1000697" cy="862670"/>
            <a:chOff x="2329434" y="4081682"/>
            <a:chExt cx="1334262" cy="1150226"/>
          </a:xfrm>
        </p:grpSpPr>
        <p:sp>
          <p:nvSpPr>
            <p:cNvPr id="14" name="六边形 13"/>
            <p:cNvSpPr/>
            <p:nvPr/>
          </p:nvSpPr>
          <p:spPr>
            <a:xfrm>
              <a:off x="2329434" y="4081682"/>
              <a:ext cx="1334262" cy="1150226"/>
            </a:xfrm>
            <a:prstGeom prst="hexagon">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5"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dirty="0">
                  <a:solidFill>
                    <a:schemeClr val="accent2"/>
                  </a:solidFill>
                  <a:latin typeface="微软雅黑" panose="020B0503020204020204" pitchFamily="34" charset="-122"/>
                  <a:ea typeface="微软雅黑" panose="020B0503020204020204" pitchFamily="34" charset="-122"/>
                </a:rPr>
                <a:t>40%</a:t>
              </a:r>
              <a:endParaRPr lang="zh-CN" altLang="en-US" sz="2100" dirty="0">
                <a:solidFill>
                  <a:schemeClr val="accent2"/>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2819780" y="2209206"/>
            <a:ext cx="1824228" cy="1572611"/>
            <a:chOff x="3663696" y="2559981"/>
            <a:chExt cx="2432304" cy="2096814"/>
          </a:xfrm>
        </p:grpSpPr>
        <p:sp>
          <p:nvSpPr>
            <p:cNvPr id="17" name="六边形 16"/>
            <p:cNvSpPr/>
            <p:nvPr/>
          </p:nvSpPr>
          <p:spPr>
            <a:xfrm>
              <a:off x="3663696" y="2559981"/>
              <a:ext cx="2432304" cy="2096814"/>
            </a:xfrm>
            <a:prstGeom prst="hexagon">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8"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dirty="0">
                  <a:solidFill>
                    <a:schemeClr val="accent2"/>
                  </a:solidFill>
                  <a:latin typeface="微软雅黑" panose="020B0503020204020204" pitchFamily="34" charset="-122"/>
                  <a:ea typeface="微软雅黑" panose="020B0503020204020204" pitchFamily="34" charset="-122"/>
                </a:rPr>
                <a:t>80%</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524189" y="1554272"/>
            <a:ext cx="1295591" cy="1116888"/>
            <a:chOff x="1936242" y="1686736"/>
            <a:chExt cx="1727454" cy="1489184"/>
          </a:xfrm>
        </p:grpSpPr>
        <p:sp>
          <p:nvSpPr>
            <p:cNvPr id="20" name="六边形 19"/>
            <p:cNvSpPr/>
            <p:nvPr/>
          </p:nvSpPr>
          <p:spPr>
            <a:xfrm>
              <a:off x="1936242" y="1686736"/>
              <a:ext cx="1727454" cy="1489184"/>
            </a:xfrm>
            <a:prstGeom prst="hexagon">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1"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dirty="0">
                  <a:solidFill>
                    <a:schemeClr val="accent2"/>
                  </a:solidFill>
                  <a:latin typeface="微软雅黑" panose="020B0503020204020204" pitchFamily="34" charset="-122"/>
                  <a:ea typeface="微软雅黑" panose="020B0503020204020204" pitchFamily="34" charset="-122"/>
                </a:rPr>
                <a:t>50%</a:t>
              </a:r>
              <a:endParaRPr lang="zh-CN" altLang="en-US" sz="2700"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006028" y="3778229"/>
            <a:ext cx="3310388" cy="665729"/>
            <a:chOff x="6327173" y="4322384"/>
            <a:chExt cx="4413851" cy="887637"/>
          </a:xfrm>
        </p:grpSpPr>
        <p:sp>
          <p:nvSpPr>
            <p:cNvPr id="23" name="文本框 29"/>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24" name="文本框 30"/>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006028" y="2227905"/>
            <a:ext cx="3310388" cy="665729"/>
            <a:chOff x="6327173" y="3001742"/>
            <a:chExt cx="4413851" cy="887637"/>
          </a:xfrm>
        </p:grpSpPr>
        <p:sp>
          <p:nvSpPr>
            <p:cNvPr id="26" name="文本框 31"/>
            <p:cNvSpPr txBox="1"/>
            <p:nvPr/>
          </p:nvSpPr>
          <p:spPr>
            <a:xfrm>
              <a:off x="6327174" y="3001742"/>
              <a:ext cx="2321526"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27" name="文本框 32"/>
            <p:cNvSpPr txBox="1"/>
            <p:nvPr/>
          </p:nvSpPr>
          <p:spPr>
            <a:xfrm>
              <a:off x="6327173" y="3258780"/>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006028" y="3039071"/>
            <a:ext cx="3310388" cy="665729"/>
            <a:chOff x="6327173" y="4322384"/>
            <a:chExt cx="4413851" cy="887637"/>
          </a:xfrm>
        </p:grpSpPr>
        <p:sp>
          <p:nvSpPr>
            <p:cNvPr id="29" name="文本框 33"/>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30" name="文本框 34"/>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953938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anim calcmode="lin" valueType="num">
                                      <p:cBhvr>
                                        <p:cTn id="10" dur="500" fill="hold"/>
                                        <p:tgtEl>
                                          <p:spTgt spid="10"/>
                                        </p:tgtEl>
                                        <p:attrNameLst>
                                          <p:attrName>ppt_x</p:attrName>
                                        </p:attrNameLst>
                                      </p:cBhvr>
                                      <p:tavLst>
                                        <p:tav tm="0">
                                          <p:val>
                                            <p:fltVal val="0.5"/>
                                          </p:val>
                                        </p:tav>
                                        <p:tav tm="100000">
                                          <p:val>
                                            <p:strVal val="#ppt_x"/>
                                          </p:val>
                                        </p:tav>
                                      </p:tavLst>
                                    </p:anim>
                                    <p:anim calcmode="lin" valueType="num">
                                      <p:cBhvr>
                                        <p:cTn id="11" dur="500" fill="hold"/>
                                        <p:tgtEl>
                                          <p:spTgt spid="10"/>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fltVal val="0.5"/>
                                          </p:val>
                                        </p:tav>
                                        <p:tav tm="100000">
                                          <p:val>
                                            <p:strVal val="#ppt_x"/>
                                          </p:val>
                                        </p:tav>
                                      </p:tavLst>
                                    </p:anim>
                                    <p:anim calcmode="lin" valueType="num">
                                      <p:cBhvr>
                                        <p:cTn id="18" dur="500" fill="hold"/>
                                        <p:tgtEl>
                                          <p:spTgt spid="13"/>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anim calcmode="lin" valueType="num">
                                      <p:cBhvr>
                                        <p:cTn id="24" dur="500" fill="hold"/>
                                        <p:tgtEl>
                                          <p:spTgt spid="19"/>
                                        </p:tgtEl>
                                        <p:attrNameLst>
                                          <p:attrName>ppt_x</p:attrName>
                                        </p:attrNameLst>
                                      </p:cBhvr>
                                      <p:tavLst>
                                        <p:tav tm="0">
                                          <p:val>
                                            <p:fltVal val="0.5"/>
                                          </p:val>
                                        </p:tav>
                                        <p:tav tm="100000">
                                          <p:val>
                                            <p:strVal val="#ppt_x"/>
                                          </p:val>
                                        </p:tav>
                                      </p:tavLst>
                                    </p:anim>
                                    <p:anim calcmode="lin" valueType="num">
                                      <p:cBhvr>
                                        <p:cTn id="25" dur="500" fill="hold"/>
                                        <p:tgtEl>
                                          <p:spTgt spid="19"/>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anim calcmode="lin" valueType="num">
                                      <p:cBhvr>
                                        <p:cTn id="31" dur="500" fill="hold"/>
                                        <p:tgtEl>
                                          <p:spTgt spid="16"/>
                                        </p:tgtEl>
                                        <p:attrNameLst>
                                          <p:attrName>ppt_x</p:attrName>
                                        </p:attrNameLst>
                                      </p:cBhvr>
                                      <p:tavLst>
                                        <p:tav tm="0">
                                          <p:val>
                                            <p:fltVal val="0.5"/>
                                          </p:val>
                                        </p:tav>
                                        <p:tav tm="100000">
                                          <p:val>
                                            <p:strVal val="#ppt_x"/>
                                          </p:val>
                                        </p:tav>
                                      </p:tavLst>
                                    </p:anim>
                                    <p:anim calcmode="lin" valueType="num">
                                      <p:cBhvr>
                                        <p:cTn id="32" dur="500" fill="hold"/>
                                        <p:tgtEl>
                                          <p:spTgt spid="16"/>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37"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450" decel="100000" fill="hold"/>
                                        <p:tgtEl>
                                          <p:spTgt spid="7"/>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anim calcmode="lin" valueType="num">
                                      <p:cBhvr>
                                        <p:cTn id="43" dur="500" fill="hold"/>
                                        <p:tgtEl>
                                          <p:spTgt spid="25"/>
                                        </p:tgtEl>
                                        <p:attrNameLst>
                                          <p:attrName>ppt_x</p:attrName>
                                        </p:attrNameLst>
                                      </p:cBhvr>
                                      <p:tavLst>
                                        <p:tav tm="0">
                                          <p:val>
                                            <p:strVal val="#ppt_x"/>
                                          </p:val>
                                        </p:tav>
                                        <p:tav tm="100000">
                                          <p:val>
                                            <p:strVal val="#ppt_x"/>
                                          </p:val>
                                        </p:tav>
                                      </p:tavLst>
                                    </p:anim>
                                    <p:anim calcmode="lin" valueType="num">
                                      <p:cBhvr>
                                        <p:cTn id="44" dur="450" decel="100000" fill="hold"/>
                                        <p:tgtEl>
                                          <p:spTgt spid="25"/>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anim calcmode="lin" valueType="num">
                                      <p:cBhvr>
                                        <p:cTn id="49" dur="500" fill="hold"/>
                                        <p:tgtEl>
                                          <p:spTgt spid="28"/>
                                        </p:tgtEl>
                                        <p:attrNameLst>
                                          <p:attrName>ppt_x</p:attrName>
                                        </p:attrNameLst>
                                      </p:cBhvr>
                                      <p:tavLst>
                                        <p:tav tm="0">
                                          <p:val>
                                            <p:strVal val="#ppt_x"/>
                                          </p:val>
                                        </p:tav>
                                        <p:tav tm="100000">
                                          <p:val>
                                            <p:strVal val="#ppt_x"/>
                                          </p:val>
                                        </p:tav>
                                      </p:tavLst>
                                    </p:anim>
                                    <p:anim calcmode="lin" valueType="num">
                                      <p:cBhvr>
                                        <p:cTn id="50" dur="450" decel="100000" fill="hold"/>
                                        <p:tgtEl>
                                          <p:spTgt spid="28"/>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anim calcmode="lin" valueType="num">
                                      <p:cBhvr>
                                        <p:cTn id="55" dur="500" fill="hold"/>
                                        <p:tgtEl>
                                          <p:spTgt spid="22"/>
                                        </p:tgtEl>
                                        <p:attrNameLst>
                                          <p:attrName>ppt_x</p:attrName>
                                        </p:attrNameLst>
                                      </p:cBhvr>
                                      <p:tavLst>
                                        <p:tav tm="0">
                                          <p:val>
                                            <p:strVal val="#ppt_x"/>
                                          </p:val>
                                        </p:tav>
                                        <p:tav tm="100000">
                                          <p:val>
                                            <p:strVal val="#ppt_x"/>
                                          </p:val>
                                        </p:tav>
                                      </p:tavLst>
                                    </p:anim>
                                    <p:anim calcmode="lin" valueType="num">
                                      <p:cBhvr>
                                        <p:cTn id="56" dur="450" decel="100000" fill="hold"/>
                                        <p:tgtEl>
                                          <p:spTgt spid="22"/>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43608" y="1335359"/>
            <a:ext cx="27000" cy="1773361"/>
            <a:chOff x="1331651" y="1597980"/>
            <a:chExt cx="36000" cy="2364481"/>
          </a:xfrm>
          <a:solidFill>
            <a:srgbClr val="42BAC8"/>
          </a:solidFill>
        </p:grpSpPr>
        <p:cxnSp>
          <p:nvCxnSpPr>
            <p:cNvPr id="8" name="直接连接符 7"/>
            <p:cNvCxnSpPr/>
            <p:nvPr/>
          </p:nvCxnSpPr>
          <p:spPr>
            <a:xfrm>
              <a:off x="1331651" y="1597980"/>
              <a:ext cx="0" cy="2364481"/>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331651" y="1597980"/>
              <a:ext cx="36000" cy="10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0" name="组合 9"/>
          <p:cNvGrpSpPr/>
          <p:nvPr/>
        </p:nvGrpSpPr>
        <p:grpSpPr>
          <a:xfrm flipV="1">
            <a:off x="2851600" y="2352894"/>
            <a:ext cx="27000" cy="1792745"/>
            <a:chOff x="1331651" y="1572132"/>
            <a:chExt cx="36000" cy="2390327"/>
          </a:xfrm>
          <a:solidFill>
            <a:srgbClr val="42BAC8"/>
          </a:solidFill>
        </p:grpSpPr>
        <p:cxnSp>
          <p:nvCxnSpPr>
            <p:cNvPr id="11" name="直接连接符 10"/>
            <p:cNvCxnSpPr/>
            <p:nvPr/>
          </p:nvCxnSpPr>
          <p:spPr>
            <a:xfrm>
              <a:off x="1331651" y="1576008"/>
              <a:ext cx="0" cy="238645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331651" y="1572132"/>
              <a:ext cx="36000" cy="10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3" name="组合 12"/>
          <p:cNvGrpSpPr/>
          <p:nvPr/>
        </p:nvGrpSpPr>
        <p:grpSpPr>
          <a:xfrm>
            <a:off x="4659591" y="1335359"/>
            <a:ext cx="27000" cy="1773361"/>
            <a:chOff x="1331651" y="1597980"/>
            <a:chExt cx="36000" cy="2364481"/>
          </a:xfrm>
          <a:solidFill>
            <a:srgbClr val="42BAC8"/>
          </a:solidFill>
        </p:grpSpPr>
        <p:cxnSp>
          <p:nvCxnSpPr>
            <p:cNvPr id="14" name="直接连接符 13"/>
            <p:cNvCxnSpPr/>
            <p:nvPr/>
          </p:nvCxnSpPr>
          <p:spPr>
            <a:xfrm>
              <a:off x="1331651" y="1597980"/>
              <a:ext cx="0" cy="2364481"/>
            </a:xfrm>
            <a:prstGeom prst="line">
              <a:avLst/>
            </a:prstGeom>
            <a:grpFill/>
            <a:ln>
              <a:solidFill>
                <a:schemeClr val="bg2"/>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331651" y="1597980"/>
              <a:ext cx="36000" cy="108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6" name="组合 15"/>
          <p:cNvGrpSpPr/>
          <p:nvPr/>
        </p:nvGrpSpPr>
        <p:grpSpPr>
          <a:xfrm flipV="1">
            <a:off x="6467581" y="2352892"/>
            <a:ext cx="27000" cy="1792746"/>
            <a:chOff x="1331651" y="1572132"/>
            <a:chExt cx="36000" cy="2390328"/>
          </a:xfrm>
          <a:solidFill>
            <a:srgbClr val="42BAC8"/>
          </a:solidFill>
        </p:grpSpPr>
        <p:cxnSp>
          <p:nvCxnSpPr>
            <p:cNvPr id="17" name="直接连接符 16"/>
            <p:cNvCxnSpPr/>
            <p:nvPr/>
          </p:nvCxnSpPr>
          <p:spPr>
            <a:xfrm>
              <a:off x="1331651" y="1576008"/>
              <a:ext cx="0" cy="2386452"/>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331651" y="1572132"/>
              <a:ext cx="36000" cy="108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9" name="组合 18"/>
          <p:cNvGrpSpPr/>
          <p:nvPr/>
        </p:nvGrpSpPr>
        <p:grpSpPr>
          <a:xfrm>
            <a:off x="1069541" y="1308866"/>
            <a:ext cx="1549008" cy="880780"/>
            <a:chOff x="1366228" y="1562658"/>
            <a:chExt cx="2065344" cy="1174373"/>
          </a:xfrm>
        </p:grpSpPr>
        <p:sp>
          <p:nvSpPr>
            <p:cNvPr id="20" name="文本框 55"/>
            <p:cNvSpPr txBox="1"/>
            <p:nvPr/>
          </p:nvSpPr>
          <p:spPr>
            <a:xfrm>
              <a:off x="1366228" y="1562658"/>
              <a:ext cx="2065344"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21" name="文本框 56"/>
            <p:cNvSpPr txBox="1"/>
            <p:nvPr/>
          </p:nvSpPr>
          <p:spPr>
            <a:xfrm>
              <a:off x="1366228" y="1998367"/>
              <a:ext cx="2065344"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688435" y="1308866"/>
            <a:ext cx="1546096" cy="880780"/>
            <a:chOff x="6191419" y="1562658"/>
            <a:chExt cx="2061461" cy="1174373"/>
          </a:xfrm>
        </p:grpSpPr>
        <p:sp>
          <p:nvSpPr>
            <p:cNvPr id="23" name="文本框 57"/>
            <p:cNvSpPr txBox="1"/>
            <p:nvPr/>
          </p:nvSpPr>
          <p:spPr>
            <a:xfrm>
              <a:off x="6191419" y="1562658"/>
              <a:ext cx="2061461"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24" name="文本框 58"/>
            <p:cNvSpPr txBox="1"/>
            <p:nvPr/>
          </p:nvSpPr>
          <p:spPr>
            <a:xfrm>
              <a:off x="6191419" y="1998367"/>
              <a:ext cx="2061461"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494581" y="3298071"/>
            <a:ext cx="1547939" cy="857855"/>
            <a:chOff x="8599614" y="4214928"/>
            <a:chExt cx="2063919" cy="1143806"/>
          </a:xfrm>
        </p:grpSpPr>
        <p:sp>
          <p:nvSpPr>
            <p:cNvPr id="26" name="文本框 59"/>
            <p:cNvSpPr txBox="1"/>
            <p:nvPr/>
          </p:nvSpPr>
          <p:spPr>
            <a:xfrm>
              <a:off x="8599614" y="4214928"/>
              <a:ext cx="2063919"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27" name="文本框 60"/>
            <p:cNvSpPr txBox="1"/>
            <p:nvPr/>
          </p:nvSpPr>
          <p:spPr>
            <a:xfrm>
              <a:off x="8599614" y="4620069"/>
              <a:ext cx="2063919"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878599" y="3298071"/>
            <a:ext cx="1547942" cy="857855"/>
            <a:chOff x="3778305" y="4214928"/>
            <a:chExt cx="2063922" cy="1143806"/>
          </a:xfrm>
        </p:grpSpPr>
        <p:sp>
          <p:nvSpPr>
            <p:cNvPr id="29" name="文本框 61"/>
            <p:cNvSpPr txBox="1"/>
            <p:nvPr/>
          </p:nvSpPr>
          <p:spPr>
            <a:xfrm>
              <a:off x="3778305" y="4214928"/>
              <a:ext cx="2063922"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30" name="文本框 62"/>
            <p:cNvSpPr txBox="1"/>
            <p:nvPr/>
          </p:nvSpPr>
          <p:spPr>
            <a:xfrm>
              <a:off x="3778305" y="4620069"/>
              <a:ext cx="2063922"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043609" y="2352892"/>
            <a:ext cx="1574941" cy="762971"/>
            <a:chOff x="1331651" y="2945166"/>
            <a:chExt cx="2099921" cy="1017295"/>
          </a:xfrm>
        </p:grpSpPr>
        <p:sp>
          <p:nvSpPr>
            <p:cNvPr id="34" name="矩形 33"/>
            <p:cNvSpPr/>
            <p:nvPr/>
          </p:nvSpPr>
          <p:spPr>
            <a:xfrm>
              <a:off x="1331651" y="2945166"/>
              <a:ext cx="2099921" cy="1017295"/>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35" name="文本框 63"/>
            <p:cNvSpPr txBox="1"/>
            <p:nvPr/>
          </p:nvSpPr>
          <p:spPr>
            <a:xfrm>
              <a:off x="141994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36" name="文本框 67"/>
            <p:cNvSpPr txBox="1"/>
            <p:nvPr/>
          </p:nvSpPr>
          <p:spPr>
            <a:xfrm>
              <a:off x="184380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1</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2851600" y="2352892"/>
            <a:ext cx="1574941" cy="762971"/>
            <a:chOff x="3742306" y="2945166"/>
            <a:chExt cx="2099921" cy="1017295"/>
          </a:xfrm>
        </p:grpSpPr>
        <p:sp>
          <p:nvSpPr>
            <p:cNvPr id="38" name="矩形 37"/>
            <p:cNvSpPr/>
            <p:nvPr/>
          </p:nvSpPr>
          <p:spPr>
            <a:xfrm flipV="1">
              <a:off x="3742306" y="2945166"/>
              <a:ext cx="2099921" cy="101729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39" name="文本框 64"/>
            <p:cNvSpPr txBox="1"/>
            <p:nvPr/>
          </p:nvSpPr>
          <p:spPr>
            <a:xfrm>
              <a:off x="3830598"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40" name="文本框 68"/>
            <p:cNvSpPr txBox="1"/>
            <p:nvPr/>
          </p:nvSpPr>
          <p:spPr>
            <a:xfrm>
              <a:off x="427041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2</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659591" y="2352892"/>
            <a:ext cx="1574941" cy="762971"/>
            <a:chOff x="6152961" y="2945166"/>
            <a:chExt cx="2099921" cy="1017295"/>
          </a:xfrm>
        </p:grpSpPr>
        <p:sp>
          <p:nvSpPr>
            <p:cNvPr id="44" name="矩形 43"/>
            <p:cNvSpPr/>
            <p:nvPr/>
          </p:nvSpPr>
          <p:spPr>
            <a:xfrm>
              <a:off x="6152961" y="2945166"/>
              <a:ext cx="2099921" cy="1017295"/>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5" name="文本框 65"/>
            <p:cNvSpPr txBox="1"/>
            <p:nvPr/>
          </p:nvSpPr>
          <p:spPr>
            <a:xfrm>
              <a:off x="6246353"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46" name="文本框 69"/>
            <p:cNvSpPr txBox="1"/>
            <p:nvPr/>
          </p:nvSpPr>
          <p:spPr>
            <a:xfrm>
              <a:off x="6665116"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3</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6467582" y="2352892"/>
            <a:ext cx="1574941" cy="762971"/>
            <a:chOff x="8563615" y="2945166"/>
            <a:chExt cx="2099921" cy="1017295"/>
          </a:xfrm>
        </p:grpSpPr>
        <p:sp>
          <p:nvSpPr>
            <p:cNvPr id="48" name="矩形 47"/>
            <p:cNvSpPr/>
            <p:nvPr/>
          </p:nvSpPr>
          <p:spPr>
            <a:xfrm flipV="1">
              <a:off x="8563615" y="2945166"/>
              <a:ext cx="2099921" cy="1017295"/>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9" name="文本框 66"/>
            <p:cNvSpPr txBox="1"/>
            <p:nvPr/>
          </p:nvSpPr>
          <p:spPr>
            <a:xfrm>
              <a:off x="865190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50" name="文本框 70"/>
            <p:cNvSpPr txBox="1"/>
            <p:nvPr/>
          </p:nvSpPr>
          <p:spPr>
            <a:xfrm>
              <a:off x="9087650"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4</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sp>
        <p:nvSpPr>
          <p:cNvPr id="51"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31361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1+#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1+#ppt_w/2"/>
                                          </p:val>
                                        </p:tav>
                                        <p:tav tm="100000">
                                          <p:val>
                                            <p:strVal val="#ppt_x"/>
                                          </p:val>
                                        </p:tav>
                                      </p:tavLst>
                                    </p:anim>
                                    <p:anim calcmode="lin" valueType="num">
                                      <p:cBhvr additive="base">
                                        <p:cTn id="20" dur="50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250"/>
                                        <p:tgtEl>
                                          <p:spTgt spid="7"/>
                                        </p:tgtEl>
                                      </p:cBhvr>
                                    </p:animEffect>
                                  </p:childTnLst>
                                </p:cTn>
                              </p:par>
                              <p:par>
                                <p:cTn id="24" presetID="22" presetClass="entr" presetSubtype="8" fill="hold" nodeType="withEffect">
                                  <p:stCondLst>
                                    <p:cond delay="75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250"/>
                                        <p:tgtEl>
                                          <p:spTgt spid="19"/>
                                        </p:tgtEl>
                                      </p:cBhvr>
                                    </p:animEffect>
                                  </p:childTnLst>
                                </p:cTn>
                              </p:par>
                              <p:par>
                                <p:cTn id="27" presetID="22" presetClass="entr" presetSubtype="1" fill="hold" nodeType="withEffect">
                                  <p:stCondLst>
                                    <p:cond delay="75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250"/>
                                        <p:tgtEl>
                                          <p:spTgt spid="10"/>
                                        </p:tgtEl>
                                      </p:cBhvr>
                                    </p:animEffect>
                                  </p:childTnLst>
                                </p:cTn>
                              </p:par>
                              <p:par>
                                <p:cTn id="30" presetID="22" presetClass="entr" presetSubtype="8" fill="hold" nodeType="withEffect">
                                  <p:stCondLst>
                                    <p:cond delay="100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250"/>
                                        <p:tgtEl>
                                          <p:spTgt spid="28"/>
                                        </p:tgtEl>
                                      </p:cBhvr>
                                    </p:animEffect>
                                  </p:childTnLst>
                                </p:cTn>
                              </p:par>
                              <p:par>
                                <p:cTn id="33" presetID="22" presetClass="entr" presetSubtype="4" fill="hold" nodeType="withEffect">
                                  <p:stCondLst>
                                    <p:cond delay="100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250"/>
                                        <p:tgtEl>
                                          <p:spTgt spid="13"/>
                                        </p:tgtEl>
                                      </p:cBhvr>
                                    </p:animEffect>
                                  </p:childTnLst>
                                </p:cTn>
                              </p:par>
                              <p:par>
                                <p:cTn id="36" presetID="22" presetClass="entr" presetSubtype="8" fill="hold" nodeType="withEffect">
                                  <p:stCondLst>
                                    <p:cond delay="125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250"/>
                                        <p:tgtEl>
                                          <p:spTgt spid="22"/>
                                        </p:tgtEl>
                                      </p:cBhvr>
                                    </p:animEffect>
                                  </p:childTnLst>
                                </p:cTn>
                              </p:par>
                              <p:par>
                                <p:cTn id="39" presetID="22" presetClass="entr" presetSubtype="1" fill="hold" nodeType="withEffect">
                                  <p:stCondLst>
                                    <p:cond delay="1250"/>
                                  </p:stCondLst>
                                  <p:childTnLst>
                                    <p:set>
                                      <p:cBhvr>
                                        <p:cTn id="40" dur="1" fill="hold">
                                          <p:stCondLst>
                                            <p:cond delay="0"/>
                                          </p:stCondLst>
                                        </p:cTn>
                                        <p:tgtEl>
                                          <p:spTgt spid="16"/>
                                        </p:tgtEl>
                                        <p:attrNameLst>
                                          <p:attrName>style.visibility</p:attrName>
                                        </p:attrNameLst>
                                      </p:cBhvr>
                                      <p:to>
                                        <p:strVal val="visible"/>
                                      </p:to>
                                    </p:set>
                                    <p:animEffect transition="in" filter="wipe(up)">
                                      <p:cBhvr>
                                        <p:cTn id="41" dur="250"/>
                                        <p:tgtEl>
                                          <p:spTgt spid="16"/>
                                        </p:tgtEl>
                                      </p:cBhvr>
                                    </p:animEffect>
                                  </p:childTnLst>
                                </p:cTn>
                              </p:par>
                              <p:par>
                                <p:cTn id="42" presetID="22" presetClass="entr" presetSubtype="8" fill="hold" nodeType="withEffect">
                                  <p:stCondLst>
                                    <p:cond delay="150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53" name="组合 52"/>
          <p:cNvGrpSpPr/>
          <p:nvPr/>
        </p:nvGrpSpPr>
        <p:grpSpPr>
          <a:xfrm rot="3172006" flipH="1">
            <a:off x="432339" y="3729946"/>
            <a:ext cx="662656" cy="957475"/>
            <a:chOff x="7608678" y="2072194"/>
            <a:chExt cx="1155251" cy="1492566"/>
          </a:xfrm>
        </p:grpSpPr>
        <p:sp>
          <p:nvSpPr>
            <p:cNvPr id="54" name="等腰三角形 53"/>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等腰三角形 54"/>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55"/>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等腰三角形 56"/>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8" name="组合 57"/>
          <p:cNvGrpSpPr/>
          <p:nvPr/>
        </p:nvGrpSpPr>
        <p:grpSpPr>
          <a:xfrm rot="19202141" flipH="1">
            <a:off x="1114239" y="2889358"/>
            <a:ext cx="781543" cy="998125"/>
            <a:chOff x="7608678" y="2072194"/>
            <a:chExt cx="1155251" cy="1492566"/>
          </a:xfrm>
        </p:grpSpPr>
        <p:sp>
          <p:nvSpPr>
            <p:cNvPr id="59" name="等腰三角形 58"/>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59"/>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等腰三角形 60"/>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61"/>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3" name="组合 62"/>
          <p:cNvGrpSpPr/>
          <p:nvPr/>
        </p:nvGrpSpPr>
        <p:grpSpPr>
          <a:xfrm rot="2168517" flipH="1">
            <a:off x="784377" y="3203229"/>
            <a:ext cx="250452" cy="361879"/>
            <a:chOff x="7608678" y="2072194"/>
            <a:chExt cx="1155251" cy="1492566"/>
          </a:xfrm>
        </p:grpSpPr>
        <p:sp>
          <p:nvSpPr>
            <p:cNvPr id="64" name="等腰三角形 63"/>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等腰三角形 64"/>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等腰三角形 65"/>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等腰三角形 66"/>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8" name="椭圆 67"/>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69" name="椭圆 68"/>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0" name="椭圆 69"/>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2</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rot="536351">
            <a:off x="5664200" y="1520162"/>
            <a:ext cx="205361" cy="296726"/>
            <a:chOff x="7608678" y="2072194"/>
            <a:chExt cx="1155251" cy="1492566"/>
          </a:xfrm>
        </p:grpSpPr>
        <p:sp>
          <p:nvSpPr>
            <p:cNvPr id="72" name="等腰三角形 7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等腰三角形 7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等腰三角形 7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等腰三角形 7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p:cNvGrpSpPr/>
          <p:nvPr/>
        </p:nvGrpSpPr>
        <p:grpSpPr>
          <a:xfrm rot="20080448">
            <a:off x="5623710" y="2026265"/>
            <a:ext cx="330310" cy="477267"/>
            <a:chOff x="7608678" y="2072194"/>
            <a:chExt cx="1155251" cy="1492566"/>
          </a:xfrm>
        </p:grpSpPr>
        <p:sp>
          <p:nvSpPr>
            <p:cNvPr id="77" name="等腰三角形 7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7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等腰三角形 7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7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1" name="组合 80"/>
          <p:cNvGrpSpPr/>
          <p:nvPr/>
        </p:nvGrpSpPr>
        <p:grpSpPr>
          <a:xfrm rot="1340142">
            <a:off x="5093252" y="1744135"/>
            <a:ext cx="386248" cy="499026"/>
            <a:chOff x="7608678" y="2072194"/>
            <a:chExt cx="1155251" cy="1492566"/>
          </a:xfrm>
        </p:grpSpPr>
        <p:sp>
          <p:nvSpPr>
            <p:cNvPr id="82" name="等腰三角形 81"/>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等腰三角形 82"/>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等腰三角形 83"/>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等腰三角形 84"/>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6"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完成情况</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6303742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0-#ppt_w/2"/>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fill="hold"/>
                                        <p:tgtEl>
                                          <p:spTgt spid="58"/>
                                        </p:tgtEl>
                                        <p:attrNameLst>
                                          <p:attrName>ppt_x</p:attrName>
                                        </p:attrNameLst>
                                      </p:cBhvr>
                                      <p:tavLst>
                                        <p:tav tm="0">
                                          <p:val>
                                            <p:strVal val="0-#ppt_w/2"/>
                                          </p:val>
                                        </p:tav>
                                        <p:tav tm="100000">
                                          <p:val>
                                            <p:strVal val="#ppt_x"/>
                                          </p:val>
                                        </p:tav>
                                      </p:tavLst>
                                    </p:anim>
                                    <p:anim calcmode="lin" valueType="num">
                                      <p:cBhvr additive="base">
                                        <p:cTn id="12" dur="500" fill="hold"/>
                                        <p:tgtEl>
                                          <p:spTgt spid="58"/>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500" fill="hold"/>
                                        <p:tgtEl>
                                          <p:spTgt spid="68"/>
                                        </p:tgtEl>
                                        <p:attrNameLst>
                                          <p:attrName>ppt_x</p:attrName>
                                        </p:attrNameLst>
                                      </p:cBhvr>
                                      <p:tavLst>
                                        <p:tav tm="0">
                                          <p:val>
                                            <p:strVal val="0-#ppt_w/2"/>
                                          </p:val>
                                        </p:tav>
                                        <p:tav tm="100000">
                                          <p:val>
                                            <p:strVal val="#ppt_x"/>
                                          </p:val>
                                        </p:tav>
                                      </p:tavLst>
                                    </p:anim>
                                    <p:anim calcmode="lin" valueType="num">
                                      <p:cBhvr additive="base">
                                        <p:cTn id="20" dur="500" fill="hold"/>
                                        <p:tgtEl>
                                          <p:spTgt spid="68"/>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fill="hold"/>
                                        <p:tgtEl>
                                          <p:spTgt spid="69"/>
                                        </p:tgtEl>
                                        <p:attrNameLst>
                                          <p:attrName>ppt_x</p:attrName>
                                        </p:attrNameLst>
                                      </p:cBhvr>
                                      <p:tavLst>
                                        <p:tav tm="0">
                                          <p:val>
                                            <p:strVal val="0-#ppt_w/2"/>
                                          </p:val>
                                        </p:tav>
                                        <p:tav tm="100000">
                                          <p:val>
                                            <p:strVal val="#ppt_x"/>
                                          </p:val>
                                        </p:tav>
                                      </p:tavLst>
                                    </p:anim>
                                    <p:anim calcmode="lin" valueType="num">
                                      <p:cBhvr additive="base">
                                        <p:cTn id="24" dur="500" fill="hold"/>
                                        <p:tgtEl>
                                          <p:spTgt spid="69"/>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0-#ppt_w/2"/>
                                          </p:val>
                                        </p:tav>
                                        <p:tav tm="100000">
                                          <p:val>
                                            <p:strVal val="#ppt_x"/>
                                          </p:val>
                                        </p:tav>
                                      </p:tavLst>
                                    </p:anim>
                                    <p:anim calcmode="lin" valueType="num">
                                      <p:cBhvr additive="base">
                                        <p:cTn id="28" dur="500" fill="hold"/>
                                        <p:tgtEl>
                                          <p:spTgt spid="70"/>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500" fill="hold"/>
                                        <p:tgtEl>
                                          <p:spTgt spid="71"/>
                                        </p:tgtEl>
                                        <p:attrNameLst>
                                          <p:attrName>ppt_x</p:attrName>
                                        </p:attrNameLst>
                                      </p:cBhvr>
                                      <p:tavLst>
                                        <p:tav tm="0">
                                          <p:val>
                                            <p:strVal val="0-#ppt_w/2"/>
                                          </p:val>
                                        </p:tav>
                                        <p:tav tm="100000">
                                          <p:val>
                                            <p:strVal val="#ppt_x"/>
                                          </p:val>
                                        </p:tav>
                                      </p:tavLst>
                                    </p:anim>
                                    <p:anim calcmode="lin" valueType="num">
                                      <p:cBhvr additive="base">
                                        <p:cTn id="32" dur="500" fill="hold"/>
                                        <p:tgtEl>
                                          <p:spTgt spid="7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76"/>
                                        </p:tgtEl>
                                        <p:attrNameLst>
                                          <p:attrName>style.visibility</p:attrName>
                                        </p:attrNameLst>
                                      </p:cBhvr>
                                      <p:to>
                                        <p:strVal val="visible"/>
                                      </p:to>
                                    </p:set>
                                    <p:anim calcmode="lin" valueType="num">
                                      <p:cBhvr additive="base">
                                        <p:cTn id="35" dur="500" fill="hold"/>
                                        <p:tgtEl>
                                          <p:spTgt spid="76"/>
                                        </p:tgtEl>
                                        <p:attrNameLst>
                                          <p:attrName>ppt_x</p:attrName>
                                        </p:attrNameLst>
                                      </p:cBhvr>
                                      <p:tavLst>
                                        <p:tav tm="0">
                                          <p:val>
                                            <p:strVal val="0-#ppt_w/2"/>
                                          </p:val>
                                        </p:tav>
                                        <p:tav tm="100000">
                                          <p:val>
                                            <p:strVal val="#ppt_x"/>
                                          </p:val>
                                        </p:tav>
                                      </p:tavLst>
                                    </p:anim>
                                    <p:anim calcmode="lin" valueType="num">
                                      <p:cBhvr additive="base">
                                        <p:cTn id="36" dur="500" fill="hold"/>
                                        <p:tgtEl>
                                          <p:spTgt spid="76"/>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81"/>
                                        </p:tgtEl>
                                        <p:attrNameLst>
                                          <p:attrName>style.visibility</p:attrName>
                                        </p:attrNameLst>
                                      </p:cBhvr>
                                      <p:to>
                                        <p:strVal val="visible"/>
                                      </p:to>
                                    </p:set>
                                    <p:anim calcmode="lin" valueType="num">
                                      <p:cBhvr additive="base">
                                        <p:cTn id="39" dur="500" fill="hold"/>
                                        <p:tgtEl>
                                          <p:spTgt spid="81"/>
                                        </p:tgtEl>
                                        <p:attrNameLst>
                                          <p:attrName>ppt_x</p:attrName>
                                        </p:attrNameLst>
                                      </p:cBhvr>
                                      <p:tavLst>
                                        <p:tav tm="0">
                                          <p:val>
                                            <p:strVal val="0-#ppt_w/2"/>
                                          </p:val>
                                        </p:tav>
                                        <p:tav tm="100000">
                                          <p:val>
                                            <p:strVal val="#ppt_x"/>
                                          </p:val>
                                        </p:tav>
                                      </p:tavLst>
                                    </p:anim>
                                    <p:anim calcmode="lin" valueType="num">
                                      <p:cBhvr additive="base">
                                        <p:cTn id="40"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86"/>
                                        </p:tgtEl>
                                        <p:attrNameLst>
                                          <p:attrName>style.visibility</p:attrName>
                                        </p:attrNameLst>
                                      </p:cBhvr>
                                      <p:to>
                                        <p:strVal val="visible"/>
                                      </p:to>
                                    </p:set>
                                    <p:anim calcmode="lin" valueType="num">
                                      <p:cBhvr additive="base">
                                        <p:cTn id="45" dur="500" fill="hold"/>
                                        <p:tgtEl>
                                          <p:spTgt spid="86"/>
                                        </p:tgtEl>
                                        <p:attrNameLst>
                                          <p:attrName>ppt_x</p:attrName>
                                        </p:attrNameLst>
                                      </p:cBhvr>
                                      <p:tavLst>
                                        <p:tav tm="0">
                                          <p:val>
                                            <p:strVal val="1+#ppt_w/2"/>
                                          </p:val>
                                        </p:tav>
                                        <p:tav tm="100000">
                                          <p:val>
                                            <p:strVal val="#ppt_x"/>
                                          </p:val>
                                        </p:tav>
                                      </p:tavLst>
                                    </p:anim>
                                    <p:anim calcmode="lin" valueType="num">
                                      <p:cBhvr additive="base">
                                        <p:cTn id="46" dur="500" fill="hold"/>
                                        <p:tgtEl>
                                          <p:spTgt spid="86"/>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animBg="1"/>
      <p:bldP spid="8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1301992"/>
            <a:ext cx="5733295" cy="3069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152"/>
          <p:cNvSpPr>
            <a:spLocks noChangeArrowheads="1"/>
          </p:cNvSpPr>
          <p:nvPr/>
        </p:nvSpPr>
        <p:spPr bwMode="auto">
          <a:xfrm>
            <a:off x="145093" y="2453143"/>
            <a:ext cx="962990" cy="415498"/>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defRPr/>
            </a:pPr>
            <a:r>
              <a:rPr lang="zh-CN" altLang="en-US" sz="1400" kern="0" dirty="0" smtClean="0">
                <a:solidFill>
                  <a:schemeClr val="accent2"/>
                </a:solidFill>
                <a:latin typeface="微软雅黑" panose="020B0503020204020204" pitchFamily="34" charset="-122"/>
                <a:ea typeface="微软雅黑" panose="020B0503020204020204" pitchFamily="34" charset="-122"/>
              </a:rPr>
              <a:t>标题文字</a:t>
            </a:r>
          </a:p>
        </p:txBody>
      </p:sp>
      <p:sp>
        <p:nvSpPr>
          <p:cNvPr id="61" name="TextBox 153"/>
          <p:cNvSpPr>
            <a:spLocks noChangeArrowheads="1"/>
          </p:cNvSpPr>
          <p:nvPr/>
        </p:nvSpPr>
        <p:spPr bwMode="auto">
          <a:xfrm>
            <a:off x="2198620" y="2511651"/>
            <a:ext cx="965115" cy="369332"/>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grpSp>
        <p:nvGrpSpPr>
          <p:cNvPr id="62" name="组合 61"/>
          <p:cNvGrpSpPr/>
          <p:nvPr/>
        </p:nvGrpSpPr>
        <p:grpSpPr>
          <a:xfrm>
            <a:off x="2736449" y="1131590"/>
            <a:ext cx="5507959" cy="3744416"/>
            <a:chOff x="2736449" y="555526"/>
            <a:chExt cx="5507959" cy="4338637"/>
          </a:xfrm>
        </p:grpSpPr>
        <p:sp>
          <p:nvSpPr>
            <p:cNvPr id="63" name="TextBox 154"/>
            <p:cNvSpPr>
              <a:spLocks noChangeArrowheads="1"/>
            </p:cNvSpPr>
            <p:nvPr/>
          </p:nvSpPr>
          <p:spPr bwMode="auto">
            <a:xfrm>
              <a:off x="2891632" y="813564"/>
              <a:ext cx="962990" cy="427943"/>
            </a:xfrm>
            <a:prstGeom prst="rect">
              <a:avLst/>
            </a:prstGeom>
            <a:solidFill>
              <a:schemeClr val="bg1">
                <a:alpha val="45097"/>
              </a:schemeClr>
            </a:solidFill>
            <a:ln w="6350">
              <a:solidFill>
                <a:schemeClr val="accent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4" name="TextBox 155"/>
            <p:cNvSpPr>
              <a:spLocks noChangeArrowheads="1"/>
            </p:cNvSpPr>
            <p:nvPr/>
          </p:nvSpPr>
          <p:spPr bwMode="auto">
            <a:xfrm>
              <a:off x="4923902" y="1995737"/>
              <a:ext cx="965115" cy="427943"/>
            </a:xfrm>
            <a:prstGeom prst="rect">
              <a:avLst/>
            </a:prstGeom>
            <a:solidFill>
              <a:schemeClr val="tx1">
                <a:alpha val="39999"/>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5" name="TextBox 156"/>
            <p:cNvSpPr>
              <a:spLocks noChangeArrowheads="1"/>
            </p:cNvSpPr>
            <p:nvPr/>
          </p:nvSpPr>
          <p:spPr bwMode="auto">
            <a:xfrm>
              <a:off x="2736449" y="4075043"/>
              <a:ext cx="1437044" cy="427943"/>
            </a:xfrm>
            <a:prstGeom prst="rect">
              <a:avLst/>
            </a:prstGeom>
            <a:solidFill>
              <a:schemeClr val="tx1">
                <a:alpha val="50195"/>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6" name="TextBox 157"/>
            <p:cNvSpPr>
              <a:spLocks noChangeArrowheads="1"/>
            </p:cNvSpPr>
            <p:nvPr/>
          </p:nvSpPr>
          <p:spPr bwMode="auto">
            <a:xfrm>
              <a:off x="5121602" y="2984383"/>
              <a:ext cx="962989" cy="427943"/>
            </a:xfrm>
            <a:prstGeom prst="rect">
              <a:avLst/>
            </a:prstGeom>
            <a:solidFill>
              <a:schemeClr val="bg2">
                <a:alpha val="50195"/>
              </a:schemeClr>
            </a:solidFill>
            <a:ln w="6350">
              <a:solidFill>
                <a:schemeClr val="bg2"/>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7" name="TextBox 158"/>
            <p:cNvSpPr>
              <a:spLocks noChangeArrowheads="1"/>
            </p:cNvSpPr>
            <p:nvPr/>
          </p:nvSpPr>
          <p:spPr bwMode="auto">
            <a:xfrm>
              <a:off x="4245771" y="3704489"/>
              <a:ext cx="965115" cy="427943"/>
            </a:xfrm>
            <a:prstGeom prst="rect">
              <a:avLst/>
            </a:prstGeom>
            <a:solidFill>
              <a:schemeClr val="tx2">
                <a:alpha val="50195"/>
              </a:schemeClr>
            </a:solidFill>
            <a:ln w="6350">
              <a:solidFill>
                <a:schemeClr val="tx2"/>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8" name="线形标注 2 162"/>
            <p:cNvSpPr>
              <a:spLocks/>
            </p:cNvSpPr>
            <p:nvPr/>
          </p:nvSpPr>
          <p:spPr bwMode="auto">
            <a:xfrm>
              <a:off x="6305674" y="555526"/>
              <a:ext cx="1928105" cy="258038"/>
            </a:xfrm>
            <a:prstGeom prst="borderCallout2">
              <a:avLst>
                <a:gd name="adj1" fmla="val 28963"/>
                <a:gd name="adj2" fmla="val -1000"/>
                <a:gd name="adj3" fmla="val 22074"/>
                <a:gd name="adj4" fmla="val -111185"/>
                <a:gd name="adj5" fmla="val 127931"/>
                <a:gd name="adj6" fmla="val -132676"/>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9" name="线形标注 2 163"/>
            <p:cNvSpPr>
              <a:spLocks/>
            </p:cNvSpPr>
            <p:nvPr/>
          </p:nvSpPr>
          <p:spPr bwMode="auto">
            <a:xfrm>
              <a:off x="6305674" y="924580"/>
              <a:ext cx="1928105" cy="259539"/>
            </a:xfrm>
            <a:prstGeom prst="borderCallout2">
              <a:avLst>
                <a:gd name="adj1" fmla="val 28963"/>
                <a:gd name="adj2" fmla="val -1000"/>
                <a:gd name="adj3" fmla="val 25519"/>
                <a:gd name="adj4" fmla="val -109875"/>
                <a:gd name="adj5" fmla="val 55546"/>
                <a:gd name="adj6" fmla="val -130708"/>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0" name="线形标注 2 164"/>
            <p:cNvSpPr>
              <a:spLocks/>
            </p:cNvSpPr>
            <p:nvPr/>
          </p:nvSpPr>
          <p:spPr bwMode="auto">
            <a:xfrm>
              <a:off x="6316304" y="1328140"/>
              <a:ext cx="1928104" cy="258038"/>
            </a:xfrm>
            <a:prstGeom prst="borderCallout2">
              <a:avLst>
                <a:gd name="adj1" fmla="val 28963"/>
                <a:gd name="adj2" fmla="val -1000"/>
                <a:gd name="adj3" fmla="val 28963"/>
                <a:gd name="adj4" fmla="val -20852"/>
                <a:gd name="adj5" fmla="val 282764"/>
                <a:gd name="adj6" fmla="val -66560"/>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1" name="线形标注 2 165"/>
            <p:cNvSpPr>
              <a:spLocks/>
            </p:cNvSpPr>
            <p:nvPr/>
          </p:nvSpPr>
          <p:spPr bwMode="auto">
            <a:xfrm>
              <a:off x="6316304" y="1724198"/>
              <a:ext cx="1928104" cy="259538"/>
            </a:xfrm>
            <a:prstGeom prst="borderCallout2">
              <a:avLst>
                <a:gd name="adj1" fmla="val 28963"/>
                <a:gd name="adj2" fmla="val -1000"/>
                <a:gd name="adj3" fmla="val 28963"/>
                <a:gd name="adj4" fmla="val -14963"/>
                <a:gd name="adj5" fmla="val 127843"/>
                <a:gd name="adj6" fmla="val -25324"/>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2" name="线形标注 2 166"/>
            <p:cNvSpPr>
              <a:spLocks/>
            </p:cNvSpPr>
            <p:nvPr/>
          </p:nvSpPr>
          <p:spPr bwMode="auto">
            <a:xfrm>
              <a:off x="6305674" y="2127757"/>
              <a:ext cx="1928105" cy="258038"/>
            </a:xfrm>
            <a:prstGeom prst="borderCallout2">
              <a:avLst>
                <a:gd name="adj1" fmla="val 28963"/>
                <a:gd name="adj2" fmla="val -1000"/>
                <a:gd name="adj3" fmla="val 28963"/>
                <a:gd name="adj4" fmla="val -14963"/>
                <a:gd name="adj5" fmla="val 52106"/>
                <a:gd name="adj6" fmla="val -24671"/>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3" name="线形标注 2 167"/>
            <p:cNvSpPr>
              <a:spLocks/>
            </p:cNvSpPr>
            <p:nvPr/>
          </p:nvSpPr>
          <p:spPr bwMode="auto">
            <a:xfrm>
              <a:off x="6316304" y="2733846"/>
              <a:ext cx="1928104" cy="259539"/>
            </a:xfrm>
            <a:prstGeom prst="borderCallout2">
              <a:avLst>
                <a:gd name="adj1" fmla="val 28963"/>
                <a:gd name="adj2" fmla="val -1000"/>
                <a:gd name="adj3" fmla="val 28963"/>
                <a:gd name="adj4" fmla="val -20852"/>
                <a:gd name="adj5" fmla="val 124491"/>
                <a:gd name="adj6" fmla="val -5478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4" name="线形标注 2 168"/>
            <p:cNvSpPr>
              <a:spLocks/>
            </p:cNvSpPr>
            <p:nvPr/>
          </p:nvSpPr>
          <p:spPr bwMode="auto">
            <a:xfrm>
              <a:off x="6316304" y="3135905"/>
              <a:ext cx="1928104" cy="258038"/>
            </a:xfrm>
            <a:prstGeom prst="borderCallout2">
              <a:avLst>
                <a:gd name="adj1" fmla="val 28963"/>
                <a:gd name="adj2" fmla="val -1000"/>
                <a:gd name="adj3" fmla="val 32403"/>
                <a:gd name="adj4" fmla="val -9069"/>
                <a:gd name="adj5" fmla="val -26981"/>
                <a:gd name="adj6" fmla="val -1616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5" name="线形标注 2 169"/>
            <p:cNvSpPr>
              <a:spLocks/>
            </p:cNvSpPr>
            <p:nvPr/>
          </p:nvSpPr>
          <p:spPr bwMode="auto">
            <a:xfrm>
              <a:off x="6316304" y="3461453"/>
              <a:ext cx="1928104" cy="258038"/>
            </a:xfrm>
            <a:prstGeom prst="borderCallout2">
              <a:avLst>
                <a:gd name="adj1" fmla="val 28963"/>
                <a:gd name="adj2" fmla="val -1000"/>
                <a:gd name="adj3" fmla="val 28963"/>
                <a:gd name="adj4" fmla="val -92204"/>
                <a:gd name="adj5" fmla="val 117602"/>
                <a:gd name="adj6" fmla="val -100602"/>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6" name="线形标注 2 170"/>
            <p:cNvSpPr>
              <a:spLocks/>
            </p:cNvSpPr>
            <p:nvPr/>
          </p:nvSpPr>
          <p:spPr bwMode="auto">
            <a:xfrm>
              <a:off x="6316304" y="3863512"/>
              <a:ext cx="1928104" cy="258038"/>
            </a:xfrm>
            <a:prstGeom prst="borderCallout2">
              <a:avLst>
                <a:gd name="adj1" fmla="val 28963"/>
                <a:gd name="adj2" fmla="val -1000"/>
                <a:gd name="adj3" fmla="val 32403"/>
                <a:gd name="adj4" fmla="val -45727"/>
                <a:gd name="adj5" fmla="val -30426"/>
                <a:gd name="adj6" fmla="val -61329"/>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7" name="线形标注 2 171"/>
            <p:cNvSpPr>
              <a:spLocks/>
            </p:cNvSpPr>
            <p:nvPr/>
          </p:nvSpPr>
          <p:spPr bwMode="auto">
            <a:xfrm>
              <a:off x="6316304" y="4247569"/>
              <a:ext cx="1928104" cy="259538"/>
            </a:xfrm>
            <a:prstGeom prst="borderCallout2">
              <a:avLst>
                <a:gd name="adj1" fmla="val 28963"/>
                <a:gd name="adj2" fmla="val -1000"/>
                <a:gd name="adj3" fmla="val 35847"/>
                <a:gd name="adj4" fmla="val -97440"/>
                <a:gd name="adj5" fmla="val -44194"/>
                <a:gd name="adj6" fmla="val -11500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8" name="线形标注 2 172"/>
            <p:cNvSpPr>
              <a:spLocks/>
            </p:cNvSpPr>
            <p:nvPr/>
          </p:nvSpPr>
          <p:spPr bwMode="auto">
            <a:xfrm>
              <a:off x="6316304" y="4634625"/>
              <a:ext cx="1928104" cy="259538"/>
            </a:xfrm>
            <a:prstGeom prst="borderCallout2">
              <a:avLst>
                <a:gd name="adj1" fmla="val 28963"/>
                <a:gd name="adj2" fmla="val -1000"/>
                <a:gd name="adj3" fmla="val 35847"/>
                <a:gd name="adj4" fmla="val -97440"/>
                <a:gd name="adj5" fmla="val -99278"/>
                <a:gd name="adj6" fmla="val -11631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grpSp>
      <p:sp>
        <p:nvSpPr>
          <p:cNvPr id="2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778804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500"/>
                                        <p:tgtEl>
                                          <p:spTgt spid="60"/>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500"/>
                                        <p:tgtEl>
                                          <p:spTgt spid="61"/>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fill="hold"/>
                                        <p:tgtEl>
                                          <p:spTgt spid="62"/>
                                        </p:tgtEl>
                                        <p:attrNameLst>
                                          <p:attrName>ppt_x</p:attrName>
                                        </p:attrNameLst>
                                      </p:cBhvr>
                                      <p:tavLst>
                                        <p:tav tm="0">
                                          <p:val>
                                            <p:strVal val="0-#ppt_w/2"/>
                                          </p:val>
                                        </p:tav>
                                        <p:tav tm="100000">
                                          <p:val>
                                            <p:strVal val="#ppt_x"/>
                                          </p:val>
                                        </p:tav>
                                      </p:tavLst>
                                    </p:anim>
                                    <p:anim calcmode="lin" valueType="num">
                                      <p:cBhvr additive="base">
                                        <p:cTn id="21"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8"/>
          <p:cNvSpPr txBox="1"/>
          <p:nvPr/>
        </p:nvSpPr>
        <p:spPr>
          <a:xfrm>
            <a:off x="2041524" y="1373459"/>
            <a:ext cx="1483257" cy="343441"/>
          </a:xfrm>
          <a:prstGeom prst="rect">
            <a:avLst/>
          </a:prstGeom>
          <a:noFill/>
        </p:spPr>
        <p:txBody>
          <a:bodyPr wrap="none" lIns="77231" tIns="38615" rIns="77231" bIns="38615" rtlCol="0">
            <a:spAutoFit/>
          </a:bodyPr>
          <a:lstStyle/>
          <a:p>
            <a:r>
              <a:rPr lang="zh-CN" altLang="en-US" sz="1700" dirty="0">
                <a:solidFill>
                  <a:schemeClr val="accent1"/>
                </a:solidFill>
                <a:latin typeface="微软雅黑" pitchFamily="34" charset="-122"/>
                <a:ea typeface="微软雅黑" pitchFamily="34" charset="-122"/>
              </a:rPr>
              <a:t>点击添加标题</a:t>
            </a:r>
          </a:p>
        </p:txBody>
      </p:sp>
      <p:grpSp>
        <p:nvGrpSpPr>
          <p:cNvPr id="8" name="组合 7"/>
          <p:cNvGrpSpPr/>
          <p:nvPr/>
        </p:nvGrpSpPr>
        <p:grpSpPr>
          <a:xfrm>
            <a:off x="1331640" y="1896923"/>
            <a:ext cx="6434551" cy="397128"/>
            <a:chOff x="885641" y="1768388"/>
            <a:chExt cx="7617902" cy="469766"/>
          </a:xfrm>
        </p:grpSpPr>
        <p:grpSp>
          <p:nvGrpSpPr>
            <p:cNvPr id="9" name="组合 8"/>
            <p:cNvGrpSpPr/>
            <p:nvPr/>
          </p:nvGrpSpPr>
          <p:grpSpPr>
            <a:xfrm>
              <a:off x="885641" y="1768388"/>
              <a:ext cx="6782703" cy="469766"/>
              <a:chOff x="827584" y="1666788"/>
              <a:chExt cx="6782703" cy="469766"/>
            </a:xfrm>
          </p:grpSpPr>
          <p:sp>
            <p:nvSpPr>
              <p:cNvPr id="11" name="TextBox 72"/>
              <p:cNvSpPr txBox="1"/>
              <p:nvPr/>
            </p:nvSpPr>
            <p:spPr>
              <a:xfrm>
                <a:off x="827584" y="1741944"/>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2" name="右箭头 11"/>
              <p:cNvSpPr/>
              <p:nvPr/>
            </p:nvSpPr>
            <p:spPr>
              <a:xfrm>
                <a:off x="1735488" y="1666788"/>
                <a:ext cx="5874799" cy="469766"/>
              </a:xfrm>
              <a:prstGeom prst="rightArrow">
                <a:avLst/>
              </a:pr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13" name="TextBox 74"/>
              <p:cNvSpPr txBox="1"/>
              <p:nvPr/>
            </p:nvSpPr>
            <p:spPr>
              <a:xfrm>
                <a:off x="1872613" y="1770973"/>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0" name="TextBox 71"/>
            <p:cNvSpPr txBox="1"/>
            <p:nvPr/>
          </p:nvSpPr>
          <p:spPr>
            <a:xfrm>
              <a:off x="7783895" y="1811931"/>
              <a:ext cx="719648" cy="400479"/>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95%</a:t>
              </a:r>
              <a:endParaRPr lang="zh-CN" altLang="en-US" sz="1600" dirty="0">
                <a:solidFill>
                  <a:schemeClr val="accent1"/>
                </a:solidFill>
                <a:latin typeface="微软雅黑" pitchFamily="34" charset="-122"/>
                <a:ea typeface="微软雅黑" pitchFamily="34" charset="-122"/>
              </a:endParaRPr>
            </a:p>
          </p:txBody>
        </p:sp>
      </p:grpSp>
      <p:grpSp>
        <p:nvGrpSpPr>
          <p:cNvPr id="14" name="组合 13"/>
          <p:cNvGrpSpPr/>
          <p:nvPr/>
        </p:nvGrpSpPr>
        <p:grpSpPr>
          <a:xfrm>
            <a:off x="1331640" y="2338013"/>
            <a:ext cx="4902094" cy="397128"/>
            <a:chOff x="885641" y="2301788"/>
            <a:chExt cx="5803617" cy="469766"/>
          </a:xfrm>
        </p:grpSpPr>
        <p:grpSp>
          <p:nvGrpSpPr>
            <p:cNvPr id="15" name="组合 14"/>
            <p:cNvGrpSpPr/>
            <p:nvPr/>
          </p:nvGrpSpPr>
          <p:grpSpPr>
            <a:xfrm>
              <a:off x="885641" y="2301788"/>
              <a:ext cx="5040560" cy="469766"/>
              <a:chOff x="827584" y="2189302"/>
              <a:chExt cx="5040560" cy="469766"/>
            </a:xfrm>
          </p:grpSpPr>
          <p:sp>
            <p:nvSpPr>
              <p:cNvPr id="17" name="TextBox 78"/>
              <p:cNvSpPr txBox="1"/>
              <p:nvPr/>
            </p:nvSpPr>
            <p:spPr>
              <a:xfrm>
                <a:off x="827584" y="2289857"/>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8" name="右箭头 17"/>
              <p:cNvSpPr/>
              <p:nvPr/>
            </p:nvSpPr>
            <p:spPr>
              <a:xfrm>
                <a:off x="1735488" y="2189302"/>
                <a:ext cx="4132656" cy="469766"/>
              </a:xfrm>
              <a:prstGeom prst="rightArrow">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19" name="TextBox 80"/>
              <p:cNvSpPr txBox="1"/>
              <p:nvPr/>
            </p:nvSpPr>
            <p:spPr>
              <a:xfrm>
                <a:off x="1872613" y="2278974"/>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6" name="TextBox 77"/>
            <p:cNvSpPr txBox="1"/>
            <p:nvPr/>
          </p:nvSpPr>
          <p:spPr>
            <a:xfrm>
              <a:off x="5969610" y="2363474"/>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75%</a:t>
              </a:r>
              <a:endParaRPr lang="zh-CN" altLang="en-US" sz="1600" dirty="0">
                <a:solidFill>
                  <a:schemeClr val="accent1"/>
                </a:solidFill>
                <a:latin typeface="微软雅黑" pitchFamily="34" charset="-122"/>
                <a:ea typeface="微软雅黑" pitchFamily="34" charset="-122"/>
              </a:endParaRPr>
            </a:p>
          </p:txBody>
        </p:sp>
      </p:grpSp>
      <p:grpSp>
        <p:nvGrpSpPr>
          <p:cNvPr id="20" name="组合 19"/>
          <p:cNvGrpSpPr/>
          <p:nvPr/>
        </p:nvGrpSpPr>
        <p:grpSpPr>
          <a:xfrm>
            <a:off x="1331641" y="2779103"/>
            <a:ext cx="5502815" cy="397128"/>
            <a:chOff x="885641" y="2835188"/>
            <a:chExt cx="6514815" cy="469766"/>
          </a:xfrm>
        </p:grpSpPr>
        <p:grpSp>
          <p:nvGrpSpPr>
            <p:cNvPr id="21" name="组合 20"/>
            <p:cNvGrpSpPr/>
            <p:nvPr/>
          </p:nvGrpSpPr>
          <p:grpSpPr>
            <a:xfrm>
              <a:off x="885641" y="2835188"/>
              <a:ext cx="5688632" cy="469766"/>
              <a:chOff x="827584" y="2682788"/>
              <a:chExt cx="5688632" cy="469766"/>
            </a:xfrm>
          </p:grpSpPr>
          <p:sp>
            <p:nvSpPr>
              <p:cNvPr id="23" name="TextBox 84"/>
              <p:cNvSpPr txBox="1"/>
              <p:nvPr/>
            </p:nvSpPr>
            <p:spPr>
              <a:xfrm>
                <a:off x="827584" y="2779716"/>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24" name="右箭头 23"/>
              <p:cNvSpPr/>
              <p:nvPr/>
            </p:nvSpPr>
            <p:spPr>
              <a:xfrm>
                <a:off x="1735488" y="2682788"/>
                <a:ext cx="4780728" cy="469766"/>
              </a:xfrm>
              <a:prstGeom prst="rightArrow">
                <a:avLst/>
              </a:prstGeom>
              <a:solidFill>
                <a:schemeClr val="bg2">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25" name="TextBox 86"/>
              <p:cNvSpPr txBox="1"/>
              <p:nvPr/>
            </p:nvSpPr>
            <p:spPr>
              <a:xfrm>
                <a:off x="1872613" y="2772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2" name="TextBox 83"/>
            <p:cNvSpPr txBox="1"/>
            <p:nvPr/>
          </p:nvSpPr>
          <p:spPr>
            <a:xfrm>
              <a:off x="6680808" y="2900502"/>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85%</a:t>
              </a:r>
              <a:endParaRPr lang="zh-CN" altLang="en-US" sz="1600" dirty="0">
                <a:solidFill>
                  <a:schemeClr val="accent1"/>
                </a:solidFill>
                <a:latin typeface="微软雅黑" pitchFamily="34" charset="-122"/>
                <a:ea typeface="微软雅黑" pitchFamily="34" charset="-122"/>
              </a:endParaRPr>
            </a:p>
          </p:txBody>
        </p:sp>
      </p:grpSp>
      <p:grpSp>
        <p:nvGrpSpPr>
          <p:cNvPr id="26" name="组合 25"/>
          <p:cNvGrpSpPr/>
          <p:nvPr/>
        </p:nvGrpSpPr>
        <p:grpSpPr>
          <a:xfrm>
            <a:off x="1331640" y="3220194"/>
            <a:ext cx="4215553" cy="397128"/>
            <a:chOff x="885641" y="3368588"/>
            <a:chExt cx="4990817" cy="469766"/>
          </a:xfrm>
        </p:grpSpPr>
        <p:grpSp>
          <p:nvGrpSpPr>
            <p:cNvPr id="27" name="组合 26"/>
            <p:cNvGrpSpPr/>
            <p:nvPr/>
          </p:nvGrpSpPr>
          <p:grpSpPr>
            <a:xfrm>
              <a:off x="885641" y="3368588"/>
              <a:ext cx="4176464" cy="469766"/>
              <a:chOff x="827584" y="3190788"/>
              <a:chExt cx="4176464" cy="469766"/>
            </a:xfrm>
          </p:grpSpPr>
          <p:sp>
            <p:nvSpPr>
              <p:cNvPr id="29" name="TextBox 90"/>
              <p:cNvSpPr txBox="1"/>
              <p:nvPr/>
            </p:nvSpPr>
            <p:spPr>
              <a:xfrm>
                <a:off x="827584" y="3288560"/>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0" name="右箭头 29"/>
              <p:cNvSpPr/>
              <p:nvPr/>
            </p:nvSpPr>
            <p:spPr>
              <a:xfrm>
                <a:off x="1735488" y="3190788"/>
                <a:ext cx="3268560" cy="469766"/>
              </a:xfrm>
              <a:prstGeom prst="rightArrow">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32" name="TextBox 92"/>
              <p:cNvSpPr txBox="1"/>
              <p:nvPr/>
            </p:nvSpPr>
            <p:spPr>
              <a:xfrm>
                <a:off x="1872613" y="3280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8" name="TextBox 89"/>
            <p:cNvSpPr txBox="1"/>
            <p:nvPr/>
          </p:nvSpPr>
          <p:spPr>
            <a:xfrm>
              <a:off x="5156810" y="3437529"/>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52%</a:t>
              </a:r>
              <a:endParaRPr lang="zh-CN" altLang="en-US" sz="1600" dirty="0">
                <a:solidFill>
                  <a:schemeClr val="accent1"/>
                </a:solidFill>
                <a:latin typeface="微软雅黑" pitchFamily="34" charset="-122"/>
                <a:ea typeface="微软雅黑" pitchFamily="34" charset="-122"/>
              </a:endParaRPr>
            </a:p>
          </p:txBody>
        </p:sp>
      </p:grpSp>
      <p:grpSp>
        <p:nvGrpSpPr>
          <p:cNvPr id="34" name="组合 33"/>
          <p:cNvGrpSpPr/>
          <p:nvPr/>
        </p:nvGrpSpPr>
        <p:grpSpPr>
          <a:xfrm>
            <a:off x="1331640" y="3661274"/>
            <a:ext cx="6130621" cy="397126"/>
            <a:chOff x="885641" y="3901988"/>
            <a:chExt cx="7258080" cy="469766"/>
          </a:xfrm>
        </p:grpSpPr>
        <p:grpSp>
          <p:nvGrpSpPr>
            <p:cNvPr id="35" name="组合 34"/>
            <p:cNvGrpSpPr/>
            <p:nvPr/>
          </p:nvGrpSpPr>
          <p:grpSpPr>
            <a:xfrm>
              <a:off x="885641" y="3901988"/>
              <a:ext cx="6336704" cy="469766"/>
              <a:chOff x="827584" y="3800388"/>
              <a:chExt cx="6336704" cy="469766"/>
            </a:xfrm>
          </p:grpSpPr>
          <p:sp>
            <p:nvSpPr>
              <p:cNvPr id="37" name="TextBox 96"/>
              <p:cNvSpPr txBox="1"/>
              <p:nvPr/>
            </p:nvSpPr>
            <p:spPr>
              <a:xfrm>
                <a:off x="827584" y="3933602"/>
                <a:ext cx="886655"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8" name="右箭头 37"/>
              <p:cNvSpPr/>
              <p:nvPr/>
            </p:nvSpPr>
            <p:spPr>
              <a:xfrm>
                <a:off x="1735488" y="3800388"/>
                <a:ext cx="5428800" cy="469766"/>
              </a:xfrm>
              <a:prstGeom prst="rightArrow">
                <a:avLst/>
              </a:pr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39" name="TextBox 98"/>
              <p:cNvSpPr txBox="1"/>
              <p:nvPr/>
            </p:nvSpPr>
            <p:spPr>
              <a:xfrm>
                <a:off x="1872613" y="3904573"/>
                <a:ext cx="1038479" cy="273054"/>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36" name="TextBox 95"/>
            <p:cNvSpPr txBox="1"/>
            <p:nvPr/>
          </p:nvSpPr>
          <p:spPr>
            <a:xfrm>
              <a:off x="7304923" y="3945530"/>
              <a:ext cx="838798" cy="400480"/>
            </a:xfrm>
            <a:prstGeom prst="rect">
              <a:avLst/>
            </a:prstGeom>
            <a:noFill/>
          </p:spPr>
          <p:txBody>
            <a:bodyPr wrap="square" rtlCol="0">
              <a:spAutoFit/>
            </a:bodyPr>
            <a:lstStyle/>
            <a:p>
              <a:r>
                <a:rPr lang="en-US" altLang="zh-CN" sz="1600" dirty="0">
                  <a:solidFill>
                    <a:schemeClr val="accent1"/>
                  </a:solidFill>
                  <a:latin typeface="微软雅黑" pitchFamily="34" charset="-122"/>
                  <a:ea typeface="微软雅黑" pitchFamily="34" charset="-122"/>
                </a:rPr>
                <a:t>87%</a:t>
              </a:r>
              <a:endParaRPr lang="zh-CN" altLang="en-US" sz="1600" dirty="0">
                <a:solidFill>
                  <a:schemeClr val="accent1"/>
                </a:solidFill>
                <a:latin typeface="微软雅黑" pitchFamily="34" charset="-122"/>
                <a:ea typeface="微软雅黑" pitchFamily="34" charset="-122"/>
              </a:endParaRPr>
            </a:p>
          </p:txBody>
        </p:sp>
      </p:grpSp>
      <p:sp>
        <p:nvSpPr>
          <p:cNvPr id="4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687389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7"/>
                                        </p:tgtEl>
                                        <p:attrNameLst>
                                          <p:attrName>style.visibility</p:attrName>
                                        </p:attrNameLst>
                                      </p:cBhvr>
                                      <p:to>
                                        <p:strVal val="visible"/>
                                      </p:to>
                                    </p:set>
                                    <p:set>
                                      <p:cBhvr>
                                        <p:cTn id="7" dur="683" fill="hold">
                                          <p:stCondLst>
                                            <p:cond delay="0"/>
                                          </p:stCondLst>
                                        </p:cTn>
                                        <p:tgtEl>
                                          <p:spTgt spid="7"/>
                                        </p:tgtEl>
                                        <p:attrNameLst>
                                          <p:attrName>style.rotation</p:attrName>
                                        </p:attrNameLst>
                                      </p:cBhvr>
                                      <p:to>
                                        <p:strVal val="-45.0"/>
                                      </p:to>
                                    </p:set>
                                    <p:anim calcmode="lin" valueType="num">
                                      <p:cBhvr>
                                        <p:cTn id="8" dur="683" fill="hold">
                                          <p:stCondLst>
                                            <p:cond delay="683"/>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7"/>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p:tgtEl>
                                          <p:spTgt spid="8"/>
                                        </p:tgtEl>
                                        <p:attrNameLst>
                                          <p:attrName>ppt_x</p:attrName>
                                        </p:attrNameLst>
                                      </p:cBhvr>
                                      <p:tavLst>
                                        <p:tav tm="0">
                                          <p:val>
                                            <p:strVal val="#ppt_x-#ppt_w*1.125000"/>
                                          </p:val>
                                        </p:tav>
                                        <p:tav tm="100000">
                                          <p:val>
                                            <p:strVal val="#ppt_x"/>
                                          </p:val>
                                        </p:tav>
                                      </p:tavLst>
                                    </p:anim>
                                    <p:animEffect transition="in" filter="wipe(right)">
                                      <p:cBhvr>
                                        <p:cTn id="15" dur="1000"/>
                                        <p:tgtEl>
                                          <p:spTgt spid="8"/>
                                        </p:tgtEl>
                                      </p:cBhvr>
                                    </p:animEffect>
                                  </p:childTnLst>
                                </p:cTn>
                              </p:par>
                              <p:par>
                                <p:cTn id="16" presetID="12" presetClass="entr" presetSubtype="8" fill="hold" nodeType="withEffect">
                                  <p:stCondLst>
                                    <p:cond delay="150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1000"/>
                                        <p:tgtEl>
                                          <p:spTgt spid="14"/>
                                        </p:tgtEl>
                                        <p:attrNameLst>
                                          <p:attrName>ppt_x</p:attrName>
                                        </p:attrNameLst>
                                      </p:cBhvr>
                                      <p:tavLst>
                                        <p:tav tm="0">
                                          <p:val>
                                            <p:strVal val="#ppt_x-#ppt_w*1.125000"/>
                                          </p:val>
                                        </p:tav>
                                        <p:tav tm="100000">
                                          <p:val>
                                            <p:strVal val="#ppt_x"/>
                                          </p:val>
                                        </p:tav>
                                      </p:tavLst>
                                    </p:anim>
                                    <p:animEffect transition="in" filter="wipe(right)">
                                      <p:cBhvr>
                                        <p:cTn id="19" dur="1000"/>
                                        <p:tgtEl>
                                          <p:spTgt spid="14"/>
                                        </p:tgtEl>
                                      </p:cBhvr>
                                    </p:animEffect>
                                  </p:childTnLst>
                                </p:cTn>
                              </p:par>
                              <p:par>
                                <p:cTn id="20" presetID="12" presetClass="entr" presetSubtype="8" fill="hold" nodeType="withEffect">
                                  <p:stCondLst>
                                    <p:cond delay="170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1000"/>
                                        <p:tgtEl>
                                          <p:spTgt spid="20"/>
                                        </p:tgtEl>
                                        <p:attrNameLst>
                                          <p:attrName>ppt_x</p:attrName>
                                        </p:attrNameLst>
                                      </p:cBhvr>
                                      <p:tavLst>
                                        <p:tav tm="0">
                                          <p:val>
                                            <p:strVal val="#ppt_x-#ppt_w*1.125000"/>
                                          </p:val>
                                        </p:tav>
                                        <p:tav tm="100000">
                                          <p:val>
                                            <p:strVal val="#ppt_x"/>
                                          </p:val>
                                        </p:tav>
                                      </p:tavLst>
                                    </p:anim>
                                    <p:animEffect transition="in" filter="wipe(right)">
                                      <p:cBhvr>
                                        <p:cTn id="23" dur="1000"/>
                                        <p:tgtEl>
                                          <p:spTgt spid="20"/>
                                        </p:tgtEl>
                                      </p:cBhvr>
                                    </p:animEffect>
                                  </p:childTnLst>
                                </p:cTn>
                              </p:par>
                              <p:par>
                                <p:cTn id="24" presetID="12" presetClass="entr" presetSubtype="8" fill="hold"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1000"/>
                                        <p:tgtEl>
                                          <p:spTgt spid="26"/>
                                        </p:tgtEl>
                                        <p:attrNameLst>
                                          <p:attrName>ppt_x</p:attrName>
                                        </p:attrNameLst>
                                      </p:cBhvr>
                                      <p:tavLst>
                                        <p:tav tm="0">
                                          <p:val>
                                            <p:strVal val="#ppt_x-#ppt_w*1.125000"/>
                                          </p:val>
                                        </p:tav>
                                        <p:tav tm="100000">
                                          <p:val>
                                            <p:strVal val="#ppt_x"/>
                                          </p:val>
                                        </p:tav>
                                      </p:tavLst>
                                    </p:anim>
                                    <p:animEffect transition="in" filter="wipe(right)">
                                      <p:cBhvr>
                                        <p:cTn id="27" dur="1000"/>
                                        <p:tgtEl>
                                          <p:spTgt spid="26"/>
                                        </p:tgtEl>
                                      </p:cBhvr>
                                    </p:animEffect>
                                  </p:childTnLst>
                                </p:cTn>
                              </p:par>
                              <p:par>
                                <p:cTn id="28" presetID="12" presetClass="entr" presetSubtype="8" fill="hold" nodeType="withEffect">
                                  <p:stCondLst>
                                    <p:cond delay="230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1000"/>
                                        <p:tgtEl>
                                          <p:spTgt spid="34"/>
                                        </p:tgtEl>
                                        <p:attrNameLst>
                                          <p:attrName>ppt_x</p:attrName>
                                        </p:attrNameLst>
                                      </p:cBhvr>
                                      <p:tavLst>
                                        <p:tav tm="0">
                                          <p:val>
                                            <p:strVal val="#ppt_x-#ppt_w*1.125000"/>
                                          </p:val>
                                        </p:tav>
                                        <p:tav tm="100000">
                                          <p:val>
                                            <p:strVal val="#ppt_x"/>
                                          </p:val>
                                        </p:tav>
                                      </p:tavLst>
                                    </p:anim>
                                    <p:animEffect transition="in" filter="wipe(right)">
                                      <p:cBhvr>
                                        <p:cTn id="31"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1"/>
          <p:cNvSpPr>
            <a:spLocks noChangeArrowheads="1"/>
          </p:cNvSpPr>
          <p:nvPr/>
        </p:nvSpPr>
        <p:spPr bwMode="auto">
          <a:xfrm>
            <a:off x="3779912" y="3795886"/>
            <a:ext cx="4824536"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zh-CN" altLang="en-US" sz="1000" dirty="0">
              <a:solidFill>
                <a:schemeClr val="accent1"/>
              </a:solidFill>
              <a:latin typeface="微软雅黑" pitchFamily="34" charset="-122"/>
              <a:ea typeface="微软雅黑" pitchFamily="34" charset="-122"/>
              <a:sym typeface="微软雅黑" pitchFamily="34" charset="-122"/>
            </a:endParaRPr>
          </a:p>
        </p:txBody>
      </p:sp>
      <p:grpSp>
        <p:nvGrpSpPr>
          <p:cNvPr id="8" name="组合 7"/>
          <p:cNvGrpSpPr/>
          <p:nvPr/>
        </p:nvGrpSpPr>
        <p:grpSpPr>
          <a:xfrm>
            <a:off x="3849192" y="1007937"/>
            <a:ext cx="4467224" cy="3109596"/>
            <a:chOff x="2195736" y="915988"/>
            <a:chExt cx="4752752" cy="3308350"/>
          </a:xfrm>
        </p:grpSpPr>
        <p:sp>
          <p:nvSpPr>
            <p:cNvPr id="9" name="AutoShape 3"/>
            <p:cNvSpPr>
              <a:spLocks noChangeAspect="1" noChangeArrowheads="1" noTextEdit="1"/>
            </p:cNvSpPr>
            <p:nvPr/>
          </p:nvSpPr>
          <p:spPr bwMode="auto">
            <a:xfrm>
              <a:off x="2197100" y="915988"/>
              <a:ext cx="4748213"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schemeClr val="accent2"/>
                </a:solidFill>
              </a:endParaRPr>
            </a:p>
          </p:txBody>
        </p:sp>
        <p:sp>
          <p:nvSpPr>
            <p:cNvPr id="10" name="Freeform 150"/>
            <p:cNvSpPr>
              <a:spLocks/>
            </p:cNvSpPr>
            <p:nvPr/>
          </p:nvSpPr>
          <p:spPr bwMode="auto">
            <a:xfrm>
              <a:off x="3048000" y="1771651"/>
              <a:ext cx="3049588" cy="1522413"/>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Lst>
              <a:ahLst/>
              <a:cxnLst>
                <a:cxn ang="0">
                  <a:pos x="T0" y="T1"/>
                </a:cxn>
                <a:cxn ang="0">
                  <a:pos x="T2" y="T3"/>
                </a:cxn>
                <a:cxn ang="0">
                  <a:pos x="T4" y="T5"/>
                </a:cxn>
                <a:cxn ang="0">
                  <a:pos x="T6" y="T7"/>
                </a:cxn>
                <a:cxn ang="0">
                  <a:pos x="T8" y="T9"/>
                </a:cxn>
                <a:cxn ang="0">
                  <a:pos x="T10" y="T11"/>
                </a:cxn>
                <a:cxn ang="0">
                  <a:pos x="T12" y="T13"/>
                </a:cxn>
              </a:cxnLst>
              <a:rect l="0" t="0" r="r" b="b"/>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chemeClr val="tx1">
                <a:alpha val="50000"/>
              </a:schemeClr>
            </a:solidFill>
            <a:ln>
              <a:noFill/>
            </a:ln>
            <a:extLst/>
          </p:spPr>
          <p:txBody>
            <a:bodyPr/>
            <a:lstStyle/>
            <a:p>
              <a:endParaRPr lang="zh-CN" altLang="en-US" sz="1200">
                <a:solidFill>
                  <a:schemeClr val="accent2"/>
                </a:solidFill>
              </a:endParaRPr>
            </a:p>
          </p:txBody>
        </p:sp>
        <p:sp>
          <p:nvSpPr>
            <p:cNvPr id="11" name="Freeform 151"/>
            <p:cNvSpPr>
              <a:spLocks/>
            </p:cNvSpPr>
            <p:nvPr/>
          </p:nvSpPr>
          <p:spPr bwMode="auto">
            <a:xfrm>
              <a:off x="2632075" y="1354138"/>
              <a:ext cx="3881438" cy="1939925"/>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Lst>
              <a:ahLst/>
              <a:cxnLst>
                <a:cxn ang="0">
                  <a:pos x="T0" y="T1"/>
                </a:cxn>
                <a:cxn ang="0">
                  <a:pos x="T2" y="T3"/>
                </a:cxn>
                <a:cxn ang="0">
                  <a:pos x="T4" y="T5"/>
                </a:cxn>
                <a:cxn ang="0">
                  <a:pos x="T6" y="T7"/>
                </a:cxn>
                <a:cxn ang="0">
                  <a:pos x="T8" y="T9"/>
                </a:cxn>
                <a:cxn ang="0">
                  <a:pos x="T10" y="T11"/>
                </a:cxn>
                <a:cxn ang="0">
                  <a:pos x="T12" y="T13"/>
                </a:cxn>
              </a:cxnLst>
              <a:rect l="0" t="0" r="r" b="b"/>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chemeClr val="bg2">
                <a:alpha val="50000"/>
              </a:schemeClr>
            </a:solidFill>
            <a:ln>
              <a:noFill/>
            </a:ln>
            <a:extLst/>
          </p:spPr>
          <p:txBody>
            <a:bodyPr/>
            <a:lstStyle/>
            <a:p>
              <a:endParaRPr lang="zh-CN" altLang="en-US" sz="1200">
                <a:solidFill>
                  <a:schemeClr val="accent2"/>
                </a:solidFill>
              </a:endParaRPr>
            </a:p>
          </p:txBody>
        </p:sp>
        <p:sp>
          <p:nvSpPr>
            <p:cNvPr id="12" name="Freeform 152"/>
            <p:cNvSpPr>
              <a:spLocks/>
            </p:cNvSpPr>
            <p:nvPr/>
          </p:nvSpPr>
          <p:spPr bwMode="auto">
            <a:xfrm>
              <a:off x="2197100" y="919163"/>
              <a:ext cx="4751388" cy="2374900"/>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Lst>
              <a:ahLst/>
              <a:cxnLst>
                <a:cxn ang="0">
                  <a:pos x="T0" y="T1"/>
                </a:cxn>
                <a:cxn ang="0">
                  <a:pos x="T2" y="T3"/>
                </a:cxn>
                <a:cxn ang="0">
                  <a:pos x="T4" y="T5"/>
                </a:cxn>
                <a:cxn ang="0">
                  <a:pos x="T6" y="T7"/>
                </a:cxn>
                <a:cxn ang="0">
                  <a:pos x="T8" y="T9"/>
                </a:cxn>
                <a:cxn ang="0">
                  <a:pos x="T10" y="T11"/>
                </a:cxn>
                <a:cxn ang="0">
                  <a:pos x="T12" y="T13"/>
                </a:cxn>
              </a:cxnLst>
              <a:rect l="0" t="0" r="r" b="b"/>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chemeClr val="tx2">
                <a:alpha val="50000"/>
              </a:schemeClr>
            </a:solidFill>
            <a:ln>
              <a:noFill/>
            </a:ln>
            <a:extLst/>
          </p:spPr>
          <p:txBody>
            <a:bodyPr/>
            <a:lstStyle/>
            <a:p>
              <a:endParaRPr lang="zh-CN" altLang="en-US" sz="1200">
                <a:solidFill>
                  <a:schemeClr val="accent2"/>
                </a:solidFill>
              </a:endParaRPr>
            </a:p>
          </p:txBody>
        </p:sp>
        <p:sp>
          <p:nvSpPr>
            <p:cNvPr id="13" name="Freeform 153"/>
            <p:cNvSpPr>
              <a:spLocks/>
            </p:cNvSpPr>
            <p:nvPr/>
          </p:nvSpPr>
          <p:spPr bwMode="auto">
            <a:xfrm>
              <a:off x="3468688" y="2190751"/>
              <a:ext cx="2208213" cy="110331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Lst>
              <a:ahLst/>
              <a:cxnLst>
                <a:cxn ang="0">
                  <a:pos x="T0" y="T1"/>
                </a:cxn>
                <a:cxn ang="0">
                  <a:pos x="T2" y="T3"/>
                </a:cxn>
                <a:cxn ang="0">
                  <a:pos x="T4" y="T5"/>
                </a:cxn>
                <a:cxn ang="0">
                  <a:pos x="T6" y="T7"/>
                </a:cxn>
                <a:cxn ang="0">
                  <a:pos x="T8" y="T9"/>
                </a:cxn>
                <a:cxn ang="0">
                  <a:pos x="T10" y="T11"/>
                </a:cxn>
                <a:cxn ang="0">
                  <a:pos x="T12" y="T13"/>
                </a:cxn>
              </a:cxnLst>
              <a:rect l="0" t="0" r="r" b="b"/>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chemeClr val="bg1">
                <a:alpha val="50000"/>
              </a:schemeClr>
            </a:solidFill>
            <a:ln>
              <a:noFill/>
            </a:ln>
            <a:extLst/>
          </p:spPr>
          <p:txBody>
            <a:bodyPr/>
            <a:lstStyle/>
            <a:p>
              <a:endParaRPr lang="zh-CN" altLang="en-US" sz="1200">
                <a:solidFill>
                  <a:schemeClr val="accent2"/>
                </a:solidFill>
              </a:endParaRPr>
            </a:p>
          </p:txBody>
        </p:sp>
        <p:sp>
          <p:nvSpPr>
            <p:cNvPr id="14" name="TextBox 41"/>
            <p:cNvSpPr txBox="1"/>
            <p:nvPr/>
          </p:nvSpPr>
          <p:spPr bwMode="auto">
            <a:xfrm>
              <a:off x="2195736" y="3338102"/>
              <a:ext cx="1342539" cy="392938"/>
            </a:xfrm>
            <a:prstGeom prst="rect">
              <a:avLst/>
            </a:prstGeom>
            <a:noFill/>
          </p:spPr>
          <p:txBody>
            <a:bodyPr wrap="none">
              <a:spAutoFit/>
            </a:bodyPr>
            <a:lstStyle>
              <a:defPPr>
                <a:defRPr lang="zh-CN"/>
              </a:defPPr>
              <a:lvl1pPr fontAlgn="auto">
                <a:spcBef>
                  <a:spcPts val="0"/>
                </a:spcBef>
                <a:spcAft>
                  <a:spcPts val="0"/>
                </a:spcAft>
                <a:defRPr sz="1600" spc="300">
                  <a:latin typeface="微软雅黑" pitchFamily="34" charset="-122"/>
                  <a:ea typeface="微软雅黑" pitchFamily="34" charset="-122"/>
                  <a:cs typeface="Arial" pitchFamily="34" charset="0"/>
                </a:defRPr>
              </a:lvl1pPr>
            </a:lstStyle>
            <a:p>
              <a:r>
                <a:rPr lang="zh-CN" altLang="en-US" sz="1800" dirty="0"/>
                <a:t>添加标题</a:t>
              </a:r>
            </a:p>
          </p:txBody>
        </p:sp>
        <p:sp>
          <p:nvSpPr>
            <p:cNvPr id="15" name="TextBox 43"/>
            <p:cNvSpPr txBox="1"/>
            <p:nvPr/>
          </p:nvSpPr>
          <p:spPr bwMode="auto">
            <a:xfrm>
              <a:off x="5771734" y="3303081"/>
              <a:ext cx="324266"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200" dirty="0" smtClean="0">
                  <a:solidFill>
                    <a:schemeClr val="tx1"/>
                  </a:solidFill>
                </a:rPr>
                <a:t>标题</a:t>
              </a:r>
              <a:endParaRPr lang="zh-CN" altLang="en-US" sz="1200" dirty="0">
                <a:solidFill>
                  <a:schemeClr val="tx1"/>
                </a:solidFill>
              </a:endParaRPr>
            </a:p>
          </p:txBody>
        </p:sp>
        <p:sp>
          <p:nvSpPr>
            <p:cNvPr id="16" name="TextBox 44"/>
            <p:cNvSpPr txBox="1"/>
            <p:nvPr/>
          </p:nvSpPr>
          <p:spPr bwMode="auto">
            <a:xfrm>
              <a:off x="6667172" y="3303081"/>
              <a:ext cx="281316"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200" dirty="0" smtClean="0">
                  <a:solidFill>
                    <a:schemeClr val="tx2"/>
                  </a:solidFill>
                </a:rPr>
                <a:t>标题</a:t>
              </a:r>
              <a:endParaRPr lang="zh-CN" altLang="en-US" sz="1200" dirty="0">
                <a:solidFill>
                  <a:schemeClr val="tx2"/>
                </a:solidFill>
              </a:endParaRPr>
            </a:p>
          </p:txBody>
        </p:sp>
        <p:sp>
          <p:nvSpPr>
            <p:cNvPr id="17" name="TextBox 45"/>
            <p:cNvSpPr txBox="1"/>
            <p:nvPr/>
          </p:nvSpPr>
          <p:spPr bwMode="auto">
            <a:xfrm>
              <a:off x="6224170" y="3303081"/>
              <a:ext cx="289344"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200" dirty="0" smtClean="0">
                  <a:solidFill>
                    <a:schemeClr val="bg2"/>
                  </a:solidFill>
                </a:rPr>
                <a:t>标题</a:t>
              </a:r>
              <a:endParaRPr lang="zh-CN" altLang="en-US" sz="1200" dirty="0">
                <a:solidFill>
                  <a:schemeClr val="bg2"/>
                </a:solidFill>
              </a:endParaRPr>
            </a:p>
          </p:txBody>
        </p:sp>
        <p:sp>
          <p:nvSpPr>
            <p:cNvPr id="18" name="TextBox 46"/>
            <p:cNvSpPr txBox="1"/>
            <p:nvPr/>
          </p:nvSpPr>
          <p:spPr bwMode="auto">
            <a:xfrm>
              <a:off x="5338514" y="3303081"/>
              <a:ext cx="288814"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200" dirty="0" smtClean="0">
                  <a:solidFill>
                    <a:schemeClr val="bg1"/>
                  </a:solidFill>
                </a:rPr>
                <a:t>标题</a:t>
              </a:r>
              <a:endParaRPr lang="zh-CN" altLang="en-US" sz="1200" dirty="0">
                <a:solidFill>
                  <a:schemeClr val="bg1"/>
                </a:solidFill>
              </a:endParaRPr>
            </a:p>
          </p:txBody>
        </p:sp>
        <p:sp>
          <p:nvSpPr>
            <p:cNvPr id="19" name="TextBox 682"/>
            <p:cNvSpPr txBox="1"/>
            <p:nvPr/>
          </p:nvSpPr>
          <p:spPr>
            <a:xfrm>
              <a:off x="4313157" y="2208441"/>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20%</a:t>
              </a:r>
              <a:endParaRPr lang="zh-CN" altLang="en-US" sz="1200" dirty="0">
                <a:solidFill>
                  <a:schemeClr val="accent2"/>
                </a:solidFill>
              </a:endParaRPr>
            </a:p>
          </p:txBody>
        </p:sp>
        <p:sp>
          <p:nvSpPr>
            <p:cNvPr id="20" name="TextBox 682"/>
            <p:cNvSpPr txBox="1"/>
            <p:nvPr/>
          </p:nvSpPr>
          <p:spPr>
            <a:xfrm>
              <a:off x="4313157" y="1825389"/>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40%</a:t>
              </a:r>
              <a:endParaRPr lang="zh-CN" altLang="en-US" sz="1200" dirty="0">
                <a:solidFill>
                  <a:schemeClr val="accent2"/>
                </a:solidFill>
              </a:endParaRPr>
            </a:p>
          </p:txBody>
        </p:sp>
        <p:sp>
          <p:nvSpPr>
            <p:cNvPr id="21" name="TextBox 682"/>
            <p:cNvSpPr txBox="1"/>
            <p:nvPr/>
          </p:nvSpPr>
          <p:spPr>
            <a:xfrm>
              <a:off x="4313157" y="1365726"/>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60%</a:t>
              </a:r>
              <a:endParaRPr lang="zh-CN" altLang="en-US" sz="1200" dirty="0">
                <a:solidFill>
                  <a:schemeClr val="accent2"/>
                </a:solidFill>
              </a:endParaRPr>
            </a:p>
          </p:txBody>
        </p:sp>
        <p:sp>
          <p:nvSpPr>
            <p:cNvPr id="22" name="TextBox 682"/>
            <p:cNvSpPr txBox="1"/>
            <p:nvPr/>
          </p:nvSpPr>
          <p:spPr>
            <a:xfrm>
              <a:off x="4313157" y="942137"/>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80%</a:t>
              </a:r>
              <a:endParaRPr lang="zh-CN" altLang="en-US" sz="1200" dirty="0">
                <a:solidFill>
                  <a:schemeClr val="accent2"/>
                </a:solidFill>
              </a:endParaRP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6" y="1405941"/>
            <a:ext cx="4648756" cy="3728544"/>
          </a:xfrm>
          <a:prstGeom prst="rect">
            <a:avLst/>
          </a:prstGeom>
        </p:spPr>
      </p:pic>
      <p:sp>
        <p:nvSpPr>
          <p:cNvPr id="24"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6"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378897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anim calcmode="lin" valueType="num">
                                      <p:cBhvr>
                                        <p:cTn id="19" dur="500" fill="hold"/>
                                        <p:tgtEl>
                                          <p:spTgt spid="7"/>
                                        </p:tgtEl>
                                        <p:attrNameLst>
                                          <p:attrName>ppt_x</p:attrName>
                                        </p:attrNameLst>
                                      </p:cBhvr>
                                      <p:tavLst>
                                        <p:tav tm="0">
                                          <p:val>
                                            <p:strVal val="#ppt_x"/>
                                          </p:val>
                                        </p:tav>
                                        <p:tav tm="100000">
                                          <p:val>
                                            <p:strVal val="#ppt_x"/>
                                          </p:val>
                                        </p:tav>
                                      </p:tavLst>
                                    </p:anim>
                                    <p:anim calcmode="lin" valueType="num">
                                      <p:cBhvr>
                                        <p:cTn id="20"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94016" y="1399773"/>
            <a:ext cx="6878399" cy="2540129"/>
            <a:chOff x="680429" y="1347614"/>
            <a:chExt cx="7611628" cy="2810903"/>
          </a:xfrm>
        </p:grpSpPr>
        <p:sp>
          <p:nvSpPr>
            <p:cNvPr id="8" name="Freeform 5"/>
            <p:cNvSpPr>
              <a:spLocks/>
            </p:cNvSpPr>
            <p:nvPr/>
          </p:nvSpPr>
          <p:spPr bwMode="auto">
            <a:xfrm>
              <a:off x="3862679" y="1686565"/>
              <a:ext cx="705773" cy="1172154"/>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9" name="Freeform 6"/>
            <p:cNvSpPr>
              <a:spLocks/>
            </p:cNvSpPr>
            <p:nvPr/>
          </p:nvSpPr>
          <p:spPr bwMode="auto">
            <a:xfrm>
              <a:off x="4596981"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0" name="Freeform 7"/>
            <p:cNvSpPr>
              <a:spLocks/>
            </p:cNvSpPr>
            <p:nvPr/>
          </p:nvSpPr>
          <p:spPr bwMode="auto">
            <a:xfrm>
              <a:off x="7586284" y="1686565"/>
              <a:ext cx="705773" cy="1638534"/>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1" name="Freeform 8"/>
            <p:cNvSpPr>
              <a:spLocks/>
            </p:cNvSpPr>
            <p:nvPr/>
          </p:nvSpPr>
          <p:spPr bwMode="auto">
            <a:xfrm>
              <a:off x="5331283"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2">
                <a:alpha val="50000"/>
              </a:schemeClr>
            </a:solidFill>
            <a:ln>
              <a:noFill/>
            </a:ln>
            <a:extLst/>
          </p:spPr>
          <p:txBody>
            <a:bodyPr/>
            <a:lstStyle/>
            <a:p>
              <a:endParaRPr lang="zh-CN" altLang="en-US" sz="1400">
                <a:solidFill>
                  <a:schemeClr val="accent1"/>
                </a:solidFill>
              </a:endParaRPr>
            </a:p>
          </p:txBody>
        </p:sp>
        <p:sp>
          <p:nvSpPr>
            <p:cNvPr id="12" name="Freeform 9"/>
            <p:cNvSpPr>
              <a:spLocks/>
            </p:cNvSpPr>
            <p:nvPr/>
          </p:nvSpPr>
          <p:spPr bwMode="auto">
            <a:xfrm>
              <a:off x="6065585" y="1686565"/>
              <a:ext cx="707014" cy="1172154"/>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alpha val="50000"/>
              </a:schemeClr>
            </a:solidFill>
            <a:ln>
              <a:noFill/>
            </a:ln>
            <a:extLst/>
          </p:spPr>
          <p:txBody>
            <a:bodyPr/>
            <a:lstStyle/>
            <a:p>
              <a:endParaRPr lang="zh-CN" altLang="en-US" sz="1400">
                <a:solidFill>
                  <a:schemeClr val="accent1"/>
                </a:solidFill>
              </a:endParaRPr>
            </a:p>
          </p:txBody>
        </p:sp>
        <p:sp>
          <p:nvSpPr>
            <p:cNvPr id="13" name="Freeform 10"/>
            <p:cNvSpPr>
              <a:spLocks/>
            </p:cNvSpPr>
            <p:nvPr/>
          </p:nvSpPr>
          <p:spPr bwMode="auto">
            <a:xfrm>
              <a:off x="6801127"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14" name="Freeform 11"/>
            <p:cNvSpPr>
              <a:spLocks/>
            </p:cNvSpPr>
            <p:nvPr/>
          </p:nvSpPr>
          <p:spPr bwMode="auto">
            <a:xfrm>
              <a:off x="3107292"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alpha val="50000"/>
              </a:schemeClr>
            </a:solidFill>
            <a:ln>
              <a:noFill/>
            </a:ln>
            <a:extLst/>
          </p:spPr>
          <p:txBody>
            <a:bodyPr/>
            <a:lstStyle/>
            <a:p>
              <a:endParaRPr lang="zh-CN" altLang="en-US" sz="1400">
                <a:solidFill>
                  <a:schemeClr val="accent1"/>
                </a:solidFill>
              </a:endParaRPr>
            </a:p>
          </p:txBody>
        </p:sp>
        <p:sp>
          <p:nvSpPr>
            <p:cNvPr id="15" name="Freeform 12"/>
            <p:cNvSpPr>
              <a:spLocks/>
            </p:cNvSpPr>
            <p:nvPr/>
          </p:nvSpPr>
          <p:spPr bwMode="auto">
            <a:xfrm>
              <a:off x="853531"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16" name="Freeform 13"/>
            <p:cNvSpPr>
              <a:spLocks/>
            </p:cNvSpPr>
            <p:nvPr/>
          </p:nvSpPr>
          <p:spPr bwMode="auto">
            <a:xfrm>
              <a:off x="1587833" y="1686565"/>
              <a:ext cx="707014" cy="1172154"/>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7" name="Freeform 14"/>
            <p:cNvSpPr>
              <a:spLocks/>
            </p:cNvSpPr>
            <p:nvPr/>
          </p:nvSpPr>
          <p:spPr bwMode="auto">
            <a:xfrm>
              <a:off x="2323375"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bg2">
                <a:alpha val="50000"/>
              </a:schemeClr>
            </a:solidFill>
            <a:ln>
              <a:noFill/>
            </a:ln>
            <a:extLst/>
          </p:spPr>
          <p:txBody>
            <a:bodyPr/>
            <a:lstStyle/>
            <a:p>
              <a:endParaRPr lang="zh-CN" altLang="en-US" sz="1400">
                <a:solidFill>
                  <a:schemeClr val="accent1"/>
                </a:solidFill>
              </a:endParaRPr>
            </a:p>
          </p:txBody>
        </p:sp>
        <p:sp>
          <p:nvSpPr>
            <p:cNvPr id="18" name="TextBox 47"/>
            <p:cNvSpPr txBox="1"/>
            <p:nvPr/>
          </p:nvSpPr>
          <p:spPr bwMode="auto">
            <a:xfrm>
              <a:off x="871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9" name="TextBox 48"/>
            <p:cNvSpPr txBox="1"/>
            <p:nvPr/>
          </p:nvSpPr>
          <p:spPr bwMode="auto">
            <a:xfrm>
              <a:off x="1594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0" name="TextBox 49"/>
            <p:cNvSpPr txBox="1"/>
            <p:nvPr/>
          </p:nvSpPr>
          <p:spPr bwMode="auto">
            <a:xfrm>
              <a:off x="2325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1" name="TextBox 50"/>
            <p:cNvSpPr txBox="1"/>
            <p:nvPr/>
          </p:nvSpPr>
          <p:spPr bwMode="auto">
            <a:xfrm>
              <a:off x="31125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2" name="TextBox 51"/>
            <p:cNvSpPr txBox="1"/>
            <p:nvPr/>
          </p:nvSpPr>
          <p:spPr bwMode="auto">
            <a:xfrm>
              <a:off x="38682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3" name="TextBox 55"/>
            <p:cNvSpPr txBox="1"/>
            <p:nvPr/>
          </p:nvSpPr>
          <p:spPr bwMode="auto">
            <a:xfrm>
              <a:off x="4611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24" name="TextBox 56"/>
            <p:cNvSpPr txBox="1"/>
            <p:nvPr/>
          </p:nvSpPr>
          <p:spPr bwMode="auto">
            <a:xfrm>
              <a:off x="53541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25" name="TextBox 57"/>
            <p:cNvSpPr txBox="1"/>
            <p:nvPr/>
          </p:nvSpPr>
          <p:spPr bwMode="auto">
            <a:xfrm>
              <a:off x="60843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6" name="TextBox 58"/>
            <p:cNvSpPr txBox="1"/>
            <p:nvPr/>
          </p:nvSpPr>
          <p:spPr bwMode="auto">
            <a:xfrm>
              <a:off x="6801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7" name="TextBox 59"/>
            <p:cNvSpPr txBox="1"/>
            <p:nvPr/>
          </p:nvSpPr>
          <p:spPr bwMode="auto">
            <a:xfrm>
              <a:off x="7602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8" name="TextBox 682"/>
            <p:cNvSpPr txBox="1"/>
            <p:nvPr/>
          </p:nvSpPr>
          <p:spPr>
            <a:xfrm>
              <a:off x="9311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36%</a:t>
              </a:r>
              <a:endParaRPr lang="zh-CN" altLang="en-US" sz="1400" dirty="0">
                <a:solidFill>
                  <a:schemeClr val="accent2"/>
                </a:solidFill>
              </a:endParaRPr>
            </a:p>
          </p:txBody>
        </p:sp>
        <p:sp>
          <p:nvSpPr>
            <p:cNvPr id="29" name="TextBox 682"/>
            <p:cNvSpPr txBox="1"/>
            <p:nvPr/>
          </p:nvSpPr>
          <p:spPr>
            <a:xfrm>
              <a:off x="1645500" y="219062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45%</a:t>
              </a:r>
              <a:endParaRPr lang="zh-CN" altLang="en-US" sz="1400" dirty="0">
                <a:solidFill>
                  <a:schemeClr val="accent2"/>
                </a:solidFill>
              </a:endParaRPr>
            </a:p>
          </p:txBody>
        </p:sp>
        <p:sp>
          <p:nvSpPr>
            <p:cNvPr id="30" name="TextBox 682"/>
            <p:cNvSpPr txBox="1"/>
            <p:nvPr/>
          </p:nvSpPr>
          <p:spPr>
            <a:xfrm>
              <a:off x="2369400" y="3022845"/>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64%</a:t>
              </a:r>
              <a:endParaRPr lang="zh-CN" altLang="en-US" sz="1400" dirty="0">
                <a:solidFill>
                  <a:schemeClr val="accent2"/>
                </a:solidFill>
              </a:endParaRPr>
            </a:p>
          </p:txBody>
        </p:sp>
        <p:sp>
          <p:nvSpPr>
            <p:cNvPr id="32" name="TextBox 682"/>
            <p:cNvSpPr txBox="1"/>
            <p:nvPr/>
          </p:nvSpPr>
          <p:spPr>
            <a:xfrm>
              <a:off x="3150450" y="266067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51%</a:t>
              </a:r>
              <a:endParaRPr lang="zh-CN" altLang="en-US" sz="1400" dirty="0">
                <a:solidFill>
                  <a:schemeClr val="accent2"/>
                </a:solidFill>
              </a:endParaRPr>
            </a:p>
          </p:txBody>
        </p:sp>
        <p:sp>
          <p:nvSpPr>
            <p:cNvPr id="34" name="TextBox 682"/>
            <p:cNvSpPr txBox="1"/>
            <p:nvPr/>
          </p:nvSpPr>
          <p:spPr>
            <a:xfrm>
              <a:off x="3912451" y="2206043"/>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47%</a:t>
              </a:r>
              <a:endParaRPr lang="zh-CN" altLang="en-US" sz="1400" dirty="0">
                <a:solidFill>
                  <a:schemeClr val="accent2"/>
                </a:solidFill>
              </a:endParaRPr>
            </a:p>
          </p:txBody>
        </p:sp>
        <p:sp>
          <p:nvSpPr>
            <p:cNvPr id="35" name="TextBox 682"/>
            <p:cNvSpPr txBox="1"/>
            <p:nvPr/>
          </p:nvSpPr>
          <p:spPr>
            <a:xfrm>
              <a:off x="4655400" y="269386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52%</a:t>
              </a:r>
              <a:endParaRPr lang="zh-CN" altLang="en-US" sz="1400" dirty="0">
                <a:solidFill>
                  <a:schemeClr val="accent2"/>
                </a:solidFill>
              </a:endParaRPr>
            </a:p>
          </p:txBody>
        </p:sp>
        <p:sp>
          <p:nvSpPr>
            <p:cNvPr id="36" name="TextBox 682"/>
            <p:cNvSpPr txBox="1"/>
            <p:nvPr/>
          </p:nvSpPr>
          <p:spPr>
            <a:xfrm>
              <a:off x="53888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38%</a:t>
              </a:r>
              <a:endParaRPr lang="zh-CN" altLang="en-US" sz="1400" dirty="0">
                <a:solidFill>
                  <a:schemeClr val="accent2"/>
                </a:solidFill>
              </a:endParaRPr>
            </a:p>
          </p:txBody>
        </p:sp>
        <p:sp>
          <p:nvSpPr>
            <p:cNvPr id="37" name="TextBox 682"/>
            <p:cNvSpPr txBox="1"/>
            <p:nvPr/>
          </p:nvSpPr>
          <p:spPr>
            <a:xfrm>
              <a:off x="6122251" y="220861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46%</a:t>
              </a:r>
              <a:endParaRPr lang="zh-CN" altLang="en-US" sz="1400" dirty="0">
                <a:solidFill>
                  <a:schemeClr val="accent2"/>
                </a:solidFill>
              </a:endParaRPr>
            </a:p>
          </p:txBody>
        </p:sp>
        <p:sp>
          <p:nvSpPr>
            <p:cNvPr id="38" name="TextBox 682"/>
            <p:cNvSpPr txBox="1"/>
            <p:nvPr/>
          </p:nvSpPr>
          <p:spPr>
            <a:xfrm>
              <a:off x="6855675" y="3051757"/>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68%</a:t>
              </a:r>
              <a:endParaRPr lang="zh-CN" altLang="en-US" sz="1400" dirty="0">
                <a:solidFill>
                  <a:schemeClr val="accent2"/>
                </a:solidFill>
              </a:endParaRPr>
            </a:p>
          </p:txBody>
        </p:sp>
        <p:sp>
          <p:nvSpPr>
            <p:cNvPr id="39" name="TextBox 682"/>
            <p:cNvSpPr txBox="1"/>
            <p:nvPr/>
          </p:nvSpPr>
          <p:spPr>
            <a:xfrm>
              <a:off x="7636725" y="26567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55%</a:t>
              </a:r>
              <a:endParaRPr lang="zh-CN" altLang="en-US" sz="1400" dirty="0">
                <a:solidFill>
                  <a:schemeClr val="accent2"/>
                </a:solidFill>
              </a:endParaRPr>
            </a:p>
          </p:txBody>
        </p:sp>
        <p:sp>
          <p:nvSpPr>
            <p:cNvPr id="40" name="TextBox 70"/>
            <p:cNvSpPr txBox="1"/>
            <p:nvPr/>
          </p:nvSpPr>
          <p:spPr bwMode="auto">
            <a:xfrm>
              <a:off x="2154111"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3" name="TextBox 71"/>
            <p:cNvSpPr txBox="1"/>
            <p:nvPr/>
          </p:nvSpPr>
          <p:spPr bwMode="auto">
            <a:xfrm>
              <a:off x="5168547"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4" name="TextBox 72"/>
            <p:cNvSpPr txBox="1"/>
            <p:nvPr/>
          </p:nvSpPr>
          <p:spPr bwMode="auto">
            <a:xfrm>
              <a:off x="6640110"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5" name="TextBox 73"/>
            <p:cNvSpPr txBox="1"/>
            <p:nvPr/>
          </p:nvSpPr>
          <p:spPr bwMode="auto">
            <a:xfrm>
              <a:off x="680429"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grpSp>
      <p:sp>
        <p:nvSpPr>
          <p:cNvPr id="4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324345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7"/>
          <p:cNvSpPr txBox="1"/>
          <p:nvPr/>
        </p:nvSpPr>
        <p:spPr>
          <a:xfrm>
            <a:off x="933971" y="1400880"/>
            <a:ext cx="3494013" cy="872034"/>
          </a:xfrm>
          <a:prstGeom prst="rect">
            <a:avLst/>
          </a:prstGeom>
          <a:noFill/>
        </p:spPr>
        <p:txBody>
          <a:bodyPr wrap="square" lIns="68580" tIns="34290" rIns="68580" bIns="34290" rtlCol="0">
            <a:spAutoFit/>
          </a:bodyPr>
          <a:lstStyle/>
          <a:p>
            <a:pPr>
              <a:spcBef>
                <a:spcPts val="4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n-US" altLang="zh-CN" sz="16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此处添加文字</a:t>
            </a:r>
            <a:r>
              <a:rPr lang="zh-CN" altLang="en-US" sz="1000" dirty="0" smtClean="0">
                <a:solidFill>
                  <a:schemeClr val="accent1"/>
                </a:solidFill>
                <a:latin typeface="微软雅黑" panose="020B0503020204020204" pitchFamily="34" charset="-122"/>
                <a:ea typeface="微软雅黑" panose="020B0503020204020204" pitchFamily="34" charset="-122"/>
              </a:rPr>
              <a:t>，在此处</a:t>
            </a:r>
            <a:r>
              <a:rPr lang="zh-CN" altLang="en-US" sz="1000" dirty="0">
                <a:solidFill>
                  <a:schemeClr val="accent1"/>
                </a:solidFill>
                <a:latin typeface="微软雅黑" panose="020B0503020204020204" pitchFamily="34" charset="-122"/>
                <a:ea typeface="微软雅黑" panose="020B0503020204020204" pitchFamily="34" charset="-122"/>
              </a:rPr>
              <a:t>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en-US" altLang="zh-CN"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en-US" altLang="zh-CN" sz="1000" dirty="0" smtClean="0">
              <a:solidFill>
                <a:schemeClr val="accent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899592" y="2838067"/>
            <a:ext cx="377599" cy="377599"/>
            <a:chOff x="1090938" y="2029373"/>
            <a:chExt cx="1012696" cy="1012696"/>
          </a:xfrm>
        </p:grpSpPr>
        <p:sp>
          <p:nvSpPr>
            <p:cNvPr id="15" name="椭圆 14"/>
            <p:cNvSpPr/>
            <p:nvPr/>
          </p:nvSpPr>
          <p:spPr>
            <a:xfrm>
              <a:off x="1090938" y="2029373"/>
              <a:ext cx="1012696" cy="101269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4"/>
            <p:cNvSpPr>
              <a:spLocks noEditPoints="1"/>
            </p:cNvSpPr>
            <p:nvPr/>
          </p:nvSpPr>
          <p:spPr bwMode="auto">
            <a:xfrm>
              <a:off x="1339894" y="2290190"/>
              <a:ext cx="514784" cy="491062"/>
            </a:xfrm>
            <a:custGeom>
              <a:avLst/>
              <a:gdLst>
                <a:gd name="T0" fmla="*/ 1302 w 1302"/>
                <a:gd name="T1" fmla="*/ 651 h 1241"/>
                <a:gd name="T2" fmla="*/ 1297 w 1302"/>
                <a:gd name="T3" fmla="*/ 675 h 1241"/>
                <a:gd name="T4" fmla="*/ 1285 w 1302"/>
                <a:gd name="T5" fmla="*/ 694 h 1241"/>
                <a:gd name="T6" fmla="*/ 1266 w 1302"/>
                <a:gd name="T7" fmla="*/ 708 h 1241"/>
                <a:gd name="T8" fmla="*/ 1241 w 1302"/>
                <a:gd name="T9" fmla="*/ 712 h 1241"/>
                <a:gd name="T10" fmla="*/ 1230 w 1302"/>
                <a:gd name="T11" fmla="*/ 711 h 1241"/>
                <a:gd name="T12" fmla="*/ 1209 w 1302"/>
                <a:gd name="T13" fmla="*/ 703 h 1241"/>
                <a:gd name="T14" fmla="*/ 1199 w 1302"/>
                <a:gd name="T15" fmla="*/ 695 h 1241"/>
                <a:gd name="T16" fmla="*/ 653 w 1302"/>
                <a:gd name="T17" fmla="*/ 149 h 1241"/>
                <a:gd name="T18" fmla="*/ 104 w 1302"/>
                <a:gd name="T19" fmla="*/ 694 h 1241"/>
                <a:gd name="T20" fmla="*/ 104 w 1302"/>
                <a:gd name="T21" fmla="*/ 694 h 1241"/>
                <a:gd name="T22" fmla="*/ 84 w 1302"/>
                <a:gd name="T23" fmla="*/ 708 h 1241"/>
                <a:gd name="T24" fmla="*/ 61 w 1302"/>
                <a:gd name="T25" fmla="*/ 712 h 1241"/>
                <a:gd name="T26" fmla="*/ 49 w 1302"/>
                <a:gd name="T27" fmla="*/ 711 h 1241"/>
                <a:gd name="T28" fmla="*/ 27 w 1302"/>
                <a:gd name="T29" fmla="*/ 701 h 1241"/>
                <a:gd name="T30" fmla="*/ 11 w 1302"/>
                <a:gd name="T31" fmla="*/ 686 h 1241"/>
                <a:gd name="T32" fmla="*/ 1 w 1302"/>
                <a:gd name="T33" fmla="*/ 663 h 1241"/>
                <a:gd name="T34" fmla="*/ 0 w 1302"/>
                <a:gd name="T35" fmla="*/ 651 h 1241"/>
                <a:gd name="T36" fmla="*/ 5 w 1302"/>
                <a:gd name="T37" fmla="*/ 627 h 1241"/>
                <a:gd name="T38" fmla="*/ 19 w 1302"/>
                <a:gd name="T39" fmla="*/ 607 h 1241"/>
                <a:gd name="T40" fmla="*/ 607 w 1302"/>
                <a:gd name="T41" fmla="*/ 18 h 1241"/>
                <a:gd name="T42" fmla="*/ 627 w 1302"/>
                <a:gd name="T43" fmla="*/ 5 h 1241"/>
                <a:gd name="T44" fmla="*/ 651 w 1302"/>
                <a:gd name="T45" fmla="*/ 0 h 1241"/>
                <a:gd name="T46" fmla="*/ 651 w 1302"/>
                <a:gd name="T47" fmla="*/ 0 h 1241"/>
                <a:gd name="T48" fmla="*/ 655 w 1302"/>
                <a:gd name="T49" fmla="*/ 0 h 1241"/>
                <a:gd name="T50" fmla="*/ 655 w 1302"/>
                <a:gd name="T51" fmla="*/ 0 h 1241"/>
                <a:gd name="T52" fmla="*/ 658 w 1302"/>
                <a:gd name="T53" fmla="*/ 0 h 1241"/>
                <a:gd name="T54" fmla="*/ 658 w 1302"/>
                <a:gd name="T55" fmla="*/ 0 h 1241"/>
                <a:gd name="T56" fmla="*/ 679 w 1302"/>
                <a:gd name="T57" fmla="*/ 6 h 1241"/>
                <a:gd name="T58" fmla="*/ 696 w 1302"/>
                <a:gd name="T59" fmla="*/ 20 h 1241"/>
                <a:gd name="T60" fmla="*/ 936 w 1302"/>
                <a:gd name="T61" fmla="*/ 260 h 1241"/>
                <a:gd name="T62" fmla="*/ 936 w 1302"/>
                <a:gd name="T63" fmla="*/ 203 h 1241"/>
                <a:gd name="T64" fmla="*/ 941 w 1302"/>
                <a:gd name="T65" fmla="*/ 180 h 1241"/>
                <a:gd name="T66" fmla="*/ 955 w 1302"/>
                <a:gd name="T67" fmla="*/ 160 h 1241"/>
                <a:gd name="T68" fmla="*/ 973 w 1302"/>
                <a:gd name="T69" fmla="*/ 147 h 1241"/>
                <a:gd name="T70" fmla="*/ 997 w 1302"/>
                <a:gd name="T71" fmla="*/ 142 h 1241"/>
                <a:gd name="T72" fmla="*/ 1010 w 1302"/>
                <a:gd name="T73" fmla="*/ 143 h 1241"/>
                <a:gd name="T74" fmla="*/ 1032 w 1302"/>
                <a:gd name="T75" fmla="*/ 153 h 1241"/>
                <a:gd name="T76" fmla="*/ 1048 w 1302"/>
                <a:gd name="T77" fmla="*/ 169 h 1241"/>
                <a:gd name="T78" fmla="*/ 1057 w 1302"/>
                <a:gd name="T79" fmla="*/ 191 h 1241"/>
                <a:gd name="T80" fmla="*/ 1059 w 1302"/>
                <a:gd name="T81" fmla="*/ 382 h 1241"/>
                <a:gd name="T82" fmla="*/ 1286 w 1302"/>
                <a:gd name="T83" fmla="*/ 610 h 1241"/>
                <a:gd name="T84" fmla="*/ 1292 w 1302"/>
                <a:gd name="T85" fmla="*/ 618 h 1241"/>
                <a:gd name="T86" fmla="*/ 1301 w 1302"/>
                <a:gd name="T87" fmla="*/ 639 h 1241"/>
                <a:gd name="T88" fmla="*/ 1180 w 1302"/>
                <a:gd name="T89" fmla="*/ 753 h 1241"/>
                <a:gd name="T90" fmla="*/ 1180 w 1302"/>
                <a:gd name="T91" fmla="*/ 1017 h 1241"/>
                <a:gd name="T92" fmla="*/ 1180 w 1302"/>
                <a:gd name="T93" fmla="*/ 1180 h 1241"/>
                <a:gd name="T94" fmla="*/ 1176 w 1302"/>
                <a:gd name="T95" fmla="*/ 1205 h 1241"/>
                <a:gd name="T96" fmla="*/ 1163 w 1302"/>
                <a:gd name="T97" fmla="*/ 1223 h 1241"/>
                <a:gd name="T98" fmla="*/ 1143 w 1302"/>
                <a:gd name="T99" fmla="*/ 1236 h 1241"/>
                <a:gd name="T100" fmla="*/ 1120 w 1302"/>
                <a:gd name="T101" fmla="*/ 1241 h 1241"/>
                <a:gd name="T102" fmla="*/ 997 w 1302"/>
                <a:gd name="T103" fmla="*/ 753 h 1241"/>
                <a:gd name="T104" fmla="*/ 753 w 1302"/>
                <a:gd name="T105" fmla="*/ 1241 h 1241"/>
                <a:gd name="T106" fmla="*/ 183 w 1302"/>
                <a:gd name="T107" fmla="*/ 1241 h 1241"/>
                <a:gd name="T108" fmla="*/ 160 w 1302"/>
                <a:gd name="T109" fmla="*/ 1236 h 1241"/>
                <a:gd name="T110" fmla="*/ 141 w 1302"/>
                <a:gd name="T111" fmla="*/ 1223 h 1241"/>
                <a:gd name="T112" fmla="*/ 127 w 1302"/>
                <a:gd name="T113" fmla="*/ 1205 h 1241"/>
                <a:gd name="T114" fmla="*/ 122 w 1302"/>
                <a:gd name="T115" fmla="*/ 1180 h 1241"/>
                <a:gd name="T116" fmla="*/ 122 w 1302"/>
                <a:gd name="T117" fmla="*/ 936 h 1241"/>
                <a:gd name="T118" fmla="*/ 651 w 1302"/>
                <a:gd name="T119" fmla="*/ 224 h 1241"/>
                <a:gd name="T120" fmla="*/ 549 w 1302"/>
                <a:gd name="T121" fmla="*/ 753 h 1241"/>
                <a:gd name="T122" fmla="*/ 306 w 1302"/>
                <a:gd name="T123" fmla="*/ 998 h 1241"/>
                <a:gd name="T124" fmla="*/ 549 w 1302"/>
                <a:gd name="T125" fmla="*/ 753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2" h="1241">
                  <a:moveTo>
                    <a:pt x="1302" y="651"/>
                  </a:moveTo>
                  <a:lnTo>
                    <a:pt x="1302" y="651"/>
                  </a:lnTo>
                  <a:lnTo>
                    <a:pt x="1301" y="663"/>
                  </a:lnTo>
                  <a:lnTo>
                    <a:pt x="1297" y="675"/>
                  </a:lnTo>
                  <a:lnTo>
                    <a:pt x="1292" y="686"/>
                  </a:lnTo>
                  <a:lnTo>
                    <a:pt x="1285" y="694"/>
                  </a:lnTo>
                  <a:lnTo>
                    <a:pt x="1275" y="701"/>
                  </a:lnTo>
                  <a:lnTo>
                    <a:pt x="1266" y="708"/>
                  </a:lnTo>
                  <a:lnTo>
                    <a:pt x="1253" y="711"/>
                  </a:lnTo>
                  <a:lnTo>
                    <a:pt x="1241" y="712"/>
                  </a:lnTo>
                  <a:lnTo>
                    <a:pt x="1241" y="712"/>
                  </a:lnTo>
                  <a:lnTo>
                    <a:pt x="1230" y="711"/>
                  </a:lnTo>
                  <a:lnTo>
                    <a:pt x="1219" y="708"/>
                  </a:lnTo>
                  <a:lnTo>
                    <a:pt x="1209" y="703"/>
                  </a:lnTo>
                  <a:lnTo>
                    <a:pt x="1199" y="695"/>
                  </a:lnTo>
                  <a:lnTo>
                    <a:pt x="1199" y="695"/>
                  </a:lnTo>
                  <a:lnTo>
                    <a:pt x="653" y="149"/>
                  </a:lnTo>
                  <a:lnTo>
                    <a:pt x="653" y="149"/>
                  </a:lnTo>
                  <a:lnTo>
                    <a:pt x="651" y="147"/>
                  </a:lnTo>
                  <a:lnTo>
                    <a:pt x="104" y="694"/>
                  </a:lnTo>
                  <a:lnTo>
                    <a:pt x="104" y="694"/>
                  </a:lnTo>
                  <a:lnTo>
                    <a:pt x="104" y="694"/>
                  </a:lnTo>
                  <a:lnTo>
                    <a:pt x="95" y="701"/>
                  </a:lnTo>
                  <a:lnTo>
                    <a:pt x="84" y="708"/>
                  </a:lnTo>
                  <a:lnTo>
                    <a:pt x="73" y="711"/>
                  </a:lnTo>
                  <a:lnTo>
                    <a:pt x="61" y="712"/>
                  </a:lnTo>
                  <a:lnTo>
                    <a:pt x="61" y="712"/>
                  </a:lnTo>
                  <a:lnTo>
                    <a:pt x="49" y="711"/>
                  </a:lnTo>
                  <a:lnTo>
                    <a:pt x="38" y="708"/>
                  </a:lnTo>
                  <a:lnTo>
                    <a:pt x="27" y="701"/>
                  </a:lnTo>
                  <a:lnTo>
                    <a:pt x="18" y="694"/>
                  </a:lnTo>
                  <a:lnTo>
                    <a:pt x="11" y="686"/>
                  </a:lnTo>
                  <a:lnTo>
                    <a:pt x="5" y="675"/>
                  </a:lnTo>
                  <a:lnTo>
                    <a:pt x="1" y="663"/>
                  </a:lnTo>
                  <a:lnTo>
                    <a:pt x="0" y="651"/>
                  </a:lnTo>
                  <a:lnTo>
                    <a:pt x="0" y="651"/>
                  </a:lnTo>
                  <a:lnTo>
                    <a:pt x="1" y="639"/>
                  </a:lnTo>
                  <a:lnTo>
                    <a:pt x="5" y="627"/>
                  </a:lnTo>
                  <a:lnTo>
                    <a:pt x="11" y="616"/>
                  </a:lnTo>
                  <a:lnTo>
                    <a:pt x="19" y="607"/>
                  </a:lnTo>
                  <a:lnTo>
                    <a:pt x="607" y="18"/>
                  </a:lnTo>
                  <a:lnTo>
                    <a:pt x="607" y="18"/>
                  </a:lnTo>
                  <a:lnTo>
                    <a:pt x="617" y="11"/>
                  </a:lnTo>
                  <a:lnTo>
                    <a:pt x="627" y="5"/>
                  </a:lnTo>
                  <a:lnTo>
                    <a:pt x="639" y="1"/>
                  </a:lnTo>
                  <a:lnTo>
                    <a:pt x="651" y="0"/>
                  </a:lnTo>
                  <a:lnTo>
                    <a:pt x="651" y="0"/>
                  </a:lnTo>
                  <a:lnTo>
                    <a:pt x="651" y="0"/>
                  </a:lnTo>
                  <a:lnTo>
                    <a:pt x="655" y="0"/>
                  </a:lnTo>
                  <a:lnTo>
                    <a:pt x="655" y="0"/>
                  </a:lnTo>
                  <a:lnTo>
                    <a:pt x="655" y="0"/>
                  </a:lnTo>
                  <a:lnTo>
                    <a:pt x="655" y="0"/>
                  </a:lnTo>
                  <a:lnTo>
                    <a:pt x="658" y="0"/>
                  </a:lnTo>
                  <a:lnTo>
                    <a:pt x="658" y="0"/>
                  </a:lnTo>
                  <a:lnTo>
                    <a:pt x="658" y="0"/>
                  </a:lnTo>
                  <a:lnTo>
                    <a:pt x="658" y="0"/>
                  </a:lnTo>
                  <a:lnTo>
                    <a:pt x="669" y="2"/>
                  </a:lnTo>
                  <a:lnTo>
                    <a:pt x="679" y="6"/>
                  </a:lnTo>
                  <a:lnTo>
                    <a:pt x="688" y="12"/>
                  </a:lnTo>
                  <a:lnTo>
                    <a:pt x="696" y="20"/>
                  </a:lnTo>
                  <a:lnTo>
                    <a:pt x="696" y="20"/>
                  </a:lnTo>
                  <a:lnTo>
                    <a:pt x="936" y="260"/>
                  </a:lnTo>
                  <a:lnTo>
                    <a:pt x="936" y="203"/>
                  </a:lnTo>
                  <a:lnTo>
                    <a:pt x="936" y="203"/>
                  </a:lnTo>
                  <a:lnTo>
                    <a:pt x="937" y="191"/>
                  </a:lnTo>
                  <a:lnTo>
                    <a:pt x="941" y="180"/>
                  </a:lnTo>
                  <a:lnTo>
                    <a:pt x="946" y="169"/>
                  </a:lnTo>
                  <a:lnTo>
                    <a:pt x="955" y="160"/>
                  </a:lnTo>
                  <a:lnTo>
                    <a:pt x="963" y="153"/>
                  </a:lnTo>
                  <a:lnTo>
                    <a:pt x="973" y="147"/>
                  </a:lnTo>
                  <a:lnTo>
                    <a:pt x="985" y="143"/>
                  </a:lnTo>
                  <a:lnTo>
                    <a:pt x="997" y="142"/>
                  </a:lnTo>
                  <a:lnTo>
                    <a:pt x="997" y="142"/>
                  </a:lnTo>
                  <a:lnTo>
                    <a:pt x="1010" y="143"/>
                  </a:lnTo>
                  <a:lnTo>
                    <a:pt x="1021" y="147"/>
                  </a:lnTo>
                  <a:lnTo>
                    <a:pt x="1032" y="153"/>
                  </a:lnTo>
                  <a:lnTo>
                    <a:pt x="1040" y="160"/>
                  </a:lnTo>
                  <a:lnTo>
                    <a:pt x="1048" y="169"/>
                  </a:lnTo>
                  <a:lnTo>
                    <a:pt x="1054" y="180"/>
                  </a:lnTo>
                  <a:lnTo>
                    <a:pt x="1057" y="191"/>
                  </a:lnTo>
                  <a:lnTo>
                    <a:pt x="1059" y="203"/>
                  </a:lnTo>
                  <a:lnTo>
                    <a:pt x="1059" y="382"/>
                  </a:lnTo>
                  <a:lnTo>
                    <a:pt x="1286" y="610"/>
                  </a:lnTo>
                  <a:lnTo>
                    <a:pt x="1286" y="610"/>
                  </a:lnTo>
                  <a:lnTo>
                    <a:pt x="1286" y="610"/>
                  </a:lnTo>
                  <a:lnTo>
                    <a:pt x="1292" y="618"/>
                  </a:lnTo>
                  <a:lnTo>
                    <a:pt x="1299" y="628"/>
                  </a:lnTo>
                  <a:lnTo>
                    <a:pt x="1301" y="639"/>
                  </a:lnTo>
                  <a:lnTo>
                    <a:pt x="1302" y="651"/>
                  </a:lnTo>
                  <a:close/>
                  <a:moveTo>
                    <a:pt x="1180" y="753"/>
                  </a:moveTo>
                  <a:lnTo>
                    <a:pt x="1180" y="936"/>
                  </a:lnTo>
                  <a:lnTo>
                    <a:pt x="1180" y="1017"/>
                  </a:lnTo>
                  <a:lnTo>
                    <a:pt x="1180" y="1180"/>
                  </a:lnTo>
                  <a:lnTo>
                    <a:pt x="1180" y="1180"/>
                  </a:lnTo>
                  <a:lnTo>
                    <a:pt x="1179" y="1192"/>
                  </a:lnTo>
                  <a:lnTo>
                    <a:pt x="1176" y="1205"/>
                  </a:lnTo>
                  <a:lnTo>
                    <a:pt x="1170" y="1214"/>
                  </a:lnTo>
                  <a:lnTo>
                    <a:pt x="1163" y="1223"/>
                  </a:lnTo>
                  <a:lnTo>
                    <a:pt x="1153" y="1230"/>
                  </a:lnTo>
                  <a:lnTo>
                    <a:pt x="1143" y="1236"/>
                  </a:lnTo>
                  <a:lnTo>
                    <a:pt x="1132" y="1240"/>
                  </a:lnTo>
                  <a:lnTo>
                    <a:pt x="1120" y="1241"/>
                  </a:lnTo>
                  <a:lnTo>
                    <a:pt x="997" y="1241"/>
                  </a:lnTo>
                  <a:lnTo>
                    <a:pt x="997" y="753"/>
                  </a:lnTo>
                  <a:lnTo>
                    <a:pt x="753" y="753"/>
                  </a:lnTo>
                  <a:lnTo>
                    <a:pt x="753" y="1241"/>
                  </a:lnTo>
                  <a:lnTo>
                    <a:pt x="183" y="1241"/>
                  </a:lnTo>
                  <a:lnTo>
                    <a:pt x="183" y="1241"/>
                  </a:lnTo>
                  <a:lnTo>
                    <a:pt x="171" y="1240"/>
                  </a:lnTo>
                  <a:lnTo>
                    <a:pt x="160" y="1236"/>
                  </a:lnTo>
                  <a:lnTo>
                    <a:pt x="149" y="1230"/>
                  </a:lnTo>
                  <a:lnTo>
                    <a:pt x="141" y="1223"/>
                  </a:lnTo>
                  <a:lnTo>
                    <a:pt x="133" y="1214"/>
                  </a:lnTo>
                  <a:lnTo>
                    <a:pt x="127" y="1205"/>
                  </a:lnTo>
                  <a:lnTo>
                    <a:pt x="123" y="1192"/>
                  </a:lnTo>
                  <a:lnTo>
                    <a:pt x="122" y="1180"/>
                  </a:lnTo>
                  <a:lnTo>
                    <a:pt x="122" y="1017"/>
                  </a:lnTo>
                  <a:lnTo>
                    <a:pt x="122" y="936"/>
                  </a:lnTo>
                  <a:lnTo>
                    <a:pt x="122" y="753"/>
                  </a:lnTo>
                  <a:lnTo>
                    <a:pt x="651" y="224"/>
                  </a:lnTo>
                  <a:lnTo>
                    <a:pt x="1180" y="753"/>
                  </a:lnTo>
                  <a:close/>
                  <a:moveTo>
                    <a:pt x="549" y="753"/>
                  </a:moveTo>
                  <a:lnTo>
                    <a:pt x="306" y="753"/>
                  </a:lnTo>
                  <a:lnTo>
                    <a:pt x="306" y="998"/>
                  </a:lnTo>
                  <a:lnTo>
                    <a:pt x="549" y="998"/>
                  </a:lnTo>
                  <a:lnTo>
                    <a:pt x="549" y="75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899592" y="3731074"/>
            <a:ext cx="377599" cy="377599"/>
            <a:chOff x="5640582" y="2029373"/>
            <a:chExt cx="1012696" cy="1012696"/>
          </a:xfrm>
        </p:grpSpPr>
        <p:sp>
          <p:nvSpPr>
            <p:cNvPr id="18" name="椭圆 17"/>
            <p:cNvSpPr/>
            <p:nvPr/>
          </p:nvSpPr>
          <p:spPr>
            <a:xfrm>
              <a:off x="5640582" y="2029373"/>
              <a:ext cx="1012696" cy="1012696"/>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p:cNvSpPr>
              <a:spLocks noEditPoints="1"/>
            </p:cNvSpPr>
            <p:nvPr/>
          </p:nvSpPr>
          <p:spPr bwMode="auto">
            <a:xfrm>
              <a:off x="5889934" y="2302448"/>
              <a:ext cx="513992" cy="466546"/>
            </a:xfrm>
            <a:custGeom>
              <a:avLst/>
              <a:gdLst>
                <a:gd name="T0" fmla="*/ 1138 w 1301"/>
                <a:gd name="T1" fmla="*/ 691 h 1180"/>
                <a:gd name="T2" fmla="*/ 1241 w 1301"/>
                <a:gd name="T3" fmla="*/ 304 h 1180"/>
                <a:gd name="T4" fmla="*/ 1274 w 1301"/>
                <a:gd name="T5" fmla="*/ 315 h 1180"/>
                <a:gd name="T6" fmla="*/ 1297 w 1301"/>
                <a:gd name="T7" fmla="*/ 342 h 1180"/>
                <a:gd name="T8" fmla="*/ 1301 w 1301"/>
                <a:gd name="T9" fmla="*/ 752 h 1180"/>
                <a:gd name="T10" fmla="*/ 1301 w 1301"/>
                <a:gd name="T11" fmla="*/ 1118 h 1180"/>
                <a:gd name="T12" fmla="*/ 1291 w 1301"/>
                <a:gd name="T13" fmla="*/ 1153 h 1180"/>
                <a:gd name="T14" fmla="*/ 1264 w 1301"/>
                <a:gd name="T15" fmla="*/ 1175 h 1180"/>
                <a:gd name="T16" fmla="*/ 223 w 1301"/>
                <a:gd name="T17" fmla="*/ 1180 h 1180"/>
                <a:gd name="T18" fmla="*/ 223 w 1301"/>
                <a:gd name="T19" fmla="*/ 304 h 1180"/>
                <a:gd name="T20" fmla="*/ 346 w 1301"/>
                <a:gd name="T21" fmla="*/ 289 h 1180"/>
                <a:gd name="T22" fmla="*/ 351 w 1301"/>
                <a:gd name="T23" fmla="*/ 243 h 1180"/>
                <a:gd name="T24" fmla="*/ 363 w 1301"/>
                <a:gd name="T25" fmla="*/ 200 h 1180"/>
                <a:gd name="T26" fmla="*/ 398 w 1301"/>
                <a:gd name="T27" fmla="*/ 134 h 1180"/>
                <a:gd name="T28" fmla="*/ 456 w 1301"/>
                <a:gd name="T29" fmla="*/ 69 h 1180"/>
                <a:gd name="T30" fmla="*/ 531 w 1301"/>
                <a:gd name="T31" fmla="*/ 24 h 1180"/>
                <a:gd name="T32" fmla="*/ 574 w 1301"/>
                <a:gd name="T33" fmla="*/ 9 h 1180"/>
                <a:gd name="T34" fmla="*/ 619 w 1301"/>
                <a:gd name="T35" fmla="*/ 1 h 1180"/>
                <a:gd name="T36" fmla="*/ 651 w 1301"/>
                <a:gd name="T37" fmla="*/ 0 h 1180"/>
                <a:gd name="T38" fmla="*/ 697 w 1301"/>
                <a:gd name="T39" fmla="*/ 3 h 1180"/>
                <a:gd name="T40" fmla="*/ 742 w 1301"/>
                <a:gd name="T41" fmla="*/ 13 h 1180"/>
                <a:gd name="T42" fmla="*/ 795 w 1301"/>
                <a:gd name="T43" fmla="*/ 36 h 1180"/>
                <a:gd name="T44" fmla="*/ 866 w 1301"/>
                <a:gd name="T45" fmla="*/ 89 h 1180"/>
                <a:gd name="T46" fmla="*/ 919 w 1301"/>
                <a:gd name="T47" fmla="*/ 159 h 1180"/>
                <a:gd name="T48" fmla="*/ 942 w 1301"/>
                <a:gd name="T49" fmla="*/ 214 h 1180"/>
                <a:gd name="T50" fmla="*/ 952 w 1301"/>
                <a:gd name="T51" fmla="*/ 258 h 1180"/>
                <a:gd name="T52" fmla="*/ 956 w 1301"/>
                <a:gd name="T53" fmla="*/ 304 h 1180"/>
                <a:gd name="T54" fmla="*/ 1078 w 1301"/>
                <a:gd name="T55" fmla="*/ 1180 h 1180"/>
                <a:gd name="T56" fmla="*/ 651 w 1301"/>
                <a:gd name="T57" fmla="*/ 122 h 1180"/>
                <a:gd name="T58" fmla="*/ 596 w 1301"/>
                <a:gd name="T59" fmla="*/ 129 h 1180"/>
                <a:gd name="T60" fmla="*/ 548 w 1301"/>
                <a:gd name="T61" fmla="*/ 153 h 1180"/>
                <a:gd name="T62" fmla="*/ 509 w 1301"/>
                <a:gd name="T63" fmla="*/ 188 h 1180"/>
                <a:gd name="T64" fmla="*/ 482 w 1301"/>
                <a:gd name="T65" fmla="*/ 233 h 1180"/>
                <a:gd name="T66" fmla="*/ 469 w 1301"/>
                <a:gd name="T67" fmla="*/ 286 h 1180"/>
                <a:gd name="T68" fmla="*/ 833 w 1301"/>
                <a:gd name="T69" fmla="*/ 304 h 1180"/>
                <a:gd name="T70" fmla="*/ 825 w 1301"/>
                <a:gd name="T71" fmla="*/ 251 h 1180"/>
                <a:gd name="T72" fmla="*/ 803 w 1301"/>
                <a:gd name="T73" fmla="*/ 203 h 1180"/>
                <a:gd name="T74" fmla="*/ 767 w 1301"/>
                <a:gd name="T75" fmla="*/ 164 h 1180"/>
                <a:gd name="T76" fmla="*/ 722 w 1301"/>
                <a:gd name="T77" fmla="*/ 135 h 1180"/>
                <a:gd name="T78" fmla="*/ 669 w 1301"/>
                <a:gd name="T79" fmla="*/ 122 h 1180"/>
                <a:gd name="T80" fmla="*/ 0 w 1301"/>
                <a:gd name="T81" fmla="*/ 996 h 1180"/>
                <a:gd name="T82" fmla="*/ 0 w 1301"/>
                <a:gd name="T83" fmla="*/ 366 h 1180"/>
                <a:gd name="T84" fmla="*/ 10 w 1301"/>
                <a:gd name="T85" fmla="*/ 331 h 1180"/>
                <a:gd name="T86" fmla="*/ 36 w 1301"/>
                <a:gd name="T87" fmla="*/ 309 h 1180"/>
                <a:gd name="T88" fmla="*/ 163 w 1301"/>
                <a:gd name="T89" fmla="*/ 304 h 1180"/>
                <a:gd name="T90" fmla="*/ 163 w 1301"/>
                <a:gd name="T91" fmla="*/ 1180 h 1180"/>
                <a:gd name="T92" fmla="*/ 47 w 1301"/>
                <a:gd name="T93" fmla="*/ 1178 h 1180"/>
                <a:gd name="T94" fmla="*/ 17 w 1301"/>
                <a:gd name="T95" fmla="*/ 1161 h 1180"/>
                <a:gd name="T96" fmla="*/ 1 w 1301"/>
                <a:gd name="T97" fmla="*/ 1131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1" h="1180">
                  <a:moveTo>
                    <a:pt x="1241" y="1180"/>
                  </a:moveTo>
                  <a:lnTo>
                    <a:pt x="1138" y="1180"/>
                  </a:lnTo>
                  <a:lnTo>
                    <a:pt x="1138" y="691"/>
                  </a:lnTo>
                  <a:lnTo>
                    <a:pt x="1138" y="304"/>
                  </a:lnTo>
                  <a:lnTo>
                    <a:pt x="1241" y="304"/>
                  </a:lnTo>
                  <a:lnTo>
                    <a:pt x="1241" y="304"/>
                  </a:lnTo>
                  <a:lnTo>
                    <a:pt x="1253" y="306"/>
                  </a:lnTo>
                  <a:lnTo>
                    <a:pt x="1264" y="309"/>
                  </a:lnTo>
                  <a:lnTo>
                    <a:pt x="1274" y="315"/>
                  </a:lnTo>
                  <a:lnTo>
                    <a:pt x="1284" y="323"/>
                  </a:lnTo>
                  <a:lnTo>
                    <a:pt x="1291" y="331"/>
                  </a:lnTo>
                  <a:lnTo>
                    <a:pt x="1297" y="342"/>
                  </a:lnTo>
                  <a:lnTo>
                    <a:pt x="1300" y="353"/>
                  </a:lnTo>
                  <a:lnTo>
                    <a:pt x="1301" y="366"/>
                  </a:lnTo>
                  <a:lnTo>
                    <a:pt x="1301" y="752"/>
                  </a:lnTo>
                  <a:lnTo>
                    <a:pt x="1301" y="996"/>
                  </a:lnTo>
                  <a:lnTo>
                    <a:pt x="1301" y="1118"/>
                  </a:lnTo>
                  <a:lnTo>
                    <a:pt x="1301" y="1118"/>
                  </a:lnTo>
                  <a:lnTo>
                    <a:pt x="1300" y="1131"/>
                  </a:lnTo>
                  <a:lnTo>
                    <a:pt x="1297" y="1143"/>
                  </a:lnTo>
                  <a:lnTo>
                    <a:pt x="1291" y="1153"/>
                  </a:lnTo>
                  <a:lnTo>
                    <a:pt x="1284" y="1161"/>
                  </a:lnTo>
                  <a:lnTo>
                    <a:pt x="1274" y="1170"/>
                  </a:lnTo>
                  <a:lnTo>
                    <a:pt x="1264" y="1175"/>
                  </a:lnTo>
                  <a:lnTo>
                    <a:pt x="1253" y="1178"/>
                  </a:lnTo>
                  <a:lnTo>
                    <a:pt x="1241" y="1180"/>
                  </a:lnTo>
                  <a:close/>
                  <a:moveTo>
                    <a:pt x="223" y="1180"/>
                  </a:moveTo>
                  <a:lnTo>
                    <a:pt x="223" y="691"/>
                  </a:lnTo>
                  <a:lnTo>
                    <a:pt x="223" y="672"/>
                  </a:lnTo>
                  <a:lnTo>
                    <a:pt x="223" y="304"/>
                  </a:lnTo>
                  <a:lnTo>
                    <a:pt x="345" y="304"/>
                  </a:lnTo>
                  <a:lnTo>
                    <a:pt x="345" y="304"/>
                  </a:lnTo>
                  <a:lnTo>
                    <a:pt x="346" y="289"/>
                  </a:lnTo>
                  <a:lnTo>
                    <a:pt x="347" y="274"/>
                  </a:lnTo>
                  <a:lnTo>
                    <a:pt x="349" y="258"/>
                  </a:lnTo>
                  <a:lnTo>
                    <a:pt x="351" y="243"/>
                  </a:lnTo>
                  <a:lnTo>
                    <a:pt x="355" y="229"/>
                  </a:lnTo>
                  <a:lnTo>
                    <a:pt x="358" y="214"/>
                  </a:lnTo>
                  <a:lnTo>
                    <a:pt x="363" y="200"/>
                  </a:lnTo>
                  <a:lnTo>
                    <a:pt x="369" y="186"/>
                  </a:lnTo>
                  <a:lnTo>
                    <a:pt x="382" y="159"/>
                  </a:lnTo>
                  <a:lnTo>
                    <a:pt x="398" y="134"/>
                  </a:lnTo>
                  <a:lnTo>
                    <a:pt x="415" y="111"/>
                  </a:lnTo>
                  <a:lnTo>
                    <a:pt x="434" y="89"/>
                  </a:lnTo>
                  <a:lnTo>
                    <a:pt x="456" y="69"/>
                  </a:lnTo>
                  <a:lnTo>
                    <a:pt x="480" y="52"/>
                  </a:lnTo>
                  <a:lnTo>
                    <a:pt x="505" y="36"/>
                  </a:lnTo>
                  <a:lnTo>
                    <a:pt x="531" y="24"/>
                  </a:lnTo>
                  <a:lnTo>
                    <a:pt x="546" y="18"/>
                  </a:lnTo>
                  <a:lnTo>
                    <a:pt x="559" y="13"/>
                  </a:lnTo>
                  <a:lnTo>
                    <a:pt x="574" y="9"/>
                  </a:lnTo>
                  <a:lnTo>
                    <a:pt x="589" y="6"/>
                  </a:lnTo>
                  <a:lnTo>
                    <a:pt x="604" y="3"/>
                  </a:lnTo>
                  <a:lnTo>
                    <a:pt x="619" y="1"/>
                  </a:lnTo>
                  <a:lnTo>
                    <a:pt x="635" y="0"/>
                  </a:lnTo>
                  <a:lnTo>
                    <a:pt x="651" y="0"/>
                  </a:lnTo>
                  <a:lnTo>
                    <a:pt x="651" y="0"/>
                  </a:lnTo>
                  <a:lnTo>
                    <a:pt x="666" y="0"/>
                  </a:lnTo>
                  <a:lnTo>
                    <a:pt x="682" y="1"/>
                  </a:lnTo>
                  <a:lnTo>
                    <a:pt x="697" y="3"/>
                  </a:lnTo>
                  <a:lnTo>
                    <a:pt x="712" y="6"/>
                  </a:lnTo>
                  <a:lnTo>
                    <a:pt x="727" y="9"/>
                  </a:lnTo>
                  <a:lnTo>
                    <a:pt x="742" y="13"/>
                  </a:lnTo>
                  <a:lnTo>
                    <a:pt x="755" y="18"/>
                  </a:lnTo>
                  <a:lnTo>
                    <a:pt x="770" y="24"/>
                  </a:lnTo>
                  <a:lnTo>
                    <a:pt x="795" y="36"/>
                  </a:lnTo>
                  <a:lnTo>
                    <a:pt x="821" y="52"/>
                  </a:lnTo>
                  <a:lnTo>
                    <a:pt x="844" y="69"/>
                  </a:lnTo>
                  <a:lnTo>
                    <a:pt x="866" y="89"/>
                  </a:lnTo>
                  <a:lnTo>
                    <a:pt x="886" y="111"/>
                  </a:lnTo>
                  <a:lnTo>
                    <a:pt x="903" y="134"/>
                  </a:lnTo>
                  <a:lnTo>
                    <a:pt x="919" y="159"/>
                  </a:lnTo>
                  <a:lnTo>
                    <a:pt x="931" y="186"/>
                  </a:lnTo>
                  <a:lnTo>
                    <a:pt x="937" y="200"/>
                  </a:lnTo>
                  <a:lnTo>
                    <a:pt x="942" y="214"/>
                  </a:lnTo>
                  <a:lnTo>
                    <a:pt x="946" y="229"/>
                  </a:lnTo>
                  <a:lnTo>
                    <a:pt x="950" y="243"/>
                  </a:lnTo>
                  <a:lnTo>
                    <a:pt x="952" y="258"/>
                  </a:lnTo>
                  <a:lnTo>
                    <a:pt x="955" y="274"/>
                  </a:lnTo>
                  <a:lnTo>
                    <a:pt x="956" y="289"/>
                  </a:lnTo>
                  <a:lnTo>
                    <a:pt x="956" y="304"/>
                  </a:lnTo>
                  <a:lnTo>
                    <a:pt x="1078" y="304"/>
                  </a:lnTo>
                  <a:lnTo>
                    <a:pt x="1078" y="691"/>
                  </a:lnTo>
                  <a:lnTo>
                    <a:pt x="1078" y="1180"/>
                  </a:lnTo>
                  <a:lnTo>
                    <a:pt x="223" y="1180"/>
                  </a:lnTo>
                  <a:close/>
                  <a:moveTo>
                    <a:pt x="651" y="122"/>
                  </a:moveTo>
                  <a:lnTo>
                    <a:pt x="651" y="122"/>
                  </a:lnTo>
                  <a:lnTo>
                    <a:pt x="631" y="122"/>
                  </a:lnTo>
                  <a:lnTo>
                    <a:pt x="613" y="126"/>
                  </a:lnTo>
                  <a:lnTo>
                    <a:pt x="596" y="129"/>
                  </a:lnTo>
                  <a:lnTo>
                    <a:pt x="579" y="135"/>
                  </a:lnTo>
                  <a:lnTo>
                    <a:pt x="563" y="144"/>
                  </a:lnTo>
                  <a:lnTo>
                    <a:pt x="548" y="153"/>
                  </a:lnTo>
                  <a:lnTo>
                    <a:pt x="533" y="164"/>
                  </a:lnTo>
                  <a:lnTo>
                    <a:pt x="521" y="176"/>
                  </a:lnTo>
                  <a:lnTo>
                    <a:pt x="509" y="188"/>
                  </a:lnTo>
                  <a:lnTo>
                    <a:pt x="498" y="203"/>
                  </a:lnTo>
                  <a:lnTo>
                    <a:pt x="489" y="218"/>
                  </a:lnTo>
                  <a:lnTo>
                    <a:pt x="482" y="233"/>
                  </a:lnTo>
                  <a:lnTo>
                    <a:pt x="476" y="251"/>
                  </a:lnTo>
                  <a:lnTo>
                    <a:pt x="471" y="268"/>
                  </a:lnTo>
                  <a:lnTo>
                    <a:pt x="469" y="286"/>
                  </a:lnTo>
                  <a:lnTo>
                    <a:pt x="467" y="304"/>
                  </a:lnTo>
                  <a:lnTo>
                    <a:pt x="833" y="304"/>
                  </a:lnTo>
                  <a:lnTo>
                    <a:pt x="833" y="304"/>
                  </a:lnTo>
                  <a:lnTo>
                    <a:pt x="832" y="286"/>
                  </a:lnTo>
                  <a:lnTo>
                    <a:pt x="830" y="268"/>
                  </a:lnTo>
                  <a:lnTo>
                    <a:pt x="825" y="251"/>
                  </a:lnTo>
                  <a:lnTo>
                    <a:pt x="819" y="233"/>
                  </a:lnTo>
                  <a:lnTo>
                    <a:pt x="811" y="218"/>
                  </a:lnTo>
                  <a:lnTo>
                    <a:pt x="803" y="203"/>
                  </a:lnTo>
                  <a:lnTo>
                    <a:pt x="792" y="188"/>
                  </a:lnTo>
                  <a:lnTo>
                    <a:pt x="780" y="176"/>
                  </a:lnTo>
                  <a:lnTo>
                    <a:pt x="767" y="164"/>
                  </a:lnTo>
                  <a:lnTo>
                    <a:pt x="753" y="153"/>
                  </a:lnTo>
                  <a:lnTo>
                    <a:pt x="738" y="144"/>
                  </a:lnTo>
                  <a:lnTo>
                    <a:pt x="722" y="135"/>
                  </a:lnTo>
                  <a:lnTo>
                    <a:pt x="705" y="129"/>
                  </a:lnTo>
                  <a:lnTo>
                    <a:pt x="688" y="126"/>
                  </a:lnTo>
                  <a:lnTo>
                    <a:pt x="669" y="122"/>
                  </a:lnTo>
                  <a:lnTo>
                    <a:pt x="651" y="122"/>
                  </a:lnTo>
                  <a:close/>
                  <a:moveTo>
                    <a:pt x="0" y="1118"/>
                  </a:moveTo>
                  <a:lnTo>
                    <a:pt x="0" y="996"/>
                  </a:lnTo>
                  <a:lnTo>
                    <a:pt x="0" y="752"/>
                  </a:lnTo>
                  <a:lnTo>
                    <a:pt x="0" y="366"/>
                  </a:lnTo>
                  <a:lnTo>
                    <a:pt x="0" y="366"/>
                  </a:lnTo>
                  <a:lnTo>
                    <a:pt x="1" y="353"/>
                  </a:lnTo>
                  <a:lnTo>
                    <a:pt x="5" y="342"/>
                  </a:lnTo>
                  <a:lnTo>
                    <a:pt x="10" y="331"/>
                  </a:lnTo>
                  <a:lnTo>
                    <a:pt x="17" y="323"/>
                  </a:lnTo>
                  <a:lnTo>
                    <a:pt x="27" y="315"/>
                  </a:lnTo>
                  <a:lnTo>
                    <a:pt x="36" y="309"/>
                  </a:lnTo>
                  <a:lnTo>
                    <a:pt x="47" y="306"/>
                  </a:lnTo>
                  <a:lnTo>
                    <a:pt x="61" y="304"/>
                  </a:lnTo>
                  <a:lnTo>
                    <a:pt x="163" y="304"/>
                  </a:lnTo>
                  <a:lnTo>
                    <a:pt x="163" y="672"/>
                  </a:lnTo>
                  <a:lnTo>
                    <a:pt x="163" y="691"/>
                  </a:lnTo>
                  <a:lnTo>
                    <a:pt x="163" y="1180"/>
                  </a:lnTo>
                  <a:lnTo>
                    <a:pt x="61" y="1180"/>
                  </a:lnTo>
                  <a:lnTo>
                    <a:pt x="61" y="1180"/>
                  </a:lnTo>
                  <a:lnTo>
                    <a:pt x="47" y="1178"/>
                  </a:lnTo>
                  <a:lnTo>
                    <a:pt x="36" y="1175"/>
                  </a:lnTo>
                  <a:lnTo>
                    <a:pt x="27" y="1170"/>
                  </a:lnTo>
                  <a:lnTo>
                    <a:pt x="17" y="1161"/>
                  </a:lnTo>
                  <a:lnTo>
                    <a:pt x="10" y="1153"/>
                  </a:lnTo>
                  <a:lnTo>
                    <a:pt x="5" y="1143"/>
                  </a:lnTo>
                  <a:lnTo>
                    <a:pt x="1" y="1131"/>
                  </a:lnTo>
                  <a:lnTo>
                    <a:pt x="0" y="1118"/>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3012743" y="2838067"/>
            <a:ext cx="377599" cy="377599"/>
            <a:chOff x="7915404" y="2029373"/>
            <a:chExt cx="1012696" cy="1012696"/>
          </a:xfrm>
        </p:grpSpPr>
        <p:sp>
          <p:nvSpPr>
            <p:cNvPr id="21" name="椭圆 20"/>
            <p:cNvSpPr/>
            <p:nvPr/>
          </p:nvSpPr>
          <p:spPr>
            <a:xfrm>
              <a:off x="7915404" y="2029373"/>
              <a:ext cx="1012696" cy="1012696"/>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27"/>
            <p:cNvSpPr>
              <a:spLocks noEditPoints="1"/>
            </p:cNvSpPr>
            <p:nvPr/>
          </p:nvSpPr>
          <p:spPr bwMode="auto">
            <a:xfrm>
              <a:off x="8193374" y="2326171"/>
              <a:ext cx="522028" cy="522028"/>
            </a:xfrm>
            <a:custGeom>
              <a:avLst/>
              <a:gdLst>
                <a:gd name="T0" fmla="*/ 975 w 977"/>
                <a:gd name="T1" fmla="*/ 497 h 977"/>
                <a:gd name="T2" fmla="*/ 975 w 977"/>
                <a:gd name="T3" fmla="*/ 502 h 977"/>
                <a:gd name="T4" fmla="*/ 977 w 977"/>
                <a:gd name="T5" fmla="*/ 508 h 977"/>
                <a:gd name="T6" fmla="*/ 977 w 977"/>
                <a:gd name="T7" fmla="*/ 509 h 977"/>
                <a:gd name="T8" fmla="*/ 968 w 977"/>
                <a:gd name="T9" fmla="*/ 540 h 977"/>
                <a:gd name="T10" fmla="*/ 616 w 977"/>
                <a:gd name="T11" fmla="*/ 955 h 977"/>
                <a:gd name="T12" fmla="*/ 607 w 977"/>
                <a:gd name="T13" fmla="*/ 965 h 977"/>
                <a:gd name="T14" fmla="*/ 576 w 977"/>
                <a:gd name="T15" fmla="*/ 977 h 977"/>
                <a:gd name="T16" fmla="*/ 563 w 977"/>
                <a:gd name="T17" fmla="*/ 977 h 977"/>
                <a:gd name="T18" fmla="*/ 559 w 977"/>
                <a:gd name="T19" fmla="*/ 976 h 977"/>
                <a:gd name="T20" fmla="*/ 549 w 977"/>
                <a:gd name="T21" fmla="*/ 973 h 977"/>
                <a:gd name="T22" fmla="*/ 529 w 977"/>
                <a:gd name="T23" fmla="*/ 962 h 977"/>
                <a:gd name="T24" fmla="*/ 21 w 977"/>
                <a:gd name="T25" fmla="*/ 494 h 977"/>
                <a:gd name="T26" fmla="*/ 6 w 977"/>
                <a:gd name="T27" fmla="*/ 474 h 977"/>
                <a:gd name="T28" fmla="*/ 0 w 977"/>
                <a:gd name="T29" fmla="*/ 449 h 977"/>
                <a:gd name="T30" fmla="*/ 0 w 977"/>
                <a:gd name="T31" fmla="*/ 61 h 977"/>
                <a:gd name="T32" fmla="*/ 1 w 977"/>
                <a:gd name="T33" fmla="*/ 49 h 977"/>
                <a:gd name="T34" fmla="*/ 17 w 977"/>
                <a:gd name="T35" fmla="*/ 19 h 977"/>
                <a:gd name="T36" fmla="*/ 49 w 977"/>
                <a:gd name="T37" fmla="*/ 1 h 977"/>
                <a:gd name="T38" fmla="*/ 447 w 977"/>
                <a:gd name="T39" fmla="*/ 0 h 977"/>
                <a:gd name="T40" fmla="*/ 448 w 977"/>
                <a:gd name="T41" fmla="*/ 0 h 977"/>
                <a:gd name="T42" fmla="*/ 471 w 977"/>
                <a:gd name="T43" fmla="*/ 5 h 977"/>
                <a:gd name="T44" fmla="*/ 958 w 977"/>
                <a:gd name="T45" fmla="*/ 465 h 977"/>
                <a:gd name="T46" fmla="*/ 969 w 977"/>
                <a:gd name="T47" fmla="*/ 480 h 977"/>
                <a:gd name="T48" fmla="*/ 163 w 977"/>
                <a:gd name="T49" fmla="*/ 82 h 977"/>
                <a:gd name="T50" fmla="*/ 145 w 977"/>
                <a:gd name="T51" fmla="*/ 83 h 977"/>
                <a:gd name="T52" fmla="*/ 123 w 977"/>
                <a:gd name="T53" fmla="*/ 92 h 977"/>
                <a:gd name="T54" fmla="*/ 105 w 977"/>
                <a:gd name="T55" fmla="*/ 105 h 977"/>
                <a:gd name="T56" fmla="*/ 90 w 977"/>
                <a:gd name="T57" fmla="*/ 124 h 977"/>
                <a:gd name="T58" fmla="*/ 83 w 977"/>
                <a:gd name="T59" fmla="*/ 147 h 977"/>
                <a:gd name="T60" fmla="*/ 81 w 977"/>
                <a:gd name="T61" fmla="*/ 163 h 977"/>
                <a:gd name="T62" fmla="*/ 84 w 977"/>
                <a:gd name="T63" fmla="*/ 188 h 977"/>
                <a:gd name="T64" fmla="*/ 95 w 977"/>
                <a:gd name="T65" fmla="*/ 208 h 977"/>
                <a:gd name="T66" fmla="*/ 111 w 977"/>
                <a:gd name="T67" fmla="*/ 225 h 977"/>
                <a:gd name="T68" fmla="*/ 131 w 977"/>
                <a:gd name="T69" fmla="*/ 238 h 977"/>
                <a:gd name="T70" fmla="*/ 154 w 977"/>
                <a:gd name="T71" fmla="*/ 244 h 977"/>
                <a:gd name="T72" fmla="*/ 171 w 977"/>
                <a:gd name="T73" fmla="*/ 244 h 977"/>
                <a:gd name="T74" fmla="*/ 194 w 977"/>
                <a:gd name="T75" fmla="*/ 238 h 977"/>
                <a:gd name="T76" fmla="*/ 214 w 977"/>
                <a:gd name="T77" fmla="*/ 225 h 977"/>
                <a:gd name="T78" fmla="*/ 230 w 977"/>
                <a:gd name="T79" fmla="*/ 208 h 977"/>
                <a:gd name="T80" fmla="*/ 240 w 977"/>
                <a:gd name="T81" fmla="*/ 188 h 977"/>
                <a:gd name="T82" fmla="*/ 243 w 977"/>
                <a:gd name="T83" fmla="*/ 163 h 977"/>
                <a:gd name="T84" fmla="*/ 242 w 977"/>
                <a:gd name="T85" fmla="*/ 147 h 977"/>
                <a:gd name="T86" fmla="*/ 234 w 977"/>
                <a:gd name="T87" fmla="*/ 124 h 977"/>
                <a:gd name="T88" fmla="*/ 220 w 977"/>
                <a:gd name="T89" fmla="*/ 105 h 977"/>
                <a:gd name="T90" fmla="*/ 202 w 977"/>
                <a:gd name="T91" fmla="*/ 92 h 977"/>
                <a:gd name="T92" fmla="*/ 179 w 977"/>
                <a:gd name="T93" fmla="*/ 83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7" h="977">
                  <a:moveTo>
                    <a:pt x="975" y="497"/>
                  </a:moveTo>
                  <a:lnTo>
                    <a:pt x="975" y="497"/>
                  </a:lnTo>
                  <a:lnTo>
                    <a:pt x="975" y="497"/>
                  </a:lnTo>
                  <a:lnTo>
                    <a:pt x="975" y="497"/>
                  </a:lnTo>
                  <a:lnTo>
                    <a:pt x="975" y="502"/>
                  </a:lnTo>
                  <a:lnTo>
                    <a:pt x="975" y="502"/>
                  </a:lnTo>
                  <a:lnTo>
                    <a:pt x="975" y="503"/>
                  </a:lnTo>
                  <a:lnTo>
                    <a:pt x="975" y="503"/>
                  </a:lnTo>
                  <a:lnTo>
                    <a:pt x="977" y="508"/>
                  </a:lnTo>
                  <a:lnTo>
                    <a:pt x="977" y="508"/>
                  </a:lnTo>
                  <a:lnTo>
                    <a:pt x="977" y="509"/>
                  </a:lnTo>
                  <a:lnTo>
                    <a:pt x="977" y="509"/>
                  </a:lnTo>
                  <a:lnTo>
                    <a:pt x="975" y="520"/>
                  </a:lnTo>
                  <a:lnTo>
                    <a:pt x="973" y="530"/>
                  </a:lnTo>
                  <a:lnTo>
                    <a:pt x="968" y="540"/>
                  </a:lnTo>
                  <a:lnTo>
                    <a:pt x="962" y="549"/>
                  </a:lnTo>
                  <a:lnTo>
                    <a:pt x="962" y="549"/>
                  </a:lnTo>
                  <a:lnTo>
                    <a:pt x="616" y="955"/>
                  </a:lnTo>
                  <a:lnTo>
                    <a:pt x="616" y="955"/>
                  </a:lnTo>
                  <a:lnTo>
                    <a:pt x="616" y="955"/>
                  </a:lnTo>
                  <a:lnTo>
                    <a:pt x="607" y="965"/>
                  </a:lnTo>
                  <a:lnTo>
                    <a:pt x="596" y="971"/>
                  </a:lnTo>
                  <a:lnTo>
                    <a:pt x="582" y="976"/>
                  </a:lnTo>
                  <a:lnTo>
                    <a:pt x="576" y="977"/>
                  </a:lnTo>
                  <a:lnTo>
                    <a:pt x="569" y="977"/>
                  </a:lnTo>
                  <a:lnTo>
                    <a:pt x="569" y="977"/>
                  </a:lnTo>
                  <a:lnTo>
                    <a:pt x="563" y="977"/>
                  </a:lnTo>
                  <a:lnTo>
                    <a:pt x="563" y="977"/>
                  </a:lnTo>
                  <a:lnTo>
                    <a:pt x="559" y="976"/>
                  </a:lnTo>
                  <a:lnTo>
                    <a:pt x="559" y="976"/>
                  </a:lnTo>
                  <a:lnTo>
                    <a:pt x="558" y="976"/>
                  </a:lnTo>
                  <a:lnTo>
                    <a:pt x="558" y="976"/>
                  </a:lnTo>
                  <a:lnTo>
                    <a:pt x="549" y="973"/>
                  </a:lnTo>
                  <a:lnTo>
                    <a:pt x="542" y="971"/>
                  </a:lnTo>
                  <a:lnTo>
                    <a:pt x="536" y="967"/>
                  </a:lnTo>
                  <a:lnTo>
                    <a:pt x="529" y="962"/>
                  </a:lnTo>
                  <a:lnTo>
                    <a:pt x="529" y="962"/>
                  </a:lnTo>
                  <a:lnTo>
                    <a:pt x="21" y="494"/>
                  </a:lnTo>
                  <a:lnTo>
                    <a:pt x="21" y="494"/>
                  </a:lnTo>
                  <a:lnTo>
                    <a:pt x="21" y="494"/>
                  </a:lnTo>
                  <a:lnTo>
                    <a:pt x="12" y="485"/>
                  </a:lnTo>
                  <a:lnTo>
                    <a:pt x="6" y="474"/>
                  </a:lnTo>
                  <a:lnTo>
                    <a:pt x="1" y="462"/>
                  </a:lnTo>
                  <a:lnTo>
                    <a:pt x="0" y="449"/>
                  </a:lnTo>
                  <a:lnTo>
                    <a:pt x="0" y="449"/>
                  </a:lnTo>
                  <a:lnTo>
                    <a:pt x="0" y="123"/>
                  </a:lnTo>
                  <a:lnTo>
                    <a:pt x="0" y="63"/>
                  </a:lnTo>
                  <a:lnTo>
                    <a:pt x="0" y="61"/>
                  </a:lnTo>
                  <a:lnTo>
                    <a:pt x="0" y="61"/>
                  </a:lnTo>
                  <a:lnTo>
                    <a:pt x="0" y="61"/>
                  </a:lnTo>
                  <a:lnTo>
                    <a:pt x="1" y="49"/>
                  </a:lnTo>
                  <a:lnTo>
                    <a:pt x="5" y="38"/>
                  </a:lnTo>
                  <a:lnTo>
                    <a:pt x="10" y="27"/>
                  </a:lnTo>
                  <a:lnTo>
                    <a:pt x="17" y="19"/>
                  </a:lnTo>
                  <a:lnTo>
                    <a:pt x="27" y="11"/>
                  </a:lnTo>
                  <a:lnTo>
                    <a:pt x="37" y="5"/>
                  </a:lnTo>
                  <a:lnTo>
                    <a:pt x="49" y="1"/>
                  </a:lnTo>
                  <a:lnTo>
                    <a:pt x="61" y="0"/>
                  </a:lnTo>
                  <a:lnTo>
                    <a:pt x="61" y="0"/>
                  </a:lnTo>
                  <a:lnTo>
                    <a:pt x="447" y="0"/>
                  </a:lnTo>
                  <a:lnTo>
                    <a:pt x="447" y="0"/>
                  </a:lnTo>
                  <a:lnTo>
                    <a:pt x="447" y="0"/>
                  </a:lnTo>
                  <a:lnTo>
                    <a:pt x="448" y="0"/>
                  </a:lnTo>
                  <a:lnTo>
                    <a:pt x="448" y="0"/>
                  </a:lnTo>
                  <a:lnTo>
                    <a:pt x="460" y="1"/>
                  </a:lnTo>
                  <a:lnTo>
                    <a:pt x="471" y="5"/>
                  </a:lnTo>
                  <a:lnTo>
                    <a:pt x="482" y="11"/>
                  </a:lnTo>
                  <a:lnTo>
                    <a:pt x="491" y="19"/>
                  </a:lnTo>
                  <a:lnTo>
                    <a:pt x="958" y="465"/>
                  </a:lnTo>
                  <a:lnTo>
                    <a:pt x="958" y="465"/>
                  </a:lnTo>
                  <a:lnTo>
                    <a:pt x="964" y="473"/>
                  </a:lnTo>
                  <a:lnTo>
                    <a:pt x="969" y="480"/>
                  </a:lnTo>
                  <a:lnTo>
                    <a:pt x="973" y="487"/>
                  </a:lnTo>
                  <a:lnTo>
                    <a:pt x="975" y="497"/>
                  </a:lnTo>
                  <a:close/>
                  <a:moveTo>
                    <a:pt x="163" y="82"/>
                  </a:moveTo>
                  <a:lnTo>
                    <a:pt x="163" y="82"/>
                  </a:lnTo>
                  <a:lnTo>
                    <a:pt x="154" y="82"/>
                  </a:lnTo>
                  <a:lnTo>
                    <a:pt x="145" y="83"/>
                  </a:lnTo>
                  <a:lnTo>
                    <a:pt x="138" y="86"/>
                  </a:lnTo>
                  <a:lnTo>
                    <a:pt x="131" y="88"/>
                  </a:lnTo>
                  <a:lnTo>
                    <a:pt x="123" y="92"/>
                  </a:lnTo>
                  <a:lnTo>
                    <a:pt x="117" y="96"/>
                  </a:lnTo>
                  <a:lnTo>
                    <a:pt x="111" y="101"/>
                  </a:lnTo>
                  <a:lnTo>
                    <a:pt x="105" y="105"/>
                  </a:lnTo>
                  <a:lnTo>
                    <a:pt x="100" y="112"/>
                  </a:lnTo>
                  <a:lnTo>
                    <a:pt x="95" y="118"/>
                  </a:lnTo>
                  <a:lnTo>
                    <a:pt x="90" y="124"/>
                  </a:lnTo>
                  <a:lnTo>
                    <a:pt x="88" y="131"/>
                  </a:lnTo>
                  <a:lnTo>
                    <a:pt x="84" y="139"/>
                  </a:lnTo>
                  <a:lnTo>
                    <a:pt x="83" y="147"/>
                  </a:lnTo>
                  <a:lnTo>
                    <a:pt x="82" y="154"/>
                  </a:lnTo>
                  <a:lnTo>
                    <a:pt x="81" y="163"/>
                  </a:lnTo>
                  <a:lnTo>
                    <a:pt x="81" y="163"/>
                  </a:lnTo>
                  <a:lnTo>
                    <a:pt x="82" y="172"/>
                  </a:lnTo>
                  <a:lnTo>
                    <a:pt x="83" y="180"/>
                  </a:lnTo>
                  <a:lnTo>
                    <a:pt x="84" y="188"/>
                  </a:lnTo>
                  <a:lnTo>
                    <a:pt x="88" y="195"/>
                  </a:lnTo>
                  <a:lnTo>
                    <a:pt x="90" y="202"/>
                  </a:lnTo>
                  <a:lnTo>
                    <a:pt x="95" y="208"/>
                  </a:lnTo>
                  <a:lnTo>
                    <a:pt x="100" y="214"/>
                  </a:lnTo>
                  <a:lnTo>
                    <a:pt x="105" y="221"/>
                  </a:lnTo>
                  <a:lnTo>
                    <a:pt x="111" y="225"/>
                  </a:lnTo>
                  <a:lnTo>
                    <a:pt x="117" y="230"/>
                  </a:lnTo>
                  <a:lnTo>
                    <a:pt x="123" y="235"/>
                  </a:lnTo>
                  <a:lnTo>
                    <a:pt x="131" y="238"/>
                  </a:lnTo>
                  <a:lnTo>
                    <a:pt x="138" y="241"/>
                  </a:lnTo>
                  <a:lnTo>
                    <a:pt x="145" y="243"/>
                  </a:lnTo>
                  <a:lnTo>
                    <a:pt x="154" y="244"/>
                  </a:lnTo>
                  <a:lnTo>
                    <a:pt x="163" y="245"/>
                  </a:lnTo>
                  <a:lnTo>
                    <a:pt x="163" y="245"/>
                  </a:lnTo>
                  <a:lnTo>
                    <a:pt x="171" y="244"/>
                  </a:lnTo>
                  <a:lnTo>
                    <a:pt x="179" y="243"/>
                  </a:lnTo>
                  <a:lnTo>
                    <a:pt x="187" y="241"/>
                  </a:lnTo>
                  <a:lnTo>
                    <a:pt x="194" y="238"/>
                  </a:lnTo>
                  <a:lnTo>
                    <a:pt x="202" y="235"/>
                  </a:lnTo>
                  <a:lnTo>
                    <a:pt x="208" y="230"/>
                  </a:lnTo>
                  <a:lnTo>
                    <a:pt x="214" y="225"/>
                  </a:lnTo>
                  <a:lnTo>
                    <a:pt x="220" y="221"/>
                  </a:lnTo>
                  <a:lnTo>
                    <a:pt x="225" y="214"/>
                  </a:lnTo>
                  <a:lnTo>
                    <a:pt x="230" y="208"/>
                  </a:lnTo>
                  <a:lnTo>
                    <a:pt x="234" y="202"/>
                  </a:lnTo>
                  <a:lnTo>
                    <a:pt x="237" y="195"/>
                  </a:lnTo>
                  <a:lnTo>
                    <a:pt x="240" y="188"/>
                  </a:lnTo>
                  <a:lnTo>
                    <a:pt x="242" y="180"/>
                  </a:lnTo>
                  <a:lnTo>
                    <a:pt x="243" y="172"/>
                  </a:lnTo>
                  <a:lnTo>
                    <a:pt x="243" y="163"/>
                  </a:lnTo>
                  <a:lnTo>
                    <a:pt x="243" y="163"/>
                  </a:lnTo>
                  <a:lnTo>
                    <a:pt x="243" y="154"/>
                  </a:lnTo>
                  <a:lnTo>
                    <a:pt x="242" y="147"/>
                  </a:lnTo>
                  <a:lnTo>
                    <a:pt x="240" y="139"/>
                  </a:lnTo>
                  <a:lnTo>
                    <a:pt x="237" y="131"/>
                  </a:lnTo>
                  <a:lnTo>
                    <a:pt x="234" y="124"/>
                  </a:lnTo>
                  <a:lnTo>
                    <a:pt x="230" y="118"/>
                  </a:lnTo>
                  <a:lnTo>
                    <a:pt x="225" y="112"/>
                  </a:lnTo>
                  <a:lnTo>
                    <a:pt x="220" y="105"/>
                  </a:lnTo>
                  <a:lnTo>
                    <a:pt x="214" y="101"/>
                  </a:lnTo>
                  <a:lnTo>
                    <a:pt x="208" y="96"/>
                  </a:lnTo>
                  <a:lnTo>
                    <a:pt x="202" y="92"/>
                  </a:lnTo>
                  <a:lnTo>
                    <a:pt x="194" y="88"/>
                  </a:lnTo>
                  <a:lnTo>
                    <a:pt x="187" y="86"/>
                  </a:lnTo>
                  <a:lnTo>
                    <a:pt x="179" y="83"/>
                  </a:lnTo>
                  <a:lnTo>
                    <a:pt x="171" y="82"/>
                  </a:lnTo>
                  <a:lnTo>
                    <a:pt x="163" y="82"/>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3012743" y="3731074"/>
            <a:ext cx="377599" cy="377599"/>
            <a:chOff x="3480926" y="4216961"/>
            <a:chExt cx="607562" cy="607562"/>
          </a:xfrm>
        </p:grpSpPr>
        <p:sp>
          <p:nvSpPr>
            <p:cNvPr id="24" name="椭圆 23"/>
            <p:cNvSpPr/>
            <p:nvPr/>
          </p:nvSpPr>
          <p:spPr>
            <a:xfrm>
              <a:off x="3480926" y="4216961"/>
              <a:ext cx="607562" cy="607562"/>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43"/>
            <p:cNvSpPr>
              <a:spLocks/>
            </p:cNvSpPr>
            <p:nvPr/>
          </p:nvSpPr>
          <p:spPr bwMode="auto">
            <a:xfrm>
              <a:off x="3628867" y="4363723"/>
              <a:ext cx="304406" cy="314038"/>
            </a:xfrm>
            <a:custGeom>
              <a:avLst/>
              <a:gdLst>
                <a:gd name="T0" fmla="*/ 1261 w 1263"/>
                <a:gd name="T1" fmla="*/ 1012 h 1305"/>
                <a:gd name="T2" fmla="*/ 1245 w 1263"/>
                <a:gd name="T3" fmla="*/ 1047 h 1305"/>
                <a:gd name="T4" fmla="*/ 1211 w 1263"/>
                <a:gd name="T5" fmla="*/ 1077 h 1305"/>
                <a:gd name="T6" fmla="*/ 1164 w 1263"/>
                <a:gd name="T7" fmla="*/ 1101 h 1305"/>
                <a:gd name="T8" fmla="*/ 1105 w 1263"/>
                <a:gd name="T9" fmla="*/ 1115 h 1305"/>
                <a:gd name="T10" fmla="*/ 1038 w 1263"/>
                <a:gd name="T11" fmla="*/ 1121 h 1305"/>
                <a:gd name="T12" fmla="*/ 993 w 1263"/>
                <a:gd name="T13" fmla="*/ 1119 h 1305"/>
                <a:gd name="T14" fmla="*/ 931 w 1263"/>
                <a:gd name="T15" fmla="*/ 1107 h 1305"/>
                <a:gd name="T16" fmla="*/ 879 w 1263"/>
                <a:gd name="T17" fmla="*/ 1085 h 1305"/>
                <a:gd name="T18" fmla="*/ 841 w 1263"/>
                <a:gd name="T19" fmla="*/ 1057 h 1305"/>
                <a:gd name="T20" fmla="*/ 819 w 1263"/>
                <a:gd name="T21" fmla="*/ 1024 h 1305"/>
                <a:gd name="T22" fmla="*/ 814 w 1263"/>
                <a:gd name="T23" fmla="*/ 999 h 1305"/>
                <a:gd name="T24" fmla="*/ 824 w 1263"/>
                <a:gd name="T25" fmla="*/ 962 h 1305"/>
                <a:gd name="T26" fmla="*/ 853 w 1263"/>
                <a:gd name="T27" fmla="*/ 930 h 1305"/>
                <a:gd name="T28" fmla="*/ 896 w 1263"/>
                <a:gd name="T29" fmla="*/ 905 h 1305"/>
                <a:gd name="T30" fmla="*/ 951 w 1263"/>
                <a:gd name="T31" fmla="*/ 886 h 1305"/>
                <a:gd name="T32" fmla="*/ 1015 w 1263"/>
                <a:gd name="T33" fmla="*/ 877 h 1305"/>
                <a:gd name="T34" fmla="*/ 1066 w 1263"/>
                <a:gd name="T35" fmla="*/ 877 h 1305"/>
                <a:gd name="T36" fmla="*/ 1140 w 1263"/>
                <a:gd name="T37" fmla="*/ 890 h 1305"/>
                <a:gd name="T38" fmla="*/ 448 w 1263"/>
                <a:gd name="T39" fmla="*/ 532 h 1305"/>
                <a:gd name="T40" fmla="*/ 447 w 1263"/>
                <a:gd name="T41" fmla="*/ 1194 h 1305"/>
                <a:gd name="T42" fmla="*/ 430 w 1263"/>
                <a:gd name="T43" fmla="*/ 1229 h 1305"/>
                <a:gd name="T44" fmla="*/ 396 w 1263"/>
                <a:gd name="T45" fmla="*/ 1259 h 1305"/>
                <a:gd name="T46" fmla="*/ 348 w 1263"/>
                <a:gd name="T47" fmla="*/ 1283 h 1305"/>
                <a:gd name="T48" fmla="*/ 291 w 1263"/>
                <a:gd name="T49" fmla="*/ 1299 h 1305"/>
                <a:gd name="T50" fmla="*/ 223 w 1263"/>
                <a:gd name="T51" fmla="*/ 1305 h 1305"/>
                <a:gd name="T52" fmla="*/ 178 w 1263"/>
                <a:gd name="T53" fmla="*/ 1301 h 1305"/>
                <a:gd name="T54" fmla="*/ 116 w 1263"/>
                <a:gd name="T55" fmla="*/ 1289 h 1305"/>
                <a:gd name="T56" fmla="*/ 65 w 1263"/>
                <a:gd name="T57" fmla="*/ 1269 h 1305"/>
                <a:gd name="T58" fmla="*/ 26 w 1263"/>
                <a:gd name="T59" fmla="*/ 1240 h 1305"/>
                <a:gd name="T60" fmla="*/ 3 w 1263"/>
                <a:gd name="T61" fmla="*/ 1206 h 1305"/>
                <a:gd name="T62" fmla="*/ 0 w 1263"/>
                <a:gd name="T63" fmla="*/ 1182 h 1305"/>
                <a:gd name="T64" fmla="*/ 9 w 1263"/>
                <a:gd name="T65" fmla="*/ 1146 h 1305"/>
                <a:gd name="T66" fmla="*/ 37 w 1263"/>
                <a:gd name="T67" fmla="*/ 1114 h 1305"/>
                <a:gd name="T68" fmla="*/ 80 w 1263"/>
                <a:gd name="T69" fmla="*/ 1087 h 1305"/>
                <a:gd name="T70" fmla="*/ 136 w 1263"/>
                <a:gd name="T71" fmla="*/ 1069 h 1305"/>
                <a:gd name="T72" fmla="*/ 200 w 1263"/>
                <a:gd name="T73" fmla="*/ 1061 h 1305"/>
                <a:gd name="T74" fmla="*/ 251 w 1263"/>
                <a:gd name="T75" fmla="*/ 1061 h 1305"/>
                <a:gd name="T76" fmla="*/ 325 w 1263"/>
                <a:gd name="T77" fmla="*/ 1073 h 1305"/>
                <a:gd name="T78" fmla="*/ 325 w 1263"/>
                <a:gd name="T79" fmla="*/ 245 h 1305"/>
                <a:gd name="T80" fmla="*/ 331 w 1263"/>
                <a:gd name="T81" fmla="*/ 221 h 1305"/>
                <a:gd name="T82" fmla="*/ 345 w 1263"/>
                <a:gd name="T83" fmla="*/ 204 h 1305"/>
                <a:gd name="T84" fmla="*/ 377 w 1263"/>
                <a:gd name="T85" fmla="*/ 186 h 1305"/>
                <a:gd name="T86" fmla="*/ 1201 w 1263"/>
                <a:gd name="T87" fmla="*/ 0 h 1305"/>
                <a:gd name="T88" fmla="*/ 1235 w 1263"/>
                <a:gd name="T89" fmla="*/ 11 h 1305"/>
                <a:gd name="T90" fmla="*/ 1258 w 1263"/>
                <a:gd name="T91" fmla="*/ 37 h 1305"/>
                <a:gd name="T92" fmla="*/ 1263 w 1263"/>
                <a:gd name="T93" fmla="*/ 937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63" h="1305">
                  <a:moveTo>
                    <a:pt x="1263" y="999"/>
                  </a:moveTo>
                  <a:lnTo>
                    <a:pt x="1263" y="999"/>
                  </a:lnTo>
                  <a:lnTo>
                    <a:pt x="1261" y="1012"/>
                  </a:lnTo>
                  <a:lnTo>
                    <a:pt x="1258" y="1024"/>
                  </a:lnTo>
                  <a:lnTo>
                    <a:pt x="1252" y="1035"/>
                  </a:lnTo>
                  <a:lnTo>
                    <a:pt x="1245" y="1047"/>
                  </a:lnTo>
                  <a:lnTo>
                    <a:pt x="1235" y="1057"/>
                  </a:lnTo>
                  <a:lnTo>
                    <a:pt x="1224" y="1067"/>
                  </a:lnTo>
                  <a:lnTo>
                    <a:pt x="1211" y="1077"/>
                  </a:lnTo>
                  <a:lnTo>
                    <a:pt x="1197" y="1085"/>
                  </a:lnTo>
                  <a:lnTo>
                    <a:pt x="1181" y="1093"/>
                  </a:lnTo>
                  <a:lnTo>
                    <a:pt x="1164" y="1101"/>
                  </a:lnTo>
                  <a:lnTo>
                    <a:pt x="1145" y="1107"/>
                  </a:lnTo>
                  <a:lnTo>
                    <a:pt x="1126" y="1111"/>
                  </a:lnTo>
                  <a:lnTo>
                    <a:pt x="1105" y="1115"/>
                  </a:lnTo>
                  <a:lnTo>
                    <a:pt x="1084" y="1119"/>
                  </a:lnTo>
                  <a:lnTo>
                    <a:pt x="1061" y="1120"/>
                  </a:lnTo>
                  <a:lnTo>
                    <a:pt x="1038" y="1121"/>
                  </a:lnTo>
                  <a:lnTo>
                    <a:pt x="1038" y="1121"/>
                  </a:lnTo>
                  <a:lnTo>
                    <a:pt x="1015" y="1120"/>
                  </a:lnTo>
                  <a:lnTo>
                    <a:pt x="993" y="1119"/>
                  </a:lnTo>
                  <a:lnTo>
                    <a:pt x="972" y="1115"/>
                  </a:lnTo>
                  <a:lnTo>
                    <a:pt x="951" y="1111"/>
                  </a:lnTo>
                  <a:lnTo>
                    <a:pt x="931" y="1107"/>
                  </a:lnTo>
                  <a:lnTo>
                    <a:pt x="913" y="1101"/>
                  </a:lnTo>
                  <a:lnTo>
                    <a:pt x="896" y="1093"/>
                  </a:lnTo>
                  <a:lnTo>
                    <a:pt x="879" y="1085"/>
                  </a:lnTo>
                  <a:lnTo>
                    <a:pt x="865" y="1077"/>
                  </a:lnTo>
                  <a:lnTo>
                    <a:pt x="853" y="1067"/>
                  </a:lnTo>
                  <a:lnTo>
                    <a:pt x="841" y="1057"/>
                  </a:lnTo>
                  <a:lnTo>
                    <a:pt x="831" y="1047"/>
                  </a:lnTo>
                  <a:lnTo>
                    <a:pt x="824" y="1035"/>
                  </a:lnTo>
                  <a:lnTo>
                    <a:pt x="819" y="1024"/>
                  </a:lnTo>
                  <a:lnTo>
                    <a:pt x="816" y="1012"/>
                  </a:lnTo>
                  <a:lnTo>
                    <a:pt x="814" y="999"/>
                  </a:lnTo>
                  <a:lnTo>
                    <a:pt x="814" y="999"/>
                  </a:lnTo>
                  <a:lnTo>
                    <a:pt x="816" y="987"/>
                  </a:lnTo>
                  <a:lnTo>
                    <a:pt x="819" y="975"/>
                  </a:lnTo>
                  <a:lnTo>
                    <a:pt x="824" y="962"/>
                  </a:lnTo>
                  <a:lnTo>
                    <a:pt x="831" y="952"/>
                  </a:lnTo>
                  <a:lnTo>
                    <a:pt x="841" y="941"/>
                  </a:lnTo>
                  <a:lnTo>
                    <a:pt x="853" y="930"/>
                  </a:lnTo>
                  <a:lnTo>
                    <a:pt x="865" y="920"/>
                  </a:lnTo>
                  <a:lnTo>
                    <a:pt x="879" y="912"/>
                  </a:lnTo>
                  <a:lnTo>
                    <a:pt x="896" y="905"/>
                  </a:lnTo>
                  <a:lnTo>
                    <a:pt x="913" y="898"/>
                  </a:lnTo>
                  <a:lnTo>
                    <a:pt x="931" y="892"/>
                  </a:lnTo>
                  <a:lnTo>
                    <a:pt x="951" y="886"/>
                  </a:lnTo>
                  <a:lnTo>
                    <a:pt x="972" y="882"/>
                  </a:lnTo>
                  <a:lnTo>
                    <a:pt x="993" y="878"/>
                  </a:lnTo>
                  <a:lnTo>
                    <a:pt x="1015" y="877"/>
                  </a:lnTo>
                  <a:lnTo>
                    <a:pt x="1038" y="876"/>
                  </a:lnTo>
                  <a:lnTo>
                    <a:pt x="1038" y="876"/>
                  </a:lnTo>
                  <a:lnTo>
                    <a:pt x="1066" y="877"/>
                  </a:lnTo>
                  <a:lnTo>
                    <a:pt x="1092" y="880"/>
                  </a:lnTo>
                  <a:lnTo>
                    <a:pt x="1116" y="884"/>
                  </a:lnTo>
                  <a:lnTo>
                    <a:pt x="1140" y="890"/>
                  </a:lnTo>
                  <a:lnTo>
                    <a:pt x="1140" y="775"/>
                  </a:lnTo>
                  <a:lnTo>
                    <a:pt x="1140" y="382"/>
                  </a:lnTo>
                  <a:lnTo>
                    <a:pt x="448" y="532"/>
                  </a:lnTo>
                  <a:lnTo>
                    <a:pt x="448" y="1182"/>
                  </a:lnTo>
                  <a:lnTo>
                    <a:pt x="448" y="1182"/>
                  </a:lnTo>
                  <a:lnTo>
                    <a:pt x="447" y="1194"/>
                  </a:lnTo>
                  <a:lnTo>
                    <a:pt x="443" y="1206"/>
                  </a:lnTo>
                  <a:lnTo>
                    <a:pt x="437" y="1218"/>
                  </a:lnTo>
                  <a:lnTo>
                    <a:pt x="430" y="1229"/>
                  </a:lnTo>
                  <a:lnTo>
                    <a:pt x="420" y="1240"/>
                  </a:lnTo>
                  <a:lnTo>
                    <a:pt x="410" y="1251"/>
                  </a:lnTo>
                  <a:lnTo>
                    <a:pt x="396" y="1259"/>
                  </a:lnTo>
                  <a:lnTo>
                    <a:pt x="382" y="1269"/>
                  </a:lnTo>
                  <a:lnTo>
                    <a:pt x="366" y="1276"/>
                  </a:lnTo>
                  <a:lnTo>
                    <a:pt x="348" y="1283"/>
                  </a:lnTo>
                  <a:lnTo>
                    <a:pt x="330" y="1289"/>
                  </a:lnTo>
                  <a:lnTo>
                    <a:pt x="311" y="1295"/>
                  </a:lnTo>
                  <a:lnTo>
                    <a:pt x="291" y="1299"/>
                  </a:lnTo>
                  <a:lnTo>
                    <a:pt x="269" y="1301"/>
                  </a:lnTo>
                  <a:lnTo>
                    <a:pt x="246" y="1304"/>
                  </a:lnTo>
                  <a:lnTo>
                    <a:pt x="223" y="1305"/>
                  </a:lnTo>
                  <a:lnTo>
                    <a:pt x="223" y="1305"/>
                  </a:lnTo>
                  <a:lnTo>
                    <a:pt x="200" y="1304"/>
                  </a:lnTo>
                  <a:lnTo>
                    <a:pt x="178" y="1301"/>
                  </a:lnTo>
                  <a:lnTo>
                    <a:pt x="157" y="1299"/>
                  </a:lnTo>
                  <a:lnTo>
                    <a:pt x="136" y="1295"/>
                  </a:lnTo>
                  <a:lnTo>
                    <a:pt x="116" y="1289"/>
                  </a:lnTo>
                  <a:lnTo>
                    <a:pt x="98" y="1283"/>
                  </a:lnTo>
                  <a:lnTo>
                    <a:pt x="80" y="1276"/>
                  </a:lnTo>
                  <a:lnTo>
                    <a:pt x="65" y="1269"/>
                  </a:lnTo>
                  <a:lnTo>
                    <a:pt x="50" y="1259"/>
                  </a:lnTo>
                  <a:lnTo>
                    <a:pt x="37" y="1251"/>
                  </a:lnTo>
                  <a:lnTo>
                    <a:pt x="26" y="1240"/>
                  </a:lnTo>
                  <a:lnTo>
                    <a:pt x="17" y="1229"/>
                  </a:lnTo>
                  <a:lnTo>
                    <a:pt x="9" y="1218"/>
                  </a:lnTo>
                  <a:lnTo>
                    <a:pt x="3" y="1206"/>
                  </a:lnTo>
                  <a:lnTo>
                    <a:pt x="0" y="1194"/>
                  </a:lnTo>
                  <a:lnTo>
                    <a:pt x="0" y="1182"/>
                  </a:lnTo>
                  <a:lnTo>
                    <a:pt x="0" y="1182"/>
                  </a:lnTo>
                  <a:lnTo>
                    <a:pt x="0" y="1169"/>
                  </a:lnTo>
                  <a:lnTo>
                    <a:pt x="3" y="1157"/>
                  </a:lnTo>
                  <a:lnTo>
                    <a:pt x="9" y="1146"/>
                  </a:lnTo>
                  <a:lnTo>
                    <a:pt x="17" y="1134"/>
                  </a:lnTo>
                  <a:lnTo>
                    <a:pt x="26" y="1124"/>
                  </a:lnTo>
                  <a:lnTo>
                    <a:pt x="37" y="1114"/>
                  </a:lnTo>
                  <a:lnTo>
                    <a:pt x="50" y="1104"/>
                  </a:lnTo>
                  <a:lnTo>
                    <a:pt x="65" y="1096"/>
                  </a:lnTo>
                  <a:lnTo>
                    <a:pt x="80" y="1087"/>
                  </a:lnTo>
                  <a:lnTo>
                    <a:pt x="98" y="1080"/>
                  </a:lnTo>
                  <a:lnTo>
                    <a:pt x="116" y="1074"/>
                  </a:lnTo>
                  <a:lnTo>
                    <a:pt x="136" y="1069"/>
                  </a:lnTo>
                  <a:lnTo>
                    <a:pt x="157" y="1066"/>
                  </a:lnTo>
                  <a:lnTo>
                    <a:pt x="178" y="1062"/>
                  </a:lnTo>
                  <a:lnTo>
                    <a:pt x="200" y="1061"/>
                  </a:lnTo>
                  <a:lnTo>
                    <a:pt x="223" y="1060"/>
                  </a:lnTo>
                  <a:lnTo>
                    <a:pt x="223" y="1060"/>
                  </a:lnTo>
                  <a:lnTo>
                    <a:pt x="251" y="1061"/>
                  </a:lnTo>
                  <a:lnTo>
                    <a:pt x="276" y="1063"/>
                  </a:lnTo>
                  <a:lnTo>
                    <a:pt x="301" y="1067"/>
                  </a:lnTo>
                  <a:lnTo>
                    <a:pt x="325" y="1073"/>
                  </a:lnTo>
                  <a:lnTo>
                    <a:pt x="325" y="978"/>
                  </a:lnTo>
                  <a:lnTo>
                    <a:pt x="325" y="245"/>
                  </a:lnTo>
                  <a:lnTo>
                    <a:pt x="325" y="245"/>
                  </a:lnTo>
                  <a:lnTo>
                    <a:pt x="325" y="237"/>
                  </a:lnTo>
                  <a:lnTo>
                    <a:pt x="328" y="228"/>
                  </a:lnTo>
                  <a:lnTo>
                    <a:pt x="331" y="221"/>
                  </a:lnTo>
                  <a:lnTo>
                    <a:pt x="335" y="215"/>
                  </a:lnTo>
                  <a:lnTo>
                    <a:pt x="340" y="210"/>
                  </a:lnTo>
                  <a:lnTo>
                    <a:pt x="345" y="204"/>
                  </a:lnTo>
                  <a:lnTo>
                    <a:pt x="355" y="197"/>
                  </a:lnTo>
                  <a:lnTo>
                    <a:pt x="367" y="191"/>
                  </a:lnTo>
                  <a:lnTo>
                    <a:pt x="377" y="186"/>
                  </a:lnTo>
                  <a:lnTo>
                    <a:pt x="387" y="184"/>
                  </a:lnTo>
                  <a:lnTo>
                    <a:pt x="1201" y="0"/>
                  </a:lnTo>
                  <a:lnTo>
                    <a:pt x="1201" y="0"/>
                  </a:lnTo>
                  <a:lnTo>
                    <a:pt x="1213" y="1"/>
                  </a:lnTo>
                  <a:lnTo>
                    <a:pt x="1225" y="5"/>
                  </a:lnTo>
                  <a:lnTo>
                    <a:pt x="1235" y="11"/>
                  </a:lnTo>
                  <a:lnTo>
                    <a:pt x="1245" y="18"/>
                  </a:lnTo>
                  <a:lnTo>
                    <a:pt x="1252" y="28"/>
                  </a:lnTo>
                  <a:lnTo>
                    <a:pt x="1258" y="37"/>
                  </a:lnTo>
                  <a:lnTo>
                    <a:pt x="1261" y="49"/>
                  </a:lnTo>
                  <a:lnTo>
                    <a:pt x="1263" y="61"/>
                  </a:lnTo>
                  <a:lnTo>
                    <a:pt x="1263" y="937"/>
                  </a:lnTo>
                  <a:lnTo>
                    <a:pt x="1263" y="978"/>
                  </a:lnTo>
                  <a:lnTo>
                    <a:pt x="1263" y="999"/>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文本框 70"/>
          <p:cNvSpPr txBox="1"/>
          <p:nvPr/>
        </p:nvSpPr>
        <p:spPr>
          <a:xfrm>
            <a:off x="1331640" y="2805074"/>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7" name="文本框 70"/>
          <p:cNvSpPr txBox="1"/>
          <p:nvPr/>
        </p:nvSpPr>
        <p:spPr>
          <a:xfrm>
            <a:off x="3491247" y="2805074"/>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8" name="文本框 70"/>
          <p:cNvSpPr txBox="1"/>
          <p:nvPr/>
        </p:nvSpPr>
        <p:spPr>
          <a:xfrm>
            <a:off x="1331640" y="3663326"/>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9" name="文本框 70"/>
          <p:cNvSpPr txBox="1"/>
          <p:nvPr/>
        </p:nvSpPr>
        <p:spPr>
          <a:xfrm>
            <a:off x="3491247" y="3663326"/>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8541" y="0"/>
            <a:ext cx="3745459" cy="5143500"/>
          </a:xfrm>
          <a:prstGeom prst="rect">
            <a:avLst/>
          </a:prstGeom>
        </p:spPr>
      </p:pic>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190511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ppt_x"/>
                                          </p:val>
                                        </p:tav>
                                        <p:tav tm="100000">
                                          <p:val>
                                            <p:strVal val="#ppt_x"/>
                                          </p:val>
                                        </p:tav>
                                      </p:tavLst>
                                    </p:anim>
                                    <p:anim calcmode="lin" valueType="num">
                                      <p:cBhvr additive="base">
                                        <p:cTn id="36" dur="500" fill="hold"/>
                                        <p:tgtEl>
                                          <p:spTgt spid="2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ppt_x"/>
                                          </p:val>
                                        </p:tav>
                                        <p:tav tm="100000">
                                          <p:val>
                                            <p:strVal val="#ppt_x"/>
                                          </p:val>
                                        </p:tav>
                                      </p:tavLst>
                                    </p:anim>
                                    <p:anim calcmode="lin" valueType="num">
                                      <p:cBhvr additive="base">
                                        <p:cTn id="44" dur="500" fill="hold"/>
                                        <p:tgtEl>
                                          <p:spTgt spid="2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ppt_x"/>
                                          </p:val>
                                        </p:tav>
                                        <p:tav tm="100000">
                                          <p:val>
                                            <p:strVal val="#ppt_x"/>
                                          </p:val>
                                        </p:tav>
                                      </p:tavLst>
                                    </p:anim>
                                    <p:anim calcmode="lin" valueType="num">
                                      <p:cBhvr additive="base">
                                        <p:cTn id="4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29736" y="1043360"/>
            <a:ext cx="4376372" cy="3616081"/>
            <a:chOff x="723900" y="1421719"/>
            <a:chExt cx="5172075" cy="4273550"/>
          </a:xfrm>
          <a:solidFill>
            <a:srgbClr val="C0C0C0"/>
          </a:solidFill>
        </p:grpSpPr>
        <p:sp>
          <p:nvSpPr>
            <p:cNvPr id="8" name="Freeform 5"/>
            <p:cNvSpPr>
              <a:spLocks/>
            </p:cNvSpPr>
            <p:nvPr/>
          </p:nvSpPr>
          <p:spPr bwMode="auto">
            <a:xfrm>
              <a:off x="2895600" y="1469344"/>
              <a:ext cx="2266950" cy="19335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9" name="Freeform 6"/>
            <p:cNvSpPr>
              <a:spLocks/>
            </p:cNvSpPr>
            <p:nvPr/>
          </p:nvSpPr>
          <p:spPr bwMode="auto">
            <a:xfrm>
              <a:off x="2460625" y="2777444"/>
              <a:ext cx="1447800" cy="12255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0" name="Freeform 7"/>
            <p:cNvSpPr>
              <a:spLocks/>
            </p:cNvSpPr>
            <p:nvPr/>
          </p:nvSpPr>
          <p:spPr bwMode="auto">
            <a:xfrm>
              <a:off x="3489325" y="3202894"/>
              <a:ext cx="292100" cy="48260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1" name="Freeform 8"/>
            <p:cNvSpPr>
              <a:spLocks/>
            </p:cNvSpPr>
            <p:nvPr/>
          </p:nvSpPr>
          <p:spPr bwMode="auto">
            <a:xfrm>
              <a:off x="723900" y="1932894"/>
              <a:ext cx="2070100" cy="1565275"/>
            </a:xfrm>
            <a:custGeom>
              <a:avLst/>
              <a:gdLst>
                <a:gd name="T0" fmla="*/ 1262 w 1304"/>
                <a:gd name="T1" fmla="*/ 442 h 986"/>
                <a:gd name="T2" fmla="*/ 1222 w 1304"/>
                <a:gd name="T3" fmla="*/ 404 h 986"/>
                <a:gd name="T4" fmla="*/ 1178 w 1304"/>
                <a:gd name="T5" fmla="*/ 360 h 986"/>
                <a:gd name="T6" fmla="*/ 1084 w 1304"/>
                <a:gd name="T7" fmla="*/ 334 h 986"/>
                <a:gd name="T8" fmla="*/ 1026 w 1304"/>
                <a:gd name="T9" fmla="*/ 300 h 986"/>
                <a:gd name="T10" fmla="*/ 1048 w 1304"/>
                <a:gd name="T11" fmla="*/ 180 h 986"/>
                <a:gd name="T12" fmla="*/ 996 w 1304"/>
                <a:gd name="T13" fmla="*/ 100 h 986"/>
                <a:gd name="T14" fmla="*/ 964 w 1304"/>
                <a:gd name="T15" fmla="*/ 74 h 986"/>
                <a:gd name="T16" fmla="*/ 938 w 1304"/>
                <a:gd name="T17" fmla="*/ 48 h 986"/>
                <a:gd name="T18" fmla="*/ 876 w 1304"/>
                <a:gd name="T19" fmla="*/ 36 h 986"/>
                <a:gd name="T20" fmla="*/ 816 w 1304"/>
                <a:gd name="T21" fmla="*/ 66 h 986"/>
                <a:gd name="T22" fmla="*/ 798 w 1304"/>
                <a:gd name="T23" fmla="*/ 130 h 986"/>
                <a:gd name="T24" fmla="*/ 750 w 1304"/>
                <a:gd name="T25" fmla="*/ 144 h 986"/>
                <a:gd name="T26" fmla="*/ 618 w 1304"/>
                <a:gd name="T27" fmla="*/ 224 h 986"/>
                <a:gd name="T28" fmla="*/ 602 w 1304"/>
                <a:gd name="T29" fmla="*/ 236 h 986"/>
                <a:gd name="T30" fmla="*/ 548 w 1304"/>
                <a:gd name="T31" fmla="*/ 220 h 986"/>
                <a:gd name="T32" fmla="*/ 482 w 1304"/>
                <a:gd name="T33" fmla="*/ 234 h 986"/>
                <a:gd name="T34" fmla="*/ 490 w 1304"/>
                <a:gd name="T35" fmla="*/ 336 h 986"/>
                <a:gd name="T36" fmla="*/ 466 w 1304"/>
                <a:gd name="T37" fmla="*/ 396 h 986"/>
                <a:gd name="T38" fmla="*/ 458 w 1304"/>
                <a:gd name="T39" fmla="*/ 382 h 986"/>
                <a:gd name="T40" fmla="*/ 426 w 1304"/>
                <a:gd name="T41" fmla="*/ 432 h 986"/>
                <a:gd name="T42" fmla="*/ 332 w 1304"/>
                <a:gd name="T43" fmla="*/ 468 h 986"/>
                <a:gd name="T44" fmla="*/ 254 w 1304"/>
                <a:gd name="T45" fmla="*/ 470 h 986"/>
                <a:gd name="T46" fmla="*/ 184 w 1304"/>
                <a:gd name="T47" fmla="*/ 506 h 986"/>
                <a:gd name="T48" fmla="*/ 104 w 1304"/>
                <a:gd name="T49" fmla="*/ 494 h 986"/>
                <a:gd name="T50" fmla="*/ 60 w 1304"/>
                <a:gd name="T51" fmla="*/ 482 h 986"/>
                <a:gd name="T52" fmla="*/ 10 w 1304"/>
                <a:gd name="T53" fmla="*/ 528 h 986"/>
                <a:gd name="T54" fmla="*/ 14 w 1304"/>
                <a:gd name="T55" fmla="*/ 562 h 986"/>
                <a:gd name="T56" fmla="*/ 30 w 1304"/>
                <a:gd name="T57" fmla="*/ 580 h 986"/>
                <a:gd name="T58" fmla="*/ 42 w 1304"/>
                <a:gd name="T59" fmla="*/ 712 h 986"/>
                <a:gd name="T60" fmla="*/ 12 w 1304"/>
                <a:gd name="T61" fmla="*/ 724 h 986"/>
                <a:gd name="T62" fmla="*/ 72 w 1304"/>
                <a:gd name="T63" fmla="*/ 764 h 986"/>
                <a:gd name="T64" fmla="*/ 120 w 1304"/>
                <a:gd name="T65" fmla="*/ 834 h 986"/>
                <a:gd name="T66" fmla="*/ 174 w 1304"/>
                <a:gd name="T67" fmla="*/ 888 h 986"/>
                <a:gd name="T68" fmla="*/ 210 w 1304"/>
                <a:gd name="T69" fmla="*/ 980 h 986"/>
                <a:gd name="T70" fmla="*/ 260 w 1304"/>
                <a:gd name="T71" fmla="*/ 984 h 986"/>
                <a:gd name="T72" fmla="*/ 278 w 1304"/>
                <a:gd name="T73" fmla="*/ 948 h 986"/>
                <a:gd name="T74" fmla="*/ 298 w 1304"/>
                <a:gd name="T75" fmla="*/ 926 h 986"/>
                <a:gd name="T76" fmla="*/ 412 w 1304"/>
                <a:gd name="T77" fmla="*/ 944 h 986"/>
                <a:gd name="T78" fmla="*/ 460 w 1304"/>
                <a:gd name="T79" fmla="*/ 930 h 986"/>
                <a:gd name="T80" fmla="*/ 502 w 1304"/>
                <a:gd name="T81" fmla="*/ 960 h 986"/>
                <a:gd name="T82" fmla="*/ 634 w 1304"/>
                <a:gd name="T83" fmla="*/ 958 h 986"/>
                <a:gd name="T84" fmla="*/ 736 w 1304"/>
                <a:gd name="T85" fmla="*/ 934 h 986"/>
                <a:gd name="T86" fmla="*/ 830 w 1304"/>
                <a:gd name="T87" fmla="*/ 944 h 986"/>
                <a:gd name="T88" fmla="*/ 892 w 1304"/>
                <a:gd name="T89" fmla="*/ 968 h 986"/>
                <a:gd name="T90" fmla="*/ 940 w 1304"/>
                <a:gd name="T91" fmla="*/ 940 h 986"/>
                <a:gd name="T92" fmla="*/ 954 w 1304"/>
                <a:gd name="T93" fmla="*/ 920 h 986"/>
                <a:gd name="T94" fmla="*/ 956 w 1304"/>
                <a:gd name="T95" fmla="*/ 888 h 986"/>
                <a:gd name="T96" fmla="*/ 922 w 1304"/>
                <a:gd name="T97" fmla="*/ 856 h 986"/>
                <a:gd name="T98" fmla="*/ 966 w 1304"/>
                <a:gd name="T99" fmla="*/ 796 h 986"/>
                <a:gd name="T100" fmla="*/ 1056 w 1304"/>
                <a:gd name="T101" fmla="*/ 780 h 986"/>
                <a:gd name="T102" fmla="*/ 1086 w 1304"/>
                <a:gd name="T103" fmla="*/ 748 h 986"/>
                <a:gd name="T104" fmla="*/ 1094 w 1304"/>
                <a:gd name="T105" fmla="*/ 686 h 986"/>
                <a:gd name="T106" fmla="*/ 1132 w 1304"/>
                <a:gd name="T107" fmla="*/ 676 h 986"/>
                <a:gd name="T108" fmla="*/ 1188 w 1304"/>
                <a:gd name="T109" fmla="*/ 612 h 986"/>
                <a:gd name="T110" fmla="*/ 1246 w 1304"/>
                <a:gd name="T111" fmla="*/ 598 h 986"/>
                <a:gd name="T112" fmla="*/ 1296 w 1304"/>
                <a:gd name="T113" fmla="*/ 580 h 986"/>
                <a:gd name="T114" fmla="*/ 1302 w 1304"/>
                <a:gd name="T11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4" h="986">
                  <a:moveTo>
                    <a:pt x="1302" y="530"/>
                  </a:moveTo>
                  <a:lnTo>
                    <a:pt x="1304" y="530"/>
                  </a:ln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22" y="404"/>
                  </a:lnTo>
                  <a:lnTo>
                    <a:pt x="1222" y="404"/>
                  </a:lnTo>
                  <a:lnTo>
                    <a:pt x="1218" y="396"/>
                  </a:lnTo>
                  <a:lnTo>
                    <a:pt x="1212" y="386"/>
                  </a:lnTo>
                  <a:lnTo>
                    <a:pt x="1202" y="378"/>
                  </a:lnTo>
                  <a:lnTo>
                    <a:pt x="1192" y="368"/>
                  </a:lnTo>
                  <a:lnTo>
                    <a:pt x="1192" y="368"/>
                  </a:lnTo>
                  <a:lnTo>
                    <a:pt x="1178" y="360"/>
                  </a:lnTo>
                  <a:lnTo>
                    <a:pt x="1166" y="354"/>
                  </a:lnTo>
                  <a:lnTo>
                    <a:pt x="1166" y="354"/>
                  </a:lnTo>
                  <a:lnTo>
                    <a:pt x="1152" y="346"/>
                  </a:lnTo>
                  <a:lnTo>
                    <a:pt x="1152" y="346"/>
                  </a:lnTo>
                  <a:lnTo>
                    <a:pt x="1140" y="340"/>
                  </a:lnTo>
                  <a:lnTo>
                    <a:pt x="1116" y="336"/>
                  </a:lnTo>
                  <a:lnTo>
                    <a:pt x="1084" y="334"/>
                  </a:lnTo>
                  <a:lnTo>
                    <a:pt x="1042" y="332"/>
                  </a:lnTo>
                  <a:lnTo>
                    <a:pt x="1040" y="332"/>
                  </a:lnTo>
                  <a:lnTo>
                    <a:pt x="1040" y="332"/>
                  </a:lnTo>
                  <a:lnTo>
                    <a:pt x="1032" y="320"/>
                  </a:lnTo>
                  <a:lnTo>
                    <a:pt x="1032" y="320"/>
                  </a:lnTo>
                  <a:lnTo>
                    <a:pt x="1028" y="310"/>
                  </a:lnTo>
                  <a:lnTo>
                    <a:pt x="1026" y="300"/>
                  </a:lnTo>
                  <a:lnTo>
                    <a:pt x="1026" y="300"/>
                  </a:lnTo>
                  <a:lnTo>
                    <a:pt x="1028" y="288"/>
                  </a:lnTo>
                  <a:lnTo>
                    <a:pt x="1034" y="272"/>
                  </a:lnTo>
                  <a:lnTo>
                    <a:pt x="1044" y="246"/>
                  </a:lnTo>
                  <a:lnTo>
                    <a:pt x="1058" y="214"/>
                  </a:lnTo>
                  <a:lnTo>
                    <a:pt x="1048" y="180"/>
                  </a:lnTo>
                  <a:lnTo>
                    <a:pt x="1048" y="180"/>
                  </a:lnTo>
                  <a:lnTo>
                    <a:pt x="1036" y="124"/>
                  </a:lnTo>
                  <a:lnTo>
                    <a:pt x="1036" y="124"/>
                  </a:lnTo>
                  <a:lnTo>
                    <a:pt x="1032" y="118"/>
                  </a:lnTo>
                  <a:lnTo>
                    <a:pt x="1024" y="112"/>
                  </a:lnTo>
                  <a:lnTo>
                    <a:pt x="1012" y="106"/>
                  </a:lnTo>
                  <a:lnTo>
                    <a:pt x="996" y="100"/>
                  </a:lnTo>
                  <a:lnTo>
                    <a:pt x="996" y="100"/>
                  </a:lnTo>
                  <a:lnTo>
                    <a:pt x="990" y="98"/>
                  </a:lnTo>
                  <a:lnTo>
                    <a:pt x="982" y="94"/>
                  </a:lnTo>
                  <a:lnTo>
                    <a:pt x="982" y="94"/>
                  </a:lnTo>
                  <a:lnTo>
                    <a:pt x="976" y="90"/>
                  </a:lnTo>
                  <a:lnTo>
                    <a:pt x="970" y="86"/>
                  </a:lnTo>
                  <a:lnTo>
                    <a:pt x="966" y="80"/>
                  </a:lnTo>
                  <a:lnTo>
                    <a:pt x="964" y="74"/>
                  </a:lnTo>
                  <a:lnTo>
                    <a:pt x="964" y="74"/>
                  </a:lnTo>
                  <a:lnTo>
                    <a:pt x="960" y="68"/>
                  </a:lnTo>
                  <a:lnTo>
                    <a:pt x="954" y="60"/>
                  </a:lnTo>
                  <a:lnTo>
                    <a:pt x="948" y="54"/>
                  </a:lnTo>
                  <a:lnTo>
                    <a:pt x="940" y="50"/>
                  </a:lnTo>
                  <a:lnTo>
                    <a:pt x="938" y="50"/>
                  </a:lnTo>
                  <a:lnTo>
                    <a:pt x="938" y="48"/>
                  </a:lnTo>
                  <a:lnTo>
                    <a:pt x="928" y="0"/>
                  </a:lnTo>
                  <a:lnTo>
                    <a:pt x="890" y="4"/>
                  </a:lnTo>
                  <a:lnTo>
                    <a:pt x="886" y="14"/>
                  </a:lnTo>
                  <a:lnTo>
                    <a:pt x="886" y="14"/>
                  </a:lnTo>
                  <a:lnTo>
                    <a:pt x="882" y="24"/>
                  </a:lnTo>
                  <a:lnTo>
                    <a:pt x="878" y="32"/>
                  </a:lnTo>
                  <a:lnTo>
                    <a:pt x="876" y="36"/>
                  </a:lnTo>
                  <a:lnTo>
                    <a:pt x="870" y="38"/>
                  </a:lnTo>
                  <a:lnTo>
                    <a:pt x="846" y="46"/>
                  </a:lnTo>
                  <a:lnTo>
                    <a:pt x="846" y="46"/>
                  </a:lnTo>
                  <a:lnTo>
                    <a:pt x="828" y="56"/>
                  </a:lnTo>
                  <a:lnTo>
                    <a:pt x="822" y="60"/>
                  </a:lnTo>
                  <a:lnTo>
                    <a:pt x="816" y="66"/>
                  </a:lnTo>
                  <a:lnTo>
                    <a:pt x="816" y="66"/>
                  </a:lnTo>
                  <a:lnTo>
                    <a:pt x="814" y="74"/>
                  </a:lnTo>
                  <a:lnTo>
                    <a:pt x="810" y="92"/>
                  </a:lnTo>
                  <a:lnTo>
                    <a:pt x="810" y="92"/>
                  </a:lnTo>
                  <a:lnTo>
                    <a:pt x="806" y="110"/>
                  </a:lnTo>
                  <a:lnTo>
                    <a:pt x="802" y="122"/>
                  </a:lnTo>
                  <a:lnTo>
                    <a:pt x="802" y="122"/>
                  </a:lnTo>
                  <a:lnTo>
                    <a:pt x="798" y="130"/>
                  </a:lnTo>
                  <a:lnTo>
                    <a:pt x="792" y="136"/>
                  </a:lnTo>
                  <a:lnTo>
                    <a:pt x="786" y="142"/>
                  </a:lnTo>
                  <a:lnTo>
                    <a:pt x="778" y="144"/>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8" y="224"/>
                  </a:lnTo>
                  <a:lnTo>
                    <a:pt x="616" y="226"/>
                  </a:lnTo>
                  <a:lnTo>
                    <a:pt x="616" y="226"/>
                  </a:lnTo>
                  <a:lnTo>
                    <a:pt x="616" y="226"/>
                  </a:lnTo>
                  <a:lnTo>
                    <a:pt x="610" y="232"/>
                  </a:lnTo>
                  <a:lnTo>
                    <a:pt x="602" y="236"/>
                  </a:lnTo>
                  <a:lnTo>
                    <a:pt x="602" y="236"/>
                  </a:lnTo>
                  <a:lnTo>
                    <a:pt x="598" y="236"/>
                  </a:lnTo>
                  <a:lnTo>
                    <a:pt x="594" y="234"/>
                  </a:lnTo>
                  <a:lnTo>
                    <a:pt x="582" y="230"/>
                  </a:lnTo>
                  <a:lnTo>
                    <a:pt x="582" y="230"/>
                  </a:lnTo>
                  <a:lnTo>
                    <a:pt x="576" y="226"/>
                  </a:lnTo>
                  <a:lnTo>
                    <a:pt x="564" y="224"/>
                  </a:lnTo>
                  <a:lnTo>
                    <a:pt x="548" y="220"/>
                  </a:lnTo>
                  <a:lnTo>
                    <a:pt x="528" y="220"/>
                  </a:lnTo>
                  <a:lnTo>
                    <a:pt x="514" y="218"/>
                  </a:lnTo>
                  <a:lnTo>
                    <a:pt x="514" y="218"/>
                  </a:lnTo>
                  <a:lnTo>
                    <a:pt x="494" y="216"/>
                  </a:lnTo>
                  <a:lnTo>
                    <a:pt x="474" y="220"/>
                  </a:lnTo>
                  <a:lnTo>
                    <a:pt x="482" y="234"/>
                  </a:lnTo>
                  <a:lnTo>
                    <a:pt x="482" y="234"/>
                  </a:lnTo>
                  <a:lnTo>
                    <a:pt x="492" y="248"/>
                  </a:lnTo>
                  <a:lnTo>
                    <a:pt x="494" y="252"/>
                  </a:lnTo>
                  <a:lnTo>
                    <a:pt x="494" y="256"/>
                  </a:lnTo>
                  <a:lnTo>
                    <a:pt x="484" y="308"/>
                  </a:lnTo>
                  <a:lnTo>
                    <a:pt x="488" y="336"/>
                  </a:lnTo>
                  <a:lnTo>
                    <a:pt x="490" y="336"/>
                  </a:lnTo>
                  <a:lnTo>
                    <a:pt x="490" y="336"/>
                  </a:lnTo>
                  <a:lnTo>
                    <a:pt x="488" y="336"/>
                  </a:lnTo>
                  <a:lnTo>
                    <a:pt x="488" y="336"/>
                  </a:lnTo>
                  <a:lnTo>
                    <a:pt x="472" y="388"/>
                  </a:lnTo>
                  <a:lnTo>
                    <a:pt x="472" y="388"/>
                  </a:lnTo>
                  <a:lnTo>
                    <a:pt x="470" y="394"/>
                  </a:lnTo>
                  <a:lnTo>
                    <a:pt x="468" y="396"/>
                  </a:lnTo>
                  <a:lnTo>
                    <a:pt x="466" y="396"/>
                  </a:lnTo>
                  <a:lnTo>
                    <a:pt x="466" y="394"/>
                  </a:lnTo>
                  <a:lnTo>
                    <a:pt x="464" y="390"/>
                  </a:lnTo>
                  <a:lnTo>
                    <a:pt x="464" y="390"/>
                  </a:lnTo>
                  <a:lnTo>
                    <a:pt x="460" y="384"/>
                  </a:lnTo>
                  <a:lnTo>
                    <a:pt x="460" y="382"/>
                  </a:lnTo>
                  <a:lnTo>
                    <a:pt x="458" y="382"/>
                  </a:lnTo>
                  <a:lnTo>
                    <a:pt x="458" y="382"/>
                  </a:lnTo>
                  <a:lnTo>
                    <a:pt x="454" y="384"/>
                  </a:lnTo>
                  <a:lnTo>
                    <a:pt x="452" y="392"/>
                  </a:lnTo>
                  <a:lnTo>
                    <a:pt x="452" y="392"/>
                  </a:lnTo>
                  <a:lnTo>
                    <a:pt x="450" y="404"/>
                  </a:lnTo>
                  <a:lnTo>
                    <a:pt x="444" y="414"/>
                  </a:lnTo>
                  <a:lnTo>
                    <a:pt x="436" y="422"/>
                  </a:lnTo>
                  <a:lnTo>
                    <a:pt x="426" y="432"/>
                  </a:lnTo>
                  <a:lnTo>
                    <a:pt x="412" y="444"/>
                  </a:lnTo>
                  <a:lnTo>
                    <a:pt x="406" y="448"/>
                  </a:lnTo>
                  <a:lnTo>
                    <a:pt x="406" y="448"/>
                  </a:lnTo>
                  <a:lnTo>
                    <a:pt x="404" y="448"/>
                  </a:lnTo>
                  <a:lnTo>
                    <a:pt x="352" y="448"/>
                  </a:lnTo>
                  <a:lnTo>
                    <a:pt x="332" y="468"/>
                  </a:lnTo>
                  <a:lnTo>
                    <a:pt x="332" y="468"/>
                  </a:lnTo>
                  <a:lnTo>
                    <a:pt x="330" y="468"/>
                  </a:lnTo>
                  <a:lnTo>
                    <a:pt x="330" y="468"/>
                  </a:lnTo>
                  <a:lnTo>
                    <a:pt x="274" y="460"/>
                  </a:lnTo>
                  <a:lnTo>
                    <a:pt x="274" y="460"/>
                  </a:lnTo>
                  <a:lnTo>
                    <a:pt x="268" y="466"/>
                  </a:lnTo>
                  <a:lnTo>
                    <a:pt x="260" y="470"/>
                  </a:lnTo>
                  <a:lnTo>
                    <a:pt x="254" y="470"/>
                  </a:lnTo>
                  <a:lnTo>
                    <a:pt x="248"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4" y="494"/>
                  </a:lnTo>
                  <a:lnTo>
                    <a:pt x="102" y="494"/>
                  </a:lnTo>
                  <a:lnTo>
                    <a:pt x="102" y="494"/>
                  </a:lnTo>
                  <a:lnTo>
                    <a:pt x="102" y="494"/>
                  </a:lnTo>
                  <a:lnTo>
                    <a:pt x="86" y="486"/>
                  </a:lnTo>
                  <a:lnTo>
                    <a:pt x="66" y="480"/>
                  </a:lnTo>
                  <a:lnTo>
                    <a:pt x="66" y="480"/>
                  </a:lnTo>
                  <a:lnTo>
                    <a:pt x="60" y="482"/>
                  </a:lnTo>
                  <a:lnTo>
                    <a:pt x="54" y="484"/>
                  </a:lnTo>
                  <a:lnTo>
                    <a:pt x="38" y="496"/>
                  </a:lnTo>
                  <a:lnTo>
                    <a:pt x="38" y="496"/>
                  </a:lnTo>
                  <a:lnTo>
                    <a:pt x="20" y="512"/>
                  </a:lnTo>
                  <a:lnTo>
                    <a:pt x="14" y="520"/>
                  </a:lnTo>
                  <a:lnTo>
                    <a:pt x="10" y="528"/>
                  </a:lnTo>
                  <a:lnTo>
                    <a:pt x="10" y="528"/>
                  </a:lnTo>
                  <a:lnTo>
                    <a:pt x="12" y="530"/>
                  </a:lnTo>
                  <a:lnTo>
                    <a:pt x="14" y="536"/>
                  </a:lnTo>
                  <a:lnTo>
                    <a:pt x="14" y="536"/>
                  </a:lnTo>
                  <a:lnTo>
                    <a:pt x="16" y="546"/>
                  </a:lnTo>
                  <a:lnTo>
                    <a:pt x="16" y="554"/>
                  </a:lnTo>
                  <a:lnTo>
                    <a:pt x="16" y="554"/>
                  </a:lnTo>
                  <a:lnTo>
                    <a:pt x="14" y="562"/>
                  </a:lnTo>
                  <a:lnTo>
                    <a:pt x="10" y="568"/>
                  </a:lnTo>
                  <a:lnTo>
                    <a:pt x="10" y="568"/>
                  </a:lnTo>
                  <a:lnTo>
                    <a:pt x="6" y="570"/>
                  </a:lnTo>
                  <a:lnTo>
                    <a:pt x="4" y="574"/>
                  </a:lnTo>
                  <a:lnTo>
                    <a:pt x="0" y="590"/>
                  </a:lnTo>
                  <a:lnTo>
                    <a:pt x="14" y="598"/>
                  </a:lnTo>
                  <a:lnTo>
                    <a:pt x="30" y="580"/>
                  </a:lnTo>
                  <a:lnTo>
                    <a:pt x="54" y="604"/>
                  </a:lnTo>
                  <a:lnTo>
                    <a:pt x="54" y="606"/>
                  </a:lnTo>
                  <a:lnTo>
                    <a:pt x="58" y="650"/>
                  </a:lnTo>
                  <a:lnTo>
                    <a:pt x="58" y="652"/>
                  </a:lnTo>
                  <a:lnTo>
                    <a:pt x="58" y="652"/>
                  </a:lnTo>
                  <a:lnTo>
                    <a:pt x="44" y="712"/>
                  </a:lnTo>
                  <a:lnTo>
                    <a:pt x="42" y="712"/>
                  </a:lnTo>
                  <a:lnTo>
                    <a:pt x="42" y="712"/>
                  </a:lnTo>
                  <a:lnTo>
                    <a:pt x="18" y="712"/>
                  </a:lnTo>
                  <a:lnTo>
                    <a:pt x="12" y="714"/>
                  </a:lnTo>
                  <a:lnTo>
                    <a:pt x="6" y="716"/>
                  </a:lnTo>
                  <a:lnTo>
                    <a:pt x="6" y="716"/>
                  </a:lnTo>
                  <a:lnTo>
                    <a:pt x="8" y="720"/>
                  </a:lnTo>
                  <a:lnTo>
                    <a:pt x="12" y="724"/>
                  </a:lnTo>
                  <a:lnTo>
                    <a:pt x="28" y="736"/>
                  </a:lnTo>
                  <a:lnTo>
                    <a:pt x="40" y="734"/>
                  </a:lnTo>
                  <a:lnTo>
                    <a:pt x="42" y="734"/>
                  </a:lnTo>
                  <a:lnTo>
                    <a:pt x="42" y="734"/>
                  </a:lnTo>
                  <a:lnTo>
                    <a:pt x="70" y="760"/>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12" y="860"/>
                  </a:lnTo>
                  <a:lnTo>
                    <a:pt x="128" y="868"/>
                  </a:lnTo>
                  <a:lnTo>
                    <a:pt x="170" y="886"/>
                  </a:lnTo>
                  <a:lnTo>
                    <a:pt x="172" y="888"/>
                  </a:lnTo>
                  <a:lnTo>
                    <a:pt x="174" y="888"/>
                  </a:lnTo>
                  <a:lnTo>
                    <a:pt x="178" y="952"/>
                  </a:lnTo>
                  <a:lnTo>
                    <a:pt x="178" y="952"/>
                  </a:lnTo>
                  <a:lnTo>
                    <a:pt x="180" y="962"/>
                  </a:lnTo>
                  <a:lnTo>
                    <a:pt x="186" y="970"/>
                  </a:lnTo>
                  <a:lnTo>
                    <a:pt x="194" y="976"/>
                  </a:lnTo>
                  <a:lnTo>
                    <a:pt x="206" y="982"/>
                  </a:lnTo>
                  <a:lnTo>
                    <a:pt x="210" y="980"/>
                  </a:lnTo>
                  <a:lnTo>
                    <a:pt x="210" y="980"/>
                  </a:lnTo>
                  <a:lnTo>
                    <a:pt x="212" y="980"/>
                  </a:lnTo>
                  <a:lnTo>
                    <a:pt x="256" y="986"/>
                  </a:lnTo>
                  <a:lnTo>
                    <a:pt x="260" y="986"/>
                  </a:lnTo>
                  <a:lnTo>
                    <a:pt x="260" y="986"/>
                  </a:lnTo>
                  <a:lnTo>
                    <a:pt x="260" y="984"/>
                  </a:lnTo>
                  <a:lnTo>
                    <a:pt x="260" y="984"/>
                  </a:lnTo>
                  <a:lnTo>
                    <a:pt x="268" y="968"/>
                  </a:lnTo>
                  <a:lnTo>
                    <a:pt x="268" y="966"/>
                  </a:lnTo>
                  <a:lnTo>
                    <a:pt x="268" y="966"/>
                  </a:lnTo>
                  <a:lnTo>
                    <a:pt x="268" y="960"/>
                  </a:lnTo>
                  <a:lnTo>
                    <a:pt x="270" y="956"/>
                  </a:lnTo>
                  <a:lnTo>
                    <a:pt x="274" y="952"/>
                  </a:lnTo>
                  <a:lnTo>
                    <a:pt x="278" y="948"/>
                  </a:lnTo>
                  <a:lnTo>
                    <a:pt x="278" y="948"/>
                  </a:lnTo>
                  <a:lnTo>
                    <a:pt x="286" y="940"/>
                  </a:lnTo>
                  <a:lnTo>
                    <a:pt x="290" y="932"/>
                  </a:lnTo>
                  <a:lnTo>
                    <a:pt x="290" y="932"/>
                  </a:lnTo>
                  <a:lnTo>
                    <a:pt x="290" y="932"/>
                  </a:lnTo>
                  <a:lnTo>
                    <a:pt x="294" y="928"/>
                  </a:lnTo>
                  <a:lnTo>
                    <a:pt x="298" y="926"/>
                  </a:lnTo>
                  <a:lnTo>
                    <a:pt x="306" y="926"/>
                  </a:lnTo>
                  <a:lnTo>
                    <a:pt x="314" y="928"/>
                  </a:lnTo>
                  <a:lnTo>
                    <a:pt x="316" y="928"/>
                  </a:lnTo>
                  <a:lnTo>
                    <a:pt x="316" y="928"/>
                  </a:lnTo>
                  <a:lnTo>
                    <a:pt x="330" y="936"/>
                  </a:lnTo>
                  <a:lnTo>
                    <a:pt x="382" y="946"/>
                  </a:lnTo>
                  <a:lnTo>
                    <a:pt x="412" y="944"/>
                  </a:lnTo>
                  <a:lnTo>
                    <a:pt x="434" y="934"/>
                  </a:lnTo>
                  <a:lnTo>
                    <a:pt x="434" y="934"/>
                  </a:lnTo>
                  <a:lnTo>
                    <a:pt x="440" y="928"/>
                  </a:lnTo>
                  <a:lnTo>
                    <a:pt x="444" y="924"/>
                  </a:lnTo>
                  <a:lnTo>
                    <a:pt x="444" y="924"/>
                  </a:lnTo>
                  <a:lnTo>
                    <a:pt x="452" y="924"/>
                  </a:lnTo>
                  <a:lnTo>
                    <a:pt x="460" y="930"/>
                  </a:lnTo>
                  <a:lnTo>
                    <a:pt x="464" y="932"/>
                  </a:lnTo>
                  <a:lnTo>
                    <a:pt x="464" y="932"/>
                  </a:lnTo>
                  <a:lnTo>
                    <a:pt x="468" y="938"/>
                  </a:lnTo>
                  <a:lnTo>
                    <a:pt x="472" y="948"/>
                  </a:lnTo>
                  <a:lnTo>
                    <a:pt x="488" y="960"/>
                  </a:lnTo>
                  <a:lnTo>
                    <a:pt x="500" y="960"/>
                  </a:lnTo>
                  <a:lnTo>
                    <a:pt x="502" y="960"/>
                  </a:lnTo>
                  <a:lnTo>
                    <a:pt x="502" y="960"/>
                  </a:lnTo>
                  <a:lnTo>
                    <a:pt x="504" y="960"/>
                  </a:lnTo>
                  <a:lnTo>
                    <a:pt x="520" y="968"/>
                  </a:lnTo>
                  <a:lnTo>
                    <a:pt x="552" y="964"/>
                  </a:lnTo>
                  <a:lnTo>
                    <a:pt x="570" y="960"/>
                  </a:lnTo>
                  <a:lnTo>
                    <a:pt x="614" y="964"/>
                  </a:lnTo>
                  <a:lnTo>
                    <a:pt x="634" y="958"/>
                  </a:lnTo>
                  <a:lnTo>
                    <a:pt x="658" y="948"/>
                  </a:lnTo>
                  <a:lnTo>
                    <a:pt x="658" y="948"/>
                  </a:lnTo>
                  <a:lnTo>
                    <a:pt x="666" y="944"/>
                  </a:lnTo>
                  <a:lnTo>
                    <a:pt x="676" y="940"/>
                  </a:lnTo>
                  <a:lnTo>
                    <a:pt x="720" y="940"/>
                  </a:lnTo>
                  <a:lnTo>
                    <a:pt x="736" y="934"/>
                  </a:lnTo>
                  <a:lnTo>
                    <a:pt x="736" y="934"/>
                  </a:lnTo>
                  <a:lnTo>
                    <a:pt x="746" y="930"/>
                  </a:lnTo>
                  <a:lnTo>
                    <a:pt x="754" y="928"/>
                  </a:lnTo>
                  <a:lnTo>
                    <a:pt x="778" y="928"/>
                  </a:lnTo>
                  <a:lnTo>
                    <a:pt x="790" y="936"/>
                  </a:lnTo>
                  <a:lnTo>
                    <a:pt x="826" y="944"/>
                  </a:lnTo>
                  <a:lnTo>
                    <a:pt x="826" y="944"/>
                  </a:lnTo>
                  <a:lnTo>
                    <a:pt x="830" y="944"/>
                  </a:lnTo>
                  <a:lnTo>
                    <a:pt x="832" y="948"/>
                  </a:lnTo>
                  <a:lnTo>
                    <a:pt x="842" y="956"/>
                  </a:lnTo>
                  <a:lnTo>
                    <a:pt x="858" y="964"/>
                  </a:lnTo>
                  <a:lnTo>
                    <a:pt x="858" y="966"/>
                  </a:lnTo>
                  <a:lnTo>
                    <a:pt x="892" y="968"/>
                  </a:lnTo>
                  <a:lnTo>
                    <a:pt x="892" y="968"/>
                  </a:lnTo>
                  <a:lnTo>
                    <a:pt x="892" y="968"/>
                  </a:lnTo>
                  <a:lnTo>
                    <a:pt x="908" y="976"/>
                  </a:lnTo>
                  <a:lnTo>
                    <a:pt x="928" y="980"/>
                  </a:lnTo>
                  <a:lnTo>
                    <a:pt x="928" y="980"/>
                  </a:lnTo>
                  <a:lnTo>
                    <a:pt x="946" y="982"/>
                  </a:lnTo>
                  <a:lnTo>
                    <a:pt x="950" y="972"/>
                  </a:lnTo>
                  <a:lnTo>
                    <a:pt x="942" y="956"/>
                  </a:lnTo>
                  <a:lnTo>
                    <a:pt x="940" y="940"/>
                  </a:lnTo>
                  <a:lnTo>
                    <a:pt x="940" y="940"/>
                  </a:lnTo>
                  <a:lnTo>
                    <a:pt x="938" y="940"/>
                  </a:lnTo>
                  <a:lnTo>
                    <a:pt x="942" y="936"/>
                  </a:lnTo>
                  <a:lnTo>
                    <a:pt x="952" y="922"/>
                  </a:lnTo>
                  <a:lnTo>
                    <a:pt x="952" y="920"/>
                  </a:lnTo>
                  <a:lnTo>
                    <a:pt x="952" y="920"/>
                  </a:lnTo>
                  <a:lnTo>
                    <a:pt x="954" y="920"/>
                  </a:lnTo>
                  <a:lnTo>
                    <a:pt x="954" y="920"/>
                  </a:lnTo>
                  <a:lnTo>
                    <a:pt x="964" y="912"/>
                  </a:lnTo>
                  <a:lnTo>
                    <a:pt x="964" y="912"/>
                  </a:lnTo>
                  <a:lnTo>
                    <a:pt x="962" y="908"/>
                  </a:lnTo>
                  <a:lnTo>
                    <a:pt x="958" y="892"/>
                  </a:lnTo>
                  <a:lnTo>
                    <a:pt x="958" y="892"/>
                  </a:lnTo>
                  <a:lnTo>
                    <a:pt x="956" y="888"/>
                  </a:lnTo>
                  <a:lnTo>
                    <a:pt x="950" y="884"/>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6" y="748"/>
                  </a:lnTo>
                  <a:lnTo>
                    <a:pt x="1088" y="736"/>
                  </a:lnTo>
                  <a:lnTo>
                    <a:pt x="1090" y="734"/>
                  </a:lnTo>
                  <a:lnTo>
                    <a:pt x="1090" y="718"/>
                  </a:lnTo>
                  <a:lnTo>
                    <a:pt x="1086" y="704"/>
                  </a:lnTo>
                  <a:lnTo>
                    <a:pt x="1086" y="704"/>
                  </a:lnTo>
                  <a:lnTo>
                    <a:pt x="1086" y="702"/>
                  </a:lnTo>
                  <a:lnTo>
                    <a:pt x="1094" y="686"/>
                  </a:lnTo>
                  <a:lnTo>
                    <a:pt x="1094" y="686"/>
                  </a:lnTo>
                  <a:lnTo>
                    <a:pt x="1100" y="678"/>
                  </a:lnTo>
                  <a:lnTo>
                    <a:pt x="1102" y="676"/>
                  </a:lnTo>
                  <a:lnTo>
                    <a:pt x="1106" y="676"/>
                  </a:lnTo>
                  <a:lnTo>
                    <a:pt x="1126" y="676"/>
                  </a:lnTo>
                  <a:lnTo>
                    <a:pt x="1126" y="676"/>
                  </a:lnTo>
                  <a:lnTo>
                    <a:pt x="1132" y="676"/>
                  </a:lnTo>
                  <a:lnTo>
                    <a:pt x="1138" y="672"/>
                  </a:lnTo>
                  <a:lnTo>
                    <a:pt x="1170" y="630"/>
                  </a:lnTo>
                  <a:lnTo>
                    <a:pt x="1170" y="628"/>
                  </a:lnTo>
                  <a:lnTo>
                    <a:pt x="1170" y="628"/>
                  </a:lnTo>
                  <a:lnTo>
                    <a:pt x="1186" y="614"/>
                  </a:lnTo>
                  <a:lnTo>
                    <a:pt x="1188" y="612"/>
                  </a:lnTo>
                  <a:lnTo>
                    <a:pt x="1188" y="612"/>
                  </a:lnTo>
                  <a:lnTo>
                    <a:pt x="1196" y="610"/>
                  </a:lnTo>
                  <a:lnTo>
                    <a:pt x="1202" y="608"/>
                  </a:lnTo>
                  <a:lnTo>
                    <a:pt x="1206" y="604"/>
                  </a:lnTo>
                  <a:lnTo>
                    <a:pt x="1206" y="604"/>
                  </a:lnTo>
                  <a:lnTo>
                    <a:pt x="1214" y="596"/>
                  </a:lnTo>
                  <a:lnTo>
                    <a:pt x="1218" y="592"/>
                  </a:lnTo>
                  <a:lnTo>
                    <a:pt x="1246" y="598"/>
                  </a:lnTo>
                  <a:lnTo>
                    <a:pt x="1270" y="588"/>
                  </a:lnTo>
                  <a:lnTo>
                    <a:pt x="1270" y="588"/>
                  </a:lnTo>
                  <a:lnTo>
                    <a:pt x="1270" y="588"/>
                  </a:lnTo>
                  <a:lnTo>
                    <a:pt x="1270" y="588"/>
                  </a:lnTo>
                  <a:lnTo>
                    <a:pt x="1270" y="588"/>
                  </a:lnTo>
                  <a:lnTo>
                    <a:pt x="1284" y="586"/>
                  </a:lnTo>
                  <a:lnTo>
                    <a:pt x="1296" y="580"/>
                  </a:lnTo>
                  <a:lnTo>
                    <a:pt x="1296" y="562"/>
                  </a:lnTo>
                  <a:lnTo>
                    <a:pt x="1298" y="540"/>
                  </a:lnTo>
                  <a:lnTo>
                    <a:pt x="1298" y="538"/>
                  </a:lnTo>
                  <a:lnTo>
                    <a:pt x="1298" y="538"/>
                  </a:lnTo>
                  <a:lnTo>
                    <a:pt x="1298" y="538"/>
                  </a:lnTo>
                  <a:lnTo>
                    <a:pt x="1302" y="532"/>
                  </a:lnTo>
                  <a:lnTo>
                    <a:pt x="1302" y="5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2" name="Freeform 9"/>
            <p:cNvSpPr>
              <a:spLocks/>
            </p:cNvSpPr>
            <p:nvPr/>
          </p:nvSpPr>
          <p:spPr bwMode="auto">
            <a:xfrm>
              <a:off x="2066925" y="3161619"/>
              <a:ext cx="1289050" cy="923925"/>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3" name="Freeform 10"/>
            <p:cNvSpPr>
              <a:spLocks/>
            </p:cNvSpPr>
            <p:nvPr/>
          </p:nvSpPr>
          <p:spPr bwMode="auto">
            <a:xfrm>
              <a:off x="2806700" y="3809319"/>
              <a:ext cx="1114425" cy="977900"/>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4" name="Freeform 11"/>
            <p:cNvSpPr>
              <a:spLocks/>
            </p:cNvSpPr>
            <p:nvPr/>
          </p:nvSpPr>
          <p:spPr bwMode="auto">
            <a:xfrm>
              <a:off x="955675" y="3412444"/>
              <a:ext cx="1993900" cy="1212850"/>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5" name="Freeform 12"/>
            <p:cNvSpPr>
              <a:spLocks/>
            </p:cNvSpPr>
            <p:nvPr/>
          </p:nvSpPr>
          <p:spPr bwMode="auto">
            <a:xfrm>
              <a:off x="2771775" y="4422094"/>
              <a:ext cx="901700" cy="939800"/>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6" name="Freeform 13"/>
            <p:cNvSpPr>
              <a:spLocks/>
            </p:cNvSpPr>
            <p:nvPr/>
          </p:nvSpPr>
          <p:spPr bwMode="auto">
            <a:xfrm>
              <a:off x="3419475" y="4409394"/>
              <a:ext cx="609600" cy="5270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7" name="Freeform 14"/>
            <p:cNvSpPr>
              <a:spLocks/>
            </p:cNvSpPr>
            <p:nvPr/>
          </p:nvSpPr>
          <p:spPr bwMode="auto">
            <a:xfrm>
              <a:off x="3517900" y="4733244"/>
              <a:ext cx="796925" cy="606425"/>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8" name="Freeform 15"/>
            <p:cNvSpPr>
              <a:spLocks/>
            </p:cNvSpPr>
            <p:nvPr/>
          </p:nvSpPr>
          <p:spPr bwMode="auto">
            <a:xfrm>
              <a:off x="3629025" y="4066494"/>
              <a:ext cx="450850" cy="457200"/>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9" name="Freeform 16"/>
            <p:cNvSpPr>
              <a:spLocks/>
            </p:cNvSpPr>
            <p:nvPr/>
          </p:nvSpPr>
          <p:spPr bwMode="auto">
            <a:xfrm>
              <a:off x="3629025" y="3177494"/>
              <a:ext cx="514350" cy="91757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0" name="Freeform 17"/>
            <p:cNvSpPr>
              <a:spLocks/>
            </p:cNvSpPr>
            <p:nvPr/>
          </p:nvSpPr>
          <p:spPr bwMode="auto">
            <a:xfrm>
              <a:off x="4073525" y="3006044"/>
              <a:ext cx="342900" cy="752475"/>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1" name="Freeform 18"/>
            <p:cNvSpPr>
              <a:spLocks/>
            </p:cNvSpPr>
            <p:nvPr/>
          </p:nvSpPr>
          <p:spPr bwMode="auto">
            <a:xfrm>
              <a:off x="3984625" y="4288744"/>
              <a:ext cx="546100" cy="6350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2" name="Freeform 19"/>
            <p:cNvSpPr>
              <a:spLocks/>
            </p:cNvSpPr>
            <p:nvPr/>
          </p:nvSpPr>
          <p:spPr bwMode="auto">
            <a:xfrm>
              <a:off x="3921125" y="3923619"/>
              <a:ext cx="774700" cy="48577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3" name="Freeform 20"/>
            <p:cNvSpPr>
              <a:spLocks/>
            </p:cNvSpPr>
            <p:nvPr/>
          </p:nvSpPr>
          <p:spPr bwMode="auto">
            <a:xfrm>
              <a:off x="4092575" y="4815794"/>
              <a:ext cx="806450" cy="638175"/>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4" name="Freeform 21"/>
            <p:cNvSpPr>
              <a:spLocks/>
            </p:cNvSpPr>
            <p:nvPr/>
          </p:nvSpPr>
          <p:spPr bwMode="auto">
            <a:xfrm>
              <a:off x="4473575" y="4263344"/>
              <a:ext cx="482600" cy="65722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5" name="Freeform 22"/>
            <p:cNvSpPr>
              <a:spLocks/>
            </p:cNvSpPr>
            <p:nvPr/>
          </p:nvSpPr>
          <p:spPr bwMode="auto">
            <a:xfrm>
              <a:off x="4724400" y="4437969"/>
              <a:ext cx="447675" cy="546100"/>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6" name="Freeform 23"/>
            <p:cNvSpPr>
              <a:spLocks/>
            </p:cNvSpPr>
            <p:nvPr/>
          </p:nvSpPr>
          <p:spPr bwMode="auto">
            <a:xfrm>
              <a:off x="4924425" y="4091894"/>
              <a:ext cx="384175" cy="444500"/>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7" name="Freeform 24"/>
            <p:cNvSpPr>
              <a:spLocks/>
            </p:cNvSpPr>
            <p:nvPr/>
          </p:nvSpPr>
          <p:spPr bwMode="auto">
            <a:xfrm>
              <a:off x="4549775" y="3707719"/>
              <a:ext cx="485775" cy="593725"/>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8" name="Freeform 25"/>
            <p:cNvSpPr>
              <a:spLocks/>
            </p:cNvSpPr>
            <p:nvPr/>
          </p:nvSpPr>
          <p:spPr bwMode="auto">
            <a:xfrm>
              <a:off x="4645025" y="3021919"/>
              <a:ext cx="127000" cy="1841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9" name="Freeform 26"/>
            <p:cNvSpPr>
              <a:spLocks/>
            </p:cNvSpPr>
            <p:nvPr/>
          </p:nvSpPr>
          <p:spPr bwMode="auto">
            <a:xfrm>
              <a:off x="4518025" y="2939369"/>
              <a:ext cx="168275" cy="180975"/>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0" name="Freeform 27"/>
            <p:cNvSpPr>
              <a:spLocks/>
            </p:cNvSpPr>
            <p:nvPr/>
          </p:nvSpPr>
          <p:spPr bwMode="auto">
            <a:xfrm>
              <a:off x="4803775" y="2580594"/>
              <a:ext cx="596900" cy="56832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2" name="Freeform 28"/>
            <p:cNvSpPr>
              <a:spLocks/>
            </p:cNvSpPr>
            <p:nvPr/>
          </p:nvSpPr>
          <p:spPr bwMode="auto">
            <a:xfrm>
              <a:off x="4937125" y="2237694"/>
              <a:ext cx="850900" cy="577850"/>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4" name="Freeform 29"/>
            <p:cNvSpPr>
              <a:spLocks/>
            </p:cNvSpPr>
            <p:nvPr/>
          </p:nvSpPr>
          <p:spPr bwMode="auto">
            <a:xfrm>
              <a:off x="4756151" y="1421719"/>
              <a:ext cx="1139824" cy="1035051"/>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5" name="Freeform 30"/>
            <p:cNvSpPr>
              <a:spLocks/>
            </p:cNvSpPr>
            <p:nvPr/>
          </p:nvSpPr>
          <p:spPr bwMode="auto">
            <a:xfrm>
              <a:off x="4530725" y="3279094"/>
              <a:ext cx="688975" cy="431800"/>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6" name="Freeform 31"/>
            <p:cNvSpPr>
              <a:spLocks/>
            </p:cNvSpPr>
            <p:nvPr/>
          </p:nvSpPr>
          <p:spPr bwMode="auto">
            <a:xfrm>
              <a:off x="5175250" y="3996644"/>
              <a:ext cx="107950" cy="95250"/>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7" name="Freeform 32"/>
            <p:cNvSpPr>
              <a:spLocks/>
            </p:cNvSpPr>
            <p:nvPr/>
          </p:nvSpPr>
          <p:spPr bwMode="auto">
            <a:xfrm>
              <a:off x="4670425" y="3631519"/>
              <a:ext cx="600075" cy="463550"/>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8" name="Freeform 33"/>
            <p:cNvSpPr>
              <a:spLocks/>
            </p:cNvSpPr>
            <p:nvPr/>
          </p:nvSpPr>
          <p:spPr bwMode="auto">
            <a:xfrm>
              <a:off x="4356100" y="2745694"/>
              <a:ext cx="558800" cy="7969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9" name="Freeform 34"/>
            <p:cNvSpPr>
              <a:spLocks/>
            </p:cNvSpPr>
            <p:nvPr/>
          </p:nvSpPr>
          <p:spPr bwMode="auto">
            <a:xfrm>
              <a:off x="4102100" y="3510869"/>
              <a:ext cx="587375" cy="581025"/>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40" name="Freeform 35"/>
            <p:cNvSpPr>
              <a:spLocks/>
            </p:cNvSpPr>
            <p:nvPr/>
          </p:nvSpPr>
          <p:spPr bwMode="auto">
            <a:xfrm>
              <a:off x="5207000" y="4752294"/>
              <a:ext cx="168275" cy="406400"/>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43" name="Freeform 36"/>
            <p:cNvSpPr>
              <a:spLocks/>
            </p:cNvSpPr>
            <p:nvPr/>
          </p:nvSpPr>
          <p:spPr bwMode="auto">
            <a:xfrm>
              <a:off x="3968750" y="5473019"/>
              <a:ext cx="254000" cy="22225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grpSp>
      <p:cxnSp>
        <p:nvCxnSpPr>
          <p:cNvPr id="44" name="直接连接符 43"/>
          <p:cNvCxnSpPr/>
          <p:nvPr/>
        </p:nvCxnSpPr>
        <p:spPr>
          <a:xfrm>
            <a:off x="5152073" y="987574"/>
            <a:ext cx="0" cy="361608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5543328" y="2816197"/>
            <a:ext cx="2629072" cy="695063"/>
            <a:chOff x="8509753" y="2844225"/>
            <a:chExt cx="3505429" cy="926750"/>
          </a:xfrm>
        </p:grpSpPr>
        <p:sp>
          <p:nvSpPr>
            <p:cNvPr id="46" name="文本框 337"/>
            <p:cNvSpPr txBox="1"/>
            <p:nvPr/>
          </p:nvSpPr>
          <p:spPr>
            <a:xfrm>
              <a:off x="8509753" y="2844225"/>
              <a:ext cx="1105163" cy="636072"/>
            </a:xfrm>
            <a:prstGeom prst="rect">
              <a:avLst/>
            </a:prstGeom>
            <a:noFill/>
          </p:spPr>
          <p:txBody>
            <a:bodyPr wrap="square" rtlCol="0">
              <a:spAutoFit/>
            </a:bodyPr>
            <a:lstStyle/>
            <a:p>
              <a:r>
                <a:rPr lang="en-US" altLang="zh-CN" sz="2500" dirty="0">
                  <a:solidFill>
                    <a:schemeClr val="tx2"/>
                  </a:solidFill>
                  <a:latin typeface="微软雅黑" panose="020B0503020204020204" pitchFamily="34" charset="-122"/>
                  <a:ea typeface="微软雅黑" panose="020B0503020204020204" pitchFamily="34" charset="-122"/>
                </a:rPr>
                <a:t>03</a:t>
              </a:r>
              <a:endParaRPr lang="zh-CN" altLang="en-US" sz="2500" dirty="0">
                <a:solidFill>
                  <a:schemeClr val="tx2"/>
                </a:solidFill>
                <a:latin typeface="微软雅黑" panose="020B0503020204020204" pitchFamily="34" charset="-122"/>
                <a:ea typeface="微软雅黑" panose="020B0503020204020204" pitchFamily="34" charset="-122"/>
              </a:endParaRPr>
            </a:p>
          </p:txBody>
        </p:sp>
        <p:sp>
          <p:nvSpPr>
            <p:cNvPr id="47" name="文本框 338"/>
            <p:cNvSpPr txBox="1"/>
            <p:nvPr/>
          </p:nvSpPr>
          <p:spPr>
            <a:xfrm>
              <a:off x="9370050" y="2844226"/>
              <a:ext cx="2645132" cy="926749"/>
            </a:xfrm>
            <a:prstGeom prst="rect">
              <a:avLst/>
            </a:prstGeom>
            <a:noFill/>
          </p:spPr>
          <p:txBody>
            <a:bodyPr wrap="square" rtlCol="0">
              <a:spAutoFit/>
            </a:bodyPr>
            <a:lstStyle/>
            <a:p>
              <a:pPr>
                <a:spcBef>
                  <a:spcPts val="450"/>
                </a:spcBef>
              </a:pPr>
              <a:r>
                <a:rPr lang="zh-CN" altLang="en-US" sz="1500" dirty="0">
                  <a:solidFill>
                    <a:schemeClr val="tx2"/>
                  </a:solidFill>
                  <a:latin typeface="微软雅黑" panose="020B0503020204020204" pitchFamily="34" charset="-122"/>
                  <a:ea typeface="微软雅黑" panose="020B0503020204020204" pitchFamily="34" charset="-122"/>
                </a:rPr>
                <a:t>福建</a:t>
              </a:r>
              <a:endParaRPr lang="en-US" altLang="zh-CN" sz="1500" dirty="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此处添加文字，在此处添加文在此处添加文字字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5546206" y="1952101"/>
            <a:ext cx="2554187" cy="695063"/>
            <a:chOff x="8513588" y="2844225"/>
            <a:chExt cx="3405582" cy="926750"/>
          </a:xfrm>
        </p:grpSpPr>
        <p:sp>
          <p:nvSpPr>
            <p:cNvPr id="49" name="文本框 340"/>
            <p:cNvSpPr txBox="1"/>
            <p:nvPr/>
          </p:nvSpPr>
          <p:spPr>
            <a:xfrm>
              <a:off x="8513588" y="2844225"/>
              <a:ext cx="1105162" cy="636072"/>
            </a:xfrm>
            <a:prstGeom prst="rect">
              <a:avLst/>
            </a:prstGeom>
            <a:noFill/>
          </p:spPr>
          <p:txBody>
            <a:bodyPr wrap="square" rtlCol="0">
              <a:spAutoFit/>
            </a:bodyPr>
            <a:lstStyle/>
            <a:p>
              <a:r>
                <a:rPr lang="en-US" altLang="zh-CN" sz="2500" dirty="0">
                  <a:latin typeface="微软雅黑" panose="020B0503020204020204" pitchFamily="34" charset="-122"/>
                  <a:ea typeface="微软雅黑" panose="020B0503020204020204" pitchFamily="34" charset="-122"/>
                </a:rPr>
                <a:t>02</a:t>
              </a:r>
              <a:endParaRPr lang="zh-CN" altLang="en-US" sz="2500" dirty="0">
                <a:latin typeface="微软雅黑" panose="020B0503020204020204" pitchFamily="34" charset="-122"/>
                <a:ea typeface="微软雅黑" panose="020B0503020204020204" pitchFamily="34" charset="-122"/>
              </a:endParaRPr>
            </a:p>
          </p:txBody>
        </p:sp>
        <p:sp>
          <p:nvSpPr>
            <p:cNvPr id="50" name="文本框 341"/>
            <p:cNvSpPr txBox="1"/>
            <p:nvPr/>
          </p:nvSpPr>
          <p:spPr>
            <a:xfrm>
              <a:off x="9370052" y="2844226"/>
              <a:ext cx="2549118" cy="926749"/>
            </a:xfrm>
            <a:prstGeom prst="rect">
              <a:avLst/>
            </a:prstGeom>
            <a:noFill/>
          </p:spPr>
          <p:txBody>
            <a:bodyPr wrap="square" rtlCol="0">
              <a:spAutoFit/>
            </a:bodyPr>
            <a:lstStyle/>
            <a:p>
              <a:pPr>
                <a:spcBef>
                  <a:spcPts val="450"/>
                </a:spcBef>
              </a:pPr>
              <a:r>
                <a:rPr lang="zh-CN" altLang="en-US" sz="1500" dirty="0">
                  <a:latin typeface="微软雅黑" panose="020B0503020204020204" pitchFamily="34" charset="-122"/>
                  <a:ea typeface="微软雅黑" panose="020B0503020204020204" pitchFamily="34" charset="-122"/>
                </a:rPr>
                <a:t>四川</a:t>
              </a:r>
              <a:endParaRPr lang="en-US" altLang="zh-CN" sz="1500" dirty="0">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此处添加文字，在此处添加在此处添加文字文字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5543328" y="1131589"/>
            <a:ext cx="2629072" cy="695062"/>
            <a:chOff x="8509753" y="2844225"/>
            <a:chExt cx="3505429" cy="926748"/>
          </a:xfrm>
        </p:grpSpPr>
        <p:sp>
          <p:nvSpPr>
            <p:cNvPr id="52" name="文本框 343"/>
            <p:cNvSpPr txBox="1"/>
            <p:nvPr/>
          </p:nvSpPr>
          <p:spPr>
            <a:xfrm>
              <a:off x="8509753" y="2844225"/>
              <a:ext cx="1105163" cy="636071"/>
            </a:xfrm>
            <a:prstGeom prst="rect">
              <a:avLst/>
            </a:prstGeom>
            <a:noFill/>
          </p:spPr>
          <p:txBody>
            <a:bodyPr wrap="squar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01</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53" name="文本框 344"/>
            <p:cNvSpPr txBox="1"/>
            <p:nvPr/>
          </p:nvSpPr>
          <p:spPr>
            <a:xfrm>
              <a:off x="9370050" y="2844226"/>
              <a:ext cx="2645132" cy="926747"/>
            </a:xfrm>
            <a:prstGeom prst="rect">
              <a:avLst/>
            </a:prstGeom>
            <a:noFill/>
          </p:spPr>
          <p:txBody>
            <a:bodyPr wrap="square" rtlCol="0">
              <a:spAutoFit/>
            </a:bodyPr>
            <a:lstStyle/>
            <a:p>
              <a:pPr>
                <a:spcBef>
                  <a:spcPts val="450"/>
                </a:spcBef>
              </a:pPr>
              <a:r>
                <a:rPr lang="zh-CN" altLang="en-US" sz="1500" dirty="0">
                  <a:solidFill>
                    <a:schemeClr val="bg1"/>
                  </a:solidFill>
                  <a:latin typeface="微软雅黑" panose="020B0503020204020204" pitchFamily="34" charset="-122"/>
                  <a:ea typeface="微软雅黑" panose="020B0503020204020204" pitchFamily="34" charset="-122"/>
                </a:rPr>
                <a:t>青海</a:t>
              </a:r>
              <a:endParaRPr lang="en-US" altLang="zh-CN" sz="15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5580110" y="3680293"/>
            <a:ext cx="2592290" cy="695063"/>
            <a:chOff x="8558797" y="2844225"/>
            <a:chExt cx="3456387" cy="926750"/>
          </a:xfrm>
        </p:grpSpPr>
        <p:sp>
          <p:nvSpPr>
            <p:cNvPr id="55" name="文本框 346"/>
            <p:cNvSpPr txBox="1"/>
            <p:nvPr/>
          </p:nvSpPr>
          <p:spPr>
            <a:xfrm>
              <a:off x="8558797" y="2844225"/>
              <a:ext cx="1105161" cy="636072"/>
            </a:xfrm>
            <a:prstGeom prst="rect">
              <a:avLst/>
            </a:prstGeom>
            <a:noFill/>
          </p:spPr>
          <p:txBody>
            <a:bodyPr wrap="square" rtlCol="0">
              <a:spAutoFit/>
            </a:bodyPr>
            <a:lstStyle/>
            <a:p>
              <a:r>
                <a:rPr lang="en-US" altLang="zh-CN" sz="2500" dirty="0">
                  <a:solidFill>
                    <a:schemeClr val="bg2"/>
                  </a:solidFill>
                  <a:latin typeface="微软雅黑" panose="020B0503020204020204" pitchFamily="34" charset="-122"/>
                  <a:ea typeface="微软雅黑" panose="020B0503020204020204" pitchFamily="34" charset="-122"/>
                </a:rPr>
                <a:t>04</a:t>
              </a:r>
              <a:endParaRPr lang="zh-CN" altLang="en-US" sz="2500" dirty="0">
                <a:solidFill>
                  <a:schemeClr val="bg2"/>
                </a:solidFill>
                <a:latin typeface="微软雅黑" panose="020B0503020204020204" pitchFamily="34" charset="-122"/>
                <a:ea typeface="微软雅黑" panose="020B0503020204020204" pitchFamily="34" charset="-122"/>
              </a:endParaRPr>
            </a:p>
          </p:txBody>
        </p:sp>
        <p:sp>
          <p:nvSpPr>
            <p:cNvPr id="56" name="文本框 347"/>
            <p:cNvSpPr txBox="1"/>
            <p:nvPr/>
          </p:nvSpPr>
          <p:spPr>
            <a:xfrm>
              <a:off x="9370050" y="2844226"/>
              <a:ext cx="2645134" cy="926749"/>
            </a:xfrm>
            <a:prstGeom prst="rect">
              <a:avLst/>
            </a:prstGeom>
            <a:noFill/>
          </p:spPr>
          <p:txBody>
            <a:bodyPr wrap="square" rtlCol="0">
              <a:spAutoFit/>
            </a:bodyPr>
            <a:lstStyle/>
            <a:p>
              <a:pPr>
                <a:spcBef>
                  <a:spcPts val="450"/>
                </a:spcBef>
              </a:pPr>
              <a:r>
                <a:rPr lang="zh-CN" altLang="en-US" sz="1500" dirty="0">
                  <a:solidFill>
                    <a:schemeClr val="bg2"/>
                  </a:solidFill>
                  <a:latin typeface="微软雅黑" panose="020B0503020204020204" pitchFamily="34" charset="-122"/>
                  <a:ea typeface="微软雅黑" panose="020B0503020204020204" pitchFamily="34" charset="-122"/>
                </a:rPr>
                <a:t>山东</a:t>
              </a:r>
              <a:endParaRPr lang="en-US" altLang="zh-CN" sz="15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此处添加文字，在此处添加文在此处添加文字字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1950915" y="2451095"/>
            <a:ext cx="549031" cy="388267"/>
            <a:chOff x="2601220" y="3268124"/>
            <a:chExt cx="732041" cy="517689"/>
          </a:xfrm>
        </p:grpSpPr>
        <p:sp>
          <p:nvSpPr>
            <p:cNvPr id="58" name="泪滴形 57"/>
            <p:cNvSpPr/>
            <p:nvPr/>
          </p:nvSpPr>
          <p:spPr>
            <a:xfrm rot="8100000">
              <a:off x="2721612" y="3268124"/>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59" name="文本框 350"/>
            <p:cNvSpPr txBox="1"/>
            <p:nvPr/>
          </p:nvSpPr>
          <p:spPr>
            <a:xfrm>
              <a:off x="2601220" y="3334408"/>
              <a:ext cx="732041" cy="451405"/>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01</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2516310" y="2965047"/>
            <a:ext cx="549031" cy="383403"/>
            <a:chOff x="3355080" y="3953396"/>
            <a:chExt cx="732041" cy="511204"/>
          </a:xfrm>
        </p:grpSpPr>
        <p:sp>
          <p:nvSpPr>
            <p:cNvPr id="61" name="泪滴形 60"/>
            <p:cNvSpPr/>
            <p:nvPr/>
          </p:nvSpPr>
          <p:spPr>
            <a:xfrm rot="8100000">
              <a:off x="3474452" y="3953396"/>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2" name="文本框 353"/>
            <p:cNvSpPr txBox="1"/>
            <p:nvPr/>
          </p:nvSpPr>
          <p:spPr>
            <a:xfrm>
              <a:off x="3355080" y="4013195"/>
              <a:ext cx="732041" cy="451405"/>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02</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3852496" y="3290657"/>
            <a:ext cx="549031" cy="378697"/>
            <a:chOff x="5136661" y="4387548"/>
            <a:chExt cx="732041" cy="504930"/>
          </a:xfrm>
        </p:grpSpPr>
        <p:sp>
          <p:nvSpPr>
            <p:cNvPr id="64" name="泪滴形 63"/>
            <p:cNvSpPr/>
            <p:nvPr/>
          </p:nvSpPr>
          <p:spPr>
            <a:xfrm rot="8100000">
              <a:off x="5272640" y="4387548"/>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5" name="文本框 356"/>
            <p:cNvSpPr txBox="1"/>
            <p:nvPr/>
          </p:nvSpPr>
          <p:spPr>
            <a:xfrm>
              <a:off x="5136661" y="4441072"/>
              <a:ext cx="732041" cy="451406"/>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03</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3701013" y="2274220"/>
            <a:ext cx="549031" cy="391861"/>
            <a:chOff x="4934683" y="3032290"/>
            <a:chExt cx="732041" cy="522481"/>
          </a:xfrm>
        </p:grpSpPr>
        <p:sp>
          <p:nvSpPr>
            <p:cNvPr id="67" name="泪滴形 66"/>
            <p:cNvSpPr/>
            <p:nvPr/>
          </p:nvSpPr>
          <p:spPr>
            <a:xfrm rot="8100000">
              <a:off x="5065474" y="3032290"/>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8" name="文本框 359"/>
            <p:cNvSpPr txBox="1"/>
            <p:nvPr/>
          </p:nvSpPr>
          <p:spPr>
            <a:xfrm>
              <a:off x="4934683" y="3103366"/>
              <a:ext cx="732041" cy="451405"/>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04</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sp>
        <p:nvSpPr>
          <p:cNvPr id="6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7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71"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390840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anim calcmode="lin" valueType="num">
                                      <p:cBhvr>
                                        <p:cTn id="14" dur="500" fill="hold"/>
                                        <p:tgtEl>
                                          <p:spTgt spid="57"/>
                                        </p:tgtEl>
                                        <p:attrNameLst>
                                          <p:attrName>ppt_x</p:attrName>
                                        </p:attrNameLst>
                                      </p:cBhvr>
                                      <p:tavLst>
                                        <p:tav tm="0">
                                          <p:val>
                                            <p:strVal val="#ppt_x"/>
                                          </p:val>
                                        </p:tav>
                                        <p:tav tm="100000">
                                          <p:val>
                                            <p:strVal val="#ppt_x"/>
                                          </p:val>
                                        </p:tav>
                                      </p:tavLst>
                                    </p:anim>
                                    <p:anim calcmode="lin" valueType="num">
                                      <p:cBhvr>
                                        <p:cTn id="15" dur="500" fill="hold"/>
                                        <p:tgtEl>
                                          <p:spTgt spid="5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anim calcmode="lin" valueType="num">
                                      <p:cBhvr>
                                        <p:cTn id="20" dur="500" fill="hold"/>
                                        <p:tgtEl>
                                          <p:spTgt spid="60"/>
                                        </p:tgtEl>
                                        <p:attrNameLst>
                                          <p:attrName>ppt_x</p:attrName>
                                        </p:attrNameLst>
                                      </p:cBhvr>
                                      <p:tavLst>
                                        <p:tav tm="0">
                                          <p:val>
                                            <p:strVal val="#ppt_x"/>
                                          </p:val>
                                        </p:tav>
                                        <p:tav tm="100000">
                                          <p:val>
                                            <p:strVal val="#ppt_x"/>
                                          </p:val>
                                        </p:tav>
                                      </p:tavLst>
                                    </p:anim>
                                    <p:anim calcmode="lin" valueType="num">
                                      <p:cBhvr>
                                        <p:cTn id="21" dur="500" fill="hold"/>
                                        <p:tgtEl>
                                          <p:spTgt spid="6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anim calcmode="lin" valueType="num">
                                      <p:cBhvr>
                                        <p:cTn id="26" dur="500" fill="hold"/>
                                        <p:tgtEl>
                                          <p:spTgt spid="63"/>
                                        </p:tgtEl>
                                        <p:attrNameLst>
                                          <p:attrName>ppt_x</p:attrName>
                                        </p:attrNameLst>
                                      </p:cBhvr>
                                      <p:tavLst>
                                        <p:tav tm="0">
                                          <p:val>
                                            <p:strVal val="#ppt_x"/>
                                          </p:val>
                                        </p:tav>
                                        <p:tav tm="100000">
                                          <p:val>
                                            <p:strVal val="#ppt_x"/>
                                          </p:val>
                                        </p:tav>
                                      </p:tavLst>
                                    </p:anim>
                                    <p:anim calcmode="lin" valueType="num">
                                      <p:cBhvr>
                                        <p:cTn id="27" dur="500" fill="hold"/>
                                        <p:tgtEl>
                                          <p:spTgt spid="6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anim calcmode="lin" valueType="num">
                                      <p:cBhvr>
                                        <p:cTn id="32" dur="500" fill="hold"/>
                                        <p:tgtEl>
                                          <p:spTgt spid="66"/>
                                        </p:tgtEl>
                                        <p:attrNameLst>
                                          <p:attrName>ppt_x</p:attrName>
                                        </p:attrNameLst>
                                      </p:cBhvr>
                                      <p:tavLst>
                                        <p:tav tm="0">
                                          <p:val>
                                            <p:strVal val="#ppt_x"/>
                                          </p:val>
                                        </p:tav>
                                        <p:tav tm="100000">
                                          <p:val>
                                            <p:strVal val="#ppt_x"/>
                                          </p:val>
                                        </p:tav>
                                      </p:tavLst>
                                    </p:anim>
                                    <p:anim calcmode="lin" valueType="num">
                                      <p:cBhvr>
                                        <p:cTn id="33" dur="500" fill="hold"/>
                                        <p:tgtEl>
                                          <p:spTgt spid="6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4"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down)">
                                      <p:cBhvr>
                                        <p:cTn id="37" dur="500"/>
                                        <p:tgtEl>
                                          <p:spTgt spid="44"/>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fill="hold"/>
                                        <p:tgtEl>
                                          <p:spTgt spid="51"/>
                                        </p:tgtEl>
                                        <p:attrNameLst>
                                          <p:attrName>ppt_x</p:attrName>
                                        </p:attrNameLst>
                                      </p:cBhvr>
                                      <p:tavLst>
                                        <p:tav tm="0">
                                          <p:val>
                                            <p:strVal val="1+#ppt_w/2"/>
                                          </p:val>
                                        </p:tav>
                                        <p:tav tm="100000">
                                          <p:val>
                                            <p:strVal val="#ppt_x"/>
                                          </p:val>
                                        </p:tav>
                                      </p:tavLst>
                                    </p:anim>
                                    <p:anim calcmode="lin" valueType="num">
                                      <p:cBhvr additive="base">
                                        <p:cTn id="42" dur="500" fill="hold"/>
                                        <p:tgtEl>
                                          <p:spTgt spid="51"/>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additive="base">
                                        <p:cTn id="46" dur="500" fill="hold"/>
                                        <p:tgtEl>
                                          <p:spTgt spid="48"/>
                                        </p:tgtEl>
                                        <p:attrNameLst>
                                          <p:attrName>ppt_x</p:attrName>
                                        </p:attrNameLst>
                                      </p:cBhvr>
                                      <p:tavLst>
                                        <p:tav tm="0">
                                          <p:val>
                                            <p:strVal val="1+#ppt_w/2"/>
                                          </p:val>
                                        </p:tav>
                                        <p:tav tm="100000">
                                          <p:val>
                                            <p:strVal val="#ppt_x"/>
                                          </p:val>
                                        </p:tav>
                                      </p:tavLst>
                                    </p:anim>
                                    <p:anim calcmode="lin" valueType="num">
                                      <p:cBhvr additive="base">
                                        <p:cTn id="47" dur="500" fill="hold"/>
                                        <p:tgtEl>
                                          <p:spTgt spid="48"/>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2" fill="hold"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500" fill="hold"/>
                                        <p:tgtEl>
                                          <p:spTgt spid="45"/>
                                        </p:tgtEl>
                                        <p:attrNameLst>
                                          <p:attrName>ppt_x</p:attrName>
                                        </p:attrNameLst>
                                      </p:cBhvr>
                                      <p:tavLst>
                                        <p:tav tm="0">
                                          <p:val>
                                            <p:strVal val="1+#ppt_w/2"/>
                                          </p:val>
                                        </p:tav>
                                        <p:tav tm="100000">
                                          <p:val>
                                            <p:strVal val="#ppt_x"/>
                                          </p:val>
                                        </p:tav>
                                      </p:tavLst>
                                    </p:anim>
                                    <p:anim calcmode="lin" valueType="num">
                                      <p:cBhvr additive="base">
                                        <p:cTn id="52" dur="500" fill="hold"/>
                                        <p:tgtEl>
                                          <p:spTgt spid="45"/>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2"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 calcmode="lin" valueType="num">
                                      <p:cBhvr additive="base">
                                        <p:cTn id="56" dur="500" fill="hold"/>
                                        <p:tgtEl>
                                          <p:spTgt spid="54"/>
                                        </p:tgtEl>
                                        <p:attrNameLst>
                                          <p:attrName>ppt_x</p:attrName>
                                        </p:attrNameLst>
                                      </p:cBhvr>
                                      <p:tavLst>
                                        <p:tav tm="0">
                                          <p:val>
                                            <p:strVal val="1+#ppt_w/2"/>
                                          </p:val>
                                        </p:tav>
                                        <p:tav tm="100000">
                                          <p:val>
                                            <p:strVal val="#ppt_x"/>
                                          </p:val>
                                        </p:tav>
                                      </p:tavLst>
                                    </p:anim>
                                    <p:anim calcmode="lin" valueType="num">
                                      <p:cBhvr additive="base">
                                        <p:cTn id="57"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rot="20467406">
            <a:off x="1693430" y="924240"/>
            <a:ext cx="2632771" cy="2126254"/>
            <a:chOff x="1043608" y="958247"/>
            <a:chExt cx="4012279" cy="3240360"/>
          </a:xfrm>
        </p:grpSpPr>
        <p:pic>
          <p:nvPicPr>
            <p:cNvPr id="44" name="图片 43"/>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55335" y="1425933"/>
              <a:ext cx="3024336" cy="2043539"/>
            </a:xfrm>
            <a:prstGeom prst="rect">
              <a:avLst/>
            </a:prstGeom>
            <a:effectLst>
              <a:outerShdw blurRad="50800" dist="38100" dir="2700000" algn="tl" rotWithShape="0">
                <a:prstClr val="black">
                  <a:alpha val="10000"/>
                </a:prstClr>
              </a:outerShdw>
            </a:effectLst>
          </p:spPr>
        </p:pic>
      </p:grpSp>
      <p:grpSp>
        <p:nvGrpSpPr>
          <p:cNvPr id="46" name="组合 45"/>
          <p:cNvGrpSpPr/>
          <p:nvPr/>
        </p:nvGrpSpPr>
        <p:grpSpPr>
          <a:xfrm rot="1850525">
            <a:off x="4907030" y="1164703"/>
            <a:ext cx="2889590" cy="2319899"/>
            <a:chOff x="1043608" y="958247"/>
            <a:chExt cx="4012279" cy="3240360"/>
          </a:xfrm>
        </p:grpSpPr>
        <p:pic>
          <p:nvPicPr>
            <p:cNvPr id="47" name="图片 46"/>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48" name="图片 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74770" y="1369508"/>
              <a:ext cx="2826107" cy="2016224"/>
            </a:xfrm>
            <a:prstGeom prst="rect">
              <a:avLst/>
            </a:prstGeom>
            <a:effectLst>
              <a:outerShdw blurRad="50800" dist="38100" dir="2700000" algn="tl" rotWithShape="0">
                <a:prstClr val="black">
                  <a:alpha val="10000"/>
                </a:prstClr>
              </a:outerShdw>
            </a:effectLst>
          </p:spPr>
        </p:pic>
      </p:grpSp>
      <p:grpSp>
        <p:nvGrpSpPr>
          <p:cNvPr id="49" name="组合 48"/>
          <p:cNvGrpSpPr/>
          <p:nvPr/>
        </p:nvGrpSpPr>
        <p:grpSpPr>
          <a:xfrm rot="21054268">
            <a:off x="3567546" y="2356081"/>
            <a:ext cx="2632771" cy="2126254"/>
            <a:chOff x="1043608" y="958247"/>
            <a:chExt cx="4012279" cy="3240360"/>
          </a:xfrm>
        </p:grpSpPr>
        <p:pic>
          <p:nvPicPr>
            <p:cNvPr id="50" name="图片 49"/>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51" name="图片 5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71273" y="1369508"/>
              <a:ext cx="2833100" cy="2016223"/>
            </a:xfrm>
            <a:prstGeom prst="rect">
              <a:avLst/>
            </a:prstGeom>
            <a:effectLst>
              <a:outerShdw blurRad="50800" dist="38100" dir="2700000" algn="tl" rotWithShape="0">
                <a:prstClr val="black">
                  <a:alpha val="10000"/>
                </a:prstClr>
              </a:outerShdw>
            </a:effectLst>
          </p:spPr>
        </p:pic>
      </p:grpSp>
      <p:grpSp>
        <p:nvGrpSpPr>
          <p:cNvPr id="56" name="组合 55"/>
          <p:cNvGrpSpPr/>
          <p:nvPr/>
        </p:nvGrpSpPr>
        <p:grpSpPr>
          <a:xfrm rot="20267986">
            <a:off x="3580479" y="932718"/>
            <a:ext cx="2003476" cy="1618029"/>
            <a:chOff x="1043608" y="958247"/>
            <a:chExt cx="4012279" cy="3240360"/>
          </a:xfrm>
        </p:grpSpPr>
        <p:pic>
          <p:nvPicPr>
            <p:cNvPr id="57" name="图片 56"/>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59" name="图片 5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00855" y="1386309"/>
              <a:ext cx="2973938" cy="1982624"/>
            </a:xfrm>
            <a:prstGeom prst="rect">
              <a:avLst/>
            </a:prstGeom>
            <a:effectLst>
              <a:outerShdw blurRad="50800" dist="38100" dir="2700000" algn="tl" rotWithShape="0">
                <a:prstClr val="black">
                  <a:alpha val="10000"/>
                </a:prstClr>
              </a:outerShdw>
            </a:effectLst>
          </p:spPr>
        </p:pic>
      </p:grpSp>
      <p:sp>
        <p:nvSpPr>
          <p:cNvPr id="62" name="心形 61"/>
          <p:cNvSpPr/>
          <p:nvPr/>
        </p:nvSpPr>
        <p:spPr>
          <a:xfrm rot="2427251">
            <a:off x="2739276" y="2864843"/>
            <a:ext cx="366256" cy="31393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67" name="心形 66"/>
          <p:cNvSpPr/>
          <p:nvPr/>
        </p:nvSpPr>
        <p:spPr>
          <a:xfrm rot="19111072">
            <a:off x="3538969" y="264938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0" name="心形 69"/>
          <p:cNvSpPr/>
          <p:nvPr/>
        </p:nvSpPr>
        <p:spPr>
          <a:xfrm rot="6376865">
            <a:off x="2854948" y="2249662"/>
            <a:ext cx="360364" cy="30888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1" name="心形 70"/>
          <p:cNvSpPr/>
          <p:nvPr/>
        </p:nvSpPr>
        <p:spPr>
          <a:xfrm>
            <a:off x="4069467" y="2121690"/>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2" name="心形 71"/>
          <p:cNvSpPr/>
          <p:nvPr/>
        </p:nvSpPr>
        <p:spPr>
          <a:xfrm rot="3040535">
            <a:off x="4809812" y="3201566"/>
            <a:ext cx="377926" cy="323936"/>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3" name="心形 72"/>
          <p:cNvSpPr/>
          <p:nvPr/>
        </p:nvSpPr>
        <p:spPr>
          <a:xfrm rot="17826337">
            <a:off x="5164285" y="230171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4" name="心形 73"/>
          <p:cNvSpPr/>
          <p:nvPr/>
        </p:nvSpPr>
        <p:spPr>
          <a:xfrm>
            <a:off x="5875362" y="283988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5" name="心形 74"/>
          <p:cNvSpPr/>
          <p:nvPr/>
        </p:nvSpPr>
        <p:spPr>
          <a:xfrm rot="18033428">
            <a:off x="5084617" y="2707980"/>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6" name="心形 75"/>
          <p:cNvSpPr/>
          <p:nvPr/>
        </p:nvSpPr>
        <p:spPr>
          <a:xfrm rot="19457635">
            <a:off x="6164703" y="2174933"/>
            <a:ext cx="353586" cy="30307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7" name="心形 76"/>
          <p:cNvSpPr/>
          <p:nvPr/>
        </p:nvSpPr>
        <p:spPr>
          <a:xfrm rot="3188505">
            <a:off x="4451046" y="2752919"/>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8" name="心形 77"/>
          <p:cNvSpPr/>
          <p:nvPr/>
        </p:nvSpPr>
        <p:spPr>
          <a:xfrm rot="1939630">
            <a:off x="5078806" y="1731688"/>
            <a:ext cx="409868" cy="351316"/>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9" name="心形 78"/>
          <p:cNvSpPr/>
          <p:nvPr/>
        </p:nvSpPr>
        <p:spPr>
          <a:xfrm rot="1617267">
            <a:off x="3393290" y="2127870"/>
            <a:ext cx="238910" cy="204780"/>
          </a:xfrm>
          <a:prstGeom prst="heart">
            <a:avLst/>
          </a:prstGeom>
          <a:solidFill>
            <a:schemeClr val="accent3">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0" name="心形 79"/>
          <p:cNvSpPr/>
          <p:nvPr/>
        </p:nvSpPr>
        <p:spPr>
          <a:xfrm rot="667148">
            <a:off x="2230979" y="3331853"/>
            <a:ext cx="629862" cy="539882"/>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1" name="心形 80"/>
          <p:cNvSpPr/>
          <p:nvPr/>
        </p:nvSpPr>
        <p:spPr>
          <a:xfrm rot="667148">
            <a:off x="5977636" y="3324389"/>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2" name="心形 81"/>
          <p:cNvSpPr/>
          <p:nvPr/>
        </p:nvSpPr>
        <p:spPr>
          <a:xfrm rot="667148">
            <a:off x="6895948" y="2138730"/>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3" name="心形 82"/>
          <p:cNvSpPr/>
          <p:nvPr/>
        </p:nvSpPr>
        <p:spPr>
          <a:xfrm rot="667148">
            <a:off x="1325086" y="1526624"/>
            <a:ext cx="891996" cy="76456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4" name="心形 83"/>
          <p:cNvSpPr/>
          <p:nvPr/>
        </p:nvSpPr>
        <p:spPr>
          <a:xfrm rot="667148">
            <a:off x="476115" y="2065295"/>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5" name="心形 84"/>
          <p:cNvSpPr/>
          <p:nvPr/>
        </p:nvSpPr>
        <p:spPr>
          <a:xfrm rot="667148">
            <a:off x="6127500" y="1321966"/>
            <a:ext cx="891996" cy="76456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6" name="心形 85"/>
          <p:cNvSpPr/>
          <p:nvPr/>
        </p:nvSpPr>
        <p:spPr>
          <a:xfrm rot="1939630">
            <a:off x="1939939" y="1708873"/>
            <a:ext cx="684666" cy="58685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7" name="心形 86"/>
          <p:cNvSpPr/>
          <p:nvPr/>
        </p:nvSpPr>
        <p:spPr>
          <a:xfrm rot="1939630">
            <a:off x="7479896" y="1724264"/>
            <a:ext cx="440990" cy="377992"/>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8" name="矩形 4"/>
          <p:cNvSpPr>
            <a:spLocks noChangeArrowheads="1"/>
          </p:cNvSpPr>
          <p:nvPr/>
        </p:nvSpPr>
        <p:spPr bwMode="auto">
          <a:xfrm>
            <a:off x="4366423" y="4378011"/>
            <a:ext cx="405110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en-US" altLang="zh-CN" sz="2100" dirty="0" smtClean="0">
                <a:solidFill>
                  <a:schemeClr val="accent3"/>
                </a:solidFill>
                <a:latin typeface="华文中宋" panose="02010600040101010101" pitchFamily="2" charset="-122"/>
                <a:ea typeface="华文中宋" panose="02010600040101010101" pitchFamily="2" charset="-122"/>
                <a:sym typeface="宋体" panose="02010600030101010101" pitchFamily="2" charset="-122"/>
              </a:rPr>
              <a:t>2017</a:t>
            </a:r>
            <a:r>
              <a:rPr lang="zh-CN" altLang="en-US" sz="2100" dirty="0" smtClean="0">
                <a:solidFill>
                  <a:schemeClr val="accent3"/>
                </a:solidFill>
                <a:latin typeface="华文中宋" panose="02010600040101010101" pitchFamily="2" charset="-122"/>
                <a:ea typeface="华文中宋" panose="02010600040101010101" pitchFamily="2" charset="-122"/>
                <a:sym typeface="宋体" panose="02010600030101010101" pitchFamily="2" charset="-122"/>
              </a:rPr>
              <a:t>年我们一起走过的点点滴滴</a:t>
            </a:r>
            <a:endParaRPr lang="zh-CN" altLang="en-US" sz="2100" dirty="0">
              <a:solidFill>
                <a:schemeClr val="accent3"/>
              </a:solidFill>
              <a:latin typeface="华文中宋" panose="02010600040101010101" pitchFamily="2" charset="-122"/>
              <a:ea typeface="华文中宋" panose="02010600040101010101" pitchFamily="2" charset="-122"/>
              <a:sym typeface="宋体" panose="02010600030101010101" pitchFamily="2" charset="-122"/>
            </a:endParaRPr>
          </a:p>
        </p:txBody>
      </p:sp>
    </p:spTree>
    <p:extLst>
      <p:ext uri="{BB962C8B-B14F-4D97-AF65-F5344CB8AC3E}">
        <p14:creationId xmlns:p14="http://schemas.microsoft.com/office/powerpoint/2010/main" val="119953247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1000"/>
                                        <p:tgtEl>
                                          <p:spTgt spid="46"/>
                                        </p:tgtEl>
                                      </p:cBhvr>
                                    </p:animEffect>
                                    <p:anim calcmode="lin" valueType="num">
                                      <p:cBhvr>
                                        <p:cTn id="15" dur="1000" fill="hold"/>
                                        <p:tgtEl>
                                          <p:spTgt spid="46"/>
                                        </p:tgtEl>
                                        <p:attrNameLst>
                                          <p:attrName>ppt_x</p:attrName>
                                        </p:attrNameLst>
                                      </p:cBhvr>
                                      <p:tavLst>
                                        <p:tav tm="0">
                                          <p:val>
                                            <p:strVal val="#ppt_x"/>
                                          </p:val>
                                        </p:tav>
                                        <p:tav tm="100000">
                                          <p:val>
                                            <p:strVal val="#ppt_x"/>
                                          </p:val>
                                        </p:tav>
                                      </p:tavLst>
                                    </p:anim>
                                    <p:anim calcmode="lin" valueType="num">
                                      <p:cBhvr>
                                        <p:cTn id="16"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p:cTn id="21" dur="1000" fill="hold"/>
                                        <p:tgtEl>
                                          <p:spTgt spid="49"/>
                                        </p:tgtEl>
                                        <p:attrNameLst>
                                          <p:attrName>ppt_w</p:attrName>
                                        </p:attrNameLst>
                                      </p:cBhvr>
                                      <p:tavLst>
                                        <p:tav tm="0">
                                          <p:val>
                                            <p:fltVal val="0"/>
                                          </p:val>
                                        </p:tav>
                                        <p:tav tm="100000">
                                          <p:val>
                                            <p:strVal val="#ppt_w"/>
                                          </p:val>
                                        </p:tav>
                                      </p:tavLst>
                                    </p:anim>
                                    <p:anim calcmode="lin" valueType="num">
                                      <p:cBhvr>
                                        <p:cTn id="22" dur="1000" fill="hold"/>
                                        <p:tgtEl>
                                          <p:spTgt spid="49"/>
                                        </p:tgtEl>
                                        <p:attrNameLst>
                                          <p:attrName>ppt_h</p:attrName>
                                        </p:attrNameLst>
                                      </p:cBhvr>
                                      <p:tavLst>
                                        <p:tav tm="0">
                                          <p:val>
                                            <p:fltVal val="0"/>
                                          </p:val>
                                        </p:tav>
                                        <p:tav tm="100000">
                                          <p:val>
                                            <p:strVal val="#ppt_h"/>
                                          </p:val>
                                        </p:tav>
                                      </p:tavLst>
                                    </p:anim>
                                    <p:anim calcmode="lin" valueType="num">
                                      <p:cBhvr>
                                        <p:cTn id="23" dur="1000" fill="hold"/>
                                        <p:tgtEl>
                                          <p:spTgt spid="49"/>
                                        </p:tgtEl>
                                        <p:attrNameLst>
                                          <p:attrName>style.rotation</p:attrName>
                                        </p:attrNameLst>
                                      </p:cBhvr>
                                      <p:tavLst>
                                        <p:tav tm="0">
                                          <p:val>
                                            <p:fltVal val="90"/>
                                          </p:val>
                                        </p:tav>
                                        <p:tav tm="100000">
                                          <p:val>
                                            <p:fltVal val="0"/>
                                          </p:val>
                                        </p:tav>
                                      </p:tavLst>
                                    </p:anim>
                                    <p:animEffect transition="in" filter="fade">
                                      <p:cBhvr>
                                        <p:cTn id="24" dur="1000"/>
                                        <p:tgtEl>
                                          <p:spTgt spid="49"/>
                                        </p:tgtEl>
                                      </p:cBhvr>
                                    </p:animEffect>
                                  </p:childTnLst>
                                </p:cTn>
                              </p:par>
                            </p:childTnLst>
                          </p:cTn>
                        </p:par>
                        <p:par>
                          <p:cTn id="25" fill="hold">
                            <p:stCondLst>
                              <p:cond delay="1000"/>
                            </p:stCondLst>
                            <p:childTnLst>
                              <p:par>
                                <p:cTn id="26" presetID="2" presetClass="entr" presetSubtype="1" fill="hold" nodeType="after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500" fill="hold"/>
                                        <p:tgtEl>
                                          <p:spTgt spid="56"/>
                                        </p:tgtEl>
                                        <p:attrNameLst>
                                          <p:attrName>ppt_x</p:attrName>
                                        </p:attrNameLst>
                                      </p:cBhvr>
                                      <p:tavLst>
                                        <p:tav tm="0">
                                          <p:val>
                                            <p:strVal val="#ppt_x"/>
                                          </p:val>
                                        </p:tav>
                                        <p:tav tm="100000">
                                          <p:val>
                                            <p:strVal val="#ppt_x"/>
                                          </p:val>
                                        </p:tav>
                                      </p:tavLst>
                                    </p:anim>
                                    <p:anim calcmode="lin" valueType="num">
                                      <p:cBhvr additive="base">
                                        <p:cTn id="29" dur="500" fill="hold"/>
                                        <p:tgtEl>
                                          <p:spTgt spid="56"/>
                                        </p:tgtEl>
                                        <p:attrNameLst>
                                          <p:attrName>ppt_y</p:attrName>
                                        </p:attrNameLst>
                                      </p:cBhvr>
                                      <p:tavLst>
                                        <p:tav tm="0">
                                          <p:val>
                                            <p:strVal val="0-#ppt_h/2"/>
                                          </p:val>
                                        </p:tav>
                                        <p:tav tm="100000">
                                          <p:val>
                                            <p:strVal val="#ppt_y"/>
                                          </p:val>
                                        </p:tav>
                                      </p:tavLst>
                                    </p:anim>
                                  </p:childTnLst>
                                </p:cTn>
                              </p:par>
                              <p:par>
                                <p:cTn id="30" presetID="23" presetClass="entr" presetSubtype="16" fill="hold" grpId="1" nodeType="withEffect">
                                  <p:stCondLst>
                                    <p:cond delay="0"/>
                                  </p:stCondLst>
                                  <p:childTnLst>
                                    <p:set>
                                      <p:cBhvr>
                                        <p:cTn id="31" dur="1" fill="hold">
                                          <p:stCondLst>
                                            <p:cond delay="0"/>
                                          </p:stCondLst>
                                        </p:cTn>
                                        <p:tgtEl>
                                          <p:spTgt spid="62"/>
                                        </p:tgtEl>
                                        <p:attrNameLst>
                                          <p:attrName>style.visibility</p:attrName>
                                        </p:attrNameLst>
                                      </p:cBhvr>
                                      <p:to>
                                        <p:strVal val="visible"/>
                                      </p:to>
                                    </p:set>
                                    <p:anim calcmode="lin" valueType="num">
                                      <p:cBhvr>
                                        <p:cTn id="32" dur="500" fill="hold"/>
                                        <p:tgtEl>
                                          <p:spTgt spid="62"/>
                                        </p:tgtEl>
                                        <p:attrNameLst>
                                          <p:attrName>ppt_w</p:attrName>
                                        </p:attrNameLst>
                                      </p:cBhvr>
                                      <p:tavLst>
                                        <p:tav tm="0">
                                          <p:val>
                                            <p:fltVal val="0"/>
                                          </p:val>
                                        </p:tav>
                                        <p:tav tm="100000">
                                          <p:val>
                                            <p:strVal val="#ppt_w"/>
                                          </p:val>
                                        </p:tav>
                                      </p:tavLst>
                                    </p:anim>
                                    <p:anim calcmode="lin" valueType="num">
                                      <p:cBhvr>
                                        <p:cTn id="33" dur="500" fill="hold"/>
                                        <p:tgtEl>
                                          <p:spTgt spid="62"/>
                                        </p:tgtEl>
                                        <p:attrNameLst>
                                          <p:attrName>ppt_h</p:attrName>
                                        </p:attrNameLst>
                                      </p:cBhvr>
                                      <p:tavLst>
                                        <p:tav tm="0">
                                          <p:val>
                                            <p:fltVal val="0"/>
                                          </p:val>
                                        </p:tav>
                                        <p:tav tm="100000">
                                          <p:val>
                                            <p:strVal val="#ppt_h"/>
                                          </p:val>
                                        </p:tav>
                                      </p:tavLst>
                                    </p:anim>
                                  </p:childTnLst>
                                </p:cTn>
                              </p:par>
                              <p:par>
                                <p:cTn id="34" presetID="42" presetClass="path" presetSubtype="0" accel="50000" decel="50000" fill="hold" grpId="3" nodeType="withEffect">
                                  <p:stCondLst>
                                    <p:cond delay="0"/>
                                  </p:stCondLst>
                                  <p:childTnLst>
                                    <p:animMotion origin="layout" path="M 1.94444E-6 4.32099E-6 L 0.06232 0.0003 " pathEditMode="relative" rAng="0" ptsTypes="AA">
                                      <p:cBhvr>
                                        <p:cTn id="35" dur="500" fill="hold"/>
                                        <p:tgtEl>
                                          <p:spTgt spid="62"/>
                                        </p:tgtEl>
                                        <p:attrNameLst>
                                          <p:attrName>ppt_x</p:attrName>
                                          <p:attrName>ppt_y</p:attrName>
                                        </p:attrNameLst>
                                      </p:cBhvr>
                                      <p:rCtr x="3108" y="0"/>
                                    </p:animMotion>
                                  </p:childTnLst>
                                </p:cTn>
                              </p:par>
                              <p:par>
                                <p:cTn id="36" presetID="8" presetClass="emph" presetSubtype="0" fill="hold" grpId="0" nodeType="withEffect">
                                  <p:stCondLst>
                                    <p:cond delay="0"/>
                                  </p:stCondLst>
                                  <p:childTnLst>
                                    <p:animRot by="9600000">
                                      <p:cBhvr>
                                        <p:cTn id="37" dur="1000" fill="hold"/>
                                        <p:tgtEl>
                                          <p:spTgt spid="62"/>
                                        </p:tgtEl>
                                        <p:attrNameLst>
                                          <p:attrName>r</p:attrName>
                                        </p:attrNameLst>
                                      </p:cBhvr>
                                    </p:animRot>
                                  </p:childTnLst>
                                </p:cTn>
                              </p:par>
                              <p:par>
                                <p:cTn id="38" presetID="23" presetClass="exit" presetSubtype="32" fill="hold" grpId="2" nodeType="withEffect">
                                  <p:stCondLst>
                                    <p:cond delay="500"/>
                                  </p:stCondLst>
                                  <p:childTnLst>
                                    <p:anim calcmode="lin" valueType="num">
                                      <p:cBhvr>
                                        <p:cTn id="39" dur="500"/>
                                        <p:tgtEl>
                                          <p:spTgt spid="62"/>
                                        </p:tgtEl>
                                        <p:attrNameLst>
                                          <p:attrName>ppt_w</p:attrName>
                                        </p:attrNameLst>
                                      </p:cBhvr>
                                      <p:tavLst>
                                        <p:tav tm="0">
                                          <p:val>
                                            <p:strVal val="ppt_w"/>
                                          </p:val>
                                        </p:tav>
                                        <p:tav tm="100000">
                                          <p:val>
                                            <p:fltVal val="0"/>
                                          </p:val>
                                        </p:tav>
                                      </p:tavLst>
                                    </p:anim>
                                    <p:anim calcmode="lin" valueType="num">
                                      <p:cBhvr>
                                        <p:cTn id="40" dur="500"/>
                                        <p:tgtEl>
                                          <p:spTgt spid="62"/>
                                        </p:tgtEl>
                                        <p:attrNameLst>
                                          <p:attrName>ppt_h</p:attrName>
                                        </p:attrNameLst>
                                      </p:cBhvr>
                                      <p:tavLst>
                                        <p:tav tm="0">
                                          <p:val>
                                            <p:strVal val="ppt_h"/>
                                          </p:val>
                                        </p:tav>
                                        <p:tav tm="100000">
                                          <p:val>
                                            <p:fltVal val="0"/>
                                          </p:val>
                                        </p:tav>
                                      </p:tavLst>
                                    </p:anim>
                                    <p:set>
                                      <p:cBhvr>
                                        <p:cTn id="41" dur="1" fill="hold">
                                          <p:stCondLst>
                                            <p:cond delay="499"/>
                                          </p:stCondLst>
                                        </p:cTn>
                                        <p:tgtEl>
                                          <p:spTgt spid="62"/>
                                        </p:tgtEl>
                                        <p:attrNameLst>
                                          <p:attrName>style.visibility</p:attrName>
                                        </p:attrNameLst>
                                      </p:cBhvr>
                                      <p:to>
                                        <p:strVal val="hidden"/>
                                      </p:to>
                                    </p:set>
                                  </p:childTnLst>
                                </p:cTn>
                              </p:par>
                              <p:par>
                                <p:cTn id="42" presetID="42" presetClass="path" presetSubtype="0" accel="50000" decel="50000" fill="hold" grpId="4" nodeType="withEffect">
                                  <p:stCondLst>
                                    <p:cond delay="500"/>
                                  </p:stCondLst>
                                  <p:childTnLst>
                                    <p:animMotion origin="layout" path="M 0.06232 0.0003 L 0.00312 -0.05247 " pathEditMode="relative" rAng="0" ptsTypes="AA">
                                      <p:cBhvr>
                                        <p:cTn id="43" dur="500" fill="hold"/>
                                        <p:tgtEl>
                                          <p:spTgt spid="62"/>
                                        </p:tgtEl>
                                        <p:attrNameLst>
                                          <p:attrName>ppt_x</p:attrName>
                                          <p:attrName>ppt_y</p:attrName>
                                        </p:attrNameLst>
                                      </p:cBhvr>
                                      <p:rCtr x="-2969" y="-2654"/>
                                    </p:animMotion>
                                  </p:childTnLst>
                                </p:cTn>
                              </p:par>
                              <p:par>
                                <p:cTn id="44" presetID="23" presetClass="entr" presetSubtype="16" fill="hold" grpId="1" nodeType="withEffect">
                                  <p:stCondLst>
                                    <p:cond delay="250"/>
                                  </p:stCondLst>
                                  <p:childTnLst>
                                    <p:set>
                                      <p:cBhvr>
                                        <p:cTn id="45" dur="1" fill="hold">
                                          <p:stCondLst>
                                            <p:cond delay="0"/>
                                          </p:stCondLst>
                                        </p:cTn>
                                        <p:tgtEl>
                                          <p:spTgt spid="67"/>
                                        </p:tgtEl>
                                        <p:attrNameLst>
                                          <p:attrName>style.visibility</p:attrName>
                                        </p:attrNameLst>
                                      </p:cBhvr>
                                      <p:to>
                                        <p:strVal val="visible"/>
                                      </p:to>
                                    </p:set>
                                    <p:anim calcmode="lin" valueType="num">
                                      <p:cBhvr>
                                        <p:cTn id="46" dur="500" fill="hold"/>
                                        <p:tgtEl>
                                          <p:spTgt spid="67"/>
                                        </p:tgtEl>
                                        <p:attrNameLst>
                                          <p:attrName>ppt_w</p:attrName>
                                        </p:attrNameLst>
                                      </p:cBhvr>
                                      <p:tavLst>
                                        <p:tav tm="0">
                                          <p:val>
                                            <p:fltVal val="0"/>
                                          </p:val>
                                        </p:tav>
                                        <p:tav tm="100000">
                                          <p:val>
                                            <p:strVal val="#ppt_w"/>
                                          </p:val>
                                        </p:tav>
                                      </p:tavLst>
                                    </p:anim>
                                    <p:anim calcmode="lin" valueType="num">
                                      <p:cBhvr>
                                        <p:cTn id="47" dur="500" fill="hold"/>
                                        <p:tgtEl>
                                          <p:spTgt spid="67"/>
                                        </p:tgtEl>
                                        <p:attrNameLst>
                                          <p:attrName>ppt_h</p:attrName>
                                        </p:attrNameLst>
                                      </p:cBhvr>
                                      <p:tavLst>
                                        <p:tav tm="0">
                                          <p:val>
                                            <p:fltVal val="0"/>
                                          </p:val>
                                        </p:tav>
                                        <p:tav tm="100000">
                                          <p:val>
                                            <p:strVal val="#ppt_h"/>
                                          </p:val>
                                        </p:tav>
                                      </p:tavLst>
                                    </p:anim>
                                  </p:childTnLst>
                                </p:cTn>
                              </p:par>
                              <p:par>
                                <p:cTn id="48" presetID="42" presetClass="path" presetSubtype="0" accel="50000" decel="50000" fill="hold" grpId="3" nodeType="withEffect">
                                  <p:stCondLst>
                                    <p:cond delay="250"/>
                                  </p:stCondLst>
                                  <p:childTnLst>
                                    <p:animMotion origin="layout" path="M 0 3.45679E-6 L 0.01094 0.00956 " pathEditMode="relative" rAng="0" ptsTypes="AA">
                                      <p:cBhvr>
                                        <p:cTn id="49" dur="500" fill="hold"/>
                                        <p:tgtEl>
                                          <p:spTgt spid="67"/>
                                        </p:tgtEl>
                                        <p:attrNameLst>
                                          <p:attrName>ppt_x</p:attrName>
                                          <p:attrName>ppt_y</p:attrName>
                                        </p:attrNameLst>
                                      </p:cBhvr>
                                      <p:rCtr x="538" y="463"/>
                                    </p:animMotion>
                                  </p:childTnLst>
                                </p:cTn>
                              </p:par>
                              <p:par>
                                <p:cTn id="50" presetID="8" presetClass="emph" presetSubtype="0" fill="hold" grpId="0" nodeType="withEffect">
                                  <p:stCondLst>
                                    <p:cond delay="250"/>
                                  </p:stCondLst>
                                  <p:childTnLst>
                                    <p:animRot by="9600000">
                                      <p:cBhvr>
                                        <p:cTn id="51" dur="1000" fill="hold"/>
                                        <p:tgtEl>
                                          <p:spTgt spid="67"/>
                                        </p:tgtEl>
                                        <p:attrNameLst>
                                          <p:attrName>r</p:attrName>
                                        </p:attrNameLst>
                                      </p:cBhvr>
                                    </p:animRot>
                                  </p:childTnLst>
                                </p:cTn>
                              </p:par>
                              <p:par>
                                <p:cTn id="52" presetID="23" presetClass="exit" presetSubtype="32" fill="hold" grpId="2" nodeType="withEffect">
                                  <p:stCondLst>
                                    <p:cond delay="750"/>
                                  </p:stCondLst>
                                  <p:childTnLst>
                                    <p:anim calcmode="lin" valueType="num">
                                      <p:cBhvr>
                                        <p:cTn id="53" dur="500"/>
                                        <p:tgtEl>
                                          <p:spTgt spid="67"/>
                                        </p:tgtEl>
                                        <p:attrNameLst>
                                          <p:attrName>ppt_w</p:attrName>
                                        </p:attrNameLst>
                                      </p:cBhvr>
                                      <p:tavLst>
                                        <p:tav tm="0">
                                          <p:val>
                                            <p:strVal val="ppt_w"/>
                                          </p:val>
                                        </p:tav>
                                        <p:tav tm="100000">
                                          <p:val>
                                            <p:fltVal val="0"/>
                                          </p:val>
                                        </p:tav>
                                      </p:tavLst>
                                    </p:anim>
                                    <p:anim calcmode="lin" valueType="num">
                                      <p:cBhvr>
                                        <p:cTn id="54" dur="500"/>
                                        <p:tgtEl>
                                          <p:spTgt spid="67"/>
                                        </p:tgtEl>
                                        <p:attrNameLst>
                                          <p:attrName>ppt_h</p:attrName>
                                        </p:attrNameLst>
                                      </p:cBhvr>
                                      <p:tavLst>
                                        <p:tav tm="0">
                                          <p:val>
                                            <p:strVal val="ppt_h"/>
                                          </p:val>
                                        </p:tav>
                                        <p:tav tm="100000">
                                          <p:val>
                                            <p:fltVal val="0"/>
                                          </p:val>
                                        </p:tav>
                                      </p:tavLst>
                                    </p:anim>
                                    <p:set>
                                      <p:cBhvr>
                                        <p:cTn id="55" dur="1" fill="hold">
                                          <p:stCondLst>
                                            <p:cond delay="499"/>
                                          </p:stCondLst>
                                        </p:cTn>
                                        <p:tgtEl>
                                          <p:spTgt spid="67"/>
                                        </p:tgtEl>
                                        <p:attrNameLst>
                                          <p:attrName>style.visibility</p:attrName>
                                        </p:attrNameLst>
                                      </p:cBhvr>
                                      <p:to>
                                        <p:strVal val="hidden"/>
                                      </p:to>
                                    </p:set>
                                  </p:childTnLst>
                                </p:cTn>
                              </p:par>
                              <p:par>
                                <p:cTn id="56" presetID="42" presetClass="path" presetSubtype="0" accel="50000" decel="50000" fill="hold" grpId="4" nodeType="withEffect">
                                  <p:stCondLst>
                                    <p:cond delay="750"/>
                                  </p:stCondLst>
                                  <p:childTnLst>
                                    <p:animMotion origin="layout" path="M 0.01094 0.00956 L 0.03108 -0.03488 " pathEditMode="relative" rAng="0" ptsTypes="AA">
                                      <p:cBhvr>
                                        <p:cTn id="57" dur="500" fill="hold"/>
                                        <p:tgtEl>
                                          <p:spTgt spid="67"/>
                                        </p:tgtEl>
                                        <p:attrNameLst>
                                          <p:attrName>ppt_x</p:attrName>
                                          <p:attrName>ppt_y</p:attrName>
                                        </p:attrNameLst>
                                      </p:cBhvr>
                                      <p:rCtr x="1007" y="-2222"/>
                                    </p:animMotion>
                                  </p:childTnLst>
                                </p:cTn>
                              </p:par>
                              <p:par>
                                <p:cTn id="58" presetID="23" presetClass="entr" presetSubtype="16" fill="hold" grpId="1" nodeType="withEffect">
                                  <p:stCondLst>
                                    <p:cond delay="500"/>
                                  </p:stCondLst>
                                  <p:childTnLst>
                                    <p:set>
                                      <p:cBhvr>
                                        <p:cTn id="59" dur="1" fill="hold">
                                          <p:stCondLst>
                                            <p:cond delay="0"/>
                                          </p:stCondLst>
                                        </p:cTn>
                                        <p:tgtEl>
                                          <p:spTgt spid="70"/>
                                        </p:tgtEl>
                                        <p:attrNameLst>
                                          <p:attrName>style.visibility</p:attrName>
                                        </p:attrNameLst>
                                      </p:cBhvr>
                                      <p:to>
                                        <p:strVal val="visible"/>
                                      </p:to>
                                    </p:set>
                                    <p:anim calcmode="lin" valueType="num">
                                      <p:cBhvr>
                                        <p:cTn id="60" dur="500" fill="hold"/>
                                        <p:tgtEl>
                                          <p:spTgt spid="70"/>
                                        </p:tgtEl>
                                        <p:attrNameLst>
                                          <p:attrName>ppt_w</p:attrName>
                                        </p:attrNameLst>
                                      </p:cBhvr>
                                      <p:tavLst>
                                        <p:tav tm="0">
                                          <p:val>
                                            <p:fltVal val="0"/>
                                          </p:val>
                                        </p:tav>
                                        <p:tav tm="100000">
                                          <p:val>
                                            <p:strVal val="#ppt_w"/>
                                          </p:val>
                                        </p:tav>
                                      </p:tavLst>
                                    </p:anim>
                                    <p:anim calcmode="lin" valueType="num">
                                      <p:cBhvr>
                                        <p:cTn id="61" dur="500" fill="hold"/>
                                        <p:tgtEl>
                                          <p:spTgt spid="70"/>
                                        </p:tgtEl>
                                        <p:attrNameLst>
                                          <p:attrName>ppt_h</p:attrName>
                                        </p:attrNameLst>
                                      </p:cBhvr>
                                      <p:tavLst>
                                        <p:tav tm="0">
                                          <p:val>
                                            <p:fltVal val="0"/>
                                          </p:val>
                                        </p:tav>
                                        <p:tav tm="100000">
                                          <p:val>
                                            <p:strVal val="#ppt_h"/>
                                          </p:val>
                                        </p:tav>
                                      </p:tavLst>
                                    </p:anim>
                                  </p:childTnLst>
                                </p:cTn>
                              </p:par>
                              <p:par>
                                <p:cTn id="62" presetID="42" presetClass="path" presetSubtype="0" accel="50000" decel="50000" fill="hold" grpId="3" nodeType="withEffect">
                                  <p:stCondLst>
                                    <p:cond delay="500"/>
                                  </p:stCondLst>
                                  <p:childTnLst>
                                    <p:animMotion origin="layout" path="M -4.44444E-6 -3.95062E-6 L -0.01597 0.02161 " pathEditMode="relative" rAng="0" ptsTypes="AA">
                                      <p:cBhvr>
                                        <p:cTn id="63" dur="500" fill="hold"/>
                                        <p:tgtEl>
                                          <p:spTgt spid="70"/>
                                        </p:tgtEl>
                                        <p:attrNameLst>
                                          <p:attrName>ppt_x</p:attrName>
                                          <p:attrName>ppt_y</p:attrName>
                                        </p:attrNameLst>
                                      </p:cBhvr>
                                      <p:rCtr x="-799" y="1080"/>
                                    </p:animMotion>
                                  </p:childTnLst>
                                </p:cTn>
                              </p:par>
                              <p:par>
                                <p:cTn id="64" presetID="8" presetClass="emph" presetSubtype="0" fill="hold" grpId="0" nodeType="withEffect">
                                  <p:stCondLst>
                                    <p:cond delay="500"/>
                                  </p:stCondLst>
                                  <p:childTnLst>
                                    <p:animRot by="9600000">
                                      <p:cBhvr>
                                        <p:cTn id="65" dur="1000" fill="hold"/>
                                        <p:tgtEl>
                                          <p:spTgt spid="70"/>
                                        </p:tgtEl>
                                        <p:attrNameLst>
                                          <p:attrName>r</p:attrName>
                                        </p:attrNameLst>
                                      </p:cBhvr>
                                    </p:animRot>
                                  </p:childTnLst>
                                </p:cTn>
                              </p:par>
                              <p:par>
                                <p:cTn id="66" presetID="23" presetClass="exit" presetSubtype="32" fill="hold" grpId="2" nodeType="withEffect">
                                  <p:stCondLst>
                                    <p:cond delay="1000"/>
                                  </p:stCondLst>
                                  <p:childTnLst>
                                    <p:anim calcmode="lin" valueType="num">
                                      <p:cBhvr>
                                        <p:cTn id="67" dur="500"/>
                                        <p:tgtEl>
                                          <p:spTgt spid="70"/>
                                        </p:tgtEl>
                                        <p:attrNameLst>
                                          <p:attrName>ppt_w</p:attrName>
                                        </p:attrNameLst>
                                      </p:cBhvr>
                                      <p:tavLst>
                                        <p:tav tm="0">
                                          <p:val>
                                            <p:strVal val="ppt_w"/>
                                          </p:val>
                                        </p:tav>
                                        <p:tav tm="100000">
                                          <p:val>
                                            <p:fltVal val="0"/>
                                          </p:val>
                                        </p:tav>
                                      </p:tavLst>
                                    </p:anim>
                                    <p:anim calcmode="lin" valueType="num">
                                      <p:cBhvr>
                                        <p:cTn id="68" dur="500"/>
                                        <p:tgtEl>
                                          <p:spTgt spid="70"/>
                                        </p:tgtEl>
                                        <p:attrNameLst>
                                          <p:attrName>ppt_h</p:attrName>
                                        </p:attrNameLst>
                                      </p:cBhvr>
                                      <p:tavLst>
                                        <p:tav tm="0">
                                          <p:val>
                                            <p:strVal val="ppt_h"/>
                                          </p:val>
                                        </p:tav>
                                        <p:tav tm="100000">
                                          <p:val>
                                            <p:fltVal val="0"/>
                                          </p:val>
                                        </p:tav>
                                      </p:tavLst>
                                    </p:anim>
                                    <p:set>
                                      <p:cBhvr>
                                        <p:cTn id="69" dur="1" fill="hold">
                                          <p:stCondLst>
                                            <p:cond delay="499"/>
                                          </p:stCondLst>
                                        </p:cTn>
                                        <p:tgtEl>
                                          <p:spTgt spid="70"/>
                                        </p:tgtEl>
                                        <p:attrNameLst>
                                          <p:attrName>style.visibility</p:attrName>
                                        </p:attrNameLst>
                                      </p:cBhvr>
                                      <p:to>
                                        <p:strVal val="hidden"/>
                                      </p:to>
                                    </p:set>
                                  </p:childTnLst>
                                </p:cTn>
                              </p:par>
                              <p:par>
                                <p:cTn id="70" presetID="42" presetClass="path" presetSubtype="0" accel="50000" decel="50000" fill="hold" grpId="4" nodeType="withEffect">
                                  <p:stCondLst>
                                    <p:cond delay="1000"/>
                                  </p:stCondLst>
                                  <p:childTnLst>
                                    <p:animMotion origin="layout" path="M -0.01597 0.02161 L 0.03438 0.02161 " pathEditMode="relative" rAng="0" ptsTypes="AA">
                                      <p:cBhvr>
                                        <p:cTn id="71" dur="500" fill="hold"/>
                                        <p:tgtEl>
                                          <p:spTgt spid="70"/>
                                        </p:tgtEl>
                                        <p:attrNameLst>
                                          <p:attrName>ppt_x</p:attrName>
                                          <p:attrName>ppt_y</p:attrName>
                                        </p:attrNameLst>
                                      </p:cBhvr>
                                      <p:rCtr x="2517" y="0"/>
                                    </p:animMotion>
                                  </p:childTnLst>
                                </p:cTn>
                              </p:par>
                              <p:par>
                                <p:cTn id="72" presetID="23" presetClass="entr" presetSubtype="16" fill="hold" grpId="1" nodeType="withEffect">
                                  <p:stCondLst>
                                    <p:cond delay="0"/>
                                  </p:stCondLst>
                                  <p:childTnLst>
                                    <p:set>
                                      <p:cBhvr>
                                        <p:cTn id="73" dur="1" fill="hold">
                                          <p:stCondLst>
                                            <p:cond delay="0"/>
                                          </p:stCondLst>
                                        </p:cTn>
                                        <p:tgtEl>
                                          <p:spTgt spid="71"/>
                                        </p:tgtEl>
                                        <p:attrNameLst>
                                          <p:attrName>style.visibility</p:attrName>
                                        </p:attrNameLst>
                                      </p:cBhvr>
                                      <p:to>
                                        <p:strVal val="visible"/>
                                      </p:to>
                                    </p:set>
                                    <p:anim calcmode="lin" valueType="num">
                                      <p:cBhvr>
                                        <p:cTn id="74" dur="500" fill="hold"/>
                                        <p:tgtEl>
                                          <p:spTgt spid="71"/>
                                        </p:tgtEl>
                                        <p:attrNameLst>
                                          <p:attrName>ppt_w</p:attrName>
                                        </p:attrNameLst>
                                      </p:cBhvr>
                                      <p:tavLst>
                                        <p:tav tm="0">
                                          <p:val>
                                            <p:fltVal val="0"/>
                                          </p:val>
                                        </p:tav>
                                        <p:tav tm="100000">
                                          <p:val>
                                            <p:strVal val="#ppt_w"/>
                                          </p:val>
                                        </p:tav>
                                      </p:tavLst>
                                    </p:anim>
                                    <p:anim calcmode="lin" valueType="num">
                                      <p:cBhvr>
                                        <p:cTn id="75" dur="500" fill="hold"/>
                                        <p:tgtEl>
                                          <p:spTgt spid="71"/>
                                        </p:tgtEl>
                                        <p:attrNameLst>
                                          <p:attrName>ppt_h</p:attrName>
                                        </p:attrNameLst>
                                      </p:cBhvr>
                                      <p:tavLst>
                                        <p:tav tm="0">
                                          <p:val>
                                            <p:fltVal val="0"/>
                                          </p:val>
                                        </p:tav>
                                        <p:tav tm="100000">
                                          <p:val>
                                            <p:strVal val="#ppt_h"/>
                                          </p:val>
                                        </p:tav>
                                      </p:tavLst>
                                    </p:anim>
                                  </p:childTnLst>
                                </p:cTn>
                              </p:par>
                              <p:par>
                                <p:cTn id="76" presetID="42" presetClass="path" presetSubtype="0" accel="50000" decel="50000" fill="hold" grpId="3" nodeType="withEffect">
                                  <p:stCondLst>
                                    <p:cond delay="0"/>
                                  </p:stCondLst>
                                  <p:childTnLst>
                                    <p:animMotion origin="layout" path="M 3.88889E-6 1.23457E-6 L 0.01996 0.00525 " pathEditMode="relative" rAng="0" ptsTypes="AA">
                                      <p:cBhvr>
                                        <p:cTn id="77" dur="500" fill="hold"/>
                                        <p:tgtEl>
                                          <p:spTgt spid="71"/>
                                        </p:tgtEl>
                                        <p:attrNameLst>
                                          <p:attrName>ppt_x</p:attrName>
                                          <p:attrName>ppt_y</p:attrName>
                                        </p:attrNameLst>
                                      </p:cBhvr>
                                      <p:rCtr x="990" y="247"/>
                                    </p:animMotion>
                                  </p:childTnLst>
                                </p:cTn>
                              </p:par>
                              <p:par>
                                <p:cTn id="78" presetID="8" presetClass="emph" presetSubtype="0" fill="hold" grpId="0" nodeType="withEffect">
                                  <p:stCondLst>
                                    <p:cond delay="0"/>
                                  </p:stCondLst>
                                  <p:childTnLst>
                                    <p:animRot by="9600000">
                                      <p:cBhvr>
                                        <p:cTn id="79" dur="1000" fill="hold"/>
                                        <p:tgtEl>
                                          <p:spTgt spid="71"/>
                                        </p:tgtEl>
                                        <p:attrNameLst>
                                          <p:attrName>r</p:attrName>
                                        </p:attrNameLst>
                                      </p:cBhvr>
                                    </p:animRot>
                                  </p:childTnLst>
                                </p:cTn>
                              </p:par>
                              <p:par>
                                <p:cTn id="80" presetID="23" presetClass="exit" presetSubtype="32" fill="hold" grpId="2" nodeType="withEffect">
                                  <p:stCondLst>
                                    <p:cond delay="500"/>
                                  </p:stCondLst>
                                  <p:childTnLst>
                                    <p:anim calcmode="lin" valueType="num">
                                      <p:cBhvr>
                                        <p:cTn id="81" dur="500"/>
                                        <p:tgtEl>
                                          <p:spTgt spid="71"/>
                                        </p:tgtEl>
                                        <p:attrNameLst>
                                          <p:attrName>ppt_w</p:attrName>
                                        </p:attrNameLst>
                                      </p:cBhvr>
                                      <p:tavLst>
                                        <p:tav tm="0">
                                          <p:val>
                                            <p:strVal val="ppt_w"/>
                                          </p:val>
                                        </p:tav>
                                        <p:tav tm="100000">
                                          <p:val>
                                            <p:fltVal val="0"/>
                                          </p:val>
                                        </p:tav>
                                      </p:tavLst>
                                    </p:anim>
                                    <p:anim calcmode="lin" valueType="num">
                                      <p:cBhvr>
                                        <p:cTn id="82" dur="500"/>
                                        <p:tgtEl>
                                          <p:spTgt spid="71"/>
                                        </p:tgtEl>
                                        <p:attrNameLst>
                                          <p:attrName>ppt_h</p:attrName>
                                        </p:attrNameLst>
                                      </p:cBhvr>
                                      <p:tavLst>
                                        <p:tav tm="0">
                                          <p:val>
                                            <p:strVal val="ppt_h"/>
                                          </p:val>
                                        </p:tav>
                                        <p:tav tm="100000">
                                          <p:val>
                                            <p:fltVal val="0"/>
                                          </p:val>
                                        </p:tav>
                                      </p:tavLst>
                                    </p:anim>
                                    <p:set>
                                      <p:cBhvr>
                                        <p:cTn id="83" dur="1" fill="hold">
                                          <p:stCondLst>
                                            <p:cond delay="499"/>
                                          </p:stCondLst>
                                        </p:cTn>
                                        <p:tgtEl>
                                          <p:spTgt spid="71"/>
                                        </p:tgtEl>
                                        <p:attrNameLst>
                                          <p:attrName>style.visibility</p:attrName>
                                        </p:attrNameLst>
                                      </p:cBhvr>
                                      <p:to>
                                        <p:strVal val="hidden"/>
                                      </p:to>
                                    </p:set>
                                  </p:childTnLst>
                                </p:cTn>
                              </p:par>
                              <p:par>
                                <p:cTn id="84" presetID="42" presetClass="path" presetSubtype="0" accel="50000" decel="50000" fill="hold" grpId="4" nodeType="withEffect">
                                  <p:stCondLst>
                                    <p:cond delay="500"/>
                                  </p:stCondLst>
                                  <p:childTnLst>
                                    <p:animMotion origin="layout" path="M 0.01996 0.00525 L 0.03541 0.04876 " pathEditMode="relative" rAng="0" ptsTypes="AA">
                                      <p:cBhvr>
                                        <p:cTn id="85" dur="500" fill="hold"/>
                                        <p:tgtEl>
                                          <p:spTgt spid="71"/>
                                        </p:tgtEl>
                                        <p:attrNameLst>
                                          <p:attrName>ppt_x</p:attrName>
                                          <p:attrName>ppt_y</p:attrName>
                                        </p:attrNameLst>
                                      </p:cBhvr>
                                      <p:rCtr x="764" y="2160"/>
                                    </p:animMotion>
                                  </p:childTnLst>
                                </p:cTn>
                              </p:par>
                              <p:par>
                                <p:cTn id="86" presetID="23" presetClass="entr" presetSubtype="16" fill="hold" grpId="1" nodeType="withEffect">
                                  <p:stCondLst>
                                    <p:cond delay="100"/>
                                  </p:stCondLst>
                                  <p:childTnLst>
                                    <p:set>
                                      <p:cBhvr>
                                        <p:cTn id="87" dur="1" fill="hold">
                                          <p:stCondLst>
                                            <p:cond delay="0"/>
                                          </p:stCondLst>
                                        </p:cTn>
                                        <p:tgtEl>
                                          <p:spTgt spid="72"/>
                                        </p:tgtEl>
                                        <p:attrNameLst>
                                          <p:attrName>style.visibility</p:attrName>
                                        </p:attrNameLst>
                                      </p:cBhvr>
                                      <p:to>
                                        <p:strVal val="visible"/>
                                      </p:to>
                                    </p:set>
                                    <p:anim calcmode="lin" valueType="num">
                                      <p:cBhvr>
                                        <p:cTn id="88" dur="400" fill="hold"/>
                                        <p:tgtEl>
                                          <p:spTgt spid="72"/>
                                        </p:tgtEl>
                                        <p:attrNameLst>
                                          <p:attrName>ppt_w</p:attrName>
                                        </p:attrNameLst>
                                      </p:cBhvr>
                                      <p:tavLst>
                                        <p:tav tm="0">
                                          <p:val>
                                            <p:fltVal val="0"/>
                                          </p:val>
                                        </p:tav>
                                        <p:tav tm="100000">
                                          <p:val>
                                            <p:strVal val="#ppt_w"/>
                                          </p:val>
                                        </p:tav>
                                      </p:tavLst>
                                    </p:anim>
                                    <p:anim calcmode="lin" valueType="num">
                                      <p:cBhvr>
                                        <p:cTn id="89" dur="400" fill="hold"/>
                                        <p:tgtEl>
                                          <p:spTgt spid="72"/>
                                        </p:tgtEl>
                                        <p:attrNameLst>
                                          <p:attrName>ppt_h</p:attrName>
                                        </p:attrNameLst>
                                      </p:cBhvr>
                                      <p:tavLst>
                                        <p:tav tm="0">
                                          <p:val>
                                            <p:fltVal val="0"/>
                                          </p:val>
                                        </p:tav>
                                        <p:tav tm="100000">
                                          <p:val>
                                            <p:strVal val="#ppt_h"/>
                                          </p:val>
                                        </p:tav>
                                      </p:tavLst>
                                    </p:anim>
                                  </p:childTnLst>
                                </p:cTn>
                              </p:par>
                              <p:par>
                                <p:cTn id="90" presetID="42" presetClass="path" presetSubtype="0" accel="50000" decel="50000" fill="hold" grpId="3" nodeType="withEffect">
                                  <p:stCondLst>
                                    <p:cond delay="100"/>
                                  </p:stCondLst>
                                  <p:childTnLst>
                                    <p:animMotion origin="layout" path="M 5.55556E-7 1.7284E-6 L 0.00781 -0.03426 " pathEditMode="relative" rAng="0" ptsTypes="AA">
                                      <p:cBhvr>
                                        <p:cTn id="91" dur="400" fill="hold"/>
                                        <p:tgtEl>
                                          <p:spTgt spid="72"/>
                                        </p:tgtEl>
                                        <p:attrNameLst>
                                          <p:attrName>ppt_x</p:attrName>
                                          <p:attrName>ppt_y</p:attrName>
                                        </p:attrNameLst>
                                      </p:cBhvr>
                                      <p:rCtr x="382" y="-1728"/>
                                    </p:animMotion>
                                  </p:childTnLst>
                                </p:cTn>
                              </p:par>
                              <p:par>
                                <p:cTn id="92" presetID="8" presetClass="emph" presetSubtype="0" fill="hold" grpId="0" nodeType="withEffect">
                                  <p:stCondLst>
                                    <p:cond delay="100"/>
                                  </p:stCondLst>
                                  <p:childTnLst>
                                    <p:animRot by="2400000">
                                      <p:cBhvr>
                                        <p:cTn id="93" dur="1000" fill="hold"/>
                                        <p:tgtEl>
                                          <p:spTgt spid="72"/>
                                        </p:tgtEl>
                                        <p:attrNameLst>
                                          <p:attrName>r</p:attrName>
                                        </p:attrNameLst>
                                      </p:cBhvr>
                                    </p:animRot>
                                  </p:childTnLst>
                                </p:cTn>
                              </p:par>
                              <p:par>
                                <p:cTn id="94" presetID="23" presetClass="exit" presetSubtype="32" fill="hold" grpId="2" nodeType="withEffect">
                                  <p:stCondLst>
                                    <p:cond delay="500"/>
                                  </p:stCondLst>
                                  <p:childTnLst>
                                    <p:anim calcmode="lin" valueType="num">
                                      <p:cBhvr>
                                        <p:cTn id="95" dur="400"/>
                                        <p:tgtEl>
                                          <p:spTgt spid="72"/>
                                        </p:tgtEl>
                                        <p:attrNameLst>
                                          <p:attrName>ppt_w</p:attrName>
                                        </p:attrNameLst>
                                      </p:cBhvr>
                                      <p:tavLst>
                                        <p:tav tm="0">
                                          <p:val>
                                            <p:strVal val="ppt_w"/>
                                          </p:val>
                                        </p:tav>
                                        <p:tav tm="100000">
                                          <p:val>
                                            <p:fltVal val="0"/>
                                          </p:val>
                                        </p:tav>
                                      </p:tavLst>
                                    </p:anim>
                                    <p:anim calcmode="lin" valueType="num">
                                      <p:cBhvr>
                                        <p:cTn id="96" dur="400"/>
                                        <p:tgtEl>
                                          <p:spTgt spid="72"/>
                                        </p:tgtEl>
                                        <p:attrNameLst>
                                          <p:attrName>ppt_h</p:attrName>
                                        </p:attrNameLst>
                                      </p:cBhvr>
                                      <p:tavLst>
                                        <p:tav tm="0">
                                          <p:val>
                                            <p:strVal val="ppt_h"/>
                                          </p:val>
                                        </p:tav>
                                        <p:tav tm="100000">
                                          <p:val>
                                            <p:fltVal val="0"/>
                                          </p:val>
                                        </p:tav>
                                      </p:tavLst>
                                    </p:anim>
                                    <p:set>
                                      <p:cBhvr>
                                        <p:cTn id="97" dur="1" fill="hold">
                                          <p:stCondLst>
                                            <p:cond delay="399"/>
                                          </p:stCondLst>
                                        </p:cTn>
                                        <p:tgtEl>
                                          <p:spTgt spid="72"/>
                                        </p:tgtEl>
                                        <p:attrNameLst>
                                          <p:attrName>style.visibility</p:attrName>
                                        </p:attrNameLst>
                                      </p:cBhvr>
                                      <p:to>
                                        <p:strVal val="hidden"/>
                                      </p:to>
                                    </p:set>
                                  </p:childTnLst>
                                </p:cTn>
                              </p:par>
                              <p:par>
                                <p:cTn id="98" presetID="42" presetClass="path" presetSubtype="0" accel="50000" decel="50000" fill="hold" grpId="4" nodeType="withEffect">
                                  <p:stCondLst>
                                    <p:cond delay="500"/>
                                  </p:stCondLst>
                                  <p:childTnLst>
                                    <p:animMotion origin="layout" path="M 0.00781 -0.03426 L -0.04792 -0.02469 " pathEditMode="relative" rAng="0" ptsTypes="AA">
                                      <p:cBhvr>
                                        <p:cTn id="99" dur="400" fill="hold"/>
                                        <p:tgtEl>
                                          <p:spTgt spid="72"/>
                                        </p:tgtEl>
                                        <p:attrNameLst>
                                          <p:attrName>ppt_x</p:attrName>
                                          <p:attrName>ppt_y</p:attrName>
                                        </p:attrNameLst>
                                      </p:cBhvr>
                                      <p:rCtr x="-2795" y="463"/>
                                    </p:animMotion>
                                  </p:childTnLst>
                                </p:cTn>
                              </p:par>
                              <p:par>
                                <p:cTn id="100" presetID="23" presetClass="entr" presetSubtype="16" fill="hold" grpId="1" nodeType="withEffect">
                                  <p:stCondLst>
                                    <p:cond delay="0"/>
                                  </p:stCondLst>
                                  <p:childTnLst>
                                    <p:set>
                                      <p:cBhvr>
                                        <p:cTn id="101" dur="1" fill="hold">
                                          <p:stCondLst>
                                            <p:cond delay="0"/>
                                          </p:stCondLst>
                                        </p:cTn>
                                        <p:tgtEl>
                                          <p:spTgt spid="73"/>
                                        </p:tgtEl>
                                        <p:attrNameLst>
                                          <p:attrName>style.visibility</p:attrName>
                                        </p:attrNameLst>
                                      </p:cBhvr>
                                      <p:to>
                                        <p:strVal val="visible"/>
                                      </p:to>
                                    </p:set>
                                    <p:anim calcmode="lin" valueType="num">
                                      <p:cBhvr>
                                        <p:cTn id="102" dur="600" fill="hold"/>
                                        <p:tgtEl>
                                          <p:spTgt spid="73"/>
                                        </p:tgtEl>
                                        <p:attrNameLst>
                                          <p:attrName>ppt_w</p:attrName>
                                        </p:attrNameLst>
                                      </p:cBhvr>
                                      <p:tavLst>
                                        <p:tav tm="0">
                                          <p:val>
                                            <p:fltVal val="0"/>
                                          </p:val>
                                        </p:tav>
                                        <p:tav tm="100000">
                                          <p:val>
                                            <p:strVal val="#ppt_w"/>
                                          </p:val>
                                        </p:tav>
                                      </p:tavLst>
                                    </p:anim>
                                    <p:anim calcmode="lin" valueType="num">
                                      <p:cBhvr>
                                        <p:cTn id="103" dur="600" fill="hold"/>
                                        <p:tgtEl>
                                          <p:spTgt spid="73"/>
                                        </p:tgtEl>
                                        <p:attrNameLst>
                                          <p:attrName>ppt_h</p:attrName>
                                        </p:attrNameLst>
                                      </p:cBhvr>
                                      <p:tavLst>
                                        <p:tav tm="0">
                                          <p:val>
                                            <p:fltVal val="0"/>
                                          </p:val>
                                        </p:tav>
                                        <p:tav tm="100000">
                                          <p:val>
                                            <p:strVal val="#ppt_h"/>
                                          </p:val>
                                        </p:tav>
                                      </p:tavLst>
                                    </p:anim>
                                  </p:childTnLst>
                                </p:cTn>
                              </p:par>
                              <p:par>
                                <p:cTn id="104" presetID="42" presetClass="path" presetSubtype="0" accel="50000" decel="50000" fill="hold" grpId="3" nodeType="withEffect">
                                  <p:stCondLst>
                                    <p:cond delay="0"/>
                                  </p:stCondLst>
                                  <p:childTnLst>
                                    <p:animMotion origin="layout" path="M 2.22222E-6 -3.95062E-6 L -0.02934 -0.00956 " pathEditMode="relative" rAng="0" ptsTypes="AA">
                                      <p:cBhvr>
                                        <p:cTn id="105" dur="600" fill="hold"/>
                                        <p:tgtEl>
                                          <p:spTgt spid="73"/>
                                        </p:tgtEl>
                                        <p:attrNameLst>
                                          <p:attrName>ppt_x</p:attrName>
                                          <p:attrName>ppt_y</p:attrName>
                                        </p:attrNameLst>
                                      </p:cBhvr>
                                      <p:rCtr x="-1476" y="-494"/>
                                    </p:animMotion>
                                  </p:childTnLst>
                                </p:cTn>
                              </p:par>
                              <p:par>
                                <p:cTn id="106" presetID="8" presetClass="emph" presetSubtype="0" fill="hold" grpId="0" nodeType="withEffect">
                                  <p:stCondLst>
                                    <p:cond delay="0"/>
                                  </p:stCondLst>
                                  <p:childTnLst>
                                    <p:animRot by="9600000">
                                      <p:cBhvr>
                                        <p:cTn id="107" dur="1000" fill="hold"/>
                                        <p:tgtEl>
                                          <p:spTgt spid="73"/>
                                        </p:tgtEl>
                                        <p:attrNameLst>
                                          <p:attrName>r</p:attrName>
                                        </p:attrNameLst>
                                      </p:cBhvr>
                                    </p:animRot>
                                  </p:childTnLst>
                                </p:cTn>
                              </p:par>
                              <p:par>
                                <p:cTn id="108" presetID="23" presetClass="exit" presetSubtype="32" fill="hold" grpId="2" nodeType="withEffect">
                                  <p:stCondLst>
                                    <p:cond delay="500"/>
                                  </p:stCondLst>
                                  <p:childTnLst>
                                    <p:anim calcmode="lin" valueType="num">
                                      <p:cBhvr>
                                        <p:cTn id="109" dur="600"/>
                                        <p:tgtEl>
                                          <p:spTgt spid="73"/>
                                        </p:tgtEl>
                                        <p:attrNameLst>
                                          <p:attrName>ppt_w</p:attrName>
                                        </p:attrNameLst>
                                      </p:cBhvr>
                                      <p:tavLst>
                                        <p:tav tm="0">
                                          <p:val>
                                            <p:strVal val="ppt_w"/>
                                          </p:val>
                                        </p:tav>
                                        <p:tav tm="100000">
                                          <p:val>
                                            <p:fltVal val="0"/>
                                          </p:val>
                                        </p:tav>
                                      </p:tavLst>
                                    </p:anim>
                                    <p:anim calcmode="lin" valueType="num">
                                      <p:cBhvr>
                                        <p:cTn id="110" dur="600"/>
                                        <p:tgtEl>
                                          <p:spTgt spid="73"/>
                                        </p:tgtEl>
                                        <p:attrNameLst>
                                          <p:attrName>ppt_h</p:attrName>
                                        </p:attrNameLst>
                                      </p:cBhvr>
                                      <p:tavLst>
                                        <p:tav tm="0">
                                          <p:val>
                                            <p:strVal val="ppt_h"/>
                                          </p:val>
                                        </p:tav>
                                        <p:tav tm="100000">
                                          <p:val>
                                            <p:fltVal val="0"/>
                                          </p:val>
                                        </p:tav>
                                      </p:tavLst>
                                    </p:anim>
                                    <p:set>
                                      <p:cBhvr>
                                        <p:cTn id="111" dur="1" fill="hold">
                                          <p:stCondLst>
                                            <p:cond delay="599"/>
                                          </p:stCondLst>
                                        </p:cTn>
                                        <p:tgtEl>
                                          <p:spTgt spid="73"/>
                                        </p:tgtEl>
                                        <p:attrNameLst>
                                          <p:attrName>style.visibility</p:attrName>
                                        </p:attrNameLst>
                                      </p:cBhvr>
                                      <p:to>
                                        <p:strVal val="hidden"/>
                                      </p:to>
                                    </p:set>
                                  </p:childTnLst>
                                </p:cTn>
                              </p:par>
                              <p:par>
                                <p:cTn id="112" presetID="42" presetClass="path" presetSubtype="0" accel="50000" decel="50000" fill="hold" grpId="4" nodeType="withEffect">
                                  <p:stCondLst>
                                    <p:cond delay="500"/>
                                  </p:stCondLst>
                                  <p:childTnLst>
                                    <p:animMotion origin="layout" path="M -0.02934 -0.00956 L -0.04896 -0.02716 " pathEditMode="relative" rAng="0" ptsTypes="AA">
                                      <p:cBhvr>
                                        <p:cTn id="113" dur="600" fill="hold"/>
                                        <p:tgtEl>
                                          <p:spTgt spid="73"/>
                                        </p:tgtEl>
                                        <p:attrNameLst>
                                          <p:attrName>ppt_x</p:attrName>
                                          <p:attrName>ppt_y</p:attrName>
                                        </p:attrNameLst>
                                      </p:cBhvr>
                                      <p:rCtr x="-990" y="-895"/>
                                    </p:animMotion>
                                  </p:childTnLst>
                                </p:cTn>
                              </p:par>
                              <p:par>
                                <p:cTn id="114" presetID="23" presetClass="entr" presetSubtype="16" fill="hold" grpId="1" nodeType="withEffect">
                                  <p:stCondLst>
                                    <p:cond delay="500"/>
                                  </p:stCondLst>
                                  <p:childTnLst>
                                    <p:set>
                                      <p:cBhvr>
                                        <p:cTn id="115" dur="1" fill="hold">
                                          <p:stCondLst>
                                            <p:cond delay="0"/>
                                          </p:stCondLst>
                                        </p:cTn>
                                        <p:tgtEl>
                                          <p:spTgt spid="74"/>
                                        </p:tgtEl>
                                        <p:attrNameLst>
                                          <p:attrName>style.visibility</p:attrName>
                                        </p:attrNameLst>
                                      </p:cBhvr>
                                      <p:to>
                                        <p:strVal val="visible"/>
                                      </p:to>
                                    </p:set>
                                    <p:anim calcmode="lin" valueType="num">
                                      <p:cBhvr>
                                        <p:cTn id="116" dur="500" fill="hold"/>
                                        <p:tgtEl>
                                          <p:spTgt spid="74"/>
                                        </p:tgtEl>
                                        <p:attrNameLst>
                                          <p:attrName>ppt_w</p:attrName>
                                        </p:attrNameLst>
                                      </p:cBhvr>
                                      <p:tavLst>
                                        <p:tav tm="0">
                                          <p:val>
                                            <p:fltVal val="0"/>
                                          </p:val>
                                        </p:tav>
                                        <p:tav tm="100000">
                                          <p:val>
                                            <p:strVal val="#ppt_w"/>
                                          </p:val>
                                        </p:tav>
                                      </p:tavLst>
                                    </p:anim>
                                    <p:anim calcmode="lin" valueType="num">
                                      <p:cBhvr>
                                        <p:cTn id="117" dur="500" fill="hold"/>
                                        <p:tgtEl>
                                          <p:spTgt spid="74"/>
                                        </p:tgtEl>
                                        <p:attrNameLst>
                                          <p:attrName>ppt_h</p:attrName>
                                        </p:attrNameLst>
                                      </p:cBhvr>
                                      <p:tavLst>
                                        <p:tav tm="0">
                                          <p:val>
                                            <p:fltVal val="0"/>
                                          </p:val>
                                        </p:tav>
                                        <p:tav tm="100000">
                                          <p:val>
                                            <p:strVal val="#ppt_h"/>
                                          </p:val>
                                        </p:tav>
                                      </p:tavLst>
                                    </p:anim>
                                  </p:childTnLst>
                                </p:cTn>
                              </p:par>
                              <p:par>
                                <p:cTn id="118" presetID="42" presetClass="path" presetSubtype="0" accel="50000" decel="50000" fill="hold" grpId="3" nodeType="withEffect">
                                  <p:stCondLst>
                                    <p:cond delay="500"/>
                                  </p:stCondLst>
                                  <p:childTnLst>
                                    <p:animMotion origin="layout" path="M 4.44444E-6 -3.58025E-6 L 0.0118 -0.03703 " pathEditMode="relative" rAng="0" ptsTypes="AA">
                                      <p:cBhvr>
                                        <p:cTn id="119" dur="500" fill="hold"/>
                                        <p:tgtEl>
                                          <p:spTgt spid="74"/>
                                        </p:tgtEl>
                                        <p:attrNameLst>
                                          <p:attrName>ppt_x</p:attrName>
                                          <p:attrName>ppt_y</p:attrName>
                                        </p:attrNameLst>
                                      </p:cBhvr>
                                      <p:rCtr x="590" y="-1852"/>
                                    </p:animMotion>
                                  </p:childTnLst>
                                </p:cTn>
                              </p:par>
                              <p:par>
                                <p:cTn id="120" presetID="8" presetClass="emph" presetSubtype="0" fill="hold" grpId="0" nodeType="withEffect">
                                  <p:stCondLst>
                                    <p:cond delay="500"/>
                                  </p:stCondLst>
                                  <p:childTnLst>
                                    <p:animRot by="9600000">
                                      <p:cBhvr>
                                        <p:cTn id="121" dur="1000" fill="hold"/>
                                        <p:tgtEl>
                                          <p:spTgt spid="74"/>
                                        </p:tgtEl>
                                        <p:attrNameLst>
                                          <p:attrName>r</p:attrName>
                                        </p:attrNameLst>
                                      </p:cBhvr>
                                    </p:animRot>
                                  </p:childTnLst>
                                </p:cTn>
                              </p:par>
                              <p:par>
                                <p:cTn id="122" presetID="23" presetClass="exit" presetSubtype="32" fill="hold" grpId="2" nodeType="withEffect">
                                  <p:stCondLst>
                                    <p:cond delay="1000"/>
                                  </p:stCondLst>
                                  <p:childTnLst>
                                    <p:anim calcmode="lin" valueType="num">
                                      <p:cBhvr>
                                        <p:cTn id="123" dur="500"/>
                                        <p:tgtEl>
                                          <p:spTgt spid="74"/>
                                        </p:tgtEl>
                                        <p:attrNameLst>
                                          <p:attrName>ppt_w</p:attrName>
                                        </p:attrNameLst>
                                      </p:cBhvr>
                                      <p:tavLst>
                                        <p:tav tm="0">
                                          <p:val>
                                            <p:strVal val="ppt_w"/>
                                          </p:val>
                                        </p:tav>
                                        <p:tav tm="100000">
                                          <p:val>
                                            <p:fltVal val="0"/>
                                          </p:val>
                                        </p:tav>
                                      </p:tavLst>
                                    </p:anim>
                                    <p:anim calcmode="lin" valueType="num">
                                      <p:cBhvr>
                                        <p:cTn id="124" dur="500"/>
                                        <p:tgtEl>
                                          <p:spTgt spid="74"/>
                                        </p:tgtEl>
                                        <p:attrNameLst>
                                          <p:attrName>ppt_h</p:attrName>
                                        </p:attrNameLst>
                                      </p:cBhvr>
                                      <p:tavLst>
                                        <p:tav tm="0">
                                          <p:val>
                                            <p:strVal val="ppt_h"/>
                                          </p:val>
                                        </p:tav>
                                        <p:tav tm="100000">
                                          <p:val>
                                            <p:fltVal val="0"/>
                                          </p:val>
                                        </p:tav>
                                      </p:tavLst>
                                    </p:anim>
                                    <p:set>
                                      <p:cBhvr>
                                        <p:cTn id="125" dur="1" fill="hold">
                                          <p:stCondLst>
                                            <p:cond delay="499"/>
                                          </p:stCondLst>
                                        </p:cTn>
                                        <p:tgtEl>
                                          <p:spTgt spid="74"/>
                                        </p:tgtEl>
                                        <p:attrNameLst>
                                          <p:attrName>style.visibility</p:attrName>
                                        </p:attrNameLst>
                                      </p:cBhvr>
                                      <p:to>
                                        <p:strVal val="hidden"/>
                                      </p:to>
                                    </p:set>
                                  </p:childTnLst>
                                </p:cTn>
                              </p:par>
                              <p:par>
                                <p:cTn id="126" presetID="42" presetClass="path" presetSubtype="0" accel="50000" decel="50000" fill="hold" grpId="4" nodeType="withEffect">
                                  <p:stCondLst>
                                    <p:cond delay="1000"/>
                                  </p:stCondLst>
                                  <p:childTnLst>
                                    <p:animMotion origin="layout" path="M 0.0118 -0.03703 L -0.04723 -0.05432 " pathEditMode="relative" rAng="0" ptsTypes="AA">
                                      <p:cBhvr>
                                        <p:cTn id="127" dur="500" fill="hold"/>
                                        <p:tgtEl>
                                          <p:spTgt spid="74"/>
                                        </p:tgtEl>
                                        <p:attrNameLst>
                                          <p:attrName>ppt_x</p:attrName>
                                          <p:attrName>ppt_y</p:attrName>
                                        </p:attrNameLst>
                                      </p:cBhvr>
                                      <p:rCtr x="-2951" y="-864"/>
                                    </p:animMotion>
                                  </p:childTnLst>
                                </p:cTn>
                              </p:par>
                              <p:par>
                                <p:cTn id="128" presetID="23" presetClass="entr" presetSubtype="16" fill="hold" grpId="1" nodeType="withEffect">
                                  <p:stCondLst>
                                    <p:cond delay="0"/>
                                  </p:stCondLst>
                                  <p:childTnLst>
                                    <p:set>
                                      <p:cBhvr>
                                        <p:cTn id="129" dur="1" fill="hold">
                                          <p:stCondLst>
                                            <p:cond delay="0"/>
                                          </p:stCondLst>
                                        </p:cTn>
                                        <p:tgtEl>
                                          <p:spTgt spid="75"/>
                                        </p:tgtEl>
                                        <p:attrNameLst>
                                          <p:attrName>style.visibility</p:attrName>
                                        </p:attrNameLst>
                                      </p:cBhvr>
                                      <p:to>
                                        <p:strVal val="visible"/>
                                      </p:to>
                                    </p:set>
                                    <p:anim calcmode="lin" valueType="num">
                                      <p:cBhvr>
                                        <p:cTn id="130" dur="500" fill="hold"/>
                                        <p:tgtEl>
                                          <p:spTgt spid="75"/>
                                        </p:tgtEl>
                                        <p:attrNameLst>
                                          <p:attrName>ppt_w</p:attrName>
                                        </p:attrNameLst>
                                      </p:cBhvr>
                                      <p:tavLst>
                                        <p:tav tm="0">
                                          <p:val>
                                            <p:fltVal val="0"/>
                                          </p:val>
                                        </p:tav>
                                        <p:tav tm="100000">
                                          <p:val>
                                            <p:strVal val="#ppt_w"/>
                                          </p:val>
                                        </p:tav>
                                      </p:tavLst>
                                    </p:anim>
                                    <p:anim calcmode="lin" valueType="num">
                                      <p:cBhvr>
                                        <p:cTn id="131" dur="500" fill="hold"/>
                                        <p:tgtEl>
                                          <p:spTgt spid="75"/>
                                        </p:tgtEl>
                                        <p:attrNameLst>
                                          <p:attrName>ppt_h</p:attrName>
                                        </p:attrNameLst>
                                      </p:cBhvr>
                                      <p:tavLst>
                                        <p:tav tm="0">
                                          <p:val>
                                            <p:fltVal val="0"/>
                                          </p:val>
                                        </p:tav>
                                        <p:tav tm="100000">
                                          <p:val>
                                            <p:strVal val="#ppt_h"/>
                                          </p:val>
                                        </p:tav>
                                      </p:tavLst>
                                    </p:anim>
                                  </p:childTnLst>
                                </p:cTn>
                              </p:par>
                              <p:par>
                                <p:cTn id="132" presetID="42" presetClass="path" presetSubtype="0" accel="50000" decel="50000" fill="hold" grpId="3" nodeType="withEffect">
                                  <p:stCondLst>
                                    <p:cond delay="0"/>
                                  </p:stCondLst>
                                  <p:childTnLst>
                                    <p:animMotion origin="layout" path="M 2.77778E-6 3.7037E-6 L 0.01406 -0.02068 " pathEditMode="relative" rAng="0" ptsTypes="AA">
                                      <p:cBhvr>
                                        <p:cTn id="133" dur="500" fill="hold"/>
                                        <p:tgtEl>
                                          <p:spTgt spid="75"/>
                                        </p:tgtEl>
                                        <p:attrNameLst>
                                          <p:attrName>ppt_x</p:attrName>
                                          <p:attrName>ppt_y</p:attrName>
                                        </p:attrNameLst>
                                      </p:cBhvr>
                                      <p:rCtr x="694" y="-1049"/>
                                    </p:animMotion>
                                  </p:childTnLst>
                                </p:cTn>
                              </p:par>
                              <p:par>
                                <p:cTn id="134" presetID="8" presetClass="emph" presetSubtype="0" fill="hold" grpId="0" nodeType="withEffect">
                                  <p:stCondLst>
                                    <p:cond delay="0"/>
                                  </p:stCondLst>
                                  <p:childTnLst>
                                    <p:animRot by="9600000">
                                      <p:cBhvr>
                                        <p:cTn id="135" dur="1000" fill="hold"/>
                                        <p:tgtEl>
                                          <p:spTgt spid="75"/>
                                        </p:tgtEl>
                                        <p:attrNameLst>
                                          <p:attrName>r</p:attrName>
                                        </p:attrNameLst>
                                      </p:cBhvr>
                                    </p:animRot>
                                  </p:childTnLst>
                                </p:cTn>
                              </p:par>
                              <p:par>
                                <p:cTn id="136" presetID="23" presetClass="exit" presetSubtype="32" fill="hold" grpId="2" nodeType="withEffect">
                                  <p:stCondLst>
                                    <p:cond delay="500"/>
                                  </p:stCondLst>
                                  <p:childTnLst>
                                    <p:anim calcmode="lin" valueType="num">
                                      <p:cBhvr>
                                        <p:cTn id="137" dur="500"/>
                                        <p:tgtEl>
                                          <p:spTgt spid="75"/>
                                        </p:tgtEl>
                                        <p:attrNameLst>
                                          <p:attrName>ppt_w</p:attrName>
                                        </p:attrNameLst>
                                      </p:cBhvr>
                                      <p:tavLst>
                                        <p:tav tm="0">
                                          <p:val>
                                            <p:strVal val="ppt_w"/>
                                          </p:val>
                                        </p:tav>
                                        <p:tav tm="100000">
                                          <p:val>
                                            <p:fltVal val="0"/>
                                          </p:val>
                                        </p:tav>
                                      </p:tavLst>
                                    </p:anim>
                                    <p:anim calcmode="lin" valueType="num">
                                      <p:cBhvr>
                                        <p:cTn id="138" dur="500"/>
                                        <p:tgtEl>
                                          <p:spTgt spid="75"/>
                                        </p:tgtEl>
                                        <p:attrNameLst>
                                          <p:attrName>ppt_h</p:attrName>
                                        </p:attrNameLst>
                                      </p:cBhvr>
                                      <p:tavLst>
                                        <p:tav tm="0">
                                          <p:val>
                                            <p:strVal val="ppt_h"/>
                                          </p:val>
                                        </p:tav>
                                        <p:tav tm="100000">
                                          <p:val>
                                            <p:fltVal val="0"/>
                                          </p:val>
                                        </p:tav>
                                      </p:tavLst>
                                    </p:anim>
                                    <p:set>
                                      <p:cBhvr>
                                        <p:cTn id="139" dur="1" fill="hold">
                                          <p:stCondLst>
                                            <p:cond delay="499"/>
                                          </p:stCondLst>
                                        </p:cTn>
                                        <p:tgtEl>
                                          <p:spTgt spid="75"/>
                                        </p:tgtEl>
                                        <p:attrNameLst>
                                          <p:attrName>style.visibility</p:attrName>
                                        </p:attrNameLst>
                                      </p:cBhvr>
                                      <p:to>
                                        <p:strVal val="hidden"/>
                                      </p:to>
                                    </p:set>
                                  </p:childTnLst>
                                </p:cTn>
                              </p:par>
                              <p:par>
                                <p:cTn id="140" presetID="42" presetClass="path" presetSubtype="0" accel="50000" decel="50000" fill="hold" grpId="4" nodeType="withEffect">
                                  <p:stCondLst>
                                    <p:cond delay="500"/>
                                  </p:stCondLst>
                                  <p:childTnLst>
                                    <p:animMotion origin="layout" path="M 0.01406 -0.02068 L -0.03768 -0.01574 " pathEditMode="relative" rAng="0" ptsTypes="AA">
                                      <p:cBhvr>
                                        <p:cTn id="141" dur="500" fill="hold"/>
                                        <p:tgtEl>
                                          <p:spTgt spid="75"/>
                                        </p:tgtEl>
                                        <p:attrNameLst>
                                          <p:attrName>ppt_x</p:attrName>
                                          <p:attrName>ppt_y</p:attrName>
                                        </p:attrNameLst>
                                      </p:cBhvr>
                                      <p:rCtr x="-2587" y="247"/>
                                    </p:animMotion>
                                  </p:childTnLst>
                                </p:cTn>
                              </p:par>
                              <p:par>
                                <p:cTn id="142" presetID="23" presetClass="entr" presetSubtype="16" fill="hold" grpId="1" nodeType="withEffect">
                                  <p:stCondLst>
                                    <p:cond delay="250"/>
                                  </p:stCondLst>
                                  <p:childTnLst>
                                    <p:set>
                                      <p:cBhvr>
                                        <p:cTn id="143" dur="1" fill="hold">
                                          <p:stCondLst>
                                            <p:cond delay="0"/>
                                          </p:stCondLst>
                                        </p:cTn>
                                        <p:tgtEl>
                                          <p:spTgt spid="76"/>
                                        </p:tgtEl>
                                        <p:attrNameLst>
                                          <p:attrName>style.visibility</p:attrName>
                                        </p:attrNameLst>
                                      </p:cBhvr>
                                      <p:to>
                                        <p:strVal val="visible"/>
                                      </p:to>
                                    </p:set>
                                    <p:anim calcmode="lin" valueType="num">
                                      <p:cBhvr>
                                        <p:cTn id="144" dur="500" fill="hold"/>
                                        <p:tgtEl>
                                          <p:spTgt spid="76"/>
                                        </p:tgtEl>
                                        <p:attrNameLst>
                                          <p:attrName>ppt_w</p:attrName>
                                        </p:attrNameLst>
                                      </p:cBhvr>
                                      <p:tavLst>
                                        <p:tav tm="0">
                                          <p:val>
                                            <p:fltVal val="0"/>
                                          </p:val>
                                        </p:tav>
                                        <p:tav tm="100000">
                                          <p:val>
                                            <p:strVal val="#ppt_w"/>
                                          </p:val>
                                        </p:tav>
                                      </p:tavLst>
                                    </p:anim>
                                    <p:anim calcmode="lin" valueType="num">
                                      <p:cBhvr>
                                        <p:cTn id="145" dur="500" fill="hold"/>
                                        <p:tgtEl>
                                          <p:spTgt spid="76"/>
                                        </p:tgtEl>
                                        <p:attrNameLst>
                                          <p:attrName>ppt_h</p:attrName>
                                        </p:attrNameLst>
                                      </p:cBhvr>
                                      <p:tavLst>
                                        <p:tav tm="0">
                                          <p:val>
                                            <p:fltVal val="0"/>
                                          </p:val>
                                        </p:tav>
                                        <p:tav tm="100000">
                                          <p:val>
                                            <p:strVal val="#ppt_h"/>
                                          </p:val>
                                        </p:tav>
                                      </p:tavLst>
                                    </p:anim>
                                  </p:childTnLst>
                                </p:cTn>
                              </p:par>
                              <p:par>
                                <p:cTn id="146" presetID="42" presetClass="path" presetSubtype="0" accel="50000" decel="50000" fill="hold" grpId="3" nodeType="withEffect">
                                  <p:stCondLst>
                                    <p:cond delay="250"/>
                                  </p:stCondLst>
                                  <p:childTnLst>
                                    <p:animMotion origin="layout" path="M -2.77778E-6 -4.93827E-7 L -0.02604 -0.00463 " pathEditMode="relative" rAng="0" ptsTypes="AA">
                                      <p:cBhvr>
                                        <p:cTn id="147" dur="500" fill="hold"/>
                                        <p:tgtEl>
                                          <p:spTgt spid="76"/>
                                        </p:tgtEl>
                                        <p:attrNameLst>
                                          <p:attrName>ppt_x</p:attrName>
                                          <p:attrName>ppt_y</p:attrName>
                                        </p:attrNameLst>
                                      </p:cBhvr>
                                      <p:rCtr x="-1302" y="-247"/>
                                    </p:animMotion>
                                  </p:childTnLst>
                                </p:cTn>
                              </p:par>
                              <p:par>
                                <p:cTn id="148" presetID="8" presetClass="emph" presetSubtype="0" fill="hold" grpId="0" nodeType="withEffect">
                                  <p:stCondLst>
                                    <p:cond delay="250"/>
                                  </p:stCondLst>
                                  <p:childTnLst>
                                    <p:animRot by="9600000">
                                      <p:cBhvr>
                                        <p:cTn id="149" dur="1000" fill="hold"/>
                                        <p:tgtEl>
                                          <p:spTgt spid="76"/>
                                        </p:tgtEl>
                                        <p:attrNameLst>
                                          <p:attrName>r</p:attrName>
                                        </p:attrNameLst>
                                      </p:cBhvr>
                                    </p:animRot>
                                  </p:childTnLst>
                                </p:cTn>
                              </p:par>
                              <p:par>
                                <p:cTn id="150" presetID="23" presetClass="exit" presetSubtype="32" fill="hold" grpId="2" nodeType="withEffect">
                                  <p:stCondLst>
                                    <p:cond delay="750"/>
                                  </p:stCondLst>
                                  <p:childTnLst>
                                    <p:anim calcmode="lin" valueType="num">
                                      <p:cBhvr>
                                        <p:cTn id="151" dur="500"/>
                                        <p:tgtEl>
                                          <p:spTgt spid="76"/>
                                        </p:tgtEl>
                                        <p:attrNameLst>
                                          <p:attrName>ppt_w</p:attrName>
                                        </p:attrNameLst>
                                      </p:cBhvr>
                                      <p:tavLst>
                                        <p:tav tm="0">
                                          <p:val>
                                            <p:strVal val="ppt_w"/>
                                          </p:val>
                                        </p:tav>
                                        <p:tav tm="100000">
                                          <p:val>
                                            <p:fltVal val="0"/>
                                          </p:val>
                                        </p:tav>
                                      </p:tavLst>
                                    </p:anim>
                                    <p:anim calcmode="lin" valueType="num">
                                      <p:cBhvr>
                                        <p:cTn id="152" dur="500"/>
                                        <p:tgtEl>
                                          <p:spTgt spid="76"/>
                                        </p:tgtEl>
                                        <p:attrNameLst>
                                          <p:attrName>ppt_h</p:attrName>
                                        </p:attrNameLst>
                                      </p:cBhvr>
                                      <p:tavLst>
                                        <p:tav tm="0">
                                          <p:val>
                                            <p:strVal val="ppt_h"/>
                                          </p:val>
                                        </p:tav>
                                        <p:tav tm="100000">
                                          <p:val>
                                            <p:fltVal val="0"/>
                                          </p:val>
                                        </p:tav>
                                      </p:tavLst>
                                    </p:anim>
                                    <p:set>
                                      <p:cBhvr>
                                        <p:cTn id="153" dur="1" fill="hold">
                                          <p:stCondLst>
                                            <p:cond delay="499"/>
                                          </p:stCondLst>
                                        </p:cTn>
                                        <p:tgtEl>
                                          <p:spTgt spid="76"/>
                                        </p:tgtEl>
                                        <p:attrNameLst>
                                          <p:attrName>style.visibility</p:attrName>
                                        </p:attrNameLst>
                                      </p:cBhvr>
                                      <p:to>
                                        <p:strVal val="hidden"/>
                                      </p:to>
                                    </p:set>
                                  </p:childTnLst>
                                </p:cTn>
                              </p:par>
                              <p:par>
                                <p:cTn id="154" presetID="42" presetClass="path" presetSubtype="0" accel="50000" decel="50000" fill="hold" grpId="4" nodeType="withEffect">
                                  <p:stCondLst>
                                    <p:cond delay="750"/>
                                  </p:stCondLst>
                                  <p:childTnLst>
                                    <p:animMotion origin="layout" path="M -0.02604 -0.00463 L -0.05555 0.03025 " pathEditMode="relative" rAng="0" ptsTypes="AA">
                                      <p:cBhvr>
                                        <p:cTn id="155" dur="500" fill="hold"/>
                                        <p:tgtEl>
                                          <p:spTgt spid="76"/>
                                        </p:tgtEl>
                                        <p:attrNameLst>
                                          <p:attrName>ppt_x</p:attrName>
                                          <p:attrName>ppt_y</p:attrName>
                                        </p:attrNameLst>
                                      </p:cBhvr>
                                      <p:rCtr x="-1476" y="1728"/>
                                    </p:animMotion>
                                  </p:childTnLst>
                                </p:cTn>
                              </p:par>
                              <p:par>
                                <p:cTn id="156" presetID="23" presetClass="entr" presetSubtype="16" fill="hold" grpId="1" nodeType="withEffect">
                                  <p:stCondLst>
                                    <p:cond delay="400"/>
                                  </p:stCondLst>
                                  <p:childTnLst>
                                    <p:set>
                                      <p:cBhvr>
                                        <p:cTn id="157" dur="1" fill="hold">
                                          <p:stCondLst>
                                            <p:cond delay="0"/>
                                          </p:stCondLst>
                                        </p:cTn>
                                        <p:tgtEl>
                                          <p:spTgt spid="77"/>
                                        </p:tgtEl>
                                        <p:attrNameLst>
                                          <p:attrName>style.visibility</p:attrName>
                                        </p:attrNameLst>
                                      </p:cBhvr>
                                      <p:to>
                                        <p:strVal val="visible"/>
                                      </p:to>
                                    </p:set>
                                    <p:anim calcmode="lin" valueType="num">
                                      <p:cBhvr>
                                        <p:cTn id="158" dur="500" fill="hold"/>
                                        <p:tgtEl>
                                          <p:spTgt spid="77"/>
                                        </p:tgtEl>
                                        <p:attrNameLst>
                                          <p:attrName>ppt_w</p:attrName>
                                        </p:attrNameLst>
                                      </p:cBhvr>
                                      <p:tavLst>
                                        <p:tav tm="0">
                                          <p:val>
                                            <p:fltVal val="0"/>
                                          </p:val>
                                        </p:tav>
                                        <p:tav tm="100000">
                                          <p:val>
                                            <p:strVal val="#ppt_w"/>
                                          </p:val>
                                        </p:tav>
                                      </p:tavLst>
                                    </p:anim>
                                    <p:anim calcmode="lin" valueType="num">
                                      <p:cBhvr>
                                        <p:cTn id="159" dur="500" fill="hold"/>
                                        <p:tgtEl>
                                          <p:spTgt spid="77"/>
                                        </p:tgtEl>
                                        <p:attrNameLst>
                                          <p:attrName>ppt_h</p:attrName>
                                        </p:attrNameLst>
                                      </p:cBhvr>
                                      <p:tavLst>
                                        <p:tav tm="0">
                                          <p:val>
                                            <p:fltVal val="0"/>
                                          </p:val>
                                        </p:tav>
                                        <p:tav tm="100000">
                                          <p:val>
                                            <p:strVal val="#ppt_h"/>
                                          </p:val>
                                        </p:tav>
                                      </p:tavLst>
                                    </p:anim>
                                  </p:childTnLst>
                                </p:cTn>
                              </p:par>
                              <p:par>
                                <p:cTn id="160" presetID="42" presetClass="path" presetSubtype="0" accel="50000" decel="50000" fill="hold" grpId="3" nodeType="withEffect">
                                  <p:stCondLst>
                                    <p:cond delay="400"/>
                                  </p:stCondLst>
                                  <p:childTnLst>
                                    <p:animMotion origin="layout" path="M 3.61111E-6 -4.81481E-6 L -0.01268 0.00772 " pathEditMode="relative" rAng="0" ptsTypes="AA">
                                      <p:cBhvr>
                                        <p:cTn id="161" dur="500" fill="hold"/>
                                        <p:tgtEl>
                                          <p:spTgt spid="77"/>
                                        </p:tgtEl>
                                        <p:attrNameLst>
                                          <p:attrName>ppt_x</p:attrName>
                                          <p:attrName>ppt_y</p:attrName>
                                        </p:attrNameLst>
                                      </p:cBhvr>
                                      <p:rCtr x="-642" y="370"/>
                                    </p:animMotion>
                                  </p:childTnLst>
                                </p:cTn>
                              </p:par>
                              <p:par>
                                <p:cTn id="162" presetID="8" presetClass="emph" presetSubtype="0" fill="hold" grpId="0" nodeType="withEffect">
                                  <p:stCondLst>
                                    <p:cond delay="400"/>
                                  </p:stCondLst>
                                  <p:childTnLst>
                                    <p:animRot by="9600000">
                                      <p:cBhvr>
                                        <p:cTn id="163" dur="1000" fill="hold"/>
                                        <p:tgtEl>
                                          <p:spTgt spid="77"/>
                                        </p:tgtEl>
                                        <p:attrNameLst>
                                          <p:attrName>r</p:attrName>
                                        </p:attrNameLst>
                                      </p:cBhvr>
                                    </p:animRot>
                                  </p:childTnLst>
                                </p:cTn>
                              </p:par>
                              <p:par>
                                <p:cTn id="164" presetID="23" presetClass="exit" presetSubtype="32" fill="hold" grpId="2" nodeType="withEffect">
                                  <p:stCondLst>
                                    <p:cond delay="900"/>
                                  </p:stCondLst>
                                  <p:childTnLst>
                                    <p:anim calcmode="lin" valueType="num">
                                      <p:cBhvr>
                                        <p:cTn id="165" dur="500"/>
                                        <p:tgtEl>
                                          <p:spTgt spid="77"/>
                                        </p:tgtEl>
                                        <p:attrNameLst>
                                          <p:attrName>ppt_w</p:attrName>
                                        </p:attrNameLst>
                                      </p:cBhvr>
                                      <p:tavLst>
                                        <p:tav tm="0">
                                          <p:val>
                                            <p:strVal val="ppt_w"/>
                                          </p:val>
                                        </p:tav>
                                        <p:tav tm="100000">
                                          <p:val>
                                            <p:fltVal val="0"/>
                                          </p:val>
                                        </p:tav>
                                      </p:tavLst>
                                    </p:anim>
                                    <p:anim calcmode="lin" valueType="num">
                                      <p:cBhvr>
                                        <p:cTn id="166" dur="500"/>
                                        <p:tgtEl>
                                          <p:spTgt spid="77"/>
                                        </p:tgtEl>
                                        <p:attrNameLst>
                                          <p:attrName>ppt_h</p:attrName>
                                        </p:attrNameLst>
                                      </p:cBhvr>
                                      <p:tavLst>
                                        <p:tav tm="0">
                                          <p:val>
                                            <p:strVal val="ppt_h"/>
                                          </p:val>
                                        </p:tav>
                                        <p:tav tm="100000">
                                          <p:val>
                                            <p:fltVal val="0"/>
                                          </p:val>
                                        </p:tav>
                                      </p:tavLst>
                                    </p:anim>
                                    <p:set>
                                      <p:cBhvr>
                                        <p:cTn id="167" dur="1" fill="hold">
                                          <p:stCondLst>
                                            <p:cond delay="499"/>
                                          </p:stCondLst>
                                        </p:cTn>
                                        <p:tgtEl>
                                          <p:spTgt spid="77"/>
                                        </p:tgtEl>
                                        <p:attrNameLst>
                                          <p:attrName>style.visibility</p:attrName>
                                        </p:attrNameLst>
                                      </p:cBhvr>
                                      <p:to>
                                        <p:strVal val="hidden"/>
                                      </p:to>
                                    </p:set>
                                  </p:childTnLst>
                                </p:cTn>
                              </p:par>
                              <p:par>
                                <p:cTn id="168" presetID="42" presetClass="path" presetSubtype="0" accel="50000" decel="50000" fill="hold" grpId="4" nodeType="withEffect">
                                  <p:stCondLst>
                                    <p:cond delay="900"/>
                                  </p:stCondLst>
                                  <p:childTnLst>
                                    <p:animMotion origin="layout" path="M -0.01268 0.00772 L -0.03056 -0.00555 " pathEditMode="relative" rAng="0" ptsTypes="AA">
                                      <p:cBhvr>
                                        <p:cTn id="169" dur="500" fill="hold"/>
                                        <p:tgtEl>
                                          <p:spTgt spid="77"/>
                                        </p:tgtEl>
                                        <p:attrNameLst>
                                          <p:attrName>ppt_x</p:attrName>
                                          <p:attrName>ppt_y</p:attrName>
                                        </p:attrNameLst>
                                      </p:cBhvr>
                                      <p:rCtr x="-903" y="-679"/>
                                    </p:animMotion>
                                  </p:childTnLst>
                                </p:cTn>
                              </p:par>
                              <p:par>
                                <p:cTn id="170" presetID="23" presetClass="entr" presetSubtype="16" fill="hold" grpId="1" nodeType="withEffect">
                                  <p:stCondLst>
                                    <p:cond delay="500"/>
                                  </p:stCondLst>
                                  <p:childTnLst>
                                    <p:set>
                                      <p:cBhvr>
                                        <p:cTn id="171" dur="1" fill="hold">
                                          <p:stCondLst>
                                            <p:cond delay="0"/>
                                          </p:stCondLst>
                                        </p:cTn>
                                        <p:tgtEl>
                                          <p:spTgt spid="78"/>
                                        </p:tgtEl>
                                        <p:attrNameLst>
                                          <p:attrName>style.visibility</p:attrName>
                                        </p:attrNameLst>
                                      </p:cBhvr>
                                      <p:to>
                                        <p:strVal val="visible"/>
                                      </p:to>
                                    </p:set>
                                    <p:anim calcmode="lin" valueType="num">
                                      <p:cBhvr>
                                        <p:cTn id="172" dur="500" fill="hold"/>
                                        <p:tgtEl>
                                          <p:spTgt spid="78"/>
                                        </p:tgtEl>
                                        <p:attrNameLst>
                                          <p:attrName>ppt_w</p:attrName>
                                        </p:attrNameLst>
                                      </p:cBhvr>
                                      <p:tavLst>
                                        <p:tav tm="0">
                                          <p:val>
                                            <p:fltVal val="0"/>
                                          </p:val>
                                        </p:tav>
                                        <p:tav tm="100000">
                                          <p:val>
                                            <p:strVal val="#ppt_w"/>
                                          </p:val>
                                        </p:tav>
                                      </p:tavLst>
                                    </p:anim>
                                    <p:anim calcmode="lin" valueType="num">
                                      <p:cBhvr>
                                        <p:cTn id="173" dur="500" fill="hold"/>
                                        <p:tgtEl>
                                          <p:spTgt spid="78"/>
                                        </p:tgtEl>
                                        <p:attrNameLst>
                                          <p:attrName>ppt_h</p:attrName>
                                        </p:attrNameLst>
                                      </p:cBhvr>
                                      <p:tavLst>
                                        <p:tav tm="0">
                                          <p:val>
                                            <p:fltVal val="0"/>
                                          </p:val>
                                        </p:tav>
                                        <p:tav tm="100000">
                                          <p:val>
                                            <p:strVal val="#ppt_h"/>
                                          </p:val>
                                        </p:tav>
                                      </p:tavLst>
                                    </p:anim>
                                  </p:childTnLst>
                                </p:cTn>
                              </p:par>
                              <p:par>
                                <p:cTn id="174" presetID="42" presetClass="path" presetSubtype="0" accel="50000" decel="50000" fill="hold" grpId="3" nodeType="withEffect">
                                  <p:stCondLst>
                                    <p:cond delay="500"/>
                                  </p:stCondLst>
                                  <p:childTnLst>
                                    <p:animMotion origin="layout" path="M 2.22222E-6 9.87654E-7 L -0.02136 -0.02562 " pathEditMode="relative" rAng="0" ptsTypes="AA">
                                      <p:cBhvr>
                                        <p:cTn id="175" dur="500" fill="hold"/>
                                        <p:tgtEl>
                                          <p:spTgt spid="78"/>
                                        </p:tgtEl>
                                        <p:attrNameLst>
                                          <p:attrName>ppt_x</p:attrName>
                                          <p:attrName>ppt_y</p:attrName>
                                        </p:attrNameLst>
                                      </p:cBhvr>
                                      <p:rCtr x="-1076" y="-1296"/>
                                    </p:animMotion>
                                  </p:childTnLst>
                                </p:cTn>
                              </p:par>
                              <p:par>
                                <p:cTn id="176" presetID="8" presetClass="emph" presetSubtype="0" fill="hold" grpId="0" nodeType="withEffect">
                                  <p:stCondLst>
                                    <p:cond delay="500"/>
                                  </p:stCondLst>
                                  <p:childTnLst>
                                    <p:animRot by="9600000">
                                      <p:cBhvr>
                                        <p:cTn id="177" dur="1000" fill="hold"/>
                                        <p:tgtEl>
                                          <p:spTgt spid="78"/>
                                        </p:tgtEl>
                                        <p:attrNameLst>
                                          <p:attrName>r</p:attrName>
                                        </p:attrNameLst>
                                      </p:cBhvr>
                                    </p:animRot>
                                  </p:childTnLst>
                                </p:cTn>
                              </p:par>
                              <p:par>
                                <p:cTn id="178" presetID="23" presetClass="exit" presetSubtype="32" fill="hold" grpId="2" nodeType="withEffect">
                                  <p:stCondLst>
                                    <p:cond delay="1000"/>
                                  </p:stCondLst>
                                  <p:childTnLst>
                                    <p:anim calcmode="lin" valueType="num">
                                      <p:cBhvr>
                                        <p:cTn id="179" dur="500"/>
                                        <p:tgtEl>
                                          <p:spTgt spid="78"/>
                                        </p:tgtEl>
                                        <p:attrNameLst>
                                          <p:attrName>ppt_w</p:attrName>
                                        </p:attrNameLst>
                                      </p:cBhvr>
                                      <p:tavLst>
                                        <p:tav tm="0">
                                          <p:val>
                                            <p:strVal val="ppt_w"/>
                                          </p:val>
                                        </p:tav>
                                        <p:tav tm="100000">
                                          <p:val>
                                            <p:fltVal val="0"/>
                                          </p:val>
                                        </p:tav>
                                      </p:tavLst>
                                    </p:anim>
                                    <p:anim calcmode="lin" valueType="num">
                                      <p:cBhvr>
                                        <p:cTn id="180" dur="500"/>
                                        <p:tgtEl>
                                          <p:spTgt spid="78"/>
                                        </p:tgtEl>
                                        <p:attrNameLst>
                                          <p:attrName>ppt_h</p:attrName>
                                        </p:attrNameLst>
                                      </p:cBhvr>
                                      <p:tavLst>
                                        <p:tav tm="0">
                                          <p:val>
                                            <p:strVal val="ppt_h"/>
                                          </p:val>
                                        </p:tav>
                                        <p:tav tm="100000">
                                          <p:val>
                                            <p:fltVal val="0"/>
                                          </p:val>
                                        </p:tav>
                                      </p:tavLst>
                                    </p:anim>
                                    <p:set>
                                      <p:cBhvr>
                                        <p:cTn id="181" dur="1" fill="hold">
                                          <p:stCondLst>
                                            <p:cond delay="499"/>
                                          </p:stCondLst>
                                        </p:cTn>
                                        <p:tgtEl>
                                          <p:spTgt spid="78"/>
                                        </p:tgtEl>
                                        <p:attrNameLst>
                                          <p:attrName>style.visibility</p:attrName>
                                        </p:attrNameLst>
                                      </p:cBhvr>
                                      <p:to>
                                        <p:strVal val="hidden"/>
                                      </p:to>
                                    </p:set>
                                  </p:childTnLst>
                                </p:cTn>
                              </p:par>
                              <p:par>
                                <p:cTn id="182" presetID="42" presetClass="path" presetSubtype="0" accel="50000" decel="50000" fill="hold" grpId="4" nodeType="withEffect">
                                  <p:stCondLst>
                                    <p:cond delay="1000"/>
                                  </p:stCondLst>
                                  <p:childTnLst>
                                    <p:animMotion origin="layout" path="M -0.02136 -0.02562 L -0.02257 0.02284 " pathEditMode="relative" rAng="0" ptsTypes="AA">
                                      <p:cBhvr>
                                        <p:cTn id="183" dur="500" fill="hold"/>
                                        <p:tgtEl>
                                          <p:spTgt spid="78"/>
                                        </p:tgtEl>
                                        <p:attrNameLst>
                                          <p:attrName>ppt_x</p:attrName>
                                          <p:attrName>ppt_y</p:attrName>
                                        </p:attrNameLst>
                                      </p:cBhvr>
                                      <p:rCtr x="-69" y="2407"/>
                                    </p:animMotion>
                                  </p:childTnLst>
                                </p:cTn>
                              </p:par>
                              <p:par>
                                <p:cTn id="184" presetID="23" presetClass="entr" presetSubtype="16" fill="hold" grpId="1" nodeType="withEffect">
                                  <p:stCondLst>
                                    <p:cond delay="0"/>
                                  </p:stCondLst>
                                  <p:childTnLst>
                                    <p:set>
                                      <p:cBhvr>
                                        <p:cTn id="185" dur="1" fill="hold">
                                          <p:stCondLst>
                                            <p:cond delay="0"/>
                                          </p:stCondLst>
                                        </p:cTn>
                                        <p:tgtEl>
                                          <p:spTgt spid="79"/>
                                        </p:tgtEl>
                                        <p:attrNameLst>
                                          <p:attrName>style.visibility</p:attrName>
                                        </p:attrNameLst>
                                      </p:cBhvr>
                                      <p:to>
                                        <p:strVal val="visible"/>
                                      </p:to>
                                    </p:set>
                                    <p:anim calcmode="lin" valueType="num">
                                      <p:cBhvr>
                                        <p:cTn id="186" dur="500" fill="hold"/>
                                        <p:tgtEl>
                                          <p:spTgt spid="79"/>
                                        </p:tgtEl>
                                        <p:attrNameLst>
                                          <p:attrName>ppt_w</p:attrName>
                                        </p:attrNameLst>
                                      </p:cBhvr>
                                      <p:tavLst>
                                        <p:tav tm="0">
                                          <p:val>
                                            <p:fltVal val="0"/>
                                          </p:val>
                                        </p:tav>
                                        <p:tav tm="100000">
                                          <p:val>
                                            <p:strVal val="#ppt_w"/>
                                          </p:val>
                                        </p:tav>
                                      </p:tavLst>
                                    </p:anim>
                                    <p:anim calcmode="lin" valueType="num">
                                      <p:cBhvr>
                                        <p:cTn id="187" dur="500" fill="hold"/>
                                        <p:tgtEl>
                                          <p:spTgt spid="79"/>
                                        </p:tgtEl>
                                        <p:attrNameLst>
                                          <p:attrName>ppt_h</p:attrName>
                                        </p:attrNameLst>
                                      </p:cBhvr>
                                      <p:tavLst>
                                        <p:tav tm="0">
                                          <p:val>
                                            <p:fltVal val="0"/>
                                          </p:val>
                                        </p:tav>
                                        <p:tav tm="100000">
                                          <p:val>
                                            <p:strVal val="#ppt_h"/>
                                          </p:val>
                                        </p:tav>
                                      </p:tavLst>
                                    </p:anim>
                                  </p:childTnLst>
                                </p:cTn>
                              </p:par>
                              <p:par>
                                <p:cTn id="188" presetID="42" presetClass="path" presetSubtype="0" accel="50000" decel="50000" fill="hold" grpId="3" nodeType="withEffect">
                                  <p:stCondLst>
                                    <p:cond delay="0"/>
                                  </p:stCondLst>
                                  <p:childTnLst>
                                    <p:animMotion origin="layout" path="M -1.38889E-6 -3.33333E-6 L 0.00382 -0.03148 " pathEditMode="relative" rAng="0" ptsTypes="AA">
                                      <p:cBhvr>
                                        <p:cTn id="189" dur="500" fill="hold"/>
                                        <p:tgtEl>
                                          <p:spTgt spid="79"/>
                                        </p:tgtEl>
                                        <p:attrNameLst>
                                          <p:attrName>ppt_x</p:attrName>
                                          <p:attrName>ppt_y</p:attrName>
                                        </p:attrNameLst>
                                      </p:cBhvr>
                                      <p:rCtr x="191" y="-1574"/>
                                    </p:animMotion>
                                  </p:childTnLst>
                                </p:cTn>
                              </p:par>
                              <p:par>
                                <p:cTn id="190" presetID="8" presetClass="emph" presetSubtype="0" fill="hold" grpId="0" nodeType="withEffect">
                                  <p:stCondLst>
                                    <p:cond delay="0"/>
                                  </p:stCondLst>
                                  <p:childTnLst>
                                    <p:animRot by="9600000">
                                      <p:cBhvr>
                                        <p:cTn id="191" dur="1000" fill="hold"/>
                                        <p:tgtEl>
                                          <p:spTgt spid="79"/>
                                        </p:tgtEl>
                                        <p:attrNameLst>
                                          <p:attrName>r</p:attrName>
                                        </p:attrNameLst>
                                      </p:cBhvr>
                                    </p:animRot>
                                  </p:childTnLst>
                                </p:cTn>
                              </p:par>
                              <p:par>
                                <p:cTn id="192" presetID="23" presetClass="exit" presetSubtype="32" fill="hold" grpId="2" nodeType="withEffect">
                                  <p:stCondLst>
                                    <p:cond delay="500"/>
                                  </p:stCondLst>
                                  <p:childTnLst>
                                    <p:anim calcmode="lin" valueType="num">
                                      <p:cBhvr>
                                        <p:cTn id="193" dur="500"/>
                                        <p:tgtEl>
                                          <p:spTgt spid="79"/>
                                        </p:tgtEl>
                                        <p:attrNameLst>
                                          <p:attrName>ppt_w</p:attrName>
                                        </p:attrNameLst>
                                      </p:cBhvr>
                                      <p:tavLst>
                                        <p:tav tm="0">
                                          <p:val>
                                            <p:strVal val="ppt_w"/>
                                          </p:val>
                                        </p:tav>
                                        <p:tav tm="100000">
                                          <p:val>
                                            <p:fltVal val="0"/>
                                          </p:val>
                                        </p:tav>
                                      </p:tavLst>
                                    </p:anim>
                                    <p:anim calcmode="lin" valueType="num">
                                      <p:cBhvr>
                                        <p:cTn id="194" dur="500"/>
                                        <p:tgtEl>
                                          <p:spTgt spid="79"/>
                                        </p:tgtEl>
                                        <p:attrNameLst>
                                          <p:attrName>ppt_h</p:attrName>
                                        </p:attrNameLst>
                                      </p:cBhvr>
                                      <p:tavLst>
                                        <p:tav tm="0">
                                          <p:val>
                                            <p:strVal val="ppt_h"/>
                                          </p:val>
                                        </p:tav>
                                        <p:tav tm="100000">
                                          <p:val>
                                            <p:fltVal val="0"/>
                                          </p:val>
                                        </p:tav>
                                      </p:tavLst>
                                    </p:anim>
                                    <p:set>
                                      <p:cBhvr>
                                        <p:cTn id="195" dur="1" fill="hold">
                                          <p:stCondLst>
                                            <p:cond delay="499"/>
                                          </p:stCondLst>
                                        </p:cTn>
                                        <p:tgtEl>
                                          <p:spTgt spid="79"/>
                                        </p:tgtEl>
                                        <p:attrNameLst>
                                          <p:attrName>style.visibility</p:attrName>
                                        </p:attrNameLst>
                                      </p:cBhvr>
                                      <p:to>
                                        <p:strVal val="hidden"/>
                                      </p:to>
                                    </p:set>
                                  </p:childTnLst>
                                </p:cTn>
                              </p:par>
                              <p:par>
                                <p:cTn id="196" presetID="42" presetClass="path" presetSubtype="0" accel="50000" decel="50000" fill="hold" grpId="4" nodeType="withEffect">
                                  <p:stCondLst>
                                    <p:cond delay="500"/>
                                  </p:stCondLst>
                                  <p:childTnLst>
                                    <p:animMotion origin="layout" path="M 0.00382 -0.03148 L 0.03941 -0.05277 " pathEditMode="relative" rAng="0" ptsTypes="AA">
                                      <p:cBhvr>
                                        <p:cTn id="197" dur="500" fill="hold"/>
                                        <p:tgtEl>
                                          <p:spTgt spid="79"/>
                                        </p:tgtEl>
                                        <p:attrNameLst>
                                          <p:attrName>ppt_x</p:attrName>
                                          <p:attrName>ppt_y</p:attrName>
                                        </p:attrNameLst>
                                      </p:cBhvr>
                                      <p:rCtr x="1771" y="-1080"/>
                                    </p:animMotion>
                                  </p:childTnLst>
                                </p:cTn>
                              </p:par>
                              <p:par>
                                <p:cTn id="198" presetID="23" presetClass="entr" presetSubtype="16" fill="hold" grpId="1" nodeType="withEffect">
                                  <p:stCondLst>
                                    <p:cond delay="0"/>
                                  </p:stCondLst>
                                  <p:childTnLst>
                                    <p:set>
                                      <p:cBhvr>
                                        <p:cTn id="199" dur="1" fill="hold">
                                          <p:stCondLst>
                                            <p:cond delay="0"/>
                                          </p:stCondLst>
                                        </p:cTn>
                                        <p:tgtEl>
                                          <p:spTgt spid="80"/>
                                        </p:tgtEl>
                                        <p:attrNameLst>
                                          <p:attrName>style.visibility</p:attrName>
                                        </p:attrNameLst>
                                      </p:cBhvr>
                                      <p:to>
                                        <p:strVal val="visible"/>
                                      </p:to>
                                    </p:set>
                                    <p:anim calcmode="lin" valueType="num">
                                      <p:cBhvr>
                                        <p:cTn id="200" dur="500" fill="hold"/>
                                        <p:tgtEl>
                                          <p:spTgt spid="80"/>
                                        </p:tgtEl>
                                        <p:attrNameLst>
                                          <p:attrName>ppt_w</p:attrName>
                                        </p:attrNameLst>
                                      </p:cBhvr>
                                      <p:tavLst>
                                        <p:tav tm="0">
                                          <p:val>
                                            <p:fltVal val="0"/>
                                          </p:val>
                                        </p:tav>
                                        <p:tav tm="100000">
                                          <p:val>
                                            <p:strVal val="#ppt_w"/>
                                          </p:val>
                                        </p:tav>
                                      </p:tavLst>
                                    </p:anim>
                                    <p:anim calcmode="lin" valueType="num">
                                      <p:cBhvr>
                                        <p:cTn id="201" dur="500" fill="hold"/>
                                        <p:tgtEl>
                                          <p:spTgt spid="80"/>
                                        </p:tgtEl>
                                        <p:attrNameLst>
                                          <p:attrName>ppt_h</p:attrName>
                                        </p:attrNameLst>
                                      </p:cBhvr>
                                      <p:tavLst>
                                        <p:tav tm="0">
                                          <p:val>
                                            <p:fltVal val="0"/>
                                          </p:val>
                                        </p:tav>
                                        <p:tav tm="100000">
                                          <p:val>
                                            <p:strVal val="#ppt_h"/>
                                          </p:val>
                                        </p:tav>
                                      </p:tavLst>
                                    </p:anim>
                                  </p:childTnLst>
                                </p:cTn>
                              </p:par>
                              <p:par>
                                <p:cTn id="202" presetID="42" presetClass="path" presetSubtype="0" accel="50000" decel="50000" fill="hold" grpId="3" nodeType="withEffect">
                                  <p:stCondLst>
                                    <p:cond delay="0"/>
                                  </p:stCondLst>
                                  <p:childTnLst>
                                    <p:animMotion origin="layout" path="M 1.38889E-6 1.35802E-6 L 0.08385 0.11481 " pathEditMode="relative" rAng="0" ptsTypes="AA">
                                      <p:cBhvr>
                                        <p:cTn id="203" dur="500" fill="hold"/>
                                        <p:tgtEl>
                                          <p:spTgt spid="80"/>
                                        </p:tgtEl>
                                        <p:attrNameLst>
                                          <p:attrName>ppt_x</p:attrName>
                                          <p:attrName>ppt_y</p:attrName>
                                        </p:attrNameLst>
                                      </p:cBhvr>
                                      <p:rCtr x="4184" y="5741"/>
                                    </p:animMotion>
                                  </p:childTnLst>
                                </p:cTn>
                              </p:par>
                              <p:par>
                                <p:cTn id="204" presetID="8" presetClass="emph" presetSubtype="0" fill="hold" grpId="0" nodeType="withEffect">
                                  <p:stCondLst>
                                    <p:cond delay="0"/>
                                  </p:stCondLst>
                                  <p:childTnLst>
                                    <p:animRot by="14400000">
                                      <p:cBhvr>
                                        <p:cTn id="205" dur="1000" fill="hold"/>
                                        <p:tgtEl>
                                          <p:spTgt spid="80"/>
                                        </p:tgtEl>
                                        <p:attrNameLst>
                                          <p:attrName>r</p:attrName>
                                        </p:attrNameLst>
                                      </p:cBhvr>
                                    </p:animRot>
                                  </p:childTnLst>
                                </p:cTn>
                              </p:par>
                              <p:par>
                                <p:cTn id="206" presetID="23" presetClass="exit" presetSubtype="32" fill="hold" grpId="2" nodeType="withEffect">
                                  <p:stCondLst>
                                    <p:cond delay="500"/>
                                  </p:stCondLst>
                                  <p:childTnLst>
                                    <p:anim calcmode="lin" valueType="num">
                                      <p:cBhvr>
                                        <p:cTn id="207" dur="500"/>
                                        <p:tgtEl>
                                          <p:spTgt spid="80"/>
                                        </p:tgtEl>
                                        <p:attrNameLst>
                                          <p:attrName>ppt_w</p:attrName>
                                        </p:attrNameLst>
                                      </p:cBhvr>
                                      <p:tavLst>
                                        <p:tav tm="0">
                                          <p:val>
                                            <p:strVal val="ppt_w"/>
                                          </p:val>
                                        </p:tav>
                                        <p:tav tm="100000">
                                          <p:val>
                                            <p:fltVal val="0"/>
                                          </p:val>
                                        </p:tav>
                                      </p:tavLst>
                                    </p:anim>
                                    <p:anim calcmode="lin" valueType="num">
                                      <p:cBhvr>
                                        <p:cTn id="208" dur="500"/>
                                        <p:tgtEl>
                                          <p:spTgt spid="80"/>
                                        </p:tgtEl>
                                        <p:attrNameLst>
                                          <p:attrName>ppt_h</p:attrName>
                                        </p:attrNameLst>
                                      </p:cBhvr>
                                      <p:tavLst>
                                        <p:tav tm="0">
                                          <p:val>
                                            <p:strVal val="ppt_h"/>
                                          </p:val>
                                        </p:tav>
                                        <p:tav tm="100000">
                                          <p:val>
                                            <p:fltVal val="0"/>
                                          </p:val>
                                        </p:tav>
                                      </p:tavLst>
                                    </p:anim>
                                    <p:set>
                                      <p:cBhvr>
                                        <p:cTn id="209" dur="1" fill="hold">
                                          <p:stCondLst>
                                            <p:cond delay="499"/>
                                          </p:stCondLst>
                                        </p:cTn>
                                        <p:tgtEl>
                                          <p:spTgt spid="80"/>
                                        </p:tgtEl>
                                        <p:attrNameLst>
                                          <p:attrName>style.visibility</p:attrName>
                                        </p:attrNameLst>
                                      </p:cBhvr>
                                      <p:to>
                                        <p:strVal val="hidden"/>
                                      </p:to>
                                    </p:set>
                                  </p:childTnLst>
                                </p:cTn>
                              </p:par>
                              <p:par>
                                <p:cTn id="210" presetID="42" presetClass="path" presetSubtype="0" accel="50000" decel="50000" fill="hold" grpId="4" nodeType="withEffect">
                                  <p:stCondLst>
                                    <p:cond delay="500"/>
                                  </p:stCondLst>
                                  <p:childTnLst>
                                    <p:animMotion origin="layout" path="M 0.08385 0.11481 L 0.13316 -0.06019 " pathEditMode="relative" rAng="0" ptsTypes="AA">
                                      <p:cBhvr>
                                        <p:cTn id="211" dur="500" fill="hold"/>
                                        <p:tgtEl>
                                          <p:spTgt spid="80"/>
                                        </p:tgtEl>
                                        <p:attrNameLst>
                                          <p:attrName>ppt_x</p:attrName>
                                          <p:attrName>ppt_y</p:attrName>
                                        </p:attrNameLst>
                                      </p:cBhvr>
                                      <p:rCtr x="2465" y="-8765"/>
                                    </p:animMotion>
                                  </p:childTnLst>
                                </p:cTn>
                              </p:par>
                              <p:par>
                                <p:cTn id="212" presetID="23" presetClass="entr" presetSubtype="16" fill="hold" grpId="1" nodeType="withEffect">
                                  <p:stCondLst>
                                    <p:cond delay="0"/>
                                  </p:stCondLst>
                                  <p:childTnLst>
                                    <p:set>
                                      <p:cBhvr>
                                        <p:cTn id="213" dur="1" fill="hold">
                                          <p:stCondLst>
                                            <p:cond delay="0"/>
                                          </p:stCondLst>
                                        </p:cTn>
                                        <p:tgtEl>
                                          <p:spTgt spid="81"/>
                                        </p:tgtEl>
                                        <p:attrNameLst>
                                          <p:attrName>style.visibility</p:attrName>
                                        </p:attrNameLst>
                                      </p:cBhvr>
                                      <p:to>
                                        <p:strVal val="visible"/>
                                      </p:to>
                                    </p:set>
                                    <p:anim calcmode="lin" valueType="num">
                                      <p:cBhvr>
                                        <p:cTn id="214" dur="500" fill="hold"/>
                                        <p:tgtEl>
                                          <p:spTgt spid="81"/>
                                        </p:tgtEl>
                                        <p:attrNameLst>
                                          <p:attrName>ppt_w</p:attrName>
                                        </p:attrNameLst>
                                      </p:cBhvr>
                                      <p:tavLst>
                                        <p:tav tm="0">
                                          <p:val>
                                            <p:fltVal val="0"/>
                                          </p:val>
                                        </p:tav>
                                        <p:tav tm="100000">
                                          <p:val>
                                            <p:strVal val="#ppt_w"/>
                                          </p:val>
                                        </p:tav>
                                      </p:tavLst>
                                    </p:anim>
                                    <p:anim calcmode="lin" valueType="num">
                                      <p:cBhvr>
                                        <p:cTn id="215" dur="500" fill="hold"/>
                                        <p:tgtEl>
                                          <p:spTgt spid="81"/>
                                        </p:tgtEl>
                                        <p:attrNameLst>
                                          <p:attrName>ppt_h</p:attrName>
                                        </p:attrNameLst>
                                      </p:cBhvr>
                                      <p:tavLst>
                                        <p:tav tm="0">
                                          <p:val>
                                            <p:fltVal val="0"/>
                                          </p:val>
                                        </p:tav>
                                        <p:tav tm="100000">
                                          <p:val>
                                            <p:strVal val="#ppt_h"/>
                                          </p:val>
                                        </p:tav>
                                      </p:tavLst>
                                    </p:anim>
                                  </p:childTnLst>
                                </p:cTn>
                              </p:par>
                              <p:par>
                                <p:cTn id="216" presetID="42" presetClass="path" presetSubtype="0" accel="50000" decel="50000" fill="hold" grpId="3" nodeType="withEffect">
                                  <p:stCondLst>
                                    <p:cond delay="0"/>
                                  </p:stCondLst>
                                  <p:childTnLst>
                                    <p:animMotion origin="layout" path="M 8.33333E-7 -2.22222E-6 L 0.02951 0.1179 " pathEditMode="relative" rAng="0" ptsTypes="AA">
                                      <p:cBhvr>
                                        <p:cTn id="217" dur="500" fill="hold"/>
                                        <p:tgtEl>
                                          <p:spTgt spid="81"/>
                                        </p:tgtEl>
                                        <p:attrNameLst>
                                          <p:attrName>ppt_x</p:attrName>
                                          <p:attrName>ppt_y</p:attrName>
                                        </p:attrNameLst>
                                      </p:cBhvr>
                                      <p:rCtr x="1476" y="5895"/>
                                    </p:animMotion>
                                  </p:childTnLst>
                                </p:cTn>
                              </p:par>
                              <p:par>
                                <p:cTn id="218" presetID="8" presetClass="emph" presetSubtype="0" fill="hold" grpId="0" nodeType="withEffect">
                                  <p:stCondLst>
                                    <p:cond delay="0"/>
                                  </p:stCondLst>
                                  <p:childTnLst>
                                    <p:animRot by="14400000">
                                      <p:cBhvr>
                                        <p:cTn id="219" dur="1000" fill="hold"/>
                                        <p:tgtEl>
                                          <p:spTgt spid="81"/>
                                        </p:tgtEl>
                                        <p:attrNameLst>
                                          <p:attrName>r</p:attrName>
                                        </p:attrNameLst>
                                      </p:cBhvr>
                                    </p:animRot>
                                  </p:childTnLst>
                                </p:cTn>
                              </p:par>
                              <p:par>
                                <p:cTn id="220" presetID="23" presetClass="exit" presetSubtype="32" fill="hold" grpId="2" nodeType="withEffect">
                                  <p:stCondLst>
                                    <p:cond delay="500"/>
                                  </p:stCondLst>
                                  <p:childTnLst>
                                    <p:anim calcmode="lin" valueType="num">
                                      <p:cBhvr>
                                        <p:cTn id="221" dur="500"/>
                                        <p:tgtEl>
                                          <p:spTgt spid="81"/>
                                        </p:tgtEl>
                                        <p:attrNameLst>
                                          <p:attrName>ppt_w</p:attrName>
                                        </p:attrNameLst>
                                      </p:cBhvr>
                                      <p:tavLst>
                                        <p:tav tm="0">
                                          <p:val>
                                            <p:strVal val="ppt_w"/>
                                          </p:val>
                                        </p:tav>
                                        <p:tav tm="100000">
                                          <p:val>
                                            <p:fltVal val="0"/>
                                          </p:val>
                                        </p:tav>
                                      </p:tavLst>
                                    </p:anim>
                                    <p:anim calcmode="lin" valueType="num">
                                      <p:cBhvr>
                                        <p:cTn id="222" dur="500"/>
                                        <p:tgtEl>
                                          <p:spTgt spid="81"/>
                                        </p:tgtEl>
                                        <p:attrNameLst>
                                          <p:attrName>ppt_h</p:attrName>
                                        </p:attrNameLst>
                                      </p:cBhvr>
                                      <p:tavLst>
                                        <p:tav tm="0">
                                          <p:val>
                                            <p:strVal val="ppt_h"/>
                                          </p:val>
                                        </p:tav>
                                        <p:tav tm="100000">
                                          <p:val>
                                            <p:fltVal val="0"/>
                                          </p:val>
                                        </p:tav>
                                      </p:tavLst>
                                    </p:anim>
                                    <p:set>
                                      <p:cBhvr>
                                        <p:cTn id="223" dur="1" fill="hold">
                                          <p:stCondLst>
                                            <p:cond delay="499"/>
                                          </p:stCondLst>
                                        </p:cTn>
                                        <p:tgtEl>
                                          <p:spTgt spid="81"/>
                                        </p:tgtEl>
                                        <p:attrNameLst>
                                          <p:attrName>style.visibility</p:attrName>
                                        </p:attrNameLst>
                                      </p:cBhvr>
                                      <p:to>
                                        <p:strVal val="hidden"/>
                                      </p:to>
                                    </p:set>
                                  </p:childTnLst>
                                </p:cTn>
                              </p:par>
                              <p:par>
                                <p:cTn id="224" presetID="42" presetClass="path" presetSubtype="0" accel="50000" decel="50000" fill="hold" grpId="4" nodeType="withEffect">
                                  <p:stCondLst>
                                    <p:cond delay="500"/>
                                  </p:stCondLst>
                                  <p:childTnLst>
                                    <p:animMotion origin="layout" path="M 0.02951 0.1179 L 0.17726 0.03025 " pathEditMode="relative" rAng="0" ptsTypes="AA">
                                      <p:cBhvr>
                                        <p:cTn id="225" dur="500" fill="hold"/>
                                        <p:tgtEl>
                                          <p:spTgt spid="81"/>
                                        </p:tgtEl>
                                        <p:attrNameLst>
                                          <p:attrName>ppt_x</p:attrName>
                                          <p:attrName>ppt_y</p:attrName>
                                        </p:attrNameLst>
                                      </p:cBhvr>
                                      <p:rCtr x="7378" y="-4383"/>
                                    </p:animMotion>
                                  </p:childTnLst>
                                </p:cTn>
                              </p:par>
                              <p:par>
                                <p:cTn id="226" presetID="23" presetClass="entr" presetSubtype="16" fill="hold" grpId="1" nodeType="withEffect">
                                  <p:stCondLst>
                                    <p:cond delay="0"/>
                                  </p:stCondLst>
                                  <p:childTnLst>
                                    <p:set>
                                      <p:cBhvr>
                                        <p:cTn id="227" dur="1" fill="hold">
                                          <p:stCondLst>
                                            <p:cond delay="0"/>
                                          </p:stCondLst>
                                        </p:cTn>
                                        <p:tgtEl>
                                          <p:spTgt spid="82"/>
                                        </p:tgtEl>
                                        <p:attrNameLst>
                                          <p:attrName>style.visibility</p:attrName>
                                        </p:attrNameLst>
                                      </p:cBhvr>
                                      <p:to>
                                        <p:strVal val="visible"/>
                                      </p:to>
                                    </p:set>
                                    <p:anim calcmode="lin" valueType="num">
                                      <p:cBhvr>
                                        <p:cTn id="228" dur="500" fill="hold"/>
                                        <p:tgtEl>
                                          <p:spTgt spid="82"/>
                                        </p:tgtEl>
                                        <p:attrNameLst>
                                          <p:attrName>ppt_w</p:attrName>
                                        </p:attrNameLst>
                                      </p:cBhvr>
                                      <p:tavLst>
                                        <p:tav tm="0">
                                          <p:val>
                                            <p:fltVal val="0"/>
                                          </p:val>
                                        </p:tav>
                                        <p:tav tm="100000">
                                          <p:val>
                                            <p:strVal val="#ppt_w"/>
                                          </p:val>
                                        </p:tav>
                                      </p:tavLst>
                                    </p:anim>
                                    <p:anim calcmode="lin" valueType="num">
                                      <p:cBhvr>
                                        <p:cTn id="229" dur="500" fill="hold"/>
                                        <p:tgtEl>
                                          <p:spTgt spid="82"/>
                                        </p:tgtEl>
                                        <p:attrNameLst>
                                          <p:attrName>ppt_h</p:attrName>
                                        </p:attrNameLst>
                                      </p:cBhvr>
                                      <p:tavLst>
                                        <p:tav tm="0">
                                          <p:val>
                                            <p:fltVal val="0"/>
                                          </p:val>
                                        </p:tav>
                                        <p:tav tm="100000">
                                          <p:val>
                                            <p:strVal val="#ppt_h"/>
                                          </p:val>
                                        </p:tav>
                                      </p:tavLst>
                                    </p:anim>
                                  </p:childTnLst>
                                </p:cTn>
                              </p:par>
                              <p:par>
                                <p:cTn id="230" presetID="42" presetClass="path" presetSubtype="0" accel="50000" decel="50000" fill="hold" grpId="3" nodeType="withEffect">
                                  <p:stCondLst>
                                    <p:cond delay="0"/>
                                  </p:stCondLst>
                                  <p:childTnLst>
                                    <p:animMotion origin="layout" path="M 0 1.97531E-6 L 0.07674 0.01605 " pathEditMode="relative" rAng="0" ptsTypes="AA">
                                      <p:cBhvr>
                                        <p:cTn id="231" dur="500" fill="hold"/>
                                        <p:tgtEl>
                                          <p:spTgt spid="82"/>
                                        </p:tgtEl>
                                        <p:attrNameLst>
                                          <p:attrName>ppt_x</p:attrName>
                                          <p:attrName>ppt_y</p:attrName>
                                        </p:attrNameLst>
                                      </p:cBhvr>
                                      <p:rCtr x="3837" y="802"/>
                                    </p:animMotion>
                                  </p:childTnLst>
                                </p:cTn>
                              </p:par>
                              <p:par>
                                <p:cTn id="232" presetID="8" presetClass="emph" presetSubtype="0" fill="hold" grpId="0" nodeType="withEffect">
                                  <p:stCondLst>
                                    <p:cond delay="0"/>
                                  </p:stCondLst>
                                  <p:childTnLst>
                                    <p:animRot by="14400000">
                                      <p:cBhvr>
                                        <p:cTn id="233" dur="1000" fill="hold"/>
                                        <p:tgtEl>
                                          <p:spTgt spid="82"/>
                                        </p:tgtEl>
                                        <p:attrNameLst>
                                          <p:attrName>r</p:attrName>
                                        </p:attrNameLst>
                                      </p:cBhvr>
                                    </p:animRot>
                                  </p:childTnLst>
                                </p:cTn>
                              </p:par>
                              <p:par>
                                <p:cTn id="234" presetID="23" presetClass="exit" presetSubtype="32" fill="hold" grpId="2" nodeType="withEffect">
                                  <p:stCondLst>
                                    <p:cond delay="500"/>
                                  </p:stCondLst>
                                  <p:childTnLst>
                                    <p:anim calcmode="lin" valueType="num">
                                      <p:cBhvr>
                                        <p:cTn id="235" dur="500"/>
                                        <p:tgtEl>
                                          <p:spTgt spid="82"/>
                                        </p:tgtEl>
                                        <p:attrNameLst>
                                          <p:attrName>ppt_w</p:attrName>
                                        </p:attrNameLst>
                                      </p:cBhvr>
                                      <p:tavLst>
                                        <p:tav tm="0">
                                          <p:val>
                                            <p:strVal val="ppt_w"/>
                                          </p:val>
                                        </p:tav>
                                        <p:tav tm="100000">
                                          <p:val>
                                            <p:fltVal val="0"/>
                                          </p:val>
                                        </p:tav>
                                      </p:tavLst>
                                    </p:anim>
                                    <p:anim calcmode="lin" valueType="num">
                                      <p:cBhvr>
                                        <p:cTn id="236" dur="500"/>
                                        <p:tgtEl>
                                          <p:spTgt spid="82"/>
                                        </p:tgtEl>
                                        <p:attrNameLst>
                                          <p:attrName>ppt_h</p:attrName>
                                        </p:attrNameLst>
                                      </p:cBhvr>
                                      <p:tavLst>
                                        <p:tav tm="0">
                                          <p:val>
                                            <p:strVal val="ppt_h"/>
                                          </p:val>
                                        </p:tav>
                                        <p:tav tm="100000">
                                          <p:val>
                                            <p:fltVal val="0"/>
                                          </p:val>
                                        </p:tav>
                                      </p:tavLst>
                                    </p:anim>
                                    <p:set>
                                      <p:cBhvr>
                                        <p:cTn id="237" dur="1" fill="hold">
                                          <p:stCondLst>
                                            <p:cond delay="499"/>
                                          </p:stCondLst>
                                        </p:cTn>
                                        <p:tgtEl>
                                          <p:spTgt spid="82"/>
                                        </p:tgtEl>
                                        <p:attrNameLst>
                                          <p:attrName>style.visibility</p:attrName>
                                        </p:attrNameLst>
                                      </p:cBhvr>
                                      <p:to>
                                        <p:strVal val="hidden"/>
                                      </p:to>
                                    </p:set>
                                  </p:childTnLst>
                                </p:cTn>
                              </p:par>
                              <p:par>
                                <p:cTn id="238" presetID="42" presetClass="path" presetSubtype="0" accel="50000" decel="50000" fill="hold" grpId="4" nodeType="withEffect">
                                  <p:stCondLst>
                                    <p:cond delay="500"/>
                                  </p:stCondLst>
                                  <p:childTnLst>
                                    <p:animMotion origin="layout" path="M 0.07674 0.01605 L 0.02743 0.03364 " pathEditMode="relative" rAng="0" ptsTypes="AA">
                                      <p:cBhvr>
                                        <p:cTn id="239" dur="500" fill="hold"/>
                                        <p:tgtEl>
                                          <p:spTgt spid="82"/>
                                        </p:tgtEl>
                                        <p:attrNameLst>
                                          <p:attrName>ppt_x</p:attrName>
                                          <p:attrName>ppt_y</p:attrName>
                                        </p:attrNameLst>
                                      </p:cBhvr>
                                      <p:rCtr x="-2465" y="864"/>
                                    </p:animMotion>
                                  </p:childTnLst>
                                </p:cTn>
                              </p:par>
                              <p:par>
                                <p:cTn id="240" presetID="23" presetClass="entr" presetSubtype="16" fill="hold" grpId="1" nodeType="withEffect">
                                  <p:stCondLst>
                                    <p:cond delay="0"/>
                                  </p:stCondLst>
                                  <p:childTnLst>
                                    <p:set>
                                      <p:cBhvr>
                                        <p:cTn id="241" dur="1" fill="hold">
                                          <p:stCondLst>
                                            <p:cond delay="0"/>
                                          </p:stCondLst>
                                        </p:cTn>
                                        <p:tgtEl>
                                          <p:spTgt spid="83"/>
                                        </p:tgtEl>
                                        <p:attrNameLst>
                                          <p:attrName>style.visibility</p:attrName>
                                        </p:attrNameLst>
                                      </p:cBhvr>
                                      <p:to>
                                        <p:strVal val="visible"/>
                                      </p:to>
                                    </p:set>
                                    <p:anim calcmode="lin" valueType="num">
                                      <p:cBhvr>
                                        <p:cTn id="242" dur="500" fill="hold"/>
                                        <p:tgtEl>
                                          <p:spTgt spid="83"/>
                                        </p:tgtEl>
                                        <p:attrNameLst>
                                          <p:attrName>ppt_w</p:attrName>
                                        </p:attrNameLst>
                                      </p:cBhvr>
                                      <p:tavLst>
                                        <p:tav tm="0">
                                          <p:val>
                                            <p:fltVal val="0"/>
                                          </p:val>
                                        </p:tav>
                                        <p:tav tm="100000">
                                          <p:val>
                                            <p:strVal val="#ppt_w"/>
                                          </p:val>
                                        </p:tav>
                                      </p:tavLst>
                                    </p:anim>
                                    <p:anim calcmode="lin" valueType="num">
                                      <p:cBhvr>
                                        <p:cTn id="243" dur="500" fill="hold"/>
                                        <p:tgtEl>
                                          <p:spTgt spid="83"/>
                                        </p:tgtEl>
                                        <p:attrNameLst>
                                          <p:attrName>ppt_h</p:attrName>
                                        </p:attrNameLst>
                                      </p:cBhvr>
                                      <p:tavLst>
                                        <p:tav tm="0">
                                          <p:val>
                                            <p:fltVal val="0"/>
                                          </p:val>
                                        </p:tav>
                                        <p:tav tm="100000">
                                          <p:val>
                                            <p:strVal val="#ppt_h"/>
                                          </p:val>
                                        </p:tav>
                                      </p:tavLst>
                                    </p:anim>
                                  </p:childTnLst>
                                </p:cTn>
                              </p:par>
                              <p:par>
                                <p:cTn id="244" presetID="42" presetClass="path" presetSubtype="0" accel="50000" decel="50000" fill="hold" grpId="3" nodeType="withEffect">
                                  <p:stCondLst>
                                    <p:cond delay="0"/>
                                  </p:stCondLst>
                                  <p:childTnLst>
                                    <p:animMotion origin="layout" path="M -1.11111E-6 2.34568E-6 L 0.06858 -0.09846 " pathEditMode="relative" rAng="0" ptsTypes="AA">
                                      <p:cBhvr>
                                        <p:cTn id="245" dur="500" fill="hold"/>
                                        <p:tgtEl>
                                          <p:spTgt spid="83"/>
                                        </p:tgtEl>
                                        <p:attrNameLst>
                                          <p:attrName>ppt_x</p:attrName>
                                          <p:attrName>ppt_y</p:attrName>
                                        </p:attrNameLst>
                                      </p:cBhvr>
                                      <p:rCtr x="3420" y="-4938"/>
                                    </p:animMotion>
                                  </p:childTnLst>
                                </p:cTn>
                              </p:par>
                              <p:par>
                                <p:cTn id="246" presetID="8" presetClass="emph" presetSubtype="0" fill="hold" grpId="0" nodeType="withEffect">
                                  <p:stCondLst>
                                    <p:cond delay="0"/>
                                  </p:stCondLst>
                                  <p:childTnLst>
                                    <p:animRot by="14400000">
                                      <p:cBhvr>
                                        <p:cTn id="247" dur="1000" fill="hold"/>
                                        <p:tgtEl>
                                          <p:spTgt spid="83"/>
                                        </p:tgtEl>
                                        <p:attrNameLst>
                                          <p:attrName>r</p:attrName>
                                        </p:attrNameLst>
                                      </p:cBhvr>
                                    </p:animRot>
                                  </p:childTnLst>
                                </p:cTn>
                              </p:par>
                              <p:par>
                                <p:cTn id="248" presetID="23" presetClass="exit" presetSubtype="32" fill="hold" grpId="2" nodeType="withEffect">
                                  <p:stCondLst>
                                    <p:cond delay="500"/>
                                  </p:stCondLst>
                                  <p:childTnLst>
                                    <p:anim calcmode="lin" valueType="num">
                                      <p:cBhvr>
                                        <p:cTn id="249" dur="500"/>
                                        <p:tgtEl>
                                          <p:spTgt spid="83"/>
                                        </p:tgtEl>
                                        <p:attrNameLst>
                                          <p:attrName>ppt_w</p:attrName>
                                        </p:attrNameLst>
                                      </p:cBhvr>
                                      <p:tavLst>
                                        <p:tav tm="0">
                                          <p:val>
                                            <p:strVal val="ppt_w"/>
                                          </p:val>
                                        </p:tav>
                                        <p:tav tm="100000">
                                          <p:val>
                                            <p:fltVal val="0"/>
                                          </p:val>
                                        </p:tav>
                                      </p:tavLst>
                                    </p:anim>
                                    <p:anim calcmode="lin" valueType="num">
                                      <p:cBhvr>
                                        <p:cTn id="250" dur="500"/>
                                        <p:tgtEl>
                                          <p:spTgt spid="83"/>
                                        </p:tgtEl>
                                        <p:attrNameLst>
                                          <p:attrName>ppt_h</p:attrName>
                                        </p:attrNameLst>
                                      </p:cBhvr>
                                      <p:tavLst>
                                        <p:tav tm="0">
                                          <p:val>
                                            <p:strVal val="ppt_h"/>
                                          </p:val>
                                        </p:tav>
                                        <p:tav tm="100000">
                                          <p:val>
                                            <p:fltVal val="0"/>
                                          </p:val>
                                        </p:tav>
                                      </p:tavLst>
                                    </p:anim>
                                    <p:set>
                                      <p:cBhvr>
                                        <p:cTn id="251" dur="1" fill="hold">
                                          <p:stCondLst>
                                            <p:cond delay="499"/>
                                          </p:stCondLst>
                                        </p:cTn>
                                        <p:tgtEl>
                                          <p:spTgt spid="83"/>
                                        </p:tgtEl>
                                        <p:attrNameLst>
                                          <p:attrName>style.visibility</p:attrName>
                                        </p:attrNameLst>
                                      </p:cBhvr>
                                      <p:to>
                                        <p:strVal val="hidden"/>
                                      </p:to>
                                    </p:set>
                                  </p:childTnLst>
                                </p:cTn>
                              </p:par>
                              <p:par>
                                <p:cTn id="252" presetID="42" presetClass="path" presetSubtype="0" accel="50000" decel="50000" fill="hold" grpId="4" nodeType="withEffect">
                                  <p:stCondLst>
                                    <p:cond delay="500"/>
                                  </p:stCondLst>
                                  <p:childTnLst>
                                    <p:animMotion origin="layout" path="M 0.06858 -0.09846 L 0.04896 0.02407 " pathEditMode="relative" rAng="0" ptsTypes="AA">
                                      <p:cBhvr>
                                        <p:cTn id="253" dur="500" fill="hold"/>
                                        <p:tgtEl>
                                          <p:spTgt spid="83"/>
                                        </p:tgtEl>
                                        <p:attrNameLst>
                                          <p:attrName>ppt_x</p:attrName>
                                          <p:attrName>ppt_y</p:attrName>
                                        </p:attrNameLst>
                                      </p:cBhvr>
                                      <p:rCtr x="-990" y="6111"/>
                                    </p:animMotion>
                                  </p:childTnLst>
                                </p:cTn>
                              </p:par>
                              <p:par>
                                <p:cTn id="254" presetID="23" presetClass="entr" presetSubtype="16" fill="hold" grpId="1" nodeType="withEffect">
                                  <p:stCondLst>
                                    <p:cond delay="0"/>
                                  </p:stCondLst>
                                  <p:childTnLst>
                                    <p:set>
                                      <p:cBhvr>
                                        <p:cTn id="255" dur="1" fill="hold">
                                          <p:stCondLst>
                                            <p:cond delay="0"/>
                                          </p:stCondLst>
                                        </p:cTn>
                                        <p:tgtEl>
                                          <p:spTgt spid="84"/>
                                        </p:tgtEl>
                                        <p:attrNameLst>
                                          <p:attrName>style.visibility</p:attrName>
                                        </p:attrNameLst>
                                      </p:cBhvr>
                                      <p:to>
                                        <p:strVal val="visible"/>
                                      </p:to>
                                    </p:set>
                                    <p:anim calcmode="lin" valueType="num">
                                      <p:cBhvr>
                                        <p:cTn id="256" dur="500" fill="hold"/>
                                        <p:tgtEl>
                                          <p:spTgt spid="84"/>
                                        </p:tgtEl>
                                        <p:attrNameLst>
                                          <p:attrName>ppt_w</p:attrName>
                                        </p:attrNameLst>
                                      </p:cBhvr>
                                      <p:tavLst>
                                        <p:tav tm="0">
                                          <p:val>
                                            <p:fltVal val="0"/>
                                          </p:val>
                                        </p:tav>
                                        <p:tav tm="100000">
                                          <p:val>
                                            <p:strVal val="#ppt_w"/>
                                          </p:val>
                                        </p:tav>
                                      </p:tavLst>
                                    </p:anim>
                                    <p:anim calcmode="lin" valueType="num">
                                      <p:cBhvr>
                                        <p:cTn id="257" dur="500" fill="hold"/>
                                        <p:tgtEl>
                                          <p:spTgt spid="84"/>
                                        </p:tgtEl>
                                        <p:attrNameLst>
                                          <p:attrName>ppt_h</p:attrName>
                                        </p:attrNameLst>
                                      </p:cBhvr>
                                      <p:tavLst>
                                        <p:tav tm="0">
                                          <p:val>
                                            <p:fltVal val="0"/>
                                          </p:val>
                                        </p:tav>
                                        <p:tav tm="100000">
                                          <p:val>
                                            <p:strVal val="#ppt_h"/>
                                          </p:val>
                                        </p:tav>
                                      </p:tavLst>
                                    </p:anim>
                                  </p:childTnLst>
                                </p:cTn>
                              </p:par>
                              <p:par>
                                <p:cTn id="258" presetID="42" presetClass="path" presetSubtype="0" accel="50000" decel="50000" fill="hold" grpId="3" nodeType="withEffect">
                                  <p:stCondLst>
                                    <p:cond delay="0"/>
                                  </p:stCondLst>
                                  <p:childTnLst>
                                    <p:animMotion origin="layout" path="M 3.33333E-6 -4.93827E-7 L -0.04809 0.04784 " pathEditMode="relative" rAng="0" ptsTypes="AA">
                                      <p:cBhvr>
                                        <p:cTn id="259" dur="500" fill="hold"/>
                                        <p:tgtEl>
                                          <p:spTgt spid="84"/>
                                        </p:tgtEl>
                                        <p:attrNameLst>
                                          <p:attrName>ppt_x</p:attrName>
                                          <p:attrName>ppt_y</p:attrName>
                                        </p:attrNameLst>
                                      </p:cBhvr>
                                      <p:rCtr x="-2413" y="2377"/>
                                    </p:animMotion>
                                  </p:childTnLst>
                                </p:cTn>
                              </p:par>
                              <p:par>
                                <p:cTn id="260" presetID="8" presetClass="emph" presetSubtype="0" fill="hold" grpId="0" nodeType="withEffect">
                                  <p:stCondLst>
                                    <p:cond delay="0"/>
                                  </p:stCondLst>
                                  <p:childTnLst>
                                    <p:animRot by="14400000">
                                      <p:cBhvr>
                                        <p:cTn id="261" dur="1000" fill="hold"/>
                                        <p:tgtEl>
                                          <p:spTgt spid="84"/>
                                        </p:tgtEl>
                                        <p:attrNameLst>
                                          <p:attrName>r</p:attrName>
                                        </p:attrNameLst>
                                      </p:cBhvr>
                                    </p:animRot>
                                  </p:childTnLst>
                                </p:cTn>
                              </p:par>
                              <p:par>
                                <p:cTn id="262" presetID="23" presetClass="exit" presetSubtype="32" fill="hold" grpId="2" nodeType="withEffect">
                                  <p:stCondLst>
                                    <p:cond delay="500"/>
                                  </p:stCondLst>
                                  <p:childTnLst>
                                    <p:anim calcmode="lin" valueType="num">
                                      <p:cBhvr>
                                        <p:cTn id="263" dur="500"/>
                                        <p:tgtEl>
                                          <p:spTgt spid="84"/>
                                        </p:tgtEl>
                                        <p:attrNameLst>
                                          <p:attrName>ppt_w</p:attrName>
                                        </p:attrNameLst>
                                      </p:cBhvr>
                                      <p:tavLst>
                                        <p:tav tm="0">
                                          <p:val>
                                            <p:strVal val="ppt_w"/>
                                          </p:val>
                                        </p:tav>
                                        <p:tav tm="100000">
                                          <p:val>
                                            <p:fltVal val="0"/>
                                          </p:val>
                                        </p:tav>
                                      </p:tavLst>
                                    </p:anim>
                                    <p:anim calcmode="lin" valueType="num">
                                      <p:cBhvr>
                                        <p:cTn id="264" dur="500"/>
                                        <p:tgtEl>
                                          <p:spTgt spid="84"/>
                                        </p:tgtEl>
                                        <p:attrNameLst>
                                          <p:attrName>ppt_h</p:attrName>
                                        </p:attrNameLst>
                                      </p:cBhvr>
                                      <p:tavLst>
                                        <p:tav tm="0">
                                          <p:val>
                                            <p:strVal val="ppt_h"/>
                                          </p:val>
                                        </p:tav>
                                        <p:tav tm="100000">
                                          <p:val>
                                            <p:fltVal val="0"/>
                                          </p:val>
                                        </p:tav>
                                      </p:tavLst>
                                    </p:anim>
                                    <p:set>
                                      <p:cBhvr>
                                        <p:cTn id="265" dur="1" fill="hold">
                                          <p:stCondLst>
                                            <p:cond delay="499"/>
                                          </p:stCondLst>
                                        </p:cTn>
                                        <p:tgtEl>
                                          <p:spTgt spid="84"/>
                                        </p:tgtEl>
                                        <p:attrNameLst>
                                          <p:attrName>style.visibility</p:attrName>
                                        </p:attrNameLst>
                                      </p:cBhvr>
                                      <p:to>
                                        <p:strVal val="hidden"/>
                                      </p:to>
                                    </p:set>
                                  </p:childTnLst>
                                </p:cTn>
                              </p:par>
                              <p:par>
                                <p:cTn id="266" presetID="42" presetClass="path" presetSubtype="0" accel="50000" decel="50000" fill="hold" grpId="4" nodeType="withEffect">
                                  <p:stCondLst>
                                    <p:cond delay="500"/>
                                  </p:stCondLst>
                                  <p:childTnLst>
                                    <p:animMotion origin="layout" path="M -0.04809 0.04784 L 0.09965 0.03025 " pathEditMode="relative" rAng="0" ptsTypes="AA">
                                      <p:cBhvr>
                                        <p:cTn id="267" dur="500" fill="hold"/>
                                        <p:tgtEl>
                                          <p:spTgt spid="84"/>
                                        </p:tgtEl>
                                        <p:attrNameLst>
                                          <p:attrName>ppt_x</p:attrName>
                                          <p:attrName>ppt_y</p:attrName>
                                        </p:attrNameLst>
                                      </p:cBhvr>
                                      <p:rCtr x="7378" y="-895"/>
                                    </p:animMotion>
                                  </p:childTnLst>
                                </p:cTn>
                              </p:par>
                              <p:par>
                                <p:cTn id="268" presetID="23" presetClass="entr" presetSubtype="16" fill="hold" grpId="1" nodeType="withEffect">
                                  <p:stCondLst>
                                    <p:cond delay="0"/>
                                  </p:stCondLst>
                                  <p:childTnLst>
                                    <p:set>
                                      <p:cBhvr>
                                        <p:cTn id="269" dur="1" fill="hold">
                                          <p:stCondLst>
                                            <p:cond delay="0"/>
                                          </p:stCondLst>
                                        </p:cTn>
                                        <p:tgtEl>
                                          <p:spTgt spid="85"/>
                                        </p:tgtEl>
                                        <p:attrNameLst>
                                          <p:attrName>style.visibility</p:attrName>
                                        </p:attrNameLst>
                                      </p:cBhvr>
                                      <p:to>
                                        <p:strVal val="visible"/>
                                      </p:to>
                                    </p:set>
                                    <p:anim calcmode="lin" valueType="num">
                                      <p:cBhvr>
                                        <p:cTn id="270" dur="500" fill="hold"/>
                                        <p:tgtEl>
                                          <p:spTgt spid="85"/>
                                        </p:tgtEl>
                                        <p:attrNameLst>
                                          <p:attrName>ppt_w</p:attrName>
                                        </p:attrNameLst>
                                      </p:cBhvr>
                                      <p:tavLst>
                                        <p:tav tm="0">
                                          <p:val>
                                            <p:fltVal val="0"/>
                                          </p:val>
                                        </p:tav>
                                        <p:tav tm="100000">
                                          <p:val>
                                            <p:strVal val="#ppt_w"/>
                                          </p:val>
                                        </p:tav>
                                      </p:tavLst>
                                    </p:anim>
                                    <p:anim calcmode="lin" valueType="num">
                                      <p:cBhvr>
                                        <p:cTn id="271" dur="500" fill="hold"/>
                                        <p:tgtEl>
                                          <p:spTgt spid="85"/>
                                        </p:tgtEl>
                                        <p:attrNameLst>
                                          <p:attrName>ppt_h</p:attrName>
                                        </p:attrNameLst>
                                      </p:cBhvr>
                                      <p:tavLst>
                                        <p:tav tm="0">
                                          <p:val>
                                            <p:fltVal val="0"/>
                                          </p:val>
                                        </p:tav>
                                        <p:tav tm="100000">
                                          <p:val>
                                            <p:strVal val="#ppt_h"/>
                                          </p:val>
                                        </p:tav>
                                      </p:tavLst>
                                    </p:anim>
                                  </p:childTnLst>
                                </p:cTn>
                              </p:par>
                              <p:par>
                                <p:cTn id="272" presetID="42" presetClass="path" presetSubtype="0" accel="50000" decel="50000" fill="hold" grpId="3" nodeType="withEffect">
                                  <p:stCondLst>
                                    <p:cond delay="0"/>
                                  </p:stCondLst>
                                  <p:childTnLst>
                                    <p:animMotion origin="layout" path="M -3.61111E-6 -2.83951E-6 L 0.09601 -0.07623 " pathEditMode="relative" rAng="0" ptsTypes="AA">
                                      <p:cBhvr>
                                        <p:cTn id="273" dur="500" fill="hold"/>
                                        <p:tgtEl>
                                          <p:spTgt spid="85"/>
                                        </p:tgtEl>
                                        <p:attrNameLst>
                                          <p:attrName>ppt_x</p:attrName>
                                          <p:attrName>ppt_y</p:attrName>
                                        </p:attrNameLst>
                                      </p:cBhvr>
                                      <p:rCtr x="4792" y="-3827"/>
                                    </p:animMotion>
                                  </p:childTnLst>
                                </p:cTn>
                              </p:par>
                              <p:par>
                                <p:cTn id="274" presetID="8" presetClass="emph" presetSubtype="0" fill="hold" grpId="0" nodeType="withEffect">
                                  <p:stCondLst>
                                    <p:cond delay="0"/>
                                  </p:stCondLst>
                                  <p:childTnLst>
                                    <p:animRot by="14400000">
                                      <p:cBhvr>
                                        <p:cTn id="275" dur="1000" fill="hold"/>
                                        <p:tgtEl>
                                          <p:spTgt spid="85"/>
                                        </p:tgtEl>
                                        <p:attrNameLst>
                                          <p:attrName>r</p:attrName>
                                        </p:attrNameLst>
                                      </p:cBhvr>
                                    </p:animRot>
                                  </p:childTnLst>
                                </p:cTn>
                              </p:par>
                              <p:par>
                                <p:cTn id="276" presetID="23" presetClass="exit" presetSubtype="32" fill="hold" grpId="2" nodeType="withEffect">
                                  <p:stCondLst>
                                    <p:cond delay="500"/>
                                  </p:stCondLst>
                                  <p:childTnLst>
                                    <p:anim calcmode="lin" valueType="num">
                                      <p:cBhvr>
                                        <p:cTn id="277" dur="500"/>
                                        <p:tgtEl>
                                          <p:spTgt spid="85"/>
                                        </p:tgtEl>
                                        <p:attrNameLst>
                                          <p:attrName>ppt_w</p:attrName>
                                        </p:attrNameLst>
                                      </p:cBhvr>
                                      <p:tavLst>
                                        <p:tav tm="0">
                                          <p:val>
                                            <p:strVal val="ppt_w"/>
                                          </p:val>
                                        </p:tav>
                                        <p:tav tm="100000">
                                          <p:val>
                                            <p:fltVal val="0"/>
                                          </p:val>
                                        </p:tav>
                                      </p:tavLst>
                                    </p:anim>
                                    <p:anim calcmode="lin" valueType="num">
                                      <p:cBhvr>
                                        <p:cTn id="278" dur="500"/>
                                        <p:tgtEl>
                                          <p:spTgt spid="85"/>
                                        </p:tgtEl>
                                        <p:attrNameLst>
                                          <p:attrName>ppt_h</p:attrName>
                                        </p:attrNameLst>
                                      </p:cBhvr>
                                      <p:tavLst>
                                        <p:tav tm="0">
                                          <p:val>
                                            <p:strVal val="ppt_h"/>
                                          </p:val>
                                        </p:tav>
                                        <p:tav tm="100000">
                                          <p:val>
                                            <p:fltVal val="0"/>
                                          </p:val>
                                        </p:tav>
                                      </p:tavLst>
                                    </p:anim>
                                    <p:set>
                                      <p:cBhvr>
                                        <p:cTn id="279" dur="1" fill="hold">
                                          <p:stCondLst>
                                            <p:cond delay="499"/>
                                          </p:stCondLst>
                                        </p:cTn>
                                        <p:tgtEl>
                                          <p:spTgt spid="85"/>
                                        </p:tgtEl>
                                        <p:attrNameLst>
                                          <p:attrName>style.visibility</p:attrName>
                                        </p:attrNameLst>
                                      </p:cBhvr>
                                      <p:to>
                                        <p:strVal val="hidden"/>
                                      </p:to>
                                    </p:set>
                                  </p:childTnLst>
                                </p:cTn>
                              </p:par>
                              <p:par>
                                <p:cTn id="280" presetID="42" presetClass="path" presetSubtype="0" accel="50000" decel="50000" fill="hold" grpId="4" nodeType="withEffect">
                                  <p:stCondLst>
                                    <p:cond delay="500"/>
                                  </p:stCondLst>
                                  <p:childTnLst>
                                    <p:animMotion origin="layout" path="M 0.09601 -0.07623 L 0.09601 -0.02376 " pathEditMode="relative" rAng="0" ptsTypes="AA">
                                      <p:cBhvr>
                                        <p:cTn id="281" dur="500" fill="hold"/>
                                        <p:tgtEl>
                                          <p:spTgt spid="85"/>
                                        </p:tgtEl>
                                        <p:attrNameLst>
                                          <p:attrName>ppt_x</p:attrName>
                                          <p:attrName>ppt_y</p:attrName>
                                        </p:attrNameLst>
                                      </p:cBhvr>
                                      <p:rCtr x="0" y="2623"/>
                                    </p:animMotion>
                                  </p:childTnLst>
                                </p:cTn>
                              </p:par>
                            </p:childTnLst>
                          </p:cTn>
                        </p:par>
                      </p:childTnLst>
                    </p:cTn>
                  </p:par>
                  <p:par>
                    <p:cTn id="282" fill="hold">
                      <p:stCondLst>
                        <p:cond delay="indefinite"/>
                      </p:stCondLst>
                      <p:childTnLst>
                        <p:par>
                          <p:cTn id="283" fill="hold">
                            <p:stCondLst>
                              <p:cond delay="0"/>
                            </p:stCondLst>
                            <p:childTnLst>
                              <p:par>
                                <p:cTn id="284" presetID="8" presetClass="emph" presetSubtype="0" fill="hold" nodeType="clickEffect">
                                  <p:stCondLst>
                                    <p:cond delay="0"/>
                                  </p:stCondLst>
                                  <p:childTnLst>
                                    <p:animRot by="21600000">
                                      <p:cBhvr>
                                        <p:cTn id="285" dur="2000" fill="hold"/>
                                        <p:tgtEl>
                                          <p:spTgt spid="43"/>
                                        </p:tgtEl>
                                        <p:attrNameLst>
                                          <p:attrName>r</p:attrName>
                                        </p:attrNameLst>
                                      </p:cBhvr>
                                    </p:animRot>
                                  </p:childTnLst>
                                </p:cTn>
                              </p:par>
                              <p:par>
                                <p:cTn id="286" presetID="8" presetClass="emph" presetSubtype="0" fill="hold" nodeType="withEffect">
                                  <p:stCondLst>
                                    <p:cond delay="0"/>
                                  </p:stCondLst>
                                  <p:childTnLst>
                                    <p:animRot by="21600000">
                                      <p:cBhvr>
                                        <p:cTn id="287" dur="2000" fill="hold"/>
                                        <p:tgtEl>
                                          <p:spTgt spid="46"/>
                                        </p:tgtEl>
                                        <p:attrNameLst>
                                          <p:attrName>r</p:attrName>
                                        </p:attrNameLst>
                                      </p:cBhvr>
                                    </p:animRot>
                                  </p:childTnLst>
                                </p:cTn>
                              </p:par>
                              <p:par>
                                <p:cTn id="288" presetID="8" presetClass="emph" presetSubtype="0" fill="hold" nodeType="withEffect">
                                  <p:stCondLst>
                                    <p:cond delay="0"/>
                                  </p:stCondLst>
                                  <p:childTnLst>
                                    <p:animRot by="21600000">
                                      <p:cBhvr>
                                        <p:cTn id="289" dur="2000" fill="hold"/>
                                        <p:tgtEl>
                                          <p:spTgt spid="49"/>
                                        </p:tgtEl>
                                        <p:attrNameLst>
                                          <p:attrName>r</p:attrName>
                                        </p:attrNameLst>
                                      </p:cBhvr>
                                    </p:animRot>
                                  </p:childTnLst>
                                </p:cTn>
                              </p:par>
                              <p:par>
                                <p:cTn id="290" presetID="8" presetClass="emph" presetSubtype="0" fill="hold" nodeType="withEffect">
                                  <p:stCondLst>
                                    <p:cond delay="0"/>
                                  </p:stCondLst>
                                  <p:childTnLst>
                                    <p:animRot by="21600000">
                                      <p:cBhvr>
                                        <p:cTn id="291" dur="2000" fill="hold"/>
                                        <p:tgtEl>
                                          <p:spTgt spid="56"/>
                                        </p:tgtEl>
                                        <p:attrNameLst>
                                          <p:attrName>r</p:attrName>
                                        </p:attrNameLst>
                                      </p:cBhvr>
                                    </p:animRot>
                                  </p:childTnLst>
                                </p:cTn>
                              </p:par>
                              <p:par>
                                <p:cTn id="292" presetID="10" presetClass="entr" presetSubtype="0" fill="hold" grpId="0" nodeType="withEffect">
                                  <p:stCondLst>
                                    <p:cond delay="0"/>
                                  </p:stCondLst>
                                  <p:childTnLst>
                                    <p:set>
                                      <p:cBhvr>
                                        <p:cTn id="293" dur="1" fill="hold">
                                          <p:stCondLst>
                                            <p:cond delay="0"/>
                                          </p:stCondLst>
                                        </p:cTn>
                                        <p:tgtEl>
                                          <p:spTgt spid="86"/>
                                        </p:tgtEl>
                                        <p:attrNameLst>
                                          <p:attrName>style.visibility</p:attrName>
                                        </p:attrNameLst>
                                      </p:cBhvr>
                                      <p:to>
                                        <p:strVal val="visible"/>
                                      </p:to>
                                    </p:set>
                                    <p:animEffect transition="in" filter="fade">
                                      <p:cBhvr>
                                        <p:cTn id="294" dur="800"/>
                                        <p:tgtEl>
                                          <p:spTgt spid="86"/>
                                        </p:tgtEl>
                                      </p:cBhvr>
                                    </p:animEffect>
                                  </p:childTnLst>
                                </p:cTn>
                              </p:par>
                              <p:par>
                                <p:cTn id="295" presetID="8" presetClass="emph" presetSubtype="0" fill="hold" grpId="1" nodeType="withEffect">
                                  <p:stCondLst>
                                    <p:cond delay="0"/>
                                  </p:stCondLst>
                                  <p:childTnLst>
                                    <p:animRot by="21600000">
                                      <p:cBhvr>
                                        <p:cTn id="296" dur="800" fill="hold"/>
                                        <p:tgtEl>
                                          <p:spTgt spid="86"/>
                                        </p:tgtEl>
                                        <p:attrNameLst>
                                          <p:attrName>r</p:attrName>
                                        </p:attrNameLst>
                                      </p:cBhvr>
                                    </p:animRot>
                                  </p:childTnLst>
                                </p:cTn>
                              </p:par>
                              <p:par>
                                <p:cTn id="297" presetID="0" presetClass="path" presetSubtype="0" accel="50000" decel="50000" fill="hold" grpId="2" nodeType="withEffect">
                                  <p:stCondLst>
                                    <p:cond delay="0"/>
                                  </p:stCondLst>
                                  <p:childTnLst>
                                    <p:animMotion origin="layout" path="M -0.14323 -0.16358 C -0.11615 -0.14383 -0.08906 -0.12346 -0.06563 -0.09568 C -0.04219 -0.06759 -0.02222 -0.03148 -0.00226 0.00494 " pathEditMode="relative" rAng="0" ptsTypes="aaA">
                                      <p:cBhvr>
                                        <p:cTn id="298" dur="800" fill="hold"/>
                                        <p:tgtEl>
                                          <p:spTgt spid="86"/>
                                        </p:tgtEl>
                                        <p:attrNameLst>
                                          <p:attrName>ppt_x,ppt_y</p:attrName>
                                        </p:attrNameLst>
                                      </p:cBhvr>
                                      <p:rCtr x="7049" y="8426"/>
                                    </p:animMotion>
                                  </p:childTnLst>
                                </p:cTn>
                              </p:par>
                              <p:par>
                                <p:cTn id="299" presetID="10" presetClass="entr" presetSubtype="0" fill="hold" grpId="0" nodeType="withEffect">
                                  <p:stCondLst>
                                    <p:cond delay="0"/>
                                  </p:stCondLst>
                                  <p:childTnLst>
                                    <p:set>
                                      <p:cBhvr>
                                        <p:cTn id="300" dur="1" fill="hold">
                                          <p:stCondLst>
                                            <p:cond delay="0"/>
                                          </p:stCondLst>
                                        </p:cTn>
                                        <p:tgtEl>
                                          <p:spTgt spid="87"/>
                                        </p:tgtEl>
                                        <p:attrNameLst>
                                          <p:attrName>style.visibility</p:attrName>
                                        </p:attrNameLst>
                                      </p:cBhvr>
                                      <p:to>
                                        <p:strVal val="visible"/>
                                      </p:to>
                                    </p:set>
                                    <p:animEffect transition="in" filter="fade">
                                      <p:cBhvr>
                                        <p:cTn id="301" dur="2200"/>
                                        <p:tgtEl>
                                          <p:spTgt spid="87"/>
                                        </p:tgtEl>
                                      </p:cBhvr>
                                    </p:animEffect>
                                  </p:childTnLst>
                                </p:cTn>
                              </p:par>
                              <p:par>
                                <p:cTn id="302" presetID="8" presetClass="emph" presetSubtype="0" fill="hold" grpId="1" nodeType="withEffect">
                                  <p:stCondLst>
                                    <p:cond delay="0"/>
                                  </p:stCondLst>
                                  <p:childTnLst>
                                    <p:animRot by="21600000">
                                      <p:cBhvr>
                                        <p:cTn id="303" dur="2200" fill="hold"/>
                                        <p:tgtEl>
                                          <p:spTgt spid="87"/>
                                        </p:tgtEl>
                                        <p:attrNameLst>
                                          <p:attrName>r</p:attrName>
                                        </p:attrNameLst>
                                      </p:cBhvr>
                                    </p:animRot>
                                  </p:childTnLst>
                                </p:cTn>
                              </p:par>
                              <p:par>
                                <p:cTn id="304" presetID="0" presetClass="path" presetSubtype="0" accel="50000" decel="50000" fill="hold" grpId="2" nodeType="withEffect">
                                  <p:stCondLst>
                                    <p:cond delay="0"/>
                                  </p:stCondLst>
                                  <p:childTnLst>
                                    <p:animMotion origin="layout" path="M -0.82448 0.01919 C -0.78819 -0.006 -0.75173 -0.0312 -0.69809 -0.02981 C -0.64444 -0.02843 -0.56145 0.0222 -0.50208 0.02728 C -0.44288 0.03237 -0.39218 -0.00184 -0.34288 6.96255E-6 C -0.29357 0.00186 -0.25 0.03145 -0.20625 0.03815 C -0.16267 0.04485 -0.11597 0.04716 -0.08159 0.04092 C -0.04722 0.03468 -0.02361 0.01734 -1.38889E-6 6.96255E-6 " pathEditMode="relative" rAng="0" ptsTypes="aaaaaaA">
                                      <p:cBhvr>
                                        <p:cTn id="305" dur="2200" fill="hold"/>
                                        <p:tgtEl>
                                          <p:spTgt spid="87"/>
                                        </p:tgtEl>
                                        <p:attrNameLst>
                                          <p:attrName>ppt_x,ppt_y</p:attrName>
                                        </p:attrNameLst>
                                      </p:cBhvr>
                                      <p:rCtr x="0" y="0"/>
                                    </p:animMotion>
                                  </p:childTnLst>
                                </p:cTn>
                              </p:par>
                              <p:par>
                                <p:cTn id="306" presetID="14" presetClass="entr" presetSubtype="10" fill="hold" grpId="0" nodeType="withEffect">
                                  <p:stCondLst>
                                    <p:cond delay="300"/>
                                  </p:stCondLst>
                                  <p:childTnLst>
                                    <p:set>
                                      <p:cBhvr>
                                        <p:cTn id="307" dur="1" fill="hold">
                                          <p:stCondLst>
                                            <p:cond delay="0"/>
                                          </p:stCondLst>
                                        </p:cTn>
                                        <p:tgtEl>
                                          <p:spTgt spid="88"/>
                                        </p:tgtEl>
                                        <p:attrNameLst>
                                          <p:attrName>style.visibility</p:attrName>
                                        </p:attrNameLst>
                                      </p:cBhvr>
                                      <p:to>
                                        <p:strVal val="visible"/>
                                      </p:to>
                                    </p:set>
                                    <p:animEffect>
                                      <p:cBhvr>
                                        <p:cTn id="308"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2" grpId="1" animBg="1"/>
      <p:bldP spid="62" grpId="2" animBg="1"/>
      <p:bldP spid="62" grpId="3" animBg="1"/>
      <p:bldP spid="62" grpId="4" animBg="1"/>
      <p:bldP spid="67" grpId="0" animBg="1"/>
      <p:bldP spid="67" grpId="1" animBg="1"/>
      <p:bldP spid="67" grpId="2" animBg="1"/>
      <p:bldP spid="67" grpId="3" animBg="1"/>
      <p:bldP spid="67" grpId="4" animBg="1"/>
      <p:bldP spid="70" grpId="0" animBg="1"/>
      <p:bldP spid="70" grpId="1" animBg="1"/>
      <p:bldP spid="70" grpId="2" animBg="1"/>
      <p:bldP spid="70" grpId="3" animBg="1"/>
      <p:bldP spid="70" grpId="4" animBg="1"/>
      <p:bldP spid="71" grpId="0" animBg="1"/>
      <p:bldP spid="71" grpId="1" animBg="1"/>
      <p:bldP spid="71" grpId="2" animBg="1"/>
      <p:bldP spid="71" grpId="3" animBg="1"/>
      <p:bldP spid="71" grpId="4" animBg="1"/>
      <p:bldP spid="72" grpId="0" animBg="1"/>
      <p:bldP spid="72" grpId="1" animBg="1"/>
      <p:bldP spid="72" grpId="2" animBg="1"/>
      <p:bldP spid="72" grpId="3" animBg="1"/>
      <p:bldP spid="72" grpId="4" animBg="1"/>
      <p:bldP spid="73" grpId="0" animBg="1"/>
      <p:bldP spid="73" grpId="1" animBg="1"/>
      <p:bldP spid="73" grpId="2" animBg="1"/>
      <p:bldP spid="73" grpId="3" animBg="1"/>
      <p:bldP spid="73" grpId="4" animBg="1"/>
      <p:bldP spid="74" grpId="0" animBg="1"/>
      <p:bldP spid="74" grpId="1" animBg="1"/>
      <p:bldP spid="74" grpId="2" animBg="1"/>
      <p:bldP spid="74" grpId="3" animBg="1"/>
      <p:bldP spid="74" grpId="4" animBg="1"/>
      <p:bldP spid="75" grpId="0" animBg="1"/>
      <p:bldP spid="75" grpId="1" animBg="1"/>
      <p:bldP spid="75" grpId="2" animBg="1"/>
      <p:bldP spid="75" grpId="3" animBg="1"/>
      <p:bldP spid="75" grpId="4" animBg="1"/>
      <p:bldP spid="76" grpId="0" animBg="1"/>
      <p:bldP spid="76" grpId="1" animBg="1"/>
      <p:bldP spid="76" grpId="2" animBg="1"/>
      <p:bldP spid="76" grpId="3" animBg="1"/>
      <p:bldP spid="76" grpId="4" animBg="1"/>
      <p:bldP spid="77" grpId="0" animBg="1"/>
      <p:bldP spid="77" grpId="1" animBg="1"/>
      <p:bldP spid="77" grpId="2" animBg="1"/>
      <p:bldP spid="77" grpId="3" animBg="1"/>
      <p:bldP spid="77" grpId="4" animBg="1"/>
      <p:bldP spid="78" grpId="0" animBg="1"/>
      <p:bldP spid="78" grpId="1" animBg="1"/>
      <p:bldP spid="78" grpId="2" animBg="1"/>
      <p:bldP spid="78" grpId="3" animBg="1"/>
      <p:bldP spid="78" grpId="4" animBg="1"/>
      <p:bldP spid="79" grpId="0" animBg="1"/>
      <p:bldP spid="79" grpId="1" animBg="1"/>
      <p:bldP spid="79" grpId="2" animBg="1"/>
      <p:bldP spid="79" grpId="3" animBg="1"/>
      <p:bldP spid="79" grpId="4" animBg="1"/>
      <p:bldP spid="80" grpId="0" animBg="1"/>
      <p:bldP spid="80" grpId="1" animBg="1"/>
      <p:bldP spid="80" grpId="2" animBg="1"/>
      <p:bldP spid="80" grpId="3" animBg="1"/>
      <p:bldP spid="80" grpId="4" animBg="1"/>
      <p:bldP spid="81" grpId="0" animBg="1"/>
      <p:bldP spid="81" grpId="1" animBg="1"/>
      <p:bldP spid="81" grpId="2" animBg="1"/>
      <p:bldP spid="81" grpId="3" animBg="1"/>
      <p:bldP spid="81" grpId="4" animBg="1"/>
      <p:bldP spid="82" grpId="0" animBg="1"/>
      <p:bldP spid="82" grpId="1" animBg="1"/>
      <p:bldP spid="82" grpId="2" animBg="1"/>
      <p:bldP spid="82" grpId="3" animBg="1"/>
      <p:bldP spid="82" grpId="4" animBg="1"/>
      <p:bldP spid="83" grpId="0" animBg="1"/>
      <p:bldP spid="83" grpId="1" animBg="1"/>
      <p:bldP spid="83" grpId="2" animBg="1"/>
      <p:bldP spid="83" grpId="3" animBg="1"/>
      <p:bldP spid="83" grpId="4" animBg="1"/>
      <p:bldP spid="84" grpId="0" animBg="1"/>
      <p:bldP spid="84" grpId="1" animBg="1"/>
      <p:bldP spid="84" grpId="2" animBg="1"/>
      <p:bldP spid="84" grpId="3" animBg="1"/>
      <p:bldP spid="84" grpId="4" animBg="1"/>
      <p:bldP spid="85" grpId="0" animBg="1"/>
      <p:bldP spid="85" grpId="1" animBg="1"/>
      <p:bldP spid="85" grpId="2" animBg="1"/>
      <p:bldP spid="85" grpId="3" animBg="1"/>
      <p:bldP spid="85" grpId="4" animBg="1"/>
      <p:bldP spid="86" grpId="0" animBg="1"/>
      <p:bldP spid="86" grpId="1" animBg="1"/>
      <p:bldP spid="86" grpId="2" animBg="1"/>
      <p:bldP spid="87" grpId="0" animBg="1"/>
      <p:bldP spid="87" grpId="1" animBg="1"/>
      <p:bldP spid="87" grpId="2" animBg="1"/>
      <p:bldP spid="88"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7210" y="622786"/>
            <a:ext cx="4233335" cy="4578410"/>
            <a:chOff x="142947" y="830382"/>
            <a:chExt cx="5644446" cy="6104546"/>
          </a:xfrm>
        </p:grpSpPr>
        <p:pic>
          <p:nvPicPr>
            <p:cNvPr id="8" name="图片 7"/>
            <p:cNvPicPr>
              <a:picLocks noChangeAspect="1"/>
            </p:cNvPicPr>
            <p:nvPr/>
          </p:nvPicPr>
          <p:blipFill rotWithShape="1">
            <a:blip r:embed="rId3">
              <a:extLst>
                <a:ext uri="{BEBA8EAE-BF5A-486C-A8C5-ECC9F3942E4B}">
                  <a14:imgProps xmlns:a14="http://schemas.microsoft.com/office/drawing/2010/main">
                    <a14:imgLayer r:embed="rId4">
                      <a14:imgEffect>
                        <a14:backgroundRemoval t="5751" b="100000" l="9938" r="89959">
                          <a14:foregroundMark x1="59731" y1="14564" x2="53727" y2="75696"/>
                          <a14:foregroundMark x1="68634" y1="18182" x2="71636" y2="78015"/>
                          <a14:foregroundMark x1="51967" y1="13451" x2="74638" y2="58720"/>
                          <a14:foregroundMark x1="49068" y1="13358" x2="68634" y2="13173"/>
                        </a14:backgroundRemoval>
                      </a14:imgEffect>
                    </a14:imgLayer>
                  </a14:imgProps>
                </a:ext>
                <a:ext uri="{28A0092B-C50C-407E-A947-70E740481C1C}">
                  <a14:useLocalDpi xmlns:a14="http://schemas.microsoft.com/office/drawing/2010/main" val="0"/>
                </a:ext>
              </a:extLst>
            </a:blip>
            <a:srcRect b="3085"/>
            <a:stretch/>
          </p:blipFill>
          <p:spPr>
            <a:xfrm>
              <a:off x="142947" y="830382"/>
              <a:ext cx="5644446" cy="6104546"/>
            </a:xfrm>
            <a:prstGeom prst="rect">
              <a:avLst/>
            </a:prstGeom>
          </p:spPr>
        </p:pic>
        <p:sp>
          <p:nvSpPr>
            <p:cNvPr id="9" name="矩形 8"/>
            <p:cNvSpPr/>
            <p:nvPr/>
          </p:nvSpPr>
          <p:spPr>
            <a:xfrm>
              <a:off x="2693163" y="2142777"/>
              <a:ext cx="1856209" cy="3276988"/>
            </a:xfrm>
            <a:prstGeom prst="rect">
              <a:avLst/>
            </a:prstGeom>
            <a:solidFill>
              <a:srgbClr val="F7F7F9">
                <a:alpha val="95000"/>
              </a:srgbClr>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grpSp>
        <p:nvGrpSpPr>
          <p:cNvPr id="10" name="组合 9"/>
          <p:cNvGrpSpPr/>
          <p:nvPr/>
        </p:nvGrpSpPr>
        <p:grpSpPr>
          <a:xfrm>
            <a:off x="1648024" y="1881150"/>
            <a:ext cx="1764006" cy="525675"/>
            <a:chOff x="1648024" y="1881150"/>
            <a:chExt cx="1764006" cy="525675"/>
          </a:xfrm>
        </p:grpSpPr>
        <p:grpSp>
          <p:nvGrpSpPr>
            <p:cNvPr id="11" name="组合 1"/>
            <p:cNvGrpSpPr/>
            <p:nvPr/>
          </p:nvGrpSpPr>
          <p:grpSpPr>
            <a:xfrm>
              <a:off x="1648024" y="1881150"/>
              <a:ext cx="1764006" cy="525675"/>
              <a:chOff x="5999739" y="2195545"/>
              <a:chExt cx="1764006" cy="525675"/>
            </a:xfrm>
          </p:grpSpPr>
          <p:sp>
            <p:nvSpPr>
              <p:cNvPr id="1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2"/>
                    </a:solidFill>
                    <a:latin typeface="微软雅黑" pitchFamily="34" charset="-122"/>
                    <a:ea typeface="微软雅黑" pitchFamily="34" charset="-122"/>
                  </a:rPr>
                  <a:t>此处添加段落文本</a:t>
                </a:r>
                <a:endParaRPr lang="zh-CN" altLang="en-US" sz="700" dirty="0">
                  <a:solidFill>
                    <a:schemeClr val="accent2"/>
                  </a:solidFill>
                  <a:latin typeface="微软雅黑" pitchFamily="34" charset="-122"/>
                  <a:ea typeface="微软雅黑" pitchFamily="34" charset="-122"/>
                </a:endParaRPr>
              </a:p>
            </p:txBody>
          </p:sp>
          <p:sp>
            <p:nvSpPr>
              <p:cNvPr id="1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accent2"/>
                    </a:solidFill>
                    <a:latin typeface="微软雅黑" panose="020B0503020204020204" pitchFamily="34" charset="-122"/>
                    <a:ea typeface="微软雅黑" panose="020B0503020204020204" pitchFamily="34" charset="-122"/>
                    <a:cs typeface="宋体" pitchFamily="2" charset="-122"/>
                  </a:rPr>
                  <a:t>01</a:t>
                </a:r>
                <a:r>
                  <a:rPr lang="zh-CN" altLang="en-US" sz="1000" dirty="0" smtClean="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a:off x="2195736" y="2118438"/>
              <a:ext cx="10519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648024" y="2499742"/>
            <a:ext cx="1764006" cy="525675"/>
            <a:chOff x="1648024" y="1881150"/>
            <a:chExt cx="1764006" cy="525675"/>
          </a:xfrm>
        </p:grpSpPr>
        <p:grpSp>
          <p:nvGrpSpPr>
            <p:cNvPr id="16" name="组合 1"/>
            <p:cNvGrpSpPr/>
            <p:nvPr/>
          </p:nvGrpSpPr>
          <p:grpSpPr>
            <a:xfrm>
              <a:off x="1648024" y="1881150"/>
              <a:ext cx="1764006" cy="525675"/>
              <a:chOff x="5999739" y="2195545"/>
              <a:chExt cx="1764006" cy="525675"/>
            </a:xfrm>
          </p:grpSpPr>
          <p:sp>
            <p:nvSpPr>
              <p:cNvPr id="1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2"/>
                    </a:solidFill>
                    <a:latin typeface="微软雅黑" pitchFamily="34" charset="-122"/>
                    <a:ea typeface="微软雅黑" pitchFamily="34" charset="-122"/>
                  </a:rPr>
                  <a:t>此处添加段落文本</a:t>
                </a:r>
                <a:endParaRPr lang="zh-CN" altLang="en-US" sz="700" dirty="0">
                  <a:solidFill>
                    <a:schemeClr val="accent2"/>
                  </a:solidFill>
                  <a:latin typeface="微软雅黑" pitchFamily="34" charset="-122"/>
                  <a:ea typeface="微软雅黑" pitchFamily="34" charset="-122"/>
                </a:endParaRPr>
              </a:p>
            </p:txBody>
          </p:sp>
          <p:sp>
            <p:nvSpPr>
              <p:cNvPr id="1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accent2"/>
                    </a:solidFill>
                    <a:latin typeface="微软雅黑" panose="020B0503020204020204" pitchFamily="34" charset="-122"/>
                    <a:ea typeface="微软雅黑" panose="020B0503020204020204" pitchFamily="34" charset="-122"/>
                    <a:cs typeface="宋体" pitchFamily="2" charset="-122"/>
                  </a:rPr>
                  <a:t>02</a:t>
                </a:r>
                <a:r>
                  <a:rPr lang="zh-CN" altLang="en-US" sz="1000" dirty="0" smtClean="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17" name="直接连接符 16"/>
            <p:cNvCxnSpPr/>
            <p:nvPr/>
          </p:nvCxnSpPr>
          <p:spPr>
            <a:xfrm>
              <a:off x="2195736" y="2118438"/>
              <a:ext cx="10519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1648024" y="3147814"/>
            <a:ext cx="1764006" cy="525675"/>
            <a:chOff x="1648024" y="1881150"/>
            <a:chExt cx="1764006" cy="525675"/>
          </a:xfrm>
        </p:grpSpPr>
        <p:grpSp>
          <p:nvGrpSpPr>
            <p:cNvPr id="21" name="组合 1"/>
            <p:cNvGrpSpPr/>
            <p:nvPr/>
          </p:nvGrpSpPr>
          <p:grpSpPr>
            <a:xfrm>
              <a:off x="1648024" y="1881150"/>
              <a:ext cx="1764006" cy="525675"/>
              <a:chOff x="5999739" y="2195545"/>
              <a:chExt cx="1764006" cy="525675"/>
            </a:xfrm>
          </p:grpSpPr>
          <p:sp>
            <p:nvSpPr>
              <p:cNvPr id="2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2"/>
                    </a:solidFill>
                    <a:latin typeface="微软雅黑" pitchFamily="34" charset="-122"/>
                    <a:ea typeface="微软雅黑" pitchFamily="34" charset="-122"/>
                  </a:rPr>
                  <a:t>此处添加段落文本</a:t>
                </a:r>
                <a:endParaRPr lang="zh-CN" altLang="en-US" sz="700" dirty="0">
                  <a:solidFill>
                    <a:schemeClr val="accent2"/>
                  </a:solidFill>
                  <a:latin typeface="微软雅黑" pitchFamily="34" charset="-122"/>
                  <a:ea typeface="微软雅黑" pitchFamily="34" charset="-122"/>
                </a:endParaRPr>
              </a:p>
            </p:txBody>
          </p:sp>
          <p:sp>
            <p:nvSpPr>
              <p:cNvPr id="2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accent2"/>
                    </a:solidFill>
                    <a:latin typeface="微软雅黑" panose="020B0503020204020204" pitchFamily="34" charset="-122"/>
                    <a:ea typeface="微软雅黑" panose="020B0503020204020204" pitchFamily="34" charset="-122"/>
                    <a:cs typeface="宋体" pitchFamily="2" charset="-122"/>
                  </a:rPr>
                  <a:t>03</a:t>
                </a:r>
                <a:r>
                  <a:rPr lang="zh-CN" altLang="en-US" sz="1000" dirty="0" smtClean="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22" name="直接连接符 21"/>
            <p:cNvCxnSpPr/>
            <p:nvPr/>
          </p:nvCxnSpPr>
          <p:spPr>
            <a:xfrm>
              <a:off x="2195736" y="2118438"/>
              <a:ext cx="1051979"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5076056" y="1777776"/>
            <a:ext cx="2904872" cy="2378150"/>
            <a:chOff x="4919045" y="1885366"/>
            <a:chExt cx="2904872" cy="2378150"/>
          </a:xfrm>
        </p:grpSpPr>
        <p:cxnSp>
          <p:nvCxnSpPr>
            <p:cNvPr id="26" name="直接连接符 25"/>
            <p:cNvCxnSpPr/>
            <p:nvPr/>
          </p:nvCxnSpPr>
          <p:spPr>
            <a:xfrm>
              <a:off x="4964807" y="2271075"/>
              <a:ext cx="2643086" cy="30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4975753" y="1885366"/>
              <a:ext cx="1518356" cy="338554"/>
              <a:chOff x="607024" y="179664"/>
              <a:chExt cx="2024470" cy="451405"/>
            </a:xfrm>
          </p:grpSpPr>
          <p:sp>
            <p:nvSpPr>
              <p:cNvPr id="29" name="文本框 50"/>
              <p:cNvSpPr txBox="1"/>
              <p:nvPr/>
            </p:nvSpPr>
            <p:spPr>
              <a:xfrm>
                <a:off x="743802" y="179664"/>
                <a:ext cx="1887692" cy="451405"/>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6200000" flipH="1" flipV="1">
                <a:off x="550306" y="326600"/>
                <a:ext cx="227305" cy="113870"/>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sp>
          <p:nvSpPr>
            <p:cNvPr id="28" name="矩形 27"/>
            <p:cNvSpPr/>
            <p:nvPr/>
          </p:nvSpPr>
          <p:spPr>
            <a:xfrm>
              <a:off x="4919045" y="2347607"/>
              <a:ext cx="2904872" cy="1915909"/>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870282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strVal val="#ppt_x"/>
                                          </p:val>
                                        </p:tav>
                                        <p:tav tm="100000">
                                          <p:val>
                                            <p:strVal val="#ppt_x"/>
                                          </p:val>
                                        </p:tav>
                                      </p:tavLst>
                                    </p:anim>
                                    <p:anim calcmode="lin" valueType="num">
                                      <p:cBhvr>
                                        <p:cTn id="20" dur="5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1+#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9" name="组合 18"/>
          <p:cNvGrpSpPr/>
          <p:nvPr/>
        </p:nvGrpSpPr>
        <p:grpSpPr>
          <a:xfrm rot="3172006" flipH="1">
            <a:off x="432339" y="3729946"/>
            <a:ext cx="662656" cy="957475"/>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rot="19202141" flipH="1">
            <a:off x="1114239" y="2889358"/>
            <a:ext cx="781543" cy="998125"/>
            <a:chOff x="7608678" y="2072194"/>
            <a:chExt cx="1155251" cy="1492566"/>
          </a:xfrm>
        </p:grpSpPr>
        <p:sp>
          <p:nvSpPr>
            <p:cNvPr id="25" name="等腰三角形 2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rot="2168517" flipH="1">
            <a:off x="784377" y="3203229"/>
            <a:ext cx="250452" cy="361879"/>
            <a:chOff x="7608678" y="2072194"/>
            <a:chExt cx="1155251" cy="1492566"/>
          </a:xfrm>
        </p:grpSpPr>
        <p:sp>
          <p:nvSpPr>
            <p:cNvPr id="30" name="等腰三角形 2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椭圆 3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5" name="椭圆 3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6" name="椭圆 3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3</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rot="536351">
            <a:off x="5664200" y="1520162"/>
            <a:ext cx="205361" cy="2967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p:cNvGrpSpPr/>
          <p:nvPr/>
        </p:nvGrpSpPr>
        <p:grpSpPr>
          <a:xfrm rot="20080448">
            <a:off x="5623710" y="2026265"/>
            <a:ext cx="330310" cy="477267"/>
            <a:chOff x="7608678" y="2072194"/>
            <a:chExt cx="1155251" cy="1492566"/>
          </a:xfrm>
        </p:grpSpPr>
        <p:sp>
          <p:nvSpPr>
            <p:cNvPr id="43" name="等腰三角形 4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7" name="组合 46"/>
          <p:cNvGrpSpPr/>
          <p:nvPr/>
        </p:nvGrpSpPr>
        <p:grpSpPr>
          <a:xfrm rot="1340142">
            <a:off x="5093252" y="1744135"/>
            <a:ext cx="386248" cy="499026"/>
            <a:chOff x="7608678" y="2072194"/>
            <a:chExt cx="1155251" cy="1492566"/>
          </a:xfrm>
        </p:grpSpPr>
        <p:sp>
          <p:nvSpPr>
            <p:cNvPr id="48" name="等腰三角形 4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2"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成功展示</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950430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0-#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0-#ppt_w/2"/>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5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755577" y="2651965"/>
            <a:ext cx="7560839" cy="318361"/>
            <a:chOff x="534438" y="3368951"/>
            <a:chExt cx="10944224" cy="438144"/>
          </a:xfrm>
          <a:solidFill>
            <a:schemeClr val="bg1">
              <a:alpha val="50000"/>
            </a:schemeClr>
          </a:solidFill>
          <a:effectLst/>
        </p:grpSpPr>
        <p:sp>
          <p:nvSpPr>
            <p:cNvPr id="49" name="矩形 48"/>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50" name="组合 49"/>
            <p:cNvGrpSpPr/>
            <p:nvPr/>
          </p:nvGrpSpPr>
          <p:grpSpPr>
            <a:xfrm>
              <a:off x="534438" y="3368951"/>
              <a:ext cx="10944224" cy="438144"/>
              <a:chOff x="623889" y="3209927"/>
              <a:chExt cx="10944224" cy="438144"/>
            </a:xfrm>
            <a:grpFill/>
          </p:grpSpPr>
          <p:sp>
            <p:nvSpPr>
              <p:cNvPr id="51" name="矩形 50"/>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2" name="矩形 51"/>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3" name="矩形 52"/>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4" name="矩形 53"/>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5" name="矩形 54"/>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6" name="矩形 55"/>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7" name="等腰三角形 56"/>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grpSp>
      <p:cxnSp>
        <p:nvCxnSpPr>
          <p:cNvPr id="58" name="肘形连接符 57"/>
          <p:cNvCxnSpPr>
            <a:stCxn id="73" idx="3"/>
            <a:endCxn id="59"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1531795" y="1495619"/>
            <a:ext cx="1026279" cy="850092"/>
          </a:xfrm>
          <a:prstGeom prst="rect">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0" name="肘形连接符 59"/>
          <p:cNvCxnSpPr>
            <a:stCxn id="79" idx="3"/>
            <a:endCxn id="61"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3405523" y="1495619"/>
            <a:ext cx="1026279" cy="850092"/>
          </a:xfrm>
          <a:prstGeom prst="rect">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2" name="肘形连接符 61"/>
          <p:cNvCxnSpPr>
            <a:stCxn id="85" idx="3"/>
            <a:endCxn id="63"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5279252" y="1495619"/>
            <a:ext cx="1026279" cy="850092"/>
          </a:xfrm>
          <a:prstGeom prst="rect">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4" name="肘形连接符 63"/>
          <p:cNvCxnSpPr>
            <a:stCxn id="91" idx="3"/>
            <a:endCxn id="65"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5" name="矩形 64"/>
          <p:cNvSpPr/>
          <p:nvPr/>
        </p:nvSpPr>
        <p:spPr>
          <a:xfrm>
            <a:off x="7152981" y="1495619"/>
            <a:ext cx="1026279" cy="850092"/>
          </a:xfrm>
          <a:prstGeom prst="rect">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6" name="肘形连接符 65"/>
          <p:cNvCxnSpPr>
            <a:stCxn id="76" idx="0"/>
            <a:endCxn id="67"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2468660" y="3330596"/>
            <a:ext cx="1026279" cy="897338"/>
          </a:xfrm>
          <a:prstGeom prst="rect">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68" name="肘形连接符 67"/>
          <p:cNvCxnSpPr>
            <a:stCxn id="82" idx="0"/>
            <a:endCxn id="69"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4342388" y="3330596"/>
            <a:ext cx="1026279" cy="897338"/>
          </a:xfrm>
          <a:prstGeom prst="rect">
            <a:avLst/>
          </a:pr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70" name="肘形连接符 69"/>
          <p:cNvCxnSpPr>
            <a:stCxn id="88" idx="0"/>
            <a:endCxn id="71"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6216116" y="3330596"/>
            <a:ext cx="1026279" cy="897338"/>
          </a:xfrm>
          <a:prstGeom prst="rect">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72" name="组合 71"/>
          <p:cNvGrpSpPr/>
          <p:nvPr/>
        </p:nvGrpSpPr>
        <p:grpSpPr>
          <a:xfrm>
            <a:off x="1103386" y="2566975"/>
            <a:ext cx="428410" cy="491476"/>
            <a:chOff x="1021600" y="2688962"/>
            <a:chExt cx="428410" cy="491476"/>
          </a:xfrm>
          <a:effectLst/>
        </p:grpSpPr>
        <p:sp>
          <p:nvSpPr>
            <p:cNvPr id="73" name="六边形 72"/>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74" name="文本框 33"/>
            <p:cNvSpPr txBox="1"/>
            <p:nvPr/>
          </p:nvSpPr>
          <p:spPr>
            <a:xfrm>
              <a:off x="102160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01</a:t>
              </a:r>
              <a:endParaRPr lang="en-US" altLang="zh-CN" sz="1600" dirty="0">
                <a:solidFill>
                  <a:schemeClr val="accent2"/>
                </a:solidFill>
                <a:latin typeface="微软雅黑"/>
              </a:endParaRPr>
            </a:p>
          </p:txBody>
        </p:sp>
      </p:grpSp>
      <p:grpSp>
        <p:nvGrpSpPr>
          <p:cNvPr id="75" name="组合 74"/>
          <p:cNvGrpSpPr/>
          <p:nvPr/>
        </p:nvGrpSpPr>
        <p:grpSpPr>
          <a:xfrm>
            <a:off x="2045249" y="2566975"/>
            <a:ext cx="437896" cy="491476"/>
            <a:chOff x="1963463" y="2688962"/>
            <a:chExt cx="437896" cy="491476"/>
          </a:xfrm>
          <a:effectLst/>
        </p:grpSpPr>
        <p:sp>
          <p:nvSpPr>
            <p:cNvPr id="76" name="六边形 75"/>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77" name="文本框 33"/>
            <p:cNvSpPr txBox="1"/>
            <p:nvPr/>
          </p:nvSpPr>
          <p:spPr>
            <a:xfrm>
              <a:off x="1972949"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02</a:t>
              </a:r>
              <a:endParaRPr lang="en-US" altLang="zh-CN" sz="1600" dirty="0">
                <a:solidFill>
                  <a:schemeClr val="accent2"/>
                </a:solidFill>
                <a:latin typeface="微软雅黑"/>
              </a:endParaRPr>
            </a:p>
          </p:txBody>
        </p:sp>
      </p:grpSp>
      <p:grpSp>
        <p:nvGrpSpPr>
          <p:cNvPr id="78" name="组合 77"/>
          <p:cNvGrpSpPr/>
          <p:nvPr/>
        </p:nvGrpSpPr>
        <p:grpSpPr>
          <a:xfrm>
            <a:off x="2982113" y="2566975"/>
            <a:ext cx="428410" cy="491476"/>
            <a:chOff x="2900327" y="2688962"/>
            <a:chExt cx="428410" cy="491476"/>
          </a:xfrm>
          <a:effectLst/>
        </p:grpSpPr>
        <p:sp>
          <p:nvSpPr>
            <p:cNvPr id="79" name="六边形 78"/>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0" name="文本框 33"/>
            <p:cNvSpPr txBox="1"/>
            <p:nvPr/>
          </p:nvSpPr>
          <p:spPr>
            <a:xfrm>
              <a:off x="2900327"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03</a:t>
              </a:r>
              <a:endParaRPr lang="en-US" altLang="zh-CN" sz="1600" dirty="0">
                <a:solidFill>
                  <a:schemeClr val="accent2"/>
                </a:solidFill>
                <a:latin typeface="微软雅黑"/>
              </a:endParaRPr>
            </a:p>
          </p:txBody>
        </p:sp>
      </p:grpSp>
      <p:grpSp>
        <p:nvGrpSpPr>
          <p:cNvPr id="81" name="组合 80"/>
          <p:cNvGrpSpPr/>
          <p:nvPr/>
        </p:nvGrpSpPr>
        <p:grpSpPr>
          <a:xfrm>
            <a:off x="3916477" y="2566975"/>
            <a:ext cx="428410" cy="491476"/>
            <a:chOff x="3834691" y="2688962"/>
            <a:chExt cx="428410" cy="491476"/>
          </a:xfrm>
          <a:effectLst/>
        </p:grpSpPr>
        <p:sp>
          <p:nvSpPr>
            <p:cNvPr id="82" name="六边形 81"/>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3" name="文本框 33"/>
            <p:cNvSpPr txBox="1"/>
            <p:nvPr/>
          </p:nvSpPr>
          <p:spPr>
            <a:xfrm>
              <a:off x="3834691"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04</a:t>
              </a:r>
              <a:endParaRPr lang="en-US" altLang="zh-CN" sz="1600" dirty="0">
                <a:solidFill>
                  <a:schemeClr val="accent2"/>
                </a:solidFill>
                <a:latin typeface="微软雅黑"/>
              </a:endParaRPr>
            </a:p>
          </p:txBody>
        </p:sp>
      </p:grpSp>
      <p:grpSp>
        <p:nvGrpSpPr>
          <p:cNvPr id="84" name="组合 83"/>
          <p:cNvGrpSpPr/>
          <p:nvPr/>
        </p:nvGrpSpPr>
        <p:grpSpPr>
          <a:xfrm>
            <a:off x="4855841" y="2566975"/>
            <a:ext cx="428410" cy="491476"/>
            <a:chOff x="4774055" y="2688962"/>
            <a:chExt cx="428410" cy="491476"/>
          </a:xfrm>
          <a:effectLst/>
        </p:grpSpPr>
        <p:sp>
          <p:nvSpPr>
            <p:cNvPr id="85" name="六边形 84"/>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6" name="文本框 33"/>
            <p:cNvSpPr txBox="1"/>
            <p:nvPr/>
          </p:nvSpPr>
          <p:spPr>
            <a:xfrm>
              <a:off x="4774055"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05</a:t>
              </a:r>
              <a:endParaRPr lang="en-US" altLang="zh-CN" sz="1600" dirty="0">
                <a:solidFill>
                  <a:schemeClr val="accent2"/>
                </a:solidFill>
                <a:latin typeface="微软雅黑"/>
              </a:endParaRPr>
            </a:p>
          </p:txBody>
        </p:sp>
      </p:grpSp>
      <p:grpSp>
        <p:nvGrpSpPr>
          <p:cNvPr id="87" name="组合 86"/>
          <p:cNvGrpSpPr/>
          <p:nvPr/>
        </p:nvGrpSpPr>
        <p:grpSpPr>
          <a:xfrm>
            <a:off x="5792706" y="2566975"/>
            <a:ext cx="428410" cy="491476"/>
            <a:chOff x="5710920" y="2688962"/>
            <a:chExt cx="428410" cy="491476"/>
          </a:xfrm>
          <a:effectLst/>
        </p:grpSpPr>
        <p:sp>
          <p:nvSpPr>
            <p:cNvPr id="88" name="六边形 87"/>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9" name="文本框 33"/>
            <p:cNvSpPr txBox="1"/>
            <p:nvPr/>
          </p:nvSpPr>
          <p:spPr>
            <a:xfrm>
              <a:off x="571092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06</a:t>
              </a:r>
              <a:endParaRPr lang="en-US" altLang="zh-CN" sz="1600" dirty="0">
                <a:solidFill>
                  <a:schemeClr val="accent2"/>
                </a:solidFill>
                <a:latin typeface="微软雅黑"/>
              </a:endParaRPr>
            </a:p>
          </p:txBody>
        </p:sp>
      </p:grpSp>
      <p:grpSp>
        <p:nvGrpSpPr>
          <p:cNvPr id="90" name="组合 89"/>
          <p:cNvGrpSpPr/>
          <p:nvPr/>
        </p:nvGrpSpPr>
        <p:grpSpPr>
          <a:xfrm>
            <a:off x="6727069" y="2566976"/>
            <a:ext cx="428410" cy="491476"/>
            <a:chOff x="6645283" y="2688963"/>
            <a:chExt cx="428410" cy="491476"/>
          </a:xfrm>
          <a:effectLst/>
        </p:grpSpPr>
        <p:sp>
          <p:nvSpPr>
            <p:cNvPr id="91" name="六边形 90"/>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92" name="文本框 33"/>
            <p:cNvSpPr txBox="1"/>
            <p:nvPr/>
          </p:nvSpPr>
          <p:spPr>
            <a:xfrm>
              <a:off x="6645283"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07</a:t>
              </a:r>
              <a:endParaRPr lang="en-US" altLang="zh-CN" sz="1600" dirty="0">
                <a:solidFill>
                  <a:schemeClr val="accent2"/>
                </a:solidFill>
                <a:latin typeface="微软雅黑"/>
              </a:endParaRPr>
            </a:p>
          </p:txBody>
        </p:sp>
      </p:grpSp>
      <p:sp>
        <p:nvSpPr>
          <p:cNvPr id="93"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4"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5"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6"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7"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8"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9"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0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01"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0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96344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p:cTn id="13" dur="500" fill="hold"/>
                                        <p:tgtEl>
                                          <p:spTgt spid="72"/>
                                        </p:tgtEl>
                                        <p:attrNameLst>
                                          <p:attrName>ppt_w</p:attrName>
                                        </p:attrNameLst>
                                      </p:cBhvr>
                                      <p:tavLst>
                                        <p:tav tm="0">
                                          <p:val>
                                            <p:fltVal val="0"/>
                                          </p:val>
                                        </p:tav>
                                        <p:tav tm="100000">
                                          <p:val>
                                            <p:strVal val="#ppt_w"/>
                                          </p:val>
                                        </p:tav>
                                      </p:tavLst>
                                    </p:anim>
                                    <p:anim calcmode="lin" valueType="num">
                                      <p:cBhvr>
                                        <p:cTn id="14" dur="500" fill="hold"/>
                                        <p:tgtEl>
                                          <p:spTgt spid="72"/>
                                        </p:tgtEl>
                                        <p:attrNameLst>
                                          <p:attrName>ppt_h</p:attrName>
                                        </p:attrNameLst>
                                      </p:cBhvr>
                                      <p:tavLst>
                                        <p:tav tm="0">
                                          <p:val>
                                            <p:fltVal val="0"/>
                                          </p:val>
                                        </p:tav>
                                        <p:tav tm="100000">
                                          <p:val>
                                            <p:strVal val="#ppt_h"/>
                                          </p:val>
                                        </p:tav>
                                      </p:tavLst>
                                    </p:anim>
                                    <p:animEffect transition="in" filter="fade">
                                      <p:cBhvr>
                                        <p:cTn id="15" dur="500"/>
                                        <p:tgtEl>
                                          <p:spTgt spid="72"/>
                                        </p:tgtEl>
                                      </p:cBhvr>
                                    </p:animEffect>
                                  </p:childTnLst>
                                </p:cTn>
                              </p:par>
                              <p:par>
                                <p:cTn id="16" presetID="53" presetClass="entr" presetSubtype="16" fill="hold" nodeType="withEffect">
                                  <p:stCondLst>
                                    <p:cond delay="0"/>
                                  </p:stCondLst>
                                  <p:childTnLst>
                                    <p:set>
                                      <p:cBhvr>
                                        <p:cTn id="17" dur="1" fill="hold">
                                          <p:stCondLst>
                                            <p:cond delay="0"/>
                                          </p:stCondLst>
                                        </p:cTn>
                                        <p:tgtEl>
                                          <p:spTgt spid="75"/>
                                        </p:tgtEl>
                                        <p:attrNameLst>
                                          <p:attrName>style.visibility</p:attrName>
                                        </p:attrNameLst>
                                      </p:cBhvr>
                                      <p:to>
                                        <p:strVal val="visible"/>
                                      </p:to>
                                    </p:set>
                                    <p:anim calcmode="lin" valueType="num">
                                      <p:cBhvr>
                                        <p:cTn id="18" dur="500" fill="hold"/>
                                        <p:tgtEl>
                                          <p:spTgt spid="75"/>
                                        </p:tgtEl>
                                        <p:attrNameLst>
                                          <p:attrName>ppt_w</p:attrName>
                                        </p:attrNameLst>
                                      </p:cBhvr>
                                      <p:tavLst>
                                        <p:tav tm="0">
                                          <p:val>
                                            <p:fltVal val="0"/>
                                          </p:val>
                                        </p:tav>
                                        <p:tav tm="100000">
                                          <p:val>
                                            <p:strVal val="#ppt_w"/>
                                          </p:val>
                                        </p:tav>
                                      </p:tavLst>
                                    </p:anim>
                                    <p:anim calcmode="lin" valueType="num">
                                      <p:cBhvr>
                                        <p:cTn id="19" dur="500" fill="hold"/>
                                        <p:tgtEl>
                                          <p:spTgt spid="75"/>
                                        </p:tgtEl>
                                        <p:attrNameLst>
                                          <p:attrName>ppt_h</p:attrName>
                                        </p:attrNameLst>
                                      </p:cBhvr>
                                      <p:tavLst>
                                        <p:tav tm="0">
                                          <p:val>
                                            <p:fltVal val="0"/>
                                          </p:val>
                                        </p:tav>
                                        <p:tav tm="100000">
                                          <p:val>
                                            <p:strVal val="#ppt_h"/>
                                          </p:val>
                                        </p:tav>
                                      </p:tavLst>
                                    </p:anim>
                                    <p:animEffect transition="in" filter="fade">
                                      <p:cBhvr>
                                        <p:cTn id="20" dur="500"/>
                                        <p:tgtEl>
                                          <p:spTgt spid="75"/>
                                        </p:tgtEl>
                                      </p:cBhvr>
                                    </p:animEffect>
                                  </p:childTnLst>
                                </p:cTn>
                              </p:par>
                              <p:par>
                                <p:cTn id="21" presetID="53" presetClass="entr" presetSubtype="16" fill="hold"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p:cTn id="23" dur="500" fill="hold"/>
                                        <p:tgtEl>
                                          <p:spTgt spid="78"/>
                                        </p:tgtEl>
                                        <p:attrNameLst>
                                          <p:attrName>ppt_w</p:attrName>
                                        </p:attrNameLst>
                                      </p:cBhvr>
                                      <p:tavLst>
                                        <p:tav tm="0">
                                          <p:val>
                                            <p:fltVal val="0"/>
                                          </p:val>
                                        </p:tav>
                                        <p:tav tm="100000">
                                          <p:val>
                                            <p:strVal val="#ppt_w"/>
                                          </p:val>
                                        </p:tav>
                                      </p:tavLst>
                                    </p:anim>
                                    <p:anim calcmode="lin" valueType="num">
                                      <p:cBhvr>
                                        <p:cTn id="24" dur="500" fill="hold"/>
                                        <p:tgtEl>
                                          <p:spTgt spid="78"/>
                                        </p:tgtEl>
                                        <p:attrNameLst>
                                          <p:attrName>ppt_h</p:attrName>
                                        </p:attrNameLst>
                                      </p:cBhvr>
                                      <p:tavLst>
                                        <p:tav tm="0">
                                          <p:val>
                                            <p:fltVal val="0"/>
                                          </p:val>
                                        </p:tav>
                                        <p:tav tm="100000">
                                          <p:val>
                                            <p:strVal val="#ppt_h"/>
                                          </p:val>
                                        </p:tav>
                                      </p:tavLst>
                                    </p:anim>
                                    <p:animEffect transition="in" filter="fade">
                                      <p:cBhvr>
                                        <p:cTn id="25" dur="500"/>
                                        <p:tgtEl>
                                          <p:spTgt spid="78"/>
                                        </p:tgtEl>
                                      </p:cBhvr>
                                    </p:animEffect>
                                  </p:childTnLst>
                                </p:cTn>
                              </p:par>
                              <p:par>
                                <p:cTn id="26" presetID="53" presetClass="entr" presetSubtype="16" fill="hold" nodeType="withEffect">
                                  <p:stCondLst>
                                    <p:cond delay="0"/>
                                  </p:stCondLst>
                                  <p:childTnLst>
                                    <p:set>
                                      <p:cBhvr>
                                        <p:cTn id="27" dur="1" fill="hold">
                                          <p:stCondLst>
                                            <p:cond delay="0"/>
                                          </p:stCondLst>
                                        </p:cTn>
                                        <p:tgtEl>
                                          <p:spTgt spid="81"/>
                                        </p:tgtEl>
                                        <p:attrNameLst>
                                          <p:attrName>style.visibility</p:attrName>
                                        </p:attrNameLst>
                                      </p:cBhvr>
                                      <p:to>
                                        <p:strVal val="visible"/>
                                      </p:to>
                                    </p:set>
                                    <p:anim calcmode="lin" valueType="num">
                                      <p:cBhvr>
                                        <p:cTn id="28" dur="500" fill="hold"/>
                                        <p:tgtEl>
                                          <p:spTgt spid="81"/>
                                        </p:tgtEl>
                                        <p:attrNameLst>
                                          <p:attrName>ppt_w</p:attrName>
                                        </p:attrNameLst>
                                      </p:cBhvr>
                                      <p:tavLst>
                                        <p:tav tm="0">
                                          <p:val>
                                            <p:fltVal val="0"/>
                                          </p:val>
                                        </p:tav>
                                        <p:tav tm="100000">
                                          <p:val>
                                            <p:strVal val="#ppt_w"/>
                                          </p:val>
                                        </p:tav>
                                      </p:tavLst>
                                    </p:anim>
                                    <p:anim calcmode="lin" valueType="num">
                                      <p:cBhvr>
                                        <p:cTn id="29" dur="500" fill="hold"/>
                                        <p:tgtEl>
                                          <p:spTgt spid="81"/>
                                        </p:tgtEl>
                                        <p:attrNameLst>
                                          <p:attrName>ppt_h</p:attrName>
                                        </p:attrNameLst>
                                      </p:cBhvr>
                                      <p:tavLst>
                                        <p:tav tm="0">
                                          <p:val>
                                            <p:fltVal val="0"/>
                                          </p:val>
                                        </p:tav>
                                        <p:tav tm="100000">
                                          <p:val>
                                            <p:strVal val="#ppt_h"/>
                                          </p:val>
                                        </p:tav>
                                      </p:tavLst>
                                    </p:anim>
                                    <p:animEffect transition="in" filter="fade">
                                      <p:cBhvr>
                                        <p:cTn id="30" dur="500"/>
                                        <p:tgtEl>
                                          <p:spTgt spid="81"/>
                                        </p:tgtEl>
                                      </p:cBhvr>
                                    </p:animEffect>
                                  </p:childTnLst>
                                </p:cTn>
                              </p:par>
                              <p:par>
                                <p:cTn id="31" presetID="53" presetClass="entr" presetSubtype="16" fill="hold" nodeType="withEffect">
                                  <p:stCondLst>
                                    <p:cond delay="0"/>
                                  </p:stCondLst>
                                  <p:childTnLst>
                                    <p:set>
                                      <p:cBhvr>
                                        <p:cTn id="32" dur="1" fill="hold">
                                          <p:stCondLst>
                                            <p:cond delay="0"/>
                                          </p:stCondLst>
                                        </p:cTn>
                                        <p:tgtEl>
                                          <p:spTgt spid="84"/>
                                        </p:tgtEl>
                                        <p:attrNameLst>
                                          <p:attrName>style.visibility</p:attrName>
                                        </p:attrNameLst>
                                      </p:cBhvr>
                                      <p:to>
                                        <p:strVal val="visible"/>
                                      </p:to>
                                    </p:set>
                                    <p:anim calcmode="lin" valueType="num">
                                      <p:cBhvr>
                                        <p:cTn id="33" dur="500" fill="hold"/>
                                        <p:tgtEl>
                                          <p:spTgt spid="84"/>
                                        </p:tgtEl>
                                        <p:attrNameLst>
                                          <p:attrName>ppt_w</p:attrName>
                                        </p:attrNameLst>
                                      </p:cBhvr>
                                      <p:tavLst>
                                        <p:tav tm="0">
                                          <p:val>
                                            <p:fltVal val="0"/>
                                          </p:val>
                                        </p:tav>
                                        <p:tav tm="100000">
                                          <p:val>
                                            <p:strVal val="#ppt_w"/>
                                          </p:val>
                                        </p:tav>
                                      </p:tavLst>
                                    </p:anim>
                                    <p:anim calcmode="lin" valueType="num">
                                      <p:cBhvr>
                                        <p:cTn id="34" dur="500" fill="hold"/>
                                        <p:tgtEl>
                                          <p:spTgt spid="84"/>
                                        </p:tgtEl>
                                        <p:attrNameLst>
                                          <p:attrName>ppt_h</p:attrName>
                                        </p:attrNameLst>
                                      </p:cBhvr>
                                      <p:tavLst>
                                        <p:tav tm="0">
                                          <p:val>
                                            <p:fltVal val="0"/>
                                          </p:val>
                                        </p:tav>
                                        <p:tav tm="100000">
                                          <p:val>
                                            <p:strVal val="#ppt_h"/>
                                          </p:val>
                                        </p:tav>
                                      </p:tavLst>
                                    </p:anim>
                                    <p:animEffect transition="in" filter="fade">
                                      <p:cBhvr>
                                        <p:cTn id="35" dur="500"/>
                                        <p:tgtEl>
                                          <p:spTgt spid="84"/>
                                        </p:tgtEl>
                                      </p:cBhvr>
                                    </p:animEffect>
                                  </p:childTnLst>
                                </p:cTn>
                              </p:par>
                              <p:par>
                                <p:cTn id="36" presetID="53" presetClass="entr" presetSubtype="16" fill="hold" nodeType="withEffect">
                                  <p:stCondLst>
                                    <p:cond delay="0"/>
                                  </p:stCondLst>
                                  <p:childTnLst>
                                    <p:set>
                                      <p:cBhvr>
                                        <p:cTn id="37" dur="1" fill="hold">
                                          <p:stCondLst>
                                            <p:cond delay="0"/>
                                          </p:stCondLst>
                                        </p:cTn>
                                        <p:tgtEl>
                                          <p:spTgt spid="87"/>
                                        </p:tgtEl>
                                        <p:attrNameLst>
                                          <p:attrName>style.visibility</p:attrName>
                                        </p:attrNameLst>
                                      </p:cBhvr>
                                      <p:to>
                                        <p:strVal val="visible"/>
                                      </p:to>
                                    </p:set>
                                    <p:anim calcmode="lin" valueType="num">
                                      <p:cBhvr>
                                        <p:cTn id="38" dur="500" fill="hold"/>
                                        <p:tgtEl>
                                          <p:spTgt spid="87"/>
                                        </p:tgtEl>
                                        <p:attrNameLst>
                                          <p:attrName>ppt_w</p:attrName>
                                        </p:attrNameLst>
                                      </p:cBhvr>
                                      <p:tavLst>
                                        <p:tav tm="0">
                                          <p:val>
                                            <p:fltVal val="0"/>
                                          </p:val>
                                        </p:tav>
                                        <p:tav tm="100000">
                                          <p:val>
                                            <p:strVal val="#ppt_w"/>
                                          </p:val>
                                        </p:tav>
                                      </p:tavLst>
                                    </p:anim>
                                    <p:anim calcmode="lin" valueType="num">
                                      <p:cBhvr>
                                        <p:cTn id="39" dur="500" fill="hold"/>
                                        <p:tgtEl>
                                          <p:spTgt spid="87"/>
                                        </p:tgtEl>
                                        <p:attrNameLst>
                                          <p:attrName>ppt_h</p:attrName>
                                        </p:attrNameLst>
                                      </p:cBhvr>
                                      <p:tavLst>
                                        <p:tav tm="0">
                                          <p:val>
                                            <p:fltVal val="0"/>
                                          </p:val>
                                        </p:tav>
                                        <p:tav tm="100000">
                                          <p:val>
                                            <p:strVal val="#ppt_h"/>
                                          </p:val>
                                        </p:tav>
                                      </p:tavLst>
                                    </p:anim>
                                    <p:animEffect transition="in" filter="fade">
                                      <p:cBhvr>
                                        <p:cTn id="40" dur="500"/>
                                        <p:tgtEl>
                                          <p:spTgt spid="87"/>
                                        </p:tgtEl>
                                      </p:cBhvr>
                                    </p:animEffect>
                                  </p:childTnLst>
                                </p:cTn>
                              </p:par>
                              <p:par>
                                <p:cTn id="41" presetID="53" presetClass="entr" presetSubtype="16" fill="hold" nodeType="withEffect">
                                  <p:stCondLst>
                                    <p:cond delay="0"/>
                                  </p:stCondLst>
                                  <p:childTnLst>
                                    <p:set>
                                      <p:cBhvr>
                                        <p:cTn id="42" dur="1" fill="hold">
                                          <p:stCondLst>
                                            <p:cond delay="0"/>
                                          </p:stCondLst>
                                        </p:cTn>
                                        <p:tgtEl>
                                          <p:spTgt spid="90"/>
                                        </p:tgtEl>
                                        <p:attrNameLst>
                                          <p:attrName>style.visibility</p:attrName>
                                        </p:attrNameLst>
                                      </p:cBhvr>
                                      <p:to>
                                        <p:strVal val="visible"/>
                                      </p:to>
                                    </p:set>
                                    <p:anim calcmode="lin" valueType="num">
                                      <p:cBhvr>
                                        <p:cTn id="43" dur="500" fill="hold"/>
                                        <p:tgtEl>
                                          <p:spTgt spid="90"/>
                                        </p:tgtEl>
                                        <p:attrNameLst>
                                          <p:attrName>ppt_w</p:attrName>
                                        </p:attrNameLst>
                                      </p:cBhvr>
                                      <p:tavLst>
                                        <p:tav tm="0">
                                          <p:val>
                                            <p:fltVal val="0"/>
                                          </p:val>
                                        </p:tav>
                                        <p:tav tm="100000">
                                          <p:val>
                                            <p:strVal val="#ppt_w"/>
                                          </p:val>
                                        </p:tav>
                                      </p:tavLst>
                                    </p:anim>
                                    <p:anim calcmode="lin" valueType="num">
                                      <p:cBhvr>
                                        <p:cTn id="44" dur="500" fill="hold"/>
                                        <p:tgtEl>
                                          <p:spTgt spid="90"/>
                                        </p:tgtEl>
                                        <p:attrNameLst>
                                          <p:attrName>ppt_h</p:attrName>
                                        </p:attrNameLst>
                                      </p:cBhvr>
                                      <p:tavLst>
                                        <p:tav tm="0">
                                          <p:val>
                                            <p:fltVal val="0"/>
                                          </p:val>
                                        </p:tav>
                                        <p:tav tm="100000">
                                          <p:val>
                                            <p:strVal val="#ppt_h"/>
                                          </p:val>
                                        </p:tav>
                                      </p:tavLst>
                                    </p:anim>
                                    <p:animEffect transition="in" filter="fade">
                                      <p:cBhvr>
                                        <p:cTn id="45" dur="500"/>
                                        <p:tgtEl>
                                          <p:spTgt spid="90"/>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1000"/>
                                        <p:tgtEl>
                                          <p:spTgt spid="59"/>
                                        </p:tgtEl>
                                      </p:cBhvr>
                                    </p:animEffect>
                                    <p:anim calcmode="lin" valueType="num">
                                      <p:cBhvr>
                                        <p:cTn id="51" dur="1000" fill="hold"/>
                                        <p:tgtEl>
                                          <p:spTgt spid="59"/>
                                        </p:tgtEl>
                                        <p:attrNameLst>
                                          <p:attrName>ppt_x</p:attrName>
                                        </p:attrNameLst>
                                      </p:cBhvr>
                                      <p:tavLst>
                                        <p:tav tm="0">
                                          <p:val>
                                            <p:strVal val="#ppt_x"/>
                                          </p:val>
                                        </p:tav>
                                        <p:tav tm="100000">
                                          <p:val>
                                            <p:strVal val="#ppt_x"/>
                                          </p:val>
                                        </p:tav>
                                      </p:tavLst>
                                    </p:anim>
                                    <p:anim calcmode="lin" valueType="num">
                                      <p:cBhvr>
                                        <p:cTn id="52" dur="1000" fill="hold"/>
                                        <p:tgtEl>
                                          <p:spTgt spid="5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fade">
                                      <p:cBhvr>
                                        <p:cTn id="55" dur="1000"/>
                                        <p:tgtEl>
                                          <p:spTgt spid="61"/>
                                        </p:tgtEl>
                                      </p:cBhvr>
                                    </p:animEffect>
                                    <p:anim calcmode="lin" valueType="num">
                                      <p:cBhvr>
                                        <p:cTn id="56" dur="1000" fill="hold"/>
                                        <p:tgtEl>
                                          <p:spTgt spid="61"/>
                                        </p:tgtEl>
                                        <p:attrNameLst>
                                          <p:attrName>ppt_x</p:attrName>
                                        </p:attrNameLst>
                                      </p:cBhvr>
                                      <p:tavLst>
                                        <p:tav tm="0">
                                          <p:val>
                                            <p:strVal val="#ppt_x"/>
                                          </p:val>
                                        </p:tav>
                                        <p:tav tm="100000">
                                          <p:val>
                                            <p:strVal val="#ppt_x"/>
                                          </p:val>
                                        </p:tav>
                                      </p:tavLst>
                                    </p:anim>
                                    <p:anim calcmode="lin" valueType="num">
                                      <p:cBhvr>
                                        <p:cTn id="57" dur="1000" fill="hold"/>
                                        <p:tgtEl>
                                          <p:spTgt spid="61"/>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fade">
                                      <p:cBhvr>
                                        <p:cTn id="60" dur="1000"/>
                                        <p:tgtEl>
                                          <p:spTgt spid="63"/>
                                        </p:tgtEl>
                                      </p:cBhvr>
                                    </p:animEffect>
                                    <p:anim calcmode="lin" valueType="num">
                                      <p:cBhvr>
                                        <p:cTn id="61" dur="1000" fill="hold"/>
                                        <p:tgtEl>
                                          <p:spTgt spid="63"/>
                                        </p:tgtEl>
                                        <p:attrNameLst>
                                          <p:attrName>ppt_x</p:attrName>
                                        </p:attrNameLst>
                                      </p:cBhvr>
                                      <p:tavLst>
                                        <p:tav tm="0">
                                          <p:val>
                                            <p:strVal val="#ppt_x"/>
                                          </p:val>
                                        </p:tav>
                                        <p:tav tm="100000">
                                          <p:val>
                                            <p:strVal val="#ppt_x"/>
                                          </p:val>
                                        </p:tav>
                                      </p:tavLst>
                                    </p:anim>
                                    <p:anim calcmode="lin" valueType="num">
                                      <p:cBhvr>
                                        <p:cTn id="62" dur="1000" fill="hold"/>
                                        <p:tgtEl>
                                          <p:spTgt spid="6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65"/>
                                        </p:tgtEl>
                                        <p:attrNameLst>
                                          <p:attrName>style.visibility</p:attrName>
                                        </p:attrNameLst>
                                      </p:cBhvr>
                                      <p:to>
                                        <p:strVal val="visible"/>
                                      </p:to>
                                    </p:set>
                                    <p:animEffect transition="in" filter="fade">
                                      <p:cBhvr>
                                        <p:cTn id="65" dur="1000"/>
                                        <p:tgtEl>
                                          <p:spTgt spid="65"/>
                                        </p:tgtEl>
                                      </p:cBhvr>
                                    </p:animEffect>
                                    <p:anim calcmode="lin" valueType="num">
                                      <p:cBhvr>
                                        <p:cTn id="66" dur="1000" fill="hold"/>
                                        <p:tgtEl>
                                          <p:spTgt spid="65"/>
                                        </p:tgtEl>
                                        <p:attrNameLst>
                                          <p:attrName>ppt_x</p:attrName>
                                        </p:attrNameLst>
                                      </p:cBhvr>
                                      <p:tavLst>
                                        <p:tav tm="0">
                                          <p:val>
                                            <p:strVal val="#ppt_x"/>
                                          </p:val>
                                        </p:tav>
                                        <p:tav tm="100000">
                                          <p:val>
                                            <p:strVal val="#ppt_x"/>
                                          </p:val>
                                        </p:tav>
                                      </p:tavLst>
                                    </p:anim>
                                    <p:anim calcmode="lin" valueType="num">
                                      <p:cBhvr>
                                        <p:cTn id="67" dur="1000" fill="hold"/>
                                        <p:tgtEl>
                                          <p:spTgt spid="65"/>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93"/>
                                        </p:tgtEl>
                                        <p:attrNameLst>
                                          <p:attrName>style.visibility</p:attrName>
                                        </p:attrNameLst>
                                      </p:cBhvr>
                                      <p:to>
                                        <p:strVal val="visible"/>
                                      </p:to>
                                    </p:set>
                                    <p:animEffect transition="in" filter="fade">
                                      <p:cBhvr>
                                        <p:cTn id="70" dur="1000"/>
                                        <p:tgtEl>
                                          <p:spTgt spid="93"/>
                                        </p:tgtEl>
                                      </p:cBhvr>
                                    </p:animEffect>
                                    <p:anim calcmode="lin" valueType="num">
                                      <p:cBhvr>
                                        <p:cTn id="71" dur="1000" fill="hold"/>
                                        <p:tgtEl>
                                          <p:spTgt spid="93"/>
                                        </p:tgtEl>
                                        <p:attrNameLst>
                                          <p:attrName>ppt_x</p:attrName>
                                        </p:attrNameLst>
                                      </p:cBhvr>
                                      <p:tavLst>
                                        <p:tav tm="0">
                                          <p:val>
                                            <p:strVal val="#ppt_x"/>
                                          </p:val>
                                        </p:tav>
                                        <p:tav tm="100000">
                                          <p:val>
                                            <p:strVal val="#ppt_x"/>
                                          </p:val>
                                        </p:tav>
                                      </p:tavLst>
                                    </p:anim>
                                    <p:anim calcmode="lin" valueType="num">
                                      <p:cBhvr>
                                        <p:cTn id="72" dur="1000" fill="hold"/>
                                        <p:tgtEl>
                                          <p:spTgt spid="93"/>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94"/>
                                        </p:tgtEl>
                                        <p:attrNameLst>
                                          <p:attrName>style.visibility</p:attrName>
                                        </p:attrNameLst>
                                      </p:cBhvr>
                                      <p:to>
                                        <p:strVal val="visible"/>
                                      </p:to>
                                    </p:set>
                                    <p:animEffect transition="in" filter="fade">
                                      <p:cBhvr>
                                        <p:cTn id="75" dur="1000"/>
                                        <p:tgtEl>
                                          <p:spTgt spid="94"/>
                                        </p:tgtEl>
                                      </p:cBhvr>
                                    </p:animEffect>
                                    <p:anim calcmode="lin" valueType="num">
                                      <p:cBhvr>
                                        <p:cTn id="76" dur="1000" fill="hold"/>
                                        <p:tgtEl>
                                          <p:spTgt spid="94"/>
                                        </p:tgtEl>
                                        <p:attrNameLst>
                                          <p:attrName>ppt_x</p:attrName>
                                        </p:attrNameLst>
                                      </p:cBhvr>
                                      <p:tavLst>
                                        <p:tav tm="0">
                                          <p:val>
                                            <p:strVal val="#ppt_x"/>
                                          </p:val>
                                        </p:tav>
                                        <p:tav tm="100000">
                                          <p:val>
                                            <p:strVal val="#ppt_x"/>
                                          </p:val>
                                        </p:tav>
                                      </p:tavLst>
                                    </p:anim>
                                    <p:anim calcmode="lin" valueType="num">
                                      <p:cBhvr>
                                        <p:cTn id="77" dur="1000" fill="hold"/>
                                        <p:tgtEl>
                                          <p:spTgt spid="94"/>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95"/>
                                        </p:tgtEl>
                                        <p:attrNameLst>
                                          <p:attrName>style.visibility</p:attrName>
                                        </p:attrNameLst>
                                      </p:cBhvr>
                                      <p:to>
                                        <p:strVal val="visible"/>
                                      </p:to>
                                    </p:set>
                                    <p:animEffect transition="in" filter="fade">
                                      <p:cBhvr>
                                        <p:cTn id="80" dur="1000"/>
                                        <p:tgtEl>
                                          <p:spTgt spid="95"/>
                                        </p:tgtEl>
                                      </p:cBhvr>
                                    </p:animEffect>
                                    <p:anim calcmode="lin" valueType="num">
                                      <p:cBhvr>
                                        <p:cTn id="81" dur="1000" fill="hold"/>
                                        <p:tgtEl>
                                          <p:spTgt spid="95"/>
                                        </p:tgtEl>
                                        <p:attrNameLst>
                                          <p:attrName>ppt_x</p:attrName>
                                        </p:attrNameLst>
                                      </p:cBhvr>
                                      <p:tavLst>
                                        <p:tav tm="0">
                                          <p:val>
                                            <p:strVal val="#ppt_x"/>
                                          </p:val>
                                        </p:tav>
                                        <p:tav tm="100000">
                                          <p:val>
                                            <p:strVal val="#ppt_x"/>
                                          </p:val>
                                        </p:tav>
                                      </p:tavLst>
                                    </p:anim>
                                    <p:anim calcmode="lin" valueType="num">
                                      <p:cBhvr>
                                        <p:cTn id="82" dur="1000" fill="hold"/>
                                        <p:tgtEl>
                                          <p:spTgt spid="95"/>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96"/>
                                        </p:tgtEl>
                                        <p:attrNameLst>
                                          <p:attrName>style.visibility</p:attrName>
                                        </p:attrNameLst>
                                      </p:cBhvr>
                                      <p:to>
                                        <p:strVal val="visible"/>
                                      </p:to>
                                    </p:set>
                                    <p:animEffect transition="in" filter="fade">
                                      <p:cBhvr>
                                        <p:cTn id="85" dur="1000"/>
                                        <p:tgtEl>
                                          <p:spTgt spid="96"/>
                                        </p:tgtEl>
                                      </p:cBhvr>
                                    </p:animEffect>
                                    <p:anim calcmode="lin" valueType="num">
                                      <p:cBhvr>
                                        <p:cTn id="86" dur="1000" fill="hold"/>
                                        <p:tgtEl>
                                          <p:spTgt spid="96"/>
                                        </p:tgtEl>
                                        <p:attrNameLst>
                                          <p:attrName>ppt_x</p:attrName>
                                        </p:attrNameLst>
                                      </p:cBhvr>
                                      <p:tavLst>
                                        <p:tav tm="0">
                                          <p:val>
                                            <p:strVal val="#ppt_x"/>
                                          </p:val>
                                        </p:tav>
                                        <p:tav tm="100000">
                                          <p:val>
                                            <p:strVal val="#ppt_x"/>
                                          </p:val>
                                        </p:tav>
                                      </p:tavLst>
                                    </p:anim>
                                    <p:anim calcmode="lin" valueType="num">
                                      <p:cBhvr>
                                        <p:cTn id="87" dur="1000" fill="hold"/>
                                        <p:tgtEl>
                                          <p:spTgt spid="96"/>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60"/>
                                        </p:tgtEl>
                                        <p:attrNameLst>
                                          <p:attrName>style.visibility</p:attrName>
                                        </p:attrNameLst>
                                      </p:cBhvr>
                                      <p:to>
                                        <p:strVal val="visible"/>
                                      </p:to>
                                    </p:set>
                                    <p:animEffect transition="in" filter="fade">
                                      <p:cBhvr>
                                        <p:cTn id="90" dur="1000"/>
                                        <p:tgtEl>
                                          <p:spTgt spid="60"/>
                                        </p:tgtEl>
                                      </p:cBhvr>
                                    </p:animEffect>
                                    <p:anim calcmode="lin" valueType="num">
                                      <p:cBhvr>
                                        <p:cTn id="91" dur="1000" fill="hold"/>
                                        <p:tgtEl>
                                          <p:spTgt spid="60"/>
                                        </p:tgtEl>
                                        <p:attrNameLst>
                                          <p:attrName>ppt_x</p:attrName>
                                        </p:attrNameLst>
                                      </p:cBhvr>
                                      <p:tavLst>
                                        <p:tav tm="0">
                                          <p:val>
                                            <p:strVal val="#ppt_x"/>
                                          </p:val>
                                        </p:tav>
                                        <p:tav tm="100000">
                                          <p:val>
                                            <p:strVal val="#ppt_x"/>
                                          </p:val>
                                        </p:tav>
                                      </p:tavLst>
                                    </p:anim>
                                    <p:anim calcmode="lin" valueType="num">
                                      <p:cBhvr>
                                        <p:cTn id="92" dur="1000" fill="hold"/>
                                        <p:tgtEl>
                                          <p:spTgt spid="60"/>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62"/>
                                        </p:tgtEl>
                                        <p:attrNameLst>
                                          <p:attrName>style.visibility</p:attrName>
                                        </p:attrNameLst>
                                      </p:cBhvr>
                                      <p:to>
                                        <p:strVal val="visible"/>
                                      </p:to>
                                    </p:set>
                                    <p:animEffect transition="in" filter="fade">
                                      <p:cBhvr>
                                        <p:cTn id="100" dur="1000"/>
                                        <p:tgtEl>
                                          <p:spTgt spid="62"/>
                                        </p:tgtEl>
                                      </p:cBhvr>
                                    </p:animEffect>
                                    <p:anim calcmode="lin" valueType="num">
                                      <p:cBhvr>
                                        <p:cTn id="101" dur="1000" fill="hold"/>
                                        <p:tgtEl>
                                          <p:spTgt spid="62"/>
                                        </p:tgtEl>
                                        <p:attrNameLst>
                                          <p:attrName>ppt_x</p:attrName>
                                        </p:attrNameLst>
                                      </p:cBhvr>
                                      <p:tavLst>
                                        <p:tav tm="0">
                                          <p:val>
                                            <p:strVal val="#ppt_x"/>
                                          </p:val>
                                        </p:tav>
                                        <p:tav tm="100000">
                                          <p:val>
                                            <p:strVal val="#ppt_x"/>
                                          </p:val>
                                        </p:tav>
                                      </p:tavLst>
                                    </p:anim>
                                    <p:anim calcmode="lin" valueType="num">
                                      <p:cBhvr>
                                        <p:cTn id="102" dur="1000" fill="hold"/>
                                        <p:tgtEl>
                                          <p:spTgt spid="62"/>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64"/>
                                        </p:tgtEl>
                                        <p:attrNameLst>
                                          <p:attrName>style.visibility</p:attrName>
                                        </p:attrNameLst>
                                      </p:cBhvr>
                                      <p:to>
                                        <p:strVal val="visible"/>
                                      </p:to>
                                    </p:set>
                                    <p:animEffect transition="in" filter="fade">
                                      <p:cBhvr>
                                        <p:cTn id="105" dur="1000"/>
                                        <p:tgtEl>
                                          <p:spTgt spid="64"/>
                                        </p:tgtEl>
                                      </p:cBhvr>
                                    </p:animEffect>
                                    <p:anim calcmode="lin" valueType="num">
                                      <p:cBhvr>
                                        <p:cTn id="106" dur="1000" fill="hold"/>
                                        <p:tgtEl>
                                          <p:spTgt spid="64"/>
                                        </p:tgtEl>
                                        <p:attrNameLst>
                                          <p:attrName>ppt_x</p:attrName>
                                        </p:attrNameLst>
                                      </p:cBhvr>
                                      <p:tavLst>
                                        <p:tav tm="0">
                                          <p:val>
                                            <p:strVal val="#ppt_x"/>
                                          </p:val>
                                        </p:tav>
                                        <p:tav tm="100000">
                                          <p:val>
                                            <p:strVal val="#ppt_x"/>
                                          </p:val>
                                        </p:tav>
                                      </p:tavLst>
                                    </p:anim>
                                    <p:anim calcmode="lin" valueType="num">
                                      <p:cBhvr>
                                        <p:cTn id="107"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67"/>
                                        </p:tgtEl>
                                        <p:attrNameLst>
                                          <p:attrName>style.visibility</p:attrName>
                                        </p:attrNameLst>
                                      </p:cBhvr>
                                      <p:to>
                                        <p:strVal val="visible"/>
                                      </p:to>
                                    </p:set>
                                    <p:animEffect transition="in" filter="fade">
                                      <p:cBhvr>
                                        <p:cTn id="112" dur="1000"/>
                                        <p:tgtEl>
                                          <p:spTgt spid="67"/>
                                        </p:tgtEl>
                                      </p:cBhvr>
                                    </p:animEffect>
                                    <p:anim calcmode="lin" valueType="num">
                                      <p:cBhvr>
                                        <p:cTn id="113" dur="1000" fill="hold"/>
                                        <p:tgtEl>
                                          <p:spTgt spid="67"/>
                                        </p:tgtEl>
                                        <p:attrNameLst>
                                          <p:attrName>ppt_x</p:attrName>
                                        </p:attrNameLst>
                                      </p:cBhvr>
                                      <p:tavLst>
                                        <p:tav tm="0">
                                          <p:val>
                                            <p:strVal val="#ppt_x"/>
                                          </p:val>
                                        </p:tav>
                                        <p:tav tm="100000">
                                          <p:val>
                                            <p:strVal val="#ppt_x"/>
                                          </p:val>
                                        </p:tav>
                                      </p:tavLst>
                                    </p:anim>
                                    <p:anim calcmode="lin" valueType="num">
                                      <p:cBhvr>
                                        <p:cTn id="114" dur="1000" fill="hold"/>
                                        <p:tgtEl>
                                          <p:spTgt spid="67"/>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69"/>
                                        </p:tgtEl>
                                        <p:attrNameLst>
                                          <p:attrName>style.visibility</p:attrName>
                                        </p:attrNameLst>
                                      </p:cBhvr>
                                      <p:to>
                                        <p:strVal val="visible"/>
                                      </p:to>
                                    </p:set>
                                    <p:animEffect transition="in" filter="fade">
                                      <p:cBhvr>
                                        <p:cTn id="117" dur="1000"/>
                                        <p:tgtEl>
                                          <p:spTgt spid="69"/>
                                        </p:tgtEl>
                                      </p:cBhvr>
                                    </p:animEffect>
                                    <p:anim calcmode="lin" valueType="num">
                                      <p:cBhvr>
                                        <p:cTn id="118" dur="1000" fill="hold"/>
                                        <p:tgtEl>
                                          <p:spTgt spid="69"/>
                                        </p:tgtEl>
                                        <p:attrNameLst>
                                          <p:attrName>ppt_x</p:attrName>
                                        </p:attrNameLst>
                                      </p:cBhvr>
                                      <p:tavLst>
                                        <p:tav tm="0">
                                          <p:val>
                                            <p:strVal val="#ppt_x"/>
                                          </p:val>
                                        </p:tav>
                                        <p:tav tm="100000">
                                          <p:val>
                                            <p:strVal val="#ppt_x"/>
                                          </p:val>
                                        </p:tav>
                                      </p:tavLst>
                                    </p:anim>
                                    <p:anim calcmode="lin" valueType="num">
                                      <p:cBhvr>
                                        <p:cTn id="119" dur="1000" fill="hold"/>
                                        <p:tgtEl>
                                          <p:spTgt spid="69"/>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fade">
                                      <p:cBhvr>
                                        <p:cTn id="122" dur="1000"/>
                                        <p:tgtEl>
                                          <p:spTgt spid="71"/>
                                        </p:tgtEl>
                                      </p:cBhvr>
                                    </p:animEffect>
                                    <p:anim calcmode="lin" valueType="num">
                                      <p:cBhvr>
                                        <p:cTn id="123" dur="1000" fill="hold"/>
                                        <p:tgtEl>
                                          <p:spTgt spid="71"/>
                                        </p:tgtEl>
                                        <p:attrNameLst>
                                          <p:attrName>ppt_x</p:attrName>
                                        </p:attrNameLst>
                                      </p:cBhvr>
                                      <p:tavLst>
                                        <p:tav tm="0">
                                          <p:val>
                                            <p:strVal val="#ppt_x"/>
                                          </p:val>
                                        </p:tav>
                                        <p:tav tm="100000">
                                          <p:val>
                                            <p:strVal val="#ppt_x"/>
                                          </p:val>
                                        </p:tav>
                                      </p:tavLst>
                                    </p:anim>
                                    <p:anim calcmode="lin" valueType="num">
                                      <p:cBhvr>
                                        <p:cTn id="124" dur="1000" fill="hold"/>
                                        <p:tgtEl>
                                          <p:spTgt spid="7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97"/>
                                        </p:tgtEl>
                                        <p:attrNameLst>
                                          <p:attrName>style.visibility</p:attrName>
                                        </p:attrNameLst>
                                      </p:cBhvr>
                                      <p:to>
                                        <p:strVal val="visible"/>
                                      </p:to>
                                    </p:set>
                                    <p:animEffect transition="in" filter="fade">
                                      <p:cBhvr>
                                        <p:cTn id="127" dur="1000"/>
                                        <p:tgtEl>
                                          <p:spTgt spid="97"/>
                                        </p:tgtEl>
                                      </p:cBhvr>
                                    </p:animEffect>
                                    <p:anim calcmode="lin" valueType="num">
                                      <p:cBhvr>
                                        <p:cTn id="128" dur="1000" fill="hold"/>
                                        <p:tgtEl>
                                          <p:spTgt spid="97"/>
                                        </p:tgtEl>
                                        <p:attrNameLst>
                                          <p:attrName>ppt_x</p:attrName>
                                        </p:attrNameLst>
                                      </p:cBhvr>
                                      <p:tavLst>
                                        <p:tav tm="0">
                                          <p:val>
                                            <p:strVal val="#ppt_x"/>
                                          </p:val>
                                        </p:tav>
                                        <p:tav tm="100000">
                                          <p:val>
                                            <p:strVal val="#ppt_x"/>
                                          </p:val>
                                        </p:tav>
                                      </p:tavLst>
                                    </p:anim>
                                    <p:anim calcmode="lin" valueType="num">
                                      <p:cBhvr>
                                        <p:cTn id="129" dur="1000" fill="hold"/>
                                        <p:tgtEl>
                                          <p:spTgt spid="97"/>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98"/>
                                        </p:tgtEl>
                                        <p:attrNameLst>
                                          <p:attrName>style.visibility</p:attrName>
                                        </p:attrNameLst>
                                      </p:cBhvr>
                                      <p:to>
                                        <p:strVal val="visible"/>
                                      </p:to>
                                    </p:set>
                                    <p:animEffect transition="in" filter="fade">
                                      <p:cBhvr>
                                        <p:cTn id="132" dur="1000"/>
                                        <p:tgtEl>
                                          <p:spTgt spid="98"/>
                                        </p:tgtEl>
                                      </p:cBhvr>
                                    </p:animEffect>
                                    <p:anim calcmode="lin" valueType="num">
                                      <p:cBhvr>
                                        <p:cTn id="133" dur="1000" fill="hold"/>
                                        <p:tgtEl>
                                          <p:spTgt spid="98"/>
                                        </p:tgtEl>
                                        <p:attrNameLst>
                                          <p:attrName>ppt_x</p:attrName>
                                        </p:attrNameLst>
                                      </p:cBhvr>
                                      <p:tavLst>
                                        <p:tav tm="0">
                                          <p:val>
                                            <p:strVal val="#ppt_x"/>
                                          </p:val>
                                        </p:tav>
                                        <p:tav tm="100000">
                                          <p:val>
                                            <p:strVal val="#ppt_x"/>
                                          </p:val>
                                        </p:tav>
                                      </p:tavLst>
                                    </p:anim>
                                    <p:anim calcmode="lin" valueType="num">
                                      <p:cBhvr>
                                        <p:cTn id="134" dur="1000" fill="hold"/>
                                        <p:tgtEl>
                                          <p:spTgt spid="98"/>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99"/>
                                        </p:tgtEl>
                                        <p:attrNameLst>
                                          <p:attrName>style.visibility</p:attrName>
                                        </p:attrNameLst>
                                      </p:cBhvr>
                                      <p:to>
                                        <p:strVal val="visible"/>
                                      </p:to>
                                    </p:set>
                                    <p:animEffect transition="in" filter="fade">
                                      <p:cBhvr>
                                        <p:cTn id="137" dur="1000"/>
                                        <p:tgtEl>
                                          <p:spTgt spid="99"/>
                                        </p:tgtEl>
                                      </p:cBhvr>
                                    </p:animEffect>
                                    <p:anim calcmode="lin" valueType="num">
                                      <p:cBhvr>
                                        <p:cTn id="138" dur="1000" fill="hold"/>
                                        <p:tgtEl>
                                          <p:spTgt spid="99"/>
                                        </p:tgtEl>
                                        <p:attrNameLst>
                                          <p:attrName>ppt_x</p:attrName>
                                        </p:attrNameLst>
                                      </p:cBhvr>
                                      <p:tavLst>
                                        <p:tav tm="0">
                                          <p:val>
                                            <p:strVal val="#ppt_x"/>
                                          </p:val>
                                        </p:tav>
                                        <p:tav tm="100000">
                                          <p:val>
                                            <p:strVal val="#ppt_x"/>
                                          </p:val>
                                        </p:tav>
                                      </p:tavLst>
                                    </p:anim>
                                    <p:anim calcmode="lin" valueType="num">
                                      <p:cBhvr>
                                        <p:cTn id="139" dur="1000" fill="hold"/>
                                        <p:tgtEl>
                                          <p:spTgt spid="99"/>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70"/>
                                        </p:tgtEl>
                                        <p:attrNameLst>
                                          <p:attrName>style.visibility</p:attrName>
                                        </p:attrNameLst>
                                      </p:cBhvr>
                                      <p:to>
                                        <p:strVal val="visible"/>
                                      </p:to>
                                    </p:set>
                                    <p:animEffect transition="in" filter="fade">
                                      <p:cBhvr>
                                        <p:cTn id="142" dur="1000"/>
                                        <p:tgtEl>
                                          <p:spTgt spid="70"/>
                                        </p:tgtEl>
                                      </p:cBhvr>
                                    </p:animEffect>
                                    <p:anim calcmode="lin" valueType="num">
                                      <p:cBhvr>
                                        <p:cTn id="143" dur="1000" fill="hold"/>
                                        <p:tgtEl>
                                          <p:spTgt spid="70"/>
                                        </p:tgtEl>
                                        <p:attrNameLst>
                                          <p:attrName>ppt_x</p:attrName>
                                        </p:attrNameLst>
                                      </p:cBhvr>
                                      <p:tavLst>
                                        <p:tav tm="0">
                                          <p:val>
                                            <p:strVal val="#ppt_x"/>
                                          </p:val>
                                        </p:tav>
                                        <p:tav tm="100000">
                                          <p:val>
                                            <p:strVal val="#ppt_x"/>
                                          </p:val>
                                        </p:tav>
                                      </p:tavLst>
                                    </p:anim>
                                    <p:anim calcmode="lin" valueType="num">
                                      <p:cBhvr>
                                        <p:cTn id="144" dur="1000" fill="hold"/>
                                        <p:tgtEl>
                                          <p:spTgt spid="70"/>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68"/>
                                        </p:tgtEl>
                                        <p:attrNameLst>
                                          <p:attrName>style.visibility</p:attrName>
                                        </p:attrNameLst>
                                      </p:cBhvr>
                                      <p:to>
                                        <p:strVal val="visible"/>
                                      </p:to>
                                    </p:set>
                                    <p:animEffect transition="in" filter="fade">
                                      <p:cBhvr>
                                        <p:cTn id="147" dur="1000"/>
                                        <p:tgtEl>
                                          <p:spTgt spid="68"/>
                                        </p:tgtEl>
                                      </p:cBhvr>
                                    </p:animEffect>
                                    <p:anim calcmode="lin" valueType="num">
                                      <p:cBhvr>
                                        <p:cTn id="148" dur="1000" fill="hold"/>
                                        <p:tgtEl>
                                          <p:spTgt spid="68"/>
                                        </p:tgtEl>
                                        <p:attrNameLst>
                                          <p:attrName>ppt_x</p:attrName>
                                        </p:attrNameLst>
                                      </p:cBhvr>
                                      <p:tavLst>
                                        <p:tav tm="0">
                                          <p:val>
                                            <p:strVal val="#ppt_x"/>
                                          </p:val>
                                        </p:tav>
                                        <p:tav tm="100000">
                                          <p:val>
                                            <p:strVal val="#ppt_x"/>
                                          </p:val>
                                        </p:tav>
                                      </p:tavLst>
                                    </p:anim>
                                    <p:anim calcmode="lin" valueType="num">
                                      <p:cBhvr>
                                        <p:cTn id="149" dur="1000" fill="hold"/>
                                        <p:tgtEl>
                                          <p:spTgt spid="68"/>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66"/>
                                        </p:tgtEl>
                                        <p:attrNameLst>
                                          <p:attrName>style.visibility</p:attrName>
                                        </p:attrNameLst>
                                      </p:cBhvr>
                                      <p:to>
                                        <p:strVal val="visible"/>
                                      </p:to>
                                    </p:set>
                                    <p:animEffect transition="in" filter="fade">
                                      <p:cBhvr>
                                        <p:cTn id="152" dur="1000"/>
                                        <p:tgtEl>
                                          <p:spTgt spid="66"/>
                                        </p:tgtEl>
                                      </p:cBhvr>
                                    </p:animEffect>
                                    <p:anim calcmode="lin" valueType="num">
                                      <p:cBhvr>
                                        <p:cTn id="153" dur="1000" fill="hold"/>
                                        <p:tgtEl>
                                          <p:spTgt spid="66"/>
                                        </p:tgtEl>
                                        <p:attrNameLst>
                                          <p:attrName>ppt_x</p:attrName>
                                        </p:attrNameLst>
                                      </p:cBhvr>
                                      <p:tavLst>
                                        <p:tav tm="0">
                                          <p:val>
                                            <p:strVal val="#ppt_x"/>
                                          </p:val>
                                        </p:tav>
                                        <p:tav tm="100000">
                                          <p:val>
                                            <p:strVal val="#ppt_x"/>
                                          </p:val>
                                        </p:tav>
                                      </p:tavLst>
                                    </p:anim>
                                    <p:anim calcmode="lin" valueType="num">
                                      <p:cBhvr>
                                        <p:cTn id="154"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1" grpId="0" animBg="1"/>
      <p:bldP spid="63" grpId="0" animBg="1"/>
      <p:bldP spid="65" grpId="0" animBg="1"/>
      <p:bldP spid="67" grpId="0" animBg="1"/>
      <p:bldP spid="69" grpId="0" animBg="1"/>
      <p:bldP spid="71" grpId="0" animBg="1"/>
      <p:bldP spid="93" grpId="0"/>
      <p:bldP spid="94" grpId="0"/>
      <p:bldP spid="95" grpId="0"/>
      <p:bldP spid="96" grpId="0"/>
      <p:bldP spid="97" grpId="0"/>
      <p:bldP spid="98" grpId="0"/>
      <p:bldP spid="9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22"/>
          <p:cNvSpPr>
            <a:spLocks noChangeArrowheads="1"/>
          </p:cNvSpPr>
          <p:nvPr/>
        </p:nvSpPr>
        <p:spPr bwMode="auto">
          <a:xfrm>
            <a:off x="3571798" y="1212317"/>
            <a:ext cx="1024952" cy="1024292"/>
          </a:xfrm>
          <a:prstGeom prst="ellipse">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chemeClr val="accent2"/>
                </a:solidFill>
                <a:latin typeface="微软雅黑" panose="020B0503020204020204" pitchFamily="34" charset="-122"/>
                <a:ea typeface="微软雅黑" panose="020B0503020204020204" pitchFamily="34" charset="-122"/>
              </a:rPr>
              <a:t>标题文字</a:t>
            </a:r>
          </a:p>
        </p:txBody>
      </p:sp>
      <p:sp>
        <p:nvSpPr>
          <p:cNvPr id="19" name="Line 23"/>
          <p:cNvSpPr>
            <a:spLocks noChangeShapeType="1"/>
          </p:cNvSpPr>
          <p:nvPr/>
        </p:nvSpPr>
        <p:spPr bwMode="auto">
          <a:xfrm flipH="1">
            <a:off x="1083762" y="1725759"/>
            <a:ext cx="2488036" cy="0"/>
          </a:xfrm>
          <a:prstGeom prst="line">
            <a:avLst/>
          </a:prstGeom>
          <a:noFill/>
          <a:ln w="5" cap="flat">
            <a:solidFill>
              <a:schemeClr val="accent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27"/>
          <p:cNvSpPr>
            <a:spLocks/>
          </p:cNvSpPr>
          <p:nvPr/>
        </p:nvSpPr>
        <p:spPr bwMode="auto">
          <a:xfrm>
            <a:off x="2905838" y="1806147"/>
            <a:ext cx="1370938" cy="1164321"/>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1" name="Freeform 28"/>
          <p:cNvSpPr>
            <a:spLocks/>
          </p:cNvSpPr>
          <p:nvPr/>
        </p:nvSpPr>
        <p:spPr bwMode="auto">
          <a:xfrm>
            <a:off x="2211265" y="1806147"/>
            <a:ext cx="2065512" cy="1856690"/>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Freeform 29"/>
          <p:cNvSpPr>
            <a:spLocks/>
          </p:cNvSpPr>
          <p:nvPr/>
        </p:nvSpPr>
        <p:spPr bwMode="auto">
          <a:xfrm>
            <a:off x="1533378" y="1779721"/>
            <a:ext cx="2739275" cy="2530907"/>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矩形 22"/>
          <p:cNvSpPr/>
          <p:nvPr/>
        </p:nvSpPr>
        <p:spPr>
          <a:xfrm>
            <a:off x="4392167" y="2645065"/>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4" name="矩形 23"/>
          <p:cNvSpPr/>
          <p:nvPr/>
        </p:nvSpPr>
        <p:spPr>
          <a:xfrm>
            <a:off x="4435449" y="3262727"/>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5" name="矩形 24"/>
          <p:cNvSpPr/>
          <p:nvPr/>
        </p:nvSpPr>
        <p:spPr>
          <a:xfrm>
            <a:off x="4435449" y="3969438"/>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6" name="Freeform 24"/>
          <p:cNvSpPr>
            <a:spLocks noEditPoints="1"/>
          </p:cNvSpPr>
          <p:nvPr/>
        </p:nvSpPr>
        <p:spPr bwMode="auto">
          <a:xfrm>
            <a:off x="2819993" y="1585731"/>
            <a:ext cx="288756" cy="2878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7" name="Freeform 25"/>
          <p:cNvSpPr>
            <a:spLocks noEditPoints="1"/>
          </p:cNvSpPr>
          <p:nvPr/>
        </p:nvSpPr>
        <p:spPr bwMode="auto">
          <a:xfrm>
            <a:off x="2143629" y="1585731"/>
            <a:ext cx="291357" cy="2878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8" name="Freeform 26"/>
          <p:cNvSpPr>
            <a:spLocks noEditPoints="1"/>
          </p:cNvSpPr>
          <p:nvPr/>
        </p:nvSpPr>
        <p:spPr bwMode="auto">
          <a:xfrm>
            <a:off x="1469866" y="1585731"/>
            <a:ext cx="293958" cy="2878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828865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right)">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animEffect transition="in" filter="fade">
                                      <p:cBhvr>
                                        <p:cTn id="26" dur="500"/>
                                        <p:tgtEl>
                                          <p:spTgt spid="2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up)">
                                      <p:cBhvr>
                                        <p:cTn id="36" dur="500"/>
                                        <p:tgtEl>
                                          <p:spTgt spid="20"/>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up)">
                                      <p:cBhvr>
                                        <p:cTn id="39" dur="500"/>
                                        <p:tgtEl>
                                          <p:spTgt spid="21"/>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1+#ppt_w/2"/>
                                          </p:val>
                                        </p:tav>
                                        <p:tav tm="100000">
                                          <p:val>
                                            <p:strVal val="#ppt_x"/>
                                          </p:val>
                                        </p:tav>
                                      </p:tavLst>
                                    </p:anim>
                                    <p:anim calcmode="lin" valueType="num">
                                      <p:cBhvr additive="base">
                                        <p:cTn id="48" dur="500" fill="hold"/>
                                        <p:tgtEl>
                                          <p:spTgt spid="23"/>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1+#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1+#ppt_w/2"/>
                                          </p:val>
                                        </p:tav>
                                        <p:tav tm="100000">
                                          <p:val>
                                            <p:strVal val="#ppt_x"/>
                                          </p:val>
                                        </p:tav>
                                      </p:tavLst>
                                    </p:anim>
                                    <p:anim calcmode="lin" valueType="num">
                                      <p:cBhvr additive="base">
                                        <p:cTn id="56"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24" grpId="0"/>
      <p:bldP spid="25" grpId="0"/>
      <p:bldP spid="26" grpId="0" animBg="1"/>
      <p:bldP spid="27"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2867764" y="1059582"/>
            <a:ext cx="3138733" cy="3640762"/>
            <a:chOff x="3029025" y="774337"/>
            <a:chExt cx="3138733" cy="3640762"/>
          </a:xfrm>
        </p:grpSpPr>
        <p:sp>
          <p:nvSpPr>
            <p:cNvPr id="73" name="Freeform 13"/>
            <p:cNvSpPr>
              <a:spLocks/>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bg2">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4" name="Freeform 13"/>
            <p:cNvSpPr>
              <a:spLocks/>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 fmla="*/ 10074 w 10074"/>
                <a:gd name="connsiteY0" fmla="*/ 10043 h 10043"/>
                <a:gd name="connsiteX1" fmla="*/ 2635 w 10074"/>
                <a:gd name="connsiteY1" fmla="*/ 0 h 10043"/>
                <a:gd name="connsiteX2" fmla="*/ 0 w 10074"/>
                <a:gd name="connsiteY2" fmla="*/ 9940 h 10043"/>
                <a:gd name="connsiteX3" fmla="*/ 10074 w 10074"/>
                <a:gd name="connsiteY3" fmla="*/ 10043 h 10043"/>
                <a:gd name="connsiteX0" fmla="*/ 10052 w 10052"/>
                <a:gd name="connsiteY0" fmla="*/ 10043 h 10043"/>
                <a:gd name="connsiteX1" fmla="*/ 2613 w 10052"/>
                <a:gd name="connsiteY1" fmla="*/ 0 h 10043"/>
                <a:gd name="connsiteX2" fmla="*/ 0 w 10052"/>
                <a:gd name="connsiteY2" fmla="*/ 9855 h 10043"/>
                <a:gd name="connsiteX3" fmla="*/ 10052 w 10052"/>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Lst>
              <a:ahLst/>
              <a:cxnLst>
                <a:cxn ang="0">
                  <a:pos x="connsiteX0" y="connsiteY0"/>
                </a:cxn>
                <a:cxn ang="0">
                  <a:pos x="connsiteX1" y="connsiteY1"/>
                </a:cxn>
                <a:cxn ang="0">
                  <a:pos x="connsiteX2" y="connsiteY2"/>
                </a:cxn>
                <a:cxn ang="0">
                  <a:pos x="connsiteX3" y="connsiteY3"/>
                </a:cxn>
              </a:cxnLst>
              <a:rect l="l" t="t" r="r" b="b"/>
              <a:pathLst>
                <a:path w="10022" h="10043">
                  <a:moveTo>
                    <a:pt x="10022" y="10043"/>
                  </a:moveTo>
                  <a:lnTo>
                    <a:pt x="2583" y="0"/>
                  </a:lnTo>
                  <a:lnTo>
                    <a:pt x="0" y="9838"/>
                  </a:lnTo>
                  <a:lnTo>
                    <a:pt x="10022" y="10043"/>
                  </a:lnTo>
                  <a:close/>
                </a:path>
              </a:pathLst>
            </a:custGeom>
            <a:solidFill>
              <a:schemeClr val="tx1">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75" name="组合 74"/>
            <p:cNvGrpSpPr/>
            <p:nvPr/>
          </p:nvGrpSpPr>
          <p:grpSpPr>
            <a:xfrm>
              <a:off x="3297814" y="774337"/>
              <a:ext cx="2599732" cy="3640762"/>
              <a:chOff x="3297814" y="774337"/>
              <a:chExt cx="2599732" cy="3640762"/>
            </a:xfrm>
          </p:grpSpPr>
          <p:sp>
            <p:nvSpPr>
              <p:cNvPr id="76" name="Freeform 13"/>
              <p:cNvSpPr>
                <a:spLocks/>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tx1">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7" name="Freeform 13"/>
              <p:cNvSpPr>
                <a:spLocks/>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tx2">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8" name="Freeform 13"/>
              <p:cNvSpPr>
                <a:spLocks/>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 fmla="*/ 9956 w 9956"/>
                  <a:gd name="connsiteY0" fmla="*/ 9950 h 10000"/>
                  <a:gd name="connsiteX1" fmla="*/ 2474 w 9956"/>
                  <a:gd name="connsiteY1" fmla="*/ 0 h 10000"/>
                  <a:gd name="connsiteX2" fmla="*/ 0 w 9956"/>
                  <a:gd name="connsiteY2" fmla="*/ 10000 h 10000"/>
                  <a:gd name="connsiteX3" fmla="*/ 9956 w 9956"/>
                  <a:gd name="connsiteY3" fmla="*/ 9950 h 10000"/>
                  <a:gd name="connsiteX0" fmla="*/ 10000 w 10000"/>
                  <a:gd name="connsiteY0" fmla="*/ 10049 h 10099"/>
                  <a:gd name="connsiteX1" fmla="*/ 2507 w 10000"/>
                  <a:gd name="connsiteY1" fmla="*/ 0 h 10099"/>
                  <a:gd name="connsiteX2" fmla="*/ 0 w 10000"/>
                  <a:gd name="connsiteY2" fmla="*/ 10099 h 10099"/>
                  <a:gd name="connsiteX3" fmla="*/ 10000 w 10000"/>
                  <a:gd name="connsiteY3" fmla="*/ 10049 h 10099"/>
                </a:gdLst>
                <a:ahLst/>
                <a:cxnLst>
                  <a:cxn ang="0">
                    <a:pos x="connsiteX0" y="connsiteY0"/>
                  </a:cxn>
                  <a:cxn ang="0">
                    <a:pos x="connsiteX1" y="connsiteY1"/>
                  </a:cxn>
                  <a:cxn ang="0">
                    <a:pos x="connsiteX2" y="connsiteY2"/>
                  </a:cxn>
                  <a:cxn ang="0">
                    <a:pos x="connsiteX3" y="connsiteY3"/>
                  </a:cxn>
                </a:cxnLst>
                <a:rect l="l" t="t" r="r" b="b"/>
                <a:pathLst>
                  <a:path w="10000" h="10099">
                    <a:moveTo>
                      <a:pt x="10000" y="10049"/>
                    </a:moveTo>
                    <a:lnTo>
                      <a:pt x="2507" y="0"/>
                    </a:lnTo>
                    <a:lnTo>
                      <a:pt x="0" y="10099"/>
                    </a:lnTo>
                    <a:lnTo>
                      <a:pt x="10000" y="10049"/>
                    </a:lnTo>
                    <a:close/>
                  </a:path>
                </a:pathLst>
              </a:custGeom>
              <a:solidFill>
                <a:schemeClr val="bg1">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9"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68580" tIns="34290" rIns="68580" bIns="34290" anchor="ctr"/>
              <a:lstStyle/>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标题</a:t>
                </a:r>
                <a:endParaRPr lang="en-US" altLang="zh-CN" sz="2200" kern="0" dirty="0" smtClean="0">
                  <a:solidFill>
                    <a:schemeClr val="bg1"/>
                  </a:solidFill>
                  <a:latin typeface="微软雅黑" panose="020B0503020204020204" pitchFamily="34" charset="-122"/>
                  <a:ea typeface="微软雅黑" panose="020B0503020204020204" pitchFamily="34" charset="-122"/>
                </a:endParaRPr>
              </a:p>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文字</a:t>
                </a:r>
                <a:endParaRPr lang="zh-CN" altLang="en-US" sz="2200" kern="0" dirty="0">
                  <a:solidFill>
                    <a:schemeClr val="bg1"/>
                  </a:solidFill>
                  <a:latin typeface="微软雅黑" panose="020B0503020204020204" pitchFamily="34" charset="-122"/>
                  <a:ea typeface="微软雅黑" panose="020B0503020204020204" pitchFamily="34" charset="-122"/>
                </a:endParaRPr>
              </a:p>
            </p:txBody>
          </p:sp>
          <p:sp>
            <p:nvSpPr>
              <p:cNvPr id="80" name="Freeform 13"/>
              <p:cNvSpPr>
                <a:spLocks/>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bg1">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81" name="组合 80"/>
              <p:cNvGrpSpPr/>
              <p:nvPr/>
            </p:nvGrpSpPr>
            <p:grpSpPr>
              <a:xfrm>
                <a:off x="4360129" y="3530858"/>
                <a:ext cx="307073" cy="237080"/>
                <a:chOff x="7504113" y="1512888"/>
                <a:chExt cx="215900" cy="166688"/>
              </a:xfrm>
              <a:solidFill>
                <a:schemeClr val="accent2"/>
              </a:solidFill>
            </p:grpSpPr>
            <p:sp>
              <p:nvSpPr>
                <p:cNvPr id="105"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6"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7" name="Freeform 28"/>
                <p:cNvSpPr>
                  <a:spLocks/>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2" name="组合 81"/>
              <p:cNvGrpSpPr/>
              <p:nvPr/>
            </p:nvGrpSpPr>
            <p:grpSpPr>
              <a:xfrm>
                <a:off x="5524115" y="2028034"/>
                <a:ext cx="176117" cy="307073"/>
                <a:chOff x="5816601" y="1463675"/>
                <a:chExt cx="123825" cy="215900"/>
              </a:xfrm>
              <a:solidFill>
                <a:schemeClr val="accent2"/>
              </a:solidFill>
            </p:grpSpPr>
            <p:sp>
              <p:nvSpPr>
                <p:cNvPr id="103" name="Freeform 52"/>
                <p:cNvSpPr>
                  <a:spLocks/>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4"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sp>
            <p:nvSpPr>
              <p:cNvPr id="83"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nvGrpSpPr>
              <p:cNvPr id="84" name="组合 83"/>
              <p:cNvGrpSpPr/>
              <p:nvPr/>
            </p:nvGrpSpPr>
            <p:grpSpPr>
              <a:xfrm>
                <a:off x="3464118" y="2877150"/>
                <a:ext cx="307073" cy="248371"/>
                <a:chOff x="5337176" y="1504950"/>
                <a:chExt cx="215900" cy="174626"/>
              </a:xfrm>
              <a:solidFill>
                <a:schemeClr val="accent2"/>
              </a:solidFill>
            </p:grpSpPr>
            <p:sp>
              <p:nvSpPr>
                <p:cNvPr id="100"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1"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2"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5" name="组合 84"/>
              <p:cNvGrpSpPr/>
              <p:nvPr/>
            </p:nvGrpSpPr>
            <p:grpSpPr>
              <a:xfrm>
                <a:off x="4558422" y="1387159"/>
                <a:ext cx="307073" cy="295781"/>
                <a:chOff x="4903788" y="1471613"/>
                <a:chExt cx="215900" cy="207963"/>
              </a:xfrm>
              <a:solidFill>
                <a:schemeClr val="accent2"/>
              </a:solidFill>
            </p:grpSpPr>
            <p:sp>
              <p:nvSpPr>
                <p:cNvPr id="9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6" name="组合 85"/>
              <p:cNvGrpSpPr/>
              <p:nvPr/>
            </p:nvGrpSpPr>
            <p:grpSpPr>
              <a:xfrm>
                <a:off x="3616440" y="1766118"/>
                <a:ext cx="307073" cy="282238"/>
                <a:chOff x="4470401" y="1481138"/>
                <a:chExt cx="215900" cy="198438"/>
              </a:xfrm>
              <a:solidFill>
                <a:schemeClr val="accent2"/>
              </a:solidFill>
            </p:grpSpPr>
            <p:sp>
              <p:nvSpPr>
                <p:cNvPr id="87"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8"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9"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0"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1"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2"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3"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4"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5"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6"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7"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grpSp>
      <p:grpSp>
        <p:nvGrpSpPr>
          <p:cNvPr id="108" name="组合 107"/>
          <p:cNvGrpSpPr/>
          <p:nvPr/>
        </p:nvGrpSpPr>
        <p:grpSpPr>
          <a:xfrm>
            <a:off x="5096307" y="1419622"/>
            <a:ext cx="3359597" cy="2919616"/>
            <a:chOff x="5257568" y="1134377"/>
            <a:chExt cx="3359597" cy="2919616"/>
          </a:xfrm>
        </p:grpSpPr>
        <p:cxnSp>
          <p:nvCxnSpPr>
            <p:cNvPr id="109" name="直接连接符 108"/>
            <p:cNvCxnSpPr/>
            <p:nvPr/>
          </p:nvCxnSpPr>
          <p:spPr bwMode="auto">
            <a:xfrm flipH="1">
              <a:off x="5591779" y="2567696"/>
              <a:ext cx="685487" cy="0"/>
            </a:xfrm>
            <a:prstGeom prst="line">
              <a:avLst/>
            </a:prstGeom>
            <a:noFill/>
            <a:ln w="12700" cap="flat" cmpd="sng" algn="ctr">
              <a:solidFill>
                <a:schemeClr val="bg2"/>
              </a:solidFill>
              <a:prstDash val="solid"/>
              <a:miter lim="800000"/>
            </a:ln>
            <a:effectLst/>
          </p:spPr>
        </p:cxnSp>
        <p:cxnSp>
          <p:nvCxnSpPr>
            <p:cNvPr id="110" name="直接连接符 109"/>
            <p:cNvCxnSpPr/>
            <p:nvPr/>
          </p:nvCxnSpPr>
          <p:spPr bwMode="auto">
            <a:xfrm flipH="1">
              <a:off x="5257568" y="1462668"/>
              <a:ext cx="1014009" cy="0"/>
            </a:xfrm>
            <a:prstGeom prst="line">
              <a:avLst/>
            </a:prstGeom>
            <a:noFill/>
            <a:ln w="12700" cap="flat" cmpd="sng" algn="ctr">
              <a:solidFill>
                <a:schemeClr val="tx1"/>
              </a:solidFill>
              <a:prstDash val="solid"/>
              <a:miter lim="800000"/>
            </a:ln>
            <a:effectLst/>
          </p:spPr>
        </p:cxnSp>
        <p:cxnSp>
          <p:nvCxnSpPr>
            <p:cNvPr id="111" name="直接连接符 110"/>
            <p:cNvCxnSpPr/>
            <p:nvPr/>
          </p:nvCxnSpPr>
          <p:spPr bwMode="auto">
            <a:xfrm flipH="1">
              <a:off x="5263256" y="3651391"/>
              <a:ext cx="1014009" cy="0"/>
            </a:xfrm>
            <a:prstGeom prst="line">
              <a:avLst/>
            </a:prstGeom>
            <a:noFill/>
            <a:ln w="12700" cap="flat" cmpd="sng" algn="ctr">
              <a:solidFill>
                <a:schemeClr val="tx2"/>
              </a:solidFill>
              <a:prstDash val="solid"/>
              <a:miter lim="800000"/>
            </a:ln>
            <a:effectLst/>
          </p:spPr>
        </p:cxnSp>
        <p:cxnSp>
          <p:nvCxnSpPr>
            <p:cNvPr id="112" name="直接连接符 111"/>
            <p:cNvCxnSpPr/>
            <p:nvPr/>
          </p:nvCxnSpPr>
          <p:spPr bwMode="auto">
            <a:xfrm>
              <a:off x="6277266" y="2333038"/>
              <a:ext cx="0" cy="489227"/>
            </a:xfrm>
            <a:prstGeom prst="line">
              <a:avLst/>
            </a:prstGeom>
            <a:noFill/>
            <a:ln w="76200" cap="flat" cmpd="sng" algn="ctr">
              <a:solidFill>
                <a:schemeClr val="bg2"/>
              </a:solidFill>
              <a:prstDash val="solid"/>
              <a:miter lim="800000"/>
            </a:ln>
            <a:effectLst/>
          </p:spPr>
        </p:cxnSp>
        <p:cxnSp>
          <p:nvCxnSpPr>
            <p:cNvPr id="113" name="直接连接符 112"/>
            <p:cNvCxnSpPr/>
            <p:nvPr/>
          </p:nvCxnSpPr>
          <p:spPr bwMode="auto">
            <a:xfrm>
              <a:off x="6277265" y="1228009"/>
              <a:ext cx="0" cy="489227"/>
            </a:xfrm>
            <a:prstGeom prst="line">
              <a:avLst/>
            </a:prstGeom>
            <a:noFill/>
            <a:ln w="76200" cap="flat" cmpd="sng" algn="ctr">
              <a:solidFill>
                <a:schemeClr val="tx1"/>
              </a:solidFill>
              <a:prstDash val="solid"/>
              <a:miter lim="800000"/>
            </a:ln>
            <a:effectLst/>
          </p:spPr>
        </p:cxnSp>
        <p:cxnSp>
          <p:nvCxnSpPr>
            <p:cNvPr id="114" name="直接连接符 113"/>
            <p:cNvCxnSpPr/>
            <p:nvPr/>
          </p:nvCxnSpPr>
          <p:spPr bwMode="auto">
            <a:xfrm>
              <a:off x="6277265" y="3416734"/>
              <a:ext cx="0" cy="489227"/>
            </a:xfrm>
            <a:prstGeom prst="line">
              <a:avLst/>
            </a:prstGeom>
            <a:noFill/>
            <a:ln w="76200" cap="flat" cmpd="sng" algn="ctr">
              <a:solidFill>
                <a:schemeClr val="tx2"/>
              </a:solidFill>
              <a:prstDash val="solid"/>
              <a:miter lim="800000"/>
            </a:ln>
            <a:effectLst/>
          </p:spPr>
        </p:cxnSp>
        <p:sp>
          <p:nvSpPr>
            <p:cNvPr id="115" name="文本框 49"/>
            <p:cNvSpPr txBox="1"/>
            <p:nvPr/>
          </p:nvSpPr>
          <p:spPr>
            <a:xfrm>
              <a:off x="6402162" y="1134377"/>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16" name="文本框 50"/>
            <p:cNvSpPr txBox="1"/>
            <p:nvPr/>
          </p:nvSpPr>
          <p:spPr>
            <a:xfrm>
              <a:off x="6402162" y="2247209"/>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17" name="文本框 51"/>
            <p:cNvSpPr txBox="1"/>
            <p:nvPr/>
          </p:nvSpPr>
          <p:spPr>
            <a:xfrm>
              <a:off x="6402162" y="3366625"/>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118" name="组合 117"/>
          <p:cNvGrpSpPr/>
          <p:nvPr/>
        </p:nvGrpSpPr>
        <p:grpSpPr>
          <a:xfrm>
            <a:off x="467544" y="1419622"/>
            <a:ext cx="3308987" cy="2880320"/>
            <a:chOff x="628805" y="1134377"/>
            <a:chExt cx="3308987" cy="2880320"/>
          </a:xfrm>
        </p:grpSpPr>
        <p:cxnSp>
          <p:nvCxnSpPr>
            <p:cNvPr id="119" name="直接连接符 118"/>
            <p:cNvCxnSpPr/>
            <p:nvPr/>
          </p:nvCxnSpPr>
          <p:spPr bwMode="auto">
            <a:xfrm>
              <a:off x="2925205" y="3651391"/>
              <a:ext cx="1012587" cy="0"/>
            </a:xfrm>
            <a:prstGeom prst="line">
              <a:avLst/>
            </a:prstGeom>
            <a:noFill/>
            <a:ln w="12700" cap="flat" cmpd="sng" algn="ctr">
              <a:solidFill>
                <a:schemeClr val="bg1"/>
              </a:solidFill>
              <a:prstDash val="solid"/>
              <a:miter lim="800000"/>
            </a:ln>
            <a:effectLst/>
          </p:spPr>
        </p:cxnSp>
        <p:cxnSp>
          <p:nvCxnSpPr>
            <p:cNvPr id="120" name="直接连接符 119"/>
            <p:cNvCxnSpPr/>
            <p:nvPr/>
          </p:nvCxnSpPr>
          <p:spPr bwMode="auto">
            <a:xfrm>
              <a:off x="2925206" y="2567696"/>
              <a:ext cx="685487" cy="0"/>
            </a:xfrm>
            <a:prstGeom prst="line">
              <a:avLst/>
            </a:prstGeom>
            <a:noFill/>
            <a:ln w="12700" cap="flat" cmpd="sng" algn="ctr">
              <a:solidFill>
                <a:schemeClr val="tx1"/>
              </a:solidFill>
              <a:prstDash val="solid"/>
              <a:miter lim="800000"/>
            </a:ln>
            <a:effectLst/>
          </p:spPr>
        </p:cxnSp>
        <p:cxnSp>
          <p:nvCxnSpPr>
            <p:cNvPr id="121" name="直接连接符 120"/>
            <p:cNvCxnSpPr/>
            <p:nvPr/>
          </p:nvCxnSpPr>
          <p:spPr bwMode="auto">
            <a:xfrm>
              <a:off x="2925205" y="1462668"/>
              <a:ext cx="1012587" cy="0"/>
            </a:xfrm>
            <a:prstGeom prst="line">
              <a:avLst/>
            </a:prstGeom>
            <a:noFill/>
            <a:ln w="12700" cap="flat" cmpd="sng" algn="ctr">
              <a:solidFill>
                <a:schemeClr val="bg1"/>
              </a:solidFill>
              <a:prstDash val="solid"/>
              <a:miter lim="800000"/>
            </a:ln>
            <a:effectLst/>
          </p:spPr>
        </p:cxnSp>
        <p:cxnSp>
          <p:nvCxnSpPr>
            <p:cNvPr id="122" name="直接连接符 121"/>
            <p:cNvCxnSpPr/>
            <p:nvPr/>
          </p:nvCxnSpPr>
          <p:spPr bwMode="auto">
            <a:xfrm flipH="1">
              <a:off x="2925205" y="3416734"/>
              <a:ext cx="0" cy="489227"/>
            </a:xfrm>
            <a:prstGeom prst="line">
              <a:avLst/>
            </a:prstGeom>
            <a:noFill/>
            <a:ln w="76200" cap="flat" cmpd="sng" algn="ctr">
              <a:solidFill>
                <a:schemeClr val="bg1"/>
              </a:solidFill>
              <a:prstDash val="solid"/>
              <a:miter lim="800000"/>
            </a:ln>
            <a:effectLst/>
          </p:spPr>
        </p:cxnSp>
        <p:cxnSp>
          <p:nvCxnSpPr>
            <p:cNvPr id="123" name="直接连接符 122"/>
            <p:cNvCxnSpPr/>
            <p:nvPr/>
          </p:nvCxnSpPr>
          <p:spPr bwMode="auto">
            <a:xfrm flipH="1">
              <a:off x="2925206" y="2333038"/>
              <a:ext cx="0" cy="489227"/>
            </a:xfrm>
            <a:prstGeom prst="line">
              <a:avLst/>
            </a:prstGeom>
            <a:noFill/>
            <a:ln w="76200" cap="flat" cmpd="sng" algn="ctr">
              <a:solidFill>
                <a:schemeClr val="tx1"/>
              </a:solidFill>
              <a:prstDash val="solid"/>
              <a:miter lim="800000"/>
            </a:ln>
            <a:effectLst/>
          </p:spPr>
        </p:cxnSp>
        <p:cxnSp>
          <p:nvCxnSpPr>
            <p:cNvPr id="124" name="直接连接符 123"/>
            <p:cNvCxnSpPr/>
            <p:nvPr/>
          </p:nvCxnSpPr>
          <p:spPr bwMode="auto">
            <a:xfrm flipH="1">
              <a:off x="2925205" y="1228009"/>
              <a:ext cx="0" cy="489227"/>
            </a:xfrm>
            <a:prstGeom prst="line">
              <a:avLst/>
            </a:prstGeom>
            <a:noFill/>
            <a:ln w="76200" cap="flat" cmpd="sng" algn="ctr">
              <a:solidFill>
                <a:schemeClr val="bg1"/>
              </a:solidFill>
              <a:prstDash val="solid"/>
              <a:miter lim="800000"/>
            </a:ln>
            <a:effectLst/>
          </p:spPr>
        </p:cxnSp>
        <p:sp>
          <p:nvSpPr>
            <p:cNvPr id="125" name="文本框 52"/>
            <p:cNvSpPr txBox="1"/>
            <p:nvPr/>
          </p:nvSpPr>
          <p:spPr>
            <a:xfrm>
              <a:off x="641134" y="113437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26" name="文本框 53"/>
            <p:cNvSpPr txBox="1"/>
            <p:nvPr/>
          </p:nvSpPr>
          <p:spPr>
            <a:xfrm>
              <a:off x="641134" y="221449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27" name="文本框 54"/>
            <p:cNvSpPr txBox="1"/>
            <p:nvPr/>
          </p:nvSpPr>
          <p:spPr>
            <a:xfrm>
              <a:off x="628805" y="3327329"/>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sp>
        <p:nvSpPr>
          <p:cNvPr id="63"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6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027183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18"/>
                                        </p:tgtEl>
                                        <p:attrNameLst>
                                          <p:attrName>style.visibility</p:attrName>
                                        </p:attrNameLst>
                                      </p:cBhvr>
                                      <p:to>
                                        <p:strVal val="visible"/>
                                      </p:to>
                                    </p:set>
                                    <p:anim calcmode="lin" valueType="num">
                                      <p:cBhvr additive="base">
                                        <p:cTn id="14" dur="500" fill="hold"/>
                                        <p:tgtEl>
                                          <p:spTgt spid="118"/>
                                        </p:tgtEl>
                                        <p:attrNameLst>
                                          <p:attrName>ppt_x</p:attrName>
                                        </p:attrNameLst>
                                      </p:cBhvr>
                                      <p:tavLst>
                                        <p:tav tm="0">
                                          <p:val>
                                            <p:strVal val="0-#ppt_w/2"/>
                                          </p:val>
                                        </p:tav>
                                        <p:tav tm="100000">
                                          <p:val>
                                            <p:strVal val="#ppt_x"/>
                                          </p:val>
                                        </p:tav>
                                      </p:tavLst>
                                    </p:anim>
                                    <p:anim calcmode="lin" valueType="num">
                                      <p:cBhvr additive="base">
                                        <p:cTn id="15" dur="500" fill="hold"/>
                                        <p:tgtEl>
                                          <p:spTgt spid="11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108"/>
                                        </p:tgtEl>
                                        <p:attrNameLst>
                                          <p:attrName>style.visibility</p:attrName>
                                        </p:attrNameLst>
                                      </p:cBhvr>
                                      <p:to>
                                        <p:strVal val="visible"/>
                                      </p:to>
                                    </p:set>
                                    <p:anim calcmode="lin" valueType="num">
                                      <p:cBhvr additive="base">
                                        <p:cTn id="18" dur="500" fill="hold"/>
                                        <p:tgtEl>
                                          <p:spTgt spid="108"/>
                                        </p:tgtEl>
                                        <p:attrNameLst>
                                          <p:attrName>ppt_x</p:attrName>
                                        </p:attrNameLst>
                                      </p:cBhvr>
                                      <p:tavLst>
                                        <p:tav tm="0">
                                          <p:val>
                                            <p:strVal val="1+#ppt_w/2"/>
                                          </p:val>
                                        </p:tav>
                                        <p:tav tm="100000">
                                          <p:val>
                                            <p:strVal val="#ppt_x"/>
                                          </p:val>
                                        </p:tav>
                                      </p:tavLst>
                                    </p:anim>
                                    <p:anim calcmode="lin" valueType="num">
                                      <p:cBhvr additive="base">
                                        <p:cTn id="19" dur="500" fill="hold"/>
                                        <p:tgtEl>
                                          <p:spTgt spid="1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57044" y="2627103"/>
            <a:ext cx="4034032" cy="1296143"/>
            <a:chOff x="2557044" y="2483087"/>
            <a:chExt cx="4034032" cy="1296143"/>
          </a:xfrm>
        </p:grpSpPr>
        <p:sp>
          <p:nvSpPr>
            <p:cNvPr id="8" name="Line 34"/>
            <p:cNvSpPr>
              <a:spLocks noChangeShapeType="1"/>
            </p:cNvSpPr>
            <p:nvPr/>
          </p:nvSpPr>
          <p:spPr bwMode="auto">
            <a:xfrm rot="618245" flipV="1">
              <a:off x="4879539" y="2483087"/>
              <a:ext cx="117053" cy="1046336"/>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9" name="Line 35"/>
            <p:cNvSpPr>
              <a:spLocks noChangeShapeType="1"/>
            </p:cNvSpPr>
            <p:nvPr/>
          </p:nvSpPr>
          <p:spPr bwMode="auto">
            <a:xfrm rot="618245" flipH="1" flipV="1">
              <a:off x="4208628" y="2554460"/>
              <a:ext cx="432523" cy="849346"/>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0" name="Line 36"/>
            <p:cNvSpPr>
              <a:spLocks noChangeShapeType="1"/>
            </p:cNvSpPr>
            <p:nvPr/>
          </p:nvSpPr>
          <p:spPr bwMode="auto">
            <a:xfrm rot="618245" flipH="1" flipV="1">
              <a:off x="3363565" y="2982702"/>
              <a:ext cx="1029206" cy="466783"/>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1" name="Line 37"/>
            <p:cNvSpPr>
              <a:spLocks noChangeShapeType="1"/>
            </p:cNvSpPr>
            <p:nvPr/>
          </p:nvSpPr>
          <p:spPr bwMode="auto">
            <a:xfrm rot="618245" flipH="1">
              <a:off x="2557044" y="3566538"/>
              <a:ext cx="1750079" cy="24267"/>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2" name="Line 38"/>
            <p:cNvSpPr>
              <a:spLocks noChangeShapeType="1"/>
            </p:cNvSpPr>
            <p:nvPr/>
          </p:nvSpPr>
          <p:spPr bwMode="auto">
            <a:xfrm rot="618245" flipV="1">
              <a:off x="5096515" y="2825680"/>
              <a:ext cx="662346" cy="765124"/>
            </a:xfrm>
            <a:prstGeom prst="line">
              <a:avLst/>
            </a:prstGeom>
            <a:noFill/>
            <a:ln w="9525">
              <a:solidFill>
                <a:schemeClr val="tx2"/>
              </a:solidFill>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3" name="Line 39"/>
            <p:cNvSpPr>
              <a:spLocks noChangeShapeType="1"/>
            </p:cNvSpPr>
            <p:nvPr/>
          </p:nvSpPr>
          <p:spPr bwMode="auto">
            <a:xfrm rot="618245" flipV="1">
              <a:off x="5293506" y="3303883"/>
              <a:ext cx="1297570" cy="475347"/>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grpSp>
      <p:sp>
        <p:nvSpPr>
          <p:cNvPr id="14" name="Oval 20"/>
          <p:cNvSpPr>
            <a:spLocks noChangeArrowheads="1"/>
          </p:cNvSpPr>
          <p:nvPr/>
        </p:nvSpPr>
        <p:spPr bwMode="auto">
          <a:xfrm>
            <a:off x="3770394" y="1720659"/>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smtClean="0">
                <a:solidFill>
                  <a:schemeClr val="accent2"/>
                </a:solidFill>
                <a:latin typeface="微软雅黑" panose="020B0503020204020204" pitchFamily="34" charset="-122"/>
                <a:ea typeface="微软雅黑" panose="020B0503020204020204" pitchFamily="34" charset="-122"/>
              </a:rPr>
              <a:t>3</a:t>
            </a:r>
            <a:endParaRPr lang="en-US" altLang="zh-CN" sz="3000" dirty="0">
              <a:solidFill>
                <a:schemeClr val="accent2"/>
              </a:solidFill>
              <a:latin typeface="微软雅黑" panose="020B0503020204020204" pitchFamily="34" charset="-122"/>
              <a:ea typeface="微软雅黑" panose="020B0503020204020204" pitchFamily="34" charset="-122"/>
            </a:endParaRPr>
          </a:p>
        </p:txBody>
      </p:sp>
      <p:sp>
        <p:nvSpPr>
          <p:cNvPr id="15" name="Oval 25"/>
          <p:cNvSpPr>
            <a:spLocks noChangeArrowheads="1"/>
          </p:cNvSpPr>
          <p:nvPr/>
        </p:nvSpPr>
        <p:spPr bwMode="auto">
          <a:xfrm>
            <a:off x="4918081" y="1754919"/>
            <a:ext cx="807949" cy="805093"/>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4</a:t>
            </a:r>
          </a:p>
        </p:txBody>
      </p:sp>
      <p:sp>
        <p:nvSpPr>
          <p:cNvPr id="16" name="Oval 5"/>
          <p:cNvSpPr>
            <a:spLocks noChangeArrowheads="1"/>
          </p:cNvSpPr>
          <p:nvPr/>
        </p:nvSpPr>
        <p:spPr bwMode="auto">
          <a:xfrm>
            <a:off x="1714836" y="3091030"/>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1</a:t>
            </a:r>
          </a:p>
        </p:txBody>
      </p:sp>
      <p:sp>
        <p:nvSpPr>
          <p:cNvPr id="17" name="Oval 30"/>
          <p:cNvSpPr>
            <a:spLocks noChangeArrowheads="1"/>
          </p:cNvSpPr>
          <p:nvPr/>
        </p:nvSpPr>
        <p:spPr bwMode="auto">
          <a:xfrm>
            <a:off x="6733823" y="3125290"/>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6</a:t>
            </a:r>
          </a:p>
        </p:txBody>
      </p:sp>
      <p:sp>
        <p:nvSpPr>
          <p:cNvPr id="18" name="Oval 10"/>
          <p:cNvSpPr>
            <a:spLocks noChangeArrowheads="1"/>
          </p:cNvSpPr>
          <p:nvPr/>
        </p:nvSpPr>
        <p:spPr bwMode="auto">
          <a:xfrm>
            <a:off x="2554192" y="2285936"/>
            <a:ext cx="807949" cy="805093"/>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2</a:t>
            </a:r>
          </a:p>
        </p:txBody>
      </p:sp>
      <p:sp>
        <p:nvSpPr>
          <p:cNvPr id="19" name="Oval 15"/>
          <p:cNvSpPr>
            <a:spLocks noChangeArrowheads="1"/>
          </p:cNvSpPr>
          <p:nvPr/>
        </p:nvSpPr>
        <p:spPr bwMode="auto">
          <a:xfrm>
            <a:off x="5891613" y="2261671"/>
            <a:ext cx="807948" cy="805094"/>
          </a:xfrm>
          <a:prstGeom prst="ellipse">
            <a:avLst/>
          </a:prstGeom>
          <a:solidFill>
            <a:schemeClr val="tx2">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5</a:t>
            </a:r>
          </a:p>
        </p:txBody>
      </p:sp>
      <p:grpSp>
        <p:nvGrpSpPr>
          <p:cNvPr id="20" name="组合 19"/>
          <p:cNvGrpSpPr/>
          <p:nvPr/>
        </p:nvGrpSpPr>
        <p:grpSpPr>
          <a:xfrm>
            <a:off x="467544" y="1119694"/>
            <a:ext cx="8280920" cy="1904903"/>
            <a:chOff x="467544" y="975678"/>
            <a:chExt cx="8280920" cy="1904903"/>
          </a:xfrm>
        </p:grpSpPr>
        <p:sp>
          <p:nvSpPr>
            <p:cNvPr id="21" name="Rectangle 58"/>
            <p:cNvSpPr>
              <a:spLocks noChangeArrowheads="1"/>
            </p:cNvSpPr>
            <p:nvPr/>
          </p:nvSpPr>
          <p:spPr bwMode="auto">
            <a:xfrm>
              <a:off x="2771800" y="1001374"/>
              <a:ext cx="1781483" cy="464743"/>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2" name="Rectangle 61"/>
            <p:cNvSpPr>
              <a:spLocks noChangeArrowheads="1"/>
            </p:cNvSpPr>
            <p:nvPr/>
          </p:nvSpPr>
          <p:spPr bwMode="auto">
            <a:xfrm>
              <a:off x="5022765" y="975678"/>
              <a:ext cx="1781483" cy="464743"/>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3" name="Rectangle 64"/>
            <p:cNvSpPr>
              <a:spLocks noChangeArrowheads="1"/>
            </p:cNvSpPr>
            <p:nvPr/>
          </p:nvSpPr>
          <p:spPr bwMode="auto">
            <a:xfrm>
              <a:off x="467544" y="2355726"/>
              <a:ext cx="1781483" cy="464743"/>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4" name="Rectangle 67"/>
            <p:cNvSpPr>
              <a:spLocks noChangeArrowheads="1"/>
            </p:cNvSpPr>
            <p:nvPr/>
          </p:nvSpPr>
          <p:spPr bwMode="auto">
            <a:xfrm>
              <a:off x="6966981" y="2415838"/>
              <a:ext cx="1781483" cy="464743"/>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5" name="Rectangle 70"/>
            <p:cNvSpPr>
              <a:spLocks noChangeArrowheads="1"/>
            </p:cNvSpPr>
            <p:nvPr/>
          </p:nvSpPr>
          <p:spPr bwMode="auto">
            <a:xfrm>
              <a:off x="1187624" y="1553754"/>
              <a:ext cx="1781484" cy="464743"/>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6" name="Rectangle 73"/>
            <p:cNvSpPr>
              <a:spLocks noChangeArrowheads="1"/>
            </p:cNvSpPr>
            <p:nvPr/>
          </p:nvSpPr>
          <p:spPr bwMode="auto">
            <a:xfrm>
              <a:off x="6750958" y="1641105"/>
              <a:ext cx="1781482" cy="464743"/>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grpSp>
      <p:sp>
        <p:nvSpPr>
          <p:cNvPr id="27" name="Oval 44"/>
          <p:cNvSpPr>
            <a:spLocks noChangeArrowheads="1"/>
          </p:cNvSpPr>
          <p:nvPr/>
        </p:nvSpPr>
        <p:spPr bwMode="gray">
          <a:xfrm>
            <a:off x="4004502" y="3506427"/>
            <a:ext cx="1313274" cy="1297571"/>
          </a:xfrm>
          <a:prstGeom prst="ellipse">
            <a:avLst/>
          </a:prstGeom>
          <a:solidFill>
            <a:schemeClr val="tx1">
              <a:alpha val="80000"/>
            </a:schemeClr>
          </a:solidFill>
          <a:ln w="9525" algn="ctr">
            <a:noFill/>
            <a:round/>
            <a:headEnd/>
            <a:tailEnd/>
          </a:ln>
        </p:spPr>
        <p:txBody>
          <a:bodyPr wrap="none" anchor="ct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1600" dirty="0" smtClean="0">
                <a:solidFill>
                  <a:schemeClr val="accent2"/>
                </a:solidFill>
                <a:latin typeface="微软雅黑" panose="020B0503020204020204" pitchFamily="34" charset="-122"/>
                <a:ea typeface="微软雅黑" panose="020B0503020204020204" pitchFamily="34" charset="-122"/>
              </a:rPr>
              <a:t>文字</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757227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7"/>
          <p:cNvSpPr/>
          <p:nvPr/>
        </p:nvSpPr>
        <p:spPr>
          <a:xfrm>
            <a:off x="2536139" y="3200614"/>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461411" y="2751414"/>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40"/>
          <p:cNvSpPr txBox="1"/>
          <p:nvPr/>
        </p:nvSpPr>
        <p:spPr>
          <a:xfrm>
            <a:off x="1691680" y="3755974"/>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3" name="TextBox 66"/>
          <p:cNvSpPr txBox="1"/>
          <p:nvPr/>
        </p:nvSpPr>
        <p:spPr>
          <a:xfrm>
            <a:off x="3072777"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4" name="TextBox 67"/>
          <p:cNvSpPr txBox="1"/>
          <p:nvPr/>
        </p:nvSpPr>
        <p:spPr>
          <a:xfrm>
            <a:off x="4752992"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5" name="TextBox 68"/>
          <p:cNvSpPr txBox="1"/>
          <p:nvPr/>
        </p:nvSpPr>
        <p:spPr>
          <a:xfrm>
            <a:off x="5946792" y="37007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125411" y="2846522"/>
            <a:ext cx="666198" cy="666198"/>
            <a:chOff x="2170416" y="2515670"/>
            <a:chExt cx="666198" cy="666198"/>
          </a:xfrm>
        </p:grpSpPr>
        <p:sp>
          <p:nvSpPr>
            <p:cNvPr id="17" name="椭圆 16"/>
            <p:cNvSpPr/>
            <p:nvPr/>
          </p:nvSpPr>
          <p:spPr>
            <a:xfrm>
              <a:off x="2170416" y="2515670"/>
              <a:ext cx="666198" cy="666198"/>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8"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234329" y="3509052"/>
            <a:ext cx="666198" cy="666198"/>
            <a:chOff x="3279334" y="3178200"/>
            <a:chExt cx="666198" cy="666198"/>
          </a:xfrm>
        </p:grpSpPr>
        <p:sp>
          <p:nvSpPr>
            <p:cNvPr id="20" name="椭圆 19"/>
            <p:cNvSpPr/>
            <p:nvPr/>
          </p:nvSpPr>
          <p:spPr>
            <a:xfrm>
              <a:off x="3279334" y="3178200"/>
              <a:ext cx="666198" cy="666198"/>
            </a:xfrm>
            <a:prstGeom prst="ellipse">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1"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913292" y="3587100"/>
            <a:ext cx="666198" cy="666198"/>
            <a:chOff x="4958297" y="3256248"/>
            <a:chExt cx="666198" cy="666198"/>
          </a:xfrm>
        </p:grpSpPr>
        <p:sp>
          <p:nvSpPr>
            <p:cNvPr id="23" name="椭圆 22"/>
            <p:cNvSpPr/>
            <p:nvPr/>
          </p:nvSpPr>
          <p:spPr>
            <a:xfrm>
              <a:off x="4958297" y="3256248"/>
              <a:ext cx="666198" cy="666198"/>
            </a:xfrm>
            <a:prstGeom prst="ellipse">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4"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059118" y="2846522"/>
            <a:ext cx="666198" cy="666198"/>
            <a:chOff x="6104123" y="2515670"/>
            <a:chExt cx="666198" cy="666198"/>
          </a:xfrm>
        </p:grpSpPr>
        <p:sp>
          <p:nvSpPr>
            <p:cNvPr id="26" name="椭圆 25"/>
            <p:cNvSpPr/>
            <p:nvPr/>
          </p:nvSpPr>
          <p:spPr>
            <a:xfrm>
              <a:off x="6104123" y="2515670"/>
              <a:ext cx="666198" cy="666198"/>
            </a:xfrm>
            <a:prstGeom prst="ellipse">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7"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4782" y="850875"/>
            <a:ext cx="2189992" cy="3282125"/>
          </a:xfrm>
          <a:prstGeom prst="rect">
            <a:avLst/>
          </a:prstGeom>
        </p:spPr>
      </p:pic>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264454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3"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78748" y="1131590"/>
            <a:ext cx="6949636" cy="3330302"/>
            <a:chOff x="762000" y="1184548"/>
            <a:chExt cx="7398420" cy="3545361"/>
          </a:xfrm>
        </p:grpSpPr>
        <p:sp>
          <p:nvSpPr>
            <p:cNvPr id="8"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2">
                <a:alpha val="50000"/>
              </a:schemeClr>
            </a:solidFill>
            <a:ln>
              <a:noFill/>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grpSp>
          <p:nvGrpSpPr>
            <p:cNvPr id="9" name="Group 5"/>
            <p:cNvGrpSpPr>
              <a:grpSpLocks/>
            </p:cNvGrpSpPr>
            <p:nvPr/>
          </p:nvGrpSpPr>
          <p:grpSpPr bwMode="auto">
            <a:xfrm>
              <a:off x="3627438" y="1865313"/>
              <a:ext cx="1728787" cy="1728787"/>
              <a:chOff x="0" y="0"/>
              <a:chExt cx="1728192" cy="1728192"/>
            </a:xfrm>
          </p:grpSpPr>
          <p:sp>
            <p:nvSpPr>
              <p:cNvPr id="34" name="五角星 68"/>
              <p:cNvSpPr>
                <a:spLocks noChangeArrowheads="1"/>
              </p:cNvSpPr>
              <p:nvPr/>
            </p:nvSpPr>
            <p:spPr bwMode="auto">
              <a:xfrm>
                <a:off x="0" y="0"/>
                <a:ext cx="1728192" cy="1728192"/>
              </a:xfrm>
              <a:prstGeom prst="star5">
                <a:avLst/>
              </a:prstGeom>
              <a:solidFill>
                <a:schemeClr val="bg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TextBox 70"/>
              <p:cNvSpPr>
                <a:spLocks noChangeArrowheads="1"/>
              </p:cNvSpPr>
              <p:nvPr/>
            </p:nvSpPr>
            <p:spPr bwMode="auto">
              <a:xfrm>
                <a:off x="645565" y="656269"/>
                <a:ext cx="437060" cy="58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3000" dirty="0">
                    <a:solidFill>
                      <a:schemeClr val="accent2"/>
                    </a:solidFill>
                    <a:latin typeface="微软雅黑" pitchFamily="34" charset="-122"/>
                    <a:ea typeface="微软雅黑" pitchFamily="34" charset="-122"/>
                    <a:sym typeface="微软雅黑" pitchFamily="34" charset="-122"/>
                  </a:rPr>
                  <a:t>1</a:t>
                </a:r>
                <a:endParaRPr lang="zh-CN" altLang="en-US" sz="3000" dirty="0">
                  <a:solidFill>
                    <a:schemeClr val="accent2"/>
                  </a:solidFill>
                  <a:latin typeface="微软雅黑" pitchFamily="34" charset="-122"/>
                  <a:ea typeface="微软雅黑" pitchFamily="34" charset="-122"/>
                  <a:sym typeface="微软雅黑" pitchFamily="34" charset="-122"/>
                </a:endParaRPr>
              </a:p>
            </p:txBody>
          </p:sp>
        </p:grpSp>
        <p:grpSp>
          <p:nvGrpSpPr>
            <p:cNvPr id="10" name="Group 9"/>
            <p:cNvGrpSpPr>
              <a:grpSpLocks/>
            </p:cNvGrpSpPr>
            <p:nvPr/>
          </p:nvGrpSpPr>
          <p:grpSpPr bwMode="auto">
            <a:xfrm rot="-480000">
              <a:off x="2282825" y="2327275"/>
              <a:ext cx="1398588" cy="1397000"/>
              <a:chOff x="0" y="0"/>
              <a:chExt cx="1728192" cy="1728192"/>
            </a:xfrm>
          </p:grpSpPr>
          <p:sp>
            <p:nvSpPr>
              <p:cNvPr id="29" name="五角星 72"/>
              <p:cNvSpPr>
                <a:spLocks noChangeArrowheads="1"/>
              </p:cNvSpPr>
              <p:nvPr/>
            </p:nvSpPr>
            <p:spPr bwMode="auto">
              <a:xfrm>
                <a:off x="0" y="0"/>
                <a:ext cx="1728192" cy="1728192"/>
              </a:xfrm>
              <a:prstGeom prst="star5">
                <a:avLst/>
              </a:prstGeom>
              <a:solidFill>
                <a:schemeClr val="tx1">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74"/>
              <p:cNvSpPr>
                <a:spLocks noChangeArrowheads="1"/>
              </p:cNvSpPr>
              <p:nvPr/>
            </p:nvSpPr>
            <p:spPr bwMode="auto">
              <a:xfrm>
                <a:off x="619275" y="564716"/>
                <a:ext cx="489640" cy="62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2</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1" name="Group 13"/>
            <p:cNvGrpSpPr>
              <a:grpSpLocks/>
            </p:cNvGrpSpPr>
            <p:nvPr/>
          </p:nvGrpSpPr>
          <p:grpSpPr bwMode="auto">
            <a:xfrm rot="-981927">
              <a:off x="1119188" y="2730500"/>
              <a:ext cx="1217612" cy="1219200"/>
              <a:chOff x="0" y="0"/>
              <a:chExt cx="1728192" cy="1728192"/>
            </a:xfrm>
          </p:grpSpPr>
          <p:sp>
            <p:nvSpPr>
              <p:cNvPr id="26" name="五角星 76"/>
              <p:cNvSpPr>
                <a:spLocks noChangeArrowheads="1"/>
              </p:cNvSpPr>
              <p:nvPr/>
            </p:nvSpPr>
            <p:spPr bwMode="auto">
              <a:xfrm>
                <a:off x="0" y="0"/>
                <a:ext cx="1728192" cy="1728192"/>
              </a:xfrm>
              <a:prstGeom prst="star5">
                <a:avLst/>
              </a:prstGeom>
              <a:solidFill>
                <a:schemeClr val="bg1">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78"/>
              <p:cNvSpPr>
                <a:spLocks noChangeArrowheads="1"/>
              </p:cNvSpPr>
              <p:nvPr/>
            </p:nvSpPr>
            <p:spPr bwMode="auto">
              <a:xfrm>
                <a:off x="582887" y="525976"/>
                <a:ext cx="562416"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4</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2" name="Group 17"/>
            <p:cNvGrpSpPr>
              <a:grpSpLocks/>
            </p:cNvGrpSpPr>
            <p:nvPr/>
          </p:nvGrpSpPr>
          <p:grpSpPr bwMode="auto">
            <a:xfrm rot="480000">
              <a:off x="5300663" y="2286000"/>
              <a:ext cx="1398587" cy="1398588"/>
              <a:chOff x="0" y="0"/>
              <a:chExt cx="1728192" cy="1728192"/>
            </a:xfrm>
          </p:grpSpPr>
          <p:sp>
            <p:nvSpPr>
              <p:cNvPr id="23" name="五角星 80"/>
              <p:cNvSpPr>
                <a:spLocks noChangeArrowheads="1"/>
              </p:cNvSpPr>
              <p:nvPr/>
            </p:nvSpPr>
            <p:spPr bwMode="auto">
              <a:xfrm>
                <a:off x="0" y="0"/>
                <a:ext cx="1728192" cy="1728192"/>
              </a:xfrm>
              <a:prstGeom prst="star5">
                <a:avLst/>
              </a:prstGeom>
              <a:solidFill>
                <a:schemeClr val="tx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82"/>
              <p:cNvSpPr>
                <a:spLocks noChangeArrowheads="1"/>
              </p:cNvSpPr>
              <p:nvPr/>
            </p:nvSpPr>
            <p:spPr bwMode="auto">
              <a:xfrm>
                <a:off x="624884" y="604973"/>
                <a:ext cx="489640" cy="62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3</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3" name="Group 21"/>
            <p:cNvGrpSpPr>
              <a:grpSpLocks/>
            </p:cNvGrpSpPr>
            <p:nvPr/>
          </p:nvGrpSpPr>
          <p:grpSpPr bwMode="auto">
            <a:xfrm rot="967929">
              <a:off x="6645275" y="2730500"/>
              <a:ext cx="1217613" cy="1219200"/>
              <a:chOff x="0" y="0"/>
              <a:chExt cx="1728192" cy="1728192"/>
            </a:xfrm>
          </p:grpSpPr>
          <p:sp>
            <p:nvSpPr>
              <p:cNvPr id="20" name="五角星 84"/>
              <p:cNvSpPr>
                <a:spLocks noChangeArrowheads="1"/>
              </p:cNvSpPr>
              <p:nvPr/>
            </p:nvSpPr>
            <p:spPr bwMode="auto">
              <a:xfrm>
                <a:off x="0" y="0"/>
                <a:ext cx="1728192" cy="1728192"/>
              </a:xfrm>
              <a:prstGeom prst="star5">
                <a:avLst/>
              </a:prstGeom>
              <a:solidFill>
                <a:schemeClr val="bg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86"/>
              <p:cNvSpPr>
                <a:spLocks noChangeArrowheads="1"/>
              </p:cNvSpPr>
              <p:nvPr/>
            </p:nvSpPr>
            <p:spPr bwMode="auto">
              <a:xfrm>
                <a:off x="582888" y="525978"/>
                <a:ext cx="562415"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5</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sp>
          <p:nvSpPr>
            <p:cNvPr id="14" name="TextBox 87"/>
            <p:cNvSpPr>
              <a:spLocks noChangeArrowheads="1"/>
            </p:cNvSpPr>
            <p:nvPr/>
          </p:nvSpPr>
          <p:spPr bwMode="auto">
            <a:xfrm>
              <a:off x="2181225" y="4090988"/>
              <a:ext cx="4619625" cy="63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100" dirty="0" smtClean="0">
                  <a:solidFill>
                    <a:schemeClr val="accent1"/>
                  </a:solidFill>
                  <a:latin typeface="微软雅黑" panose="020B0503020204020204" pitchFamily="34" charset="-122"/>
                  <a:ea typeface="微软雅黑" panose="020B0503020204020204" pitchFamily="34" charset="-122"/>
                </a:rPr>
                <a:t>，</a:t>
              </a:r>
              <a:endParaRPr lang="en-US" altLang="zh-CN" sz="1100"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1100" dirty="0" smtClean="0">
                  <a:solidFill>
                    <a:schemeClr val="accent1"/>
                  </a:solidFill>
                  <a:latin typeface="微软雅黑" panose="020B0503020204020204" pitchFamily="34" charset="-122"/>
                  <a:ea typeface="微软雅黑" panose="020B0503020204020204" pitchFamily="34" charset="-122"/>
                </a:rPr>
                <a:t>在</a:t>
              </a:r>
              <a:r>
                <a:rPr lang="zh-CN" altLang="en-US" sz="11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100" dirty="0" smtClean="0">
                  <a:solidFill>
                    <a:schemeClr val="accent1"/>
                  </a:solidFill>
                  <a:latin typeface="微软雅黑" panose="020B0503020204020204" pitchFamily="34" charset="-122"/>
                  <a:ea typeface="微软雅黑" panose="020B0503020204020204" pitchFamily="34" charset="-122"/>
                </a:rPr>
                <a:t>文</a:t>
              </a:r>
              <a:endParaRPr lang="zh-CN" altLang="en-US" sz="1100" dirty="0">
                <a:solidFill>
                  <a:schemeClr val="accent1"/>
                </a:solidFill>
                <a:latin typeface="微软雅黑" panose="020B0503020204020204" pitchFamily="34" charset="-122"/>
                <a:ea typeface="微软雅黑" panose="020B0503020204020204" pitchFamily="34" charset="-122"/>
              </a:endParaRPr>
            </a:p>
            <a:p>
              <a:pPr algn="ct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15" name="TextBox 91"/>
            <p:cNvSpPr>
              <a:spLocks noChangeArrowheads="1"/>
            </p:cNvSpPr>
            <p:nvPr/>
          </p:nvSpPr>
          <p:spPr bwMode="auto">
            <a:xfrm>
              <a:off x="762000" y="195738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6" name="TextBox 91"/>
            <p:cNvSpPr>
              <a:spLocks noChangeArrowheads="1"/>
            </p:cNvSpPr>
            <p:nvPr/>
          </p:nvSpPr>
          <p:spPr bwMode="auto">
            <a:xfrm>
              <a:off x="2120022" y="1626786"/>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7" name="TextBox 91"/>
            <p:cNvSpPr>
              <a:spLocks noChangeArrowheads="1"/>
            </p:cNvSpPr>
            <p:nvPr/>
          </p:nvSpPr>
          <p:spPr bwMode="auto">
            <a:xfrm>
              <a:off x="3709957" y="118454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8" name="TextBox 91"/>
            <p:cNvSpPr>
              <a:spLocks noChangeArrowheads="1"/>
            </p:cNvSpPr>
            <p:nvPr/>
          </p:nvSpPr>
          <p:spPr bwMode="auto">
            <a:xfrm>
              <a:off x="5289580" y="1663650"/>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9" name="TextBox 91"/>
            <p:cNvSpPr>
              <a:spLocks noChangeArrowheads="1"/>
            </p:cNvSpPr>
            <p:nvPr/>
          </p:nvSpPr>
          <p:spPr bwMode="auto">
            <a:xfrm>
              <a:off x="6660232" y="1998222"/>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gr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900349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7"/>
                                        </p:tgtEl>
                                        <p:attrNameLst>
                                          <p:attrName>r</p:attrName>
                                        </p:attrNameLst>
                                      </p:cBhvr>
                                    </p:animRot>
                                    <p:animRot by="-240000">
                                      <p:cBhvr>
                                        <p:cTn id="14" dur="200" fill="hold">
                                          <p:stCondLst>
                                            <p:cond delay="200"/>
                                          </p:stCondLst>
                                        </p:cTn>
                                        <p:tgtEl>
                                          <p:spTgt spid="7"/>
                                        </p:tgtEl>
                                        <p:attrNameLst>
                                          <p:attrName>r</p:attrName>
                                        </p:attrNameLst>
                                      </p:cBhvr>
                                    </p:animRot>
                                    <p:animRot by="240000">
                                      <p:cBhvr>
                                        <p:cTn id="15" dur="200" fill="hold">
                                          <p:stCondLst>
                                            <p:cond delay="400"/>
                                          </p:stCondLst>
                                        </p:cTn>
                                        <p:tgtEl>
                                          <p:spTgt spid="7"/>
                                        </p:tgtEl>
                                        <p:attrNameLst>
                                          <p:attrName>r</p:attrName>
                                        </p:attrNameLst>
                                      </p:cBhvr>
                                    </p:animRot>
                                    <p:animRot by="-240000">
                                      <p:cBhvr>
                                        <p:cTn id="16" dur="200" fill="hold">
                                          <p:stCondLst>
                                            <p:cond delay="600"/>
                                          </p:stCondLst>
                                        </p:cTn>
                                        <p:tgtEl>
                                          <p:spTgt spid="7"/>
                                        </p:tgtEl>
                                        <p:attrNameLst>
                                          <p:attrName>r</p:attrName>
                                        </p:attrNameLst>
                                      </p:cBhvr>
                                    </p:animRot>
                                    <p:animRot by="120000">
                                      <p:cBhvr>
                                        <p:cTn id="17"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 name="TextBox 51"/>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文本单击</a:t>
            </a:r>
            <a:r>
              <a:rPr lang="zh-CN" altLang="en-US" sz="1000" dirty="0">
                <a:solidFill>
                  <a:schemeClr val="accent1"/>
                </a:solidFill>
                <a:latin typeface="微软雅黑" pitchFamily="34" charset="-122"/>
                <a:ea typeface="微软雅黑" pitchFamily="34" charset="-122"/>
                <a:sym typeface="微软雅黑" pitchFamily="34" charset="-122"/>
              </a:rPr>
              <a:t>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endParaRPr lang="en-US" altLang="zh-CN"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11" name="TextBox 52"/>
          <p:cNvSpPr txBox="1"/>
          <p:nvPr/>
        </p:nvSpPr>
        <p:spPr>
          <a:xfrm>
            <a:off x="1618702" y="1203598"/>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sp>
        <p:nvSpPr>
          <p:cNvPr id="12" name="TextBox 53"/>
          <p:cNvSpPr txBox="1"/>
          <p:nvPr/>
        </p:nvSpPr>
        <p:spPr>
          <a:xfrm>
            <a:off x="1247931" y="1534011"/>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13" name="TextBox 58"/>
          <p:cNvSpPr txBox="1"/>
          <p:nvPr/>
        </p:nvSpPr>
        <p:spPr>
          <a:xfrm>
            <a:off x="6587495" y="1599503"/>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grpSp>
        <p:nvGrpSpPr>
          <p:cNvPr id="14" name="组合 13"/>
          <p:cNvGrpSpPr/>
          <p:nvPr/>
        </p:nvGrpSpPr>
        <p:grpSpPr>
          <a:xfrm>
            <a:off x="5315348" y="2380989"/>
            <a:ext cx="1056852" cy="1044555"/>
            <a:chOff x="5315348" y="2380989"/>
            <a:chExt cx="1056852" cy="1044555"/>
          </a:xfrm>
        </p:grpSpPr>
        <p:sp>
          <p:nvSpPr>
            <p:cNvPr id="15"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alpha val="80000"/>
              </a:schemeClr>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080808"/>
                </a:solidFill>
                <a:latin typeface="宋体"/>
                <a:ea typeface="宋体"/>
              </a:endParaRPr>
            </a:p>
          </p:txBody>
        </p:sp>
        <p:sp>
          <p:nvSpPr>
            <p:cNvPr id="16" name="TextBox 59"/>
            <p:cNvSpPr txBox="1"/>
            <p:nvPr/>
          </p:nvSpPr>
          <p:spPr>
            <a:xfrm>
              <a:off x="5335333" y="2643758"/>
              <a:ext cx="1036867" cy="553998"/>
            </a:xfrm>
            <a:prstGeom prst="rect">
              <a:avLst/>
            </a:prstGeom>
            <a:noFill/>
          </p:spPr>
          <p:txBody>
            <a:bodyPr wrap="square" lIns="0" tIns="0" rIns="0" bIns="0" rtlCol="0">
              <a:spAutoFit/>
            </a:bodyPr>
            <a:lstStyle/>
            <a:p>
              <a:pPr algn="ctr"/>
              <a:r>
                <a:rPr lang="zh-CN" altLang="en-US" dirty="0" smtClean="0">
                  <a:solidFill>
                    <a:schemeClr val="accent2"/>
                  </a:solidFill>
                  <a:latin typeface="微软雅黑" pitchFamily="34" charset="-122"/>
                  <a:ea typeface="微软雅黑" pitchFamily="34" charset="-122"/>
                </a:rPr>
                <a:t>标题</a:t>
              </a:r>
              <a:endParaRPr lang="en-US" altLang="zh-CN" dirty="0" smtClean="0">
                <a:solidFill>
                  <a:schemeClr val="accent2"/>
                </a:solidFill>
                <a:latin typeface="微软雅黑" pitchFamily="34" charset="-122"/>
                <a:ea typeface="微软雅黑" pitchFamily="34" charset="-122"/>
              </a:endParaRPr>
            </a:p>
            <a:p>
              <a:pPr algn="ctr"/>
              <a:r>
                <a:rPr lang="zh-CN" altLang="en-US" dirty="0" smtClean="0">
                  <a:solidFill>
                    <a:schemeClr val="accent2"/>
                  </a:solidFill>
                  <a:latin typeface="微软雅黑" pitchFamily="34" charset="-122"/>
                  <a:ea typeface="微软雅黑" pitchFamily="34" charset="-122"/>
                </a:rPr>
                <a:t>文字</a:t>
              </a:r>
              <a:endParaRPr lang="zh-CN" altLang="en-US" dirty="0">
                <a:solidFill>
                  <a:schemeClr val="accent2"/>
                </a:solidFill>
                <a:latin typeface="微软雅黑" pitchFamily="34" charset="-122"/>
                <a:ea typeface="微软雅黑" pitchFamily="34" charset="-122"/>
              </a:endParaRPr>
            </a:p>
          </p:txBody>
        </p:sp>
      </p:grpSp>
      <p:grpSp>
        <p:nvGrpSpPr>
          <p:cNvPr id="17" name="组合 16"/>
          <p:cNvGrpSpPr/>
          <p:nvPr/>
        </p:nvGrpSpPr>
        <p:grpSpPr>
          <a:xfrm>
            <a:off x="3078882" y="1266632"/>
            <a:ext cx="1036867" cy="665742"/>
            <a:chOff x="3078882" y="1266632"/>
            <a:chExt cx="1036867" cy="665742"/>
          </a:xfrm>
        </p:grpSpPr>
        <p:sp>
          <p:nvSpPr>
            <p:cNvPr id="18" name="椭圆 80"/>
            <p:cNvSpPr/>
            <p:nvPr/>
          </p:nvSpPr>
          <p:spPr bwMode="auto">
            <a:xfrm>
              <a:off x="3255801" y="1266632"/>
              <a:ext cx="664395" cy="665742"/>
            </a:xfrm>
            <a:prstGeom prst="ellipse">
              <a:avLst/>
            </a:prstGeom>
            <a:solidFill>
              <a:schemeClr val="tx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19" name="TextBox 60"/>
            <p:cNvSpPr txBox="1"/>
            <p:nvPr/>
          </p:nvSpPr>
          <p:spPr>
            <a:xfrm>
              <a:off x="3078882" y="1461433"/>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20" name="组合 19"/>
          <p:cNvGrpSpPr/>
          <p:nvPr/>
        </p:nvGrpSpPr>
        <p:grpSpPr>
          <a:xfrm>
            <a:off x="2599029" y="2603954"/>
            <a:ext cx="1036867" cy="691758"/>
            <a:chOff x="2599029" y="2603954"/>
            <a:chExt cx="1036867" cy="691758"/>
          </a:xfrm>
        </p:grpSpPr>
        <p:sp>
          <p:nvSpPr>
            <p:cNvPr id="21" name="椭圆 80"/>
            <p:cNvSpPr/>
            <p:nvPr/>
          </p:nvSpPr>
          <p:spPr bwMode="auto">
            <a:xfrm>
              <a:off x="2746251" y="2603954"/>
              <a:ext cx="690358" cy="691758"/>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22" name="TextBox 61"/>
            <p:cNvSpPr txBox="1"/>
            <p:nvPr/>
          </p:nvSpPr>
          <p:spPr>
            <a:xfrm>
              <a:off x="2599029" y="2826722"/>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23" name="组合 22"/>
          <p:cNvGrpSpPr/>
          <p:nvPr/>
        </p:nvGrpSpPr>
        <p:grpSpPr>
          <a:xfrm>
            <a:off x="3218526" y="3839142"/>
            <a:ext cx="1036867" cy="665742"/>
            <a:chOff x="3218526" y="3839142"/>
            <a:chExt cx="1036867" cy="665742"/>
          </a:xfrm>
        </p:grpSpPr>
        <p:sp>
          <p:nvSpPr>
            <p:cNvPr id="24" name="椭圆 80"/>
            <p:cNvSpPr/>
            <p:nvPr/>
          </p:nvSpPr>
          <p:spPr bwMode="auto">
            <a:xfrm>
              <a:off x="3403549" y="3839142"/>
              <a:ext cx="664395" cy="665742"/>
            </a:xfrm>
            <a:prstGeom prst="ellipse">
              <a:avLst/>
            </a:prstGeom>
            <a:solidFill>
              <a:schemeClr val="tx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25" name="TextBox 62"/>
            <p:cNvSpPr txBox="1"/>
            <p:nvPr/>
          </p:nvSpPr>
          <p:spPr>
            <a:xfrm>
              <a:off x="3218526" y="4057787"/>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sp>
        <p:nvSpPr>
          <p:cNvPr id="26" name="TextBox 67"/>
          <p:cNvSpPr txBox="1"/>
          <p:nvPr/>
        </p:nvSpPr>
        <p:spPr>
          <a:xfrm>
            <a:off x="1270363" y="2520647"/>
            <a:ext cx="1036867" cy="246221"/>
          </a:xfrm>
          <a:prstGeom prst="rect">
            <a:avLst/>
          </a:prstGeom>
          <a:noFill/>
        </p:spPr>
        <p:txBody>
          <a:bodyPr wrap="square" lIns="0" tIns="0" rIns="0" bIns="0" rtlCol="0">
            <a:spAutoFit/>
          </a:bodyPr>
          <a:lstStyle/>
          <a:p>
            <a:pPr algn="ctr"/>
            <a:r>
              <a:rPr lang="zh-CN" altLang="en-US" sz="1600" dirty="0" smtClean="0">
                <a:solidFill>
                  <a:schemeClr val="bg2"/>
                </a:solidFill>
                <a:latin typeface="微软雅黑" pitchFamily="34" charset="-122"/>
                <a:ea typeface="微软雅黑" pitchFamily="34" charset="-122"/>
              </a:rPr>
              <a:t>标题文字</a:t>
            </a:r>
            <a:endParaRPr lang="zh-CN" altLang="en-US" sz="1600" dirty="0">
              <a:solidFill>
                <a:schemeClr val="bg2"/>
              </a:solidFill>
              <a:latin typeface="微软雅黑" pitchFamily="34" charset="-122"/>
              <a:ea typeface="微软雅黑" pitchFamily="34" charset="-122"/>
            </a:endParaRPr>
          </a:p>
        </p:txBody>
      </p:sp>
      <p:sp>
        <p:nvSpPr>
          <p:cNvPr id="27" name="TextBox 68"/>
          <p:cNvSpPr txBox="1"/>
          <p:nvPr/>
        </p:nvSpPr>
        <p:spPr>
          <a:xfrm>
            <a:off x="899592" y="2851060"/>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28" name="TextBox 69"/>
          <p:cNvSpPr txBox="1"/>
          <p:nvPr/>
        </p:nvSpPr>
        <p:spPr>
          <a:xfrm>
            <a:off x="1978742" y="3811566"/>
            <a:ext cx="1036867" cy="246221"/>
          </a:xfrm>
          <a:prstGeom prst="rect">
            <a:avLst/>
          </a:prstGeom>
          <a:noFill/>
        </p:spPr>
        <p:txBody>
          <a:bodyPr wrap="square" lIns="0" tIns="0" rIns="0" bIns="0" rtlCol="0">
            <a:spAutoFit/>
          </a:bodyPr>
          <a:lstStyle/>
          <a:p>
            <a:pPr algn="ctr"/>
            <a:r>
              <a:rPr lang="zh-CN" altLang="en-US" sz="1600" dirty="0" smtClean="0">
                <a:solidFill>
                  <a:schemeClr val="tx2"/>
                </a:solidFill>
                <a:latin typeface="微软雅黑" pitchFamily="34" charset="-122"/>
                <a:ea typeface="微软雅黑" pitchFamily="34" charset="-122"/>
              </a:rPr>
              <a:t>标题文字</a:t>
            </a:r>
            <a:endParaRPr lang="zh-CN" altLang="en-US" sz="1600" dirty="0">
              <a:solidFill>
                <a:schemeClr val="tx2"/>
              </a:solidFill>
              <a:latin typeface="微软雅黑" pitchFamily="34" charset="-122"/>
              <a:ea typeface="微软雅黑" pitchFamily="34" charset="-122"/>
            </a:endParaRPr>
          </a:p>
        </p:txBody>
      </p:sp>
      <p:sp>
        <p:nvSpPr>
          <p:cNvPr id="29" name="TextBox 70"/>
          <p:cNvSpPr txBox="1"/>
          <p:nvPr/>
        </p:nvSpPr>
        <p:spPr>
          <a:xfrm>
            <a:off x="1607971" y="4141979"/>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333838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right)">
                                      <p:cBhvr>
                                        <p:cTn id="14" dur="500"/>
                                        <p:tgtEl>
                                          <p:spTgt spid="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0-#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0-#ppt_w/2"/>
                                          </p:val>
                                        </p:tav>
                                        <p:tav tm="100000">
                                          <p:val>
                                            <p:strVal val="#ppt_x"/>
                                          </p:val>
                                        </p:tav>
                                      </p:tavLst>
                                    </p:anim>
                                    <p:anim calcmode="lin" valueType="num">
                                      <p:cBhvr additive="base">
                                        <p:cTn id="51" dur="500" fill="hold"/>
                                        <p:tgtEl>
                                          <p:spTgt spid="12"/>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0-#ppt_w/2"/>
                                          </p:val>
                                        </p:tav>
                                        <p:tav tm="100000">
                                          <p:val>
                                            <p:strVal val="#ppt_x"/>
                                          </p:val>
                                        </p:tav>
                                      </p:tavLst>
                                    </p:anim>
                                    <p:anim calcmode="lin" valueType="num">
                                      <p:cBhvr additive="base">
                                        <p:cTn id="55" dur="500" fill="hold"/>
                                        <p:tgtEl>
                                          <p:spTgt spid="26"/>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fill="hold"/>
                                        <p:tgtEl>
                                          <p:spTgt spid="27"/>
                                        </p:tgtEl>
                                        <p:attrNameLst>
                                          <p:attrName>ppt_x</p:attrName>
                                        </p:attrNameLst>
                                      </p:cBhvr>
                                      <p:tavLst>
                                        <p:tav tm="0">
                                          <p:val>
                                            <p:strVal val="0-#ppt_w/2"/>
                                          </p:val>
                                        </p:tav>
                                        <p:tav tm="100000">
                                          <p:val>
                                            <p:strVal val="#ppt_x"/>
                                          </p:val>
                                        </p:tav>
                                      </p:tavLst>
                                    </p:anim>
                                    <p:anim calcmode="lin" valueType="num">
                                      <p:cBhvr additive="base">
                                        <p:cTn id="59" dur="500" fill="hold"/>
                                        <p:tgtEl>
                                          <p:spTgt spid="27"/>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fill="hold"/>
                                        <p:tgtEl>
                                          <p:spTgt spid="28"/>
                                        </p:tgtEl>
                                        <p:attrNameLst>
                                          <p:attrName>ppt_x</p:attrName>
                                        </p:attrNameLst>
                                      </p:cBhvr>
                                      <p:tavLst>
                                        <p:tav tm="0">
                                          <p:val>
                                            <p:strVal val="0-#ppt_w/2"/>
                                          </p:val>
                                        </p:tav>
                                        <p:tav tm="100000">
                                          <p:val>
                                            <p:strVal val="#ppt_x"/>
                                          </p:val>
                                        </p:tav>
                                      </p:tavLst>
                                    </p:anim>
                                    <p:anim calcmode="lin" valueType="num">
                                      <p:cBhvr additive="base">
                                        <p:cTn id="63" dur="500" fill="hold"/>
                                        <p:tgtEl>
                                          <p:spTgt spid="28"/>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fill="hold"/>
                                        <p:tgtEl>
                                          <p:spTgt spid="29"/>
                                        </p:tgtEl>
                                        <p:attrNameLst>
                                          <p:attrName>ppt_x</p:attrName>
                                        </p:attrNameLst>
                                      </p:cBhvr>
                                      <p:tavLst>
                                        <p:tav tm="0">
                                          <p:val>
                                            <p:strVal val="0-#ppt_w/2"/>
                                          </p:val>
                                        </p:tav>
                                        <p:tav tm="100000">
                                          <p:val>
                                            <p:strVal val="#ppt_x"/>
                                          </p:val>
                                        </p:tav>
                                      </p:tavLst>
                                    </p:anim>
                                    <p:anim calcmode="lin" valueType="num">
                                      <p:cBhvr additive="base">
                                        <p:cTn id="67"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fill="hold"/>
                                        <p:tgtEl>
                                          <p:spTgt spid="10"/>
                                        </p:tgtEl>
                                        <p:attrNameLst>
                                          <p:attrName>ppt_x</p:attrName>
                                        </p:attrNameLst>
                                      </p:cBhvr>
                                      <p:tavLst>
                                        <p:tav tm="0">
                                          <p:val>
                                            <p:strVal val="#ppt_x"/>
                                          </p:val>
                                        </p:tav>
                                        <p:tav tm="100000">
                                          <p:val>
                                            <p:strVal val="#ppt_x"/>
                                          </p:val>
                                        </p:tav>
                                      </p:tavLst>
                                    </p:anim>
                                    <p:anim calcmode="lin" valueType="num">
                                      <p:cBhvr additive="base">
                                        <p:cTn id="73" dur="500" fill="hold"/>
                                        <p:tgtEl>
                                          <p:spTgt spid="10"/>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additive="base">
                                        <p:cTn id="76" dur="500" fill="hold"/>
                                        <p:tgtEl>
                                          <p:spTgt spid="13"/>
                                        </p:tgtEl>
                                        <p:attrNameLst>
                                          <p:attrName>ppt_x</p:attrName>
                                        </p:attrNameLst>
                                      </p:cBhvr>
                                      <p:tavLst>
                                        <p:tav tm="0">
                                          <p:val>
                                            <p:strVal val="#ppt_x"/>
                                          </p:val>
                                        </p:tav>
                                        <p:tav tm="100000">
                                          <p:val>
                                            <p:strVal val="#ppt_x"/>
                                          </p:val>
                                        </p:tav>
                                      </p:tavLst>
                                    </p:anim>
                                    <p:anim calcmode="lin" valueType="num">
                                      <p:cBhvr additive="base">
                                        <p:cTn id="7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26" grpId="0"/>
      <p:bldP spid="27" grpId="0"/>
      <p:bldP spid="28" grpId="0"/>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87824" y="1431140"/>
            <a:ext cx="3106068" cy="2984750"/>
            <a:chOff x="2789367" y="1155734"/>
            <a:chExt cx="3571747" cy="3432240"/>
          </a:xfrm>
        </p:grpSpPr>
        <p:sp>
          <p:nvSpPr>
            <p:cNvPr id="8" name="Freeform 2"/>
            <p:cNvSpPr>
              <a:spLocks/>
            </p:cNvSpPr>
            <p:nvPr/>
          </p:nvSpPr>
          <p:spPr bwMode="blackWhite">
            <a:xfrm>
              <a:off x="4908118" y="1168692"/>
              <a:ext cx="1446517" cy="1373544"/>
            </a:xfrm>
            <a:custGeom>
              <a:avLst/>
              <a:gdLst>
                <a:gd name="T0" fmla="*/ 491 w 671"/>
                <a:gd name="T1" fmla="*/ 578 h 658"/>
                <a:gd name="T2" fmla="*/ 491 w 671"/>
                <a:gd name="T3" fmla="*/ 657 h 658"/>
                <a:gd name="T4" fmla="*/ 0 w 671"/>
                <a:gd name="T5" fmla="*/ 657 h 658"/>
                <a:gd name="T6" fmla="*/ 0 w 671"/>
                <a:gd name="T7" fmla="*/ 166 h 658"/>
                <a:gd name="T8" fmla="*/ 95 w 671"/>
                <a:gd name="T9" fmla="*/ 166 h 658"/>
                <a:gd name="T10" fmla="*/ 95 w 671"/>
                <a:gd name="T11" fmla="*/ 506 h 658"/>
                <a:gd name="T12" fmla="*/ 602 w 671"/>
                <a:gd name="T13" fmla="*/ 0 h 658"/>
                <a:gd name="T14" fmla="*/ 670 w 671"/>
                <a:gd name="T15" fmla="*/ 63 h 658"/>
                <a:gd name="T16" fmla="*/ 166 w 671"/>
                <a:gd name="T17" fmla="*/ 570 h 658"/>
                <a:gd name="T18" fmla="*/ 491 w 671"/>
                <a:gd name="T19" fmla="*/ 570 h 658"/>
                <a:gd name="T20" fmla="*/ 491 w 671"/>
                <a:gd name="T21" fmla="*/ 657 h 658"/>
                <a:gd name="T22" fmla="*/ 491 w 671"/>
                <a:gd name="T23" fmla="*/ 578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1" h="658">
                  <a:moveTo>
                    <a:pt x="491" y="578"/>
                  </a:moveTo>
                  <a:lnTo>
                    <a:pt x="491" y="657"/>
                  </a:lnTo>
                  <a:lnTo>
                    <a:pt x="0" y="657"/>
                  </a:lnTo>
                  <a:lnTo>
                    <a:pt x="0" y="166"/>
                  </a:lnTo>
                  <a:lnTo>
                    <a:pt x="95" y="166"/>
                  </a:lnTo>
                  <a:lnTo>
                    <a:pt x="95" y="506"/>
                  </a:lnTo>
                  <a:lnTo>
                    <a:pt x="602" y="0"/>
                  </a:lnTo>
                  <a:lnTo>
                    <a:pt x="670" y="63"/>
                  </a:lnTo>
                  <a:lnTo>
                    <a:pt x="166" y="570"/>
                  </a:lnTo>
                  <a:lnTo>
                    <a:pt x="491" y="570"/>
                  </a:lnTo>
                  <a:lnTo>
                    <a:pt x="491" y="657"/>
                  </a:lnTo>
                  <a:lnTo>
                    <a:pt x="491" y="578"/>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9" name="Freeform 3"/>
            <p:cNvSpPr>
              <a:spLocks/>
            </p:cNvSpPr>
            <p:nvPr/>
          </p:nvSpPr>
          <p:spPr bwMode="blackWhite">
            <a:xfrm>
              <a:off x="4908118" y="3185275"/>
              <a:ext cx="1452996" cy="1389741"/>
            </a:xfrm>
            <a:custGeom>
              <a:avLst/>
              <a:gdLst>
                <a:gd name="T0" fmla="*/ 491 w 674"/>
                <a:gd name="T1" fmla="*/ 79 h 666"/>
                <a:gd name="T2" fmla="*/ 491 w 674"/>
                <a:gd name="T3" fmla="*/ 0 h 666"/>
                <a:gd name="T4" fmla="*/ 0 w 674"/>
                <a:gd name="T5" fmla="*/ 0 h 666"/>
                <a:gd name="T6" fmla="*/ 0 w 674"/>
                <a:gd name="T7" fmla="*/ 491 h 666"/>
                <a:gd name="T8" fmla="*/ 95 w 674"/>
                <a:gd name="T9" fmla="*/ 491 h 666"/>
                <a:gd name="T10" fmla="*/ 95 w 674"/>
                <a:gd name="T11" fmla="*/ 159 h 666"/>
                <a:gd name="T12" fmla="*/ 602 w 674"/>
                <a:gd name="T13" fmla="*/ 665 h 666"/>
                <a:gd name="T14" fmla="*/ 673 w 674"/>
                <a:gd name="T15" fmla="*/ 594 h 666"/>
                <a:gd name="T16" fmla="*/ 174 w 674"/>
                <a:gd name="T17" fmla="*/ 95 h 666"/>
                <a:gd name="T18" fmla="*/ 491 w 674"/>
                <a:gd name="T19" fmla="*/ 95 h 666"/>
                <a:gd name="T20" fmla="*/ 491 w 674"/>
                <a:gd name="T21" fmla="*/ 0 h 666"/>
                <a:gd name="T22" fmla="*/ 491 w 674"/>
                <a:gd name="T23" fmla="*/ 7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4" h="666">
                  <a:moveTo>
                    <a:pt x="491" y="79"/>
                  </a:moveTo>
                  <a:lnTo>
                    <a:pt x="491" y="0"/>
                  </a:lnTo>
                  <a:lnTo>
                    <a:pt x="0" y="0"/>
                  </a:lnTo>
                  <a:lnTo>
                    <a:pt x="0" y="491"/>
                  </a:lnTo>
                  <a:lnTo>
                    <a:pt x="95" y="491"/>
                  </a:lnTo>
                  <a:lnTo>
                    <a:pt x="95" y="159"/>
                  </a:lnTo>
                  <a:lnTo>
                    <a:pt x="602" y="665"/>
                  </a:lnTo>
                  <a:lnTo>
                    <a:pt x="673" y="594"/>
                  </a:lnTo>
                  <a:lnTo>
                    <a:pt x="174" y="95"/>
                  </a:lnTo>
                  <a:lnTo>
                    <a:pt x="491" y="95"/>
                  </a:lnTo>
                  <a:lnTo>
                    <a:pt x="491" y="0"/>
                  </a:lnTo>
                  <a:lnTo>
                    <a:pt x="491" y="79"/>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0" name="Freeform 4"/>
            <p:cNvSpPr>
              <a:spLocks/>
            </p:cNvSpPr>
            <p:nvPr/>
          </p:nvSpPr>
          <p:spPr bwMode="blackWhite">
            <a:xfrm>
              <a:off x="2789367" y="3185275"/>
              <a:ext cx="1465955" cy="1402699"/>
            </a:xfrm>
            <a:custGeom>
              <a:avLst/>
              <a:gdLst>
                <a:gd name="T0" fmla="*/ 184 w 680"/>
                <a:gd name="T1" fmla="*/ 80 h 672"/>
                <a:gd name="T2" fmla="*/ 184 w 680"/>
                <a:gd name="T3" fmla="*/ 0 h 672"/>
                <a:gd name="T4" fmla="*/ 679 w 680"/>
                <a:gd name="T5" fmla="*/ 0 h 672"/>
                <a:gd name="T6" fmla="*/ 679 w 680"/>
                <a:gd name="T7" fmla="*/ 495 h 672"/>
                <a:gd name="T8" fmla="*/ 583 w 680"/>
                <a:gd name="T9" fmla="*/ 495 h 672"/>
                <a:gd name="T10" fmla="*/ 583 w 680"/>
                <a:gd name="T11" fmla="*/ 160 h 672"/>
                <a:gd name="T12" fmla="*/ 72 w 680"/>
                <a:gd name="T13" fmla="*/ 671 h 672"/>
                <a:gd name="T14" fmla="*/ 0 w 680"/>
                <a:gd name="T15" fmla="*/ 599 h 672"/>
                <a:gd name="T16" fmla="*/ 503 w 680"/>
                <a:gd name="T17" fmla="*/ 96 h 672"/>
                <a:gd name="T18" fmla="*/ 184 w 680"/>
                <a:gd name="T19" fmla="*/ 96 h 672"/>
                <a:gd name="T20" fmla="*/ 184 w 680"/>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72">
                  <a:moveTo>
                    <a:pt x="184" y="80"/>
                  </a:moveTo>
                  <a:lnTo>
                    <a:pt x="184" y="0"/>
                  </a:lnTo>
                  <a:lnTo>
                    <a:pt x="679" y="0"/>
                  </a:lnTo>
                  <a:lnTo>
                    <a:pt x="679" y="495"/>
                  </a:lnTo>
                  <a:lnTo>
                    <a:pt x="583" y="495"/>
                  </a:lnTo>
                  <a:lnTo>
                    <a:pt x="583" y="160"/>
                  </a:lnTo>
                  <a:lnTo>
                    <a:pt x="72" y="671"/>
                  </a:lnTo>
                  <a:lnTo>
                    <a:pt x="0" y="599"/>
                  </a:lnTo>
                  <a:lnTo>
                    <a:pt x="503" y="96"/>
                  </a:lnTo>
                  <a:lnTo>
                    <a:pt x="184" y="96"/>
                  </a:lnTo>
                  <a:lnTo>
                    <a:pt x="184" y="0"/>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1" name="Freeform 5"/>
            <p:cNvSpPr>
              <a:spLocks/>
            </p:cNvSpPr>
            <p:nvPr/>
          </p:nvSpPr>
          <p:spPr bwMode="blackWhite">
            <a:xfrm>
              <a:off x="2789367" y="1155734"/>
              <a:ext cx="1465955" cy="1386502"/>
            </a:xfrm>
            <a:custGeom>
              <a:avLst/>
              <a:gdLst>
                <a:gd name="T0" fmla="*/ 184 w 680"/>
                <a:gd name="T1" fmla="*/ 583 h 664"/>
                <a:gd name="T2" fmla="*/ 184 w 680"/>
                <a:gd name="T3" fmla="*/ 663 h 664"/>
                <a:gd name="T4" fmla="*/ 679 w 680"/>
                <a:gd name="T5" fmla="*/ 663 h 664"/>
                <a:gd name="T6" fmla="*/ 679 w 680"/>
                <a:gd name="T7" fmla="*/ 168 h 664"/>
                <a:gd name="T8" fmla="*/ 583 w 680"/>
                <a:gd name="T9" fmla="*/ 168 h 664"/>
                <a:gd name="T10" fmla="*/ 583 w 680"/>
                <a:gd name="T11" fmla="*/ 511 h 664"/>
                <a:gd name="T12" fmla="*/ 72 w 680"/>
                <a:gd name="T13" fmla="*/ 0 h 664"/>
                <a:gd name="T14" fmla="*/ 0 w 680"/>
                <a:gd name="T15" fmla="*/ 72 h 664"/>
                <a:gd name="T16" fmla="*/ 511 w 680"/>
                <a:gd name="T17" fmla="*/ 575 h 664"/>
                <a:gd name="T18" fmla="*/ 184 w 680"/>
                <a:gd name="T19" fmla="*/ 575 h 664"/>
                <a:gd name="T20" fmla="*/ 184 w 680"/>
                <a:gd name="T21" fmla="*/ 66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64">
                  <a:moveTo>
                    <a:pt x="184" y="583"/>
                  </a:moveTo>
                  <a:lnTo>
                    <a:pt x="184" y="663"/>
                  </a:lnTo>
                  <a:lnTo>
                    <a:pt x="679" y="663"/>
                  </a:lnTo>
                  <a:lnTo>
                    <a:pt x="679" y="168"/>
                  </a:lnTo>
                  <a:lnTo>
                    <a:pt x="583" y="168"/>
                  </a:lnTo>
                  <a:lnTo>
                    <a:pt x="583" y="511"/>
                  </a:lnTo>
                  <a:lnTo>
                    <a:pt x="72" y="0"/>
                  </a:lnTo>
                  <a:lnTo>
                    <a:pt x="0" y="72"/>
                  </a:lnTo>
                  <a:lnTo>
                    <a:pt x="511" y="575"/>
                  </a:lnTo>
                  <a:lnTo>
                    <a:pt x="184" y="575"/>
                  </a:lnTo>
                  <a:lnTo>
                    <a:pt x="184" y="663"/>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2" name="AutoShape 10"/>
            <p:cNvSpPr>
              <a:spLocks noChangeArrowheads="1"/>
            </p:cNvSpPr>
            <p:nvPr/>
          </p:nvSpPr>
          <p:spPr bwMode="blackWhite">
            <a:xfrm>
              <a:off x="4245602" y="2543856"/>
              <a:ext cx="644697" cy="644658"/>
            </a:xfrm>
            <a:prstGeom prst="flowChartOr">
              <a:avLst/>
            </a:pr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grpSp>
      <p:grpSp>
        <p:nvGrpSpPr>
          <p:cNvPr id="13" name="组合 4"/>
          <p:cNvGrpSpPr/>
          <p:nvPr/>
        </p:nvGrpSpPr>
        <p:grpSpPr>
          <a:xfrm>
            <a:off x="1025360" y="3358701"/>
            <a:ext cx="1764007" cy="1085257"/>
            <a:chOff x="1052897" y="5281774"/>
            <a:chExt cx="1764007" cy="1085257"/>
          </a:xfrm>
        </p:grpSpPr>
        <p:sp>
          <p:nvSpPr>
            <p:cNvPr id="14" name="TextBox 20"/>
            <p:cNvSpPr txBox="1"/>
            <p:nvPr/>
          </p:nvSpPr>
          <p:spPr bwMode="auto">
            <a:xfrm>
              <a:off x="1052897" y="5580327"/>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5" name="TextBox 19"/>
            <p:cNvSpPr txBox="1">
              <a:spLocks noChangeArrowheads="1"/>
            </p:cNvSpPr>
            <p:nvPr/>
          </p:nvSpPr>
          <p:spPr bwMode="auto">
            <a:xfrm>
              <a:off x="1052898" y="5281774"/>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grpSp>
        <p:nvGrpSpPr>
          <p:cNvPr id="16" name="组合 11"/>
          <p:cNvGrpSpPr/>
          <p:nvPr/>
        </p:nvGrpSpPr>
        <p:grpSpPr>
          <a:xfrm>
            <a:off x="1025360" y="1260110"/>
            <a:ext cx="1764007" cy="1085257"/>
            <a:chOff x="1052897" y="2195545"/>
            <a:chExt cx="1764007" cy="1085257"/>
          </a:xfrm>
        </p:grpSpPr>
        <p:sp>
          <p:nvSpPr>
            <p:cNvPr id="17" name="TextBox 20"/>
            <p:cNvSpPr txBox="1"/>
            <p:nvPr/>
          </p:nvSpPr>
          <p:spPr bwMode="auto">
            <a:xfrm>
              <a:off x="1052897" y="2494098"/>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8" name="TextBox 19"/>
            <p:cNvSpPr txBox="1">
              <a:spLocks noChangeArrowheads="1"/>
            </p:cNvSpPr>
            <p:nvPr/>
          </p:nvSpPr>
          <p:spPr bwMode="auto">
            <a:xfrm>
              <a:off x="1052898"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19" name="组合 1"/>
          <p:cNvGrpSpPr/>
          <p:nvPr/>
        </p:nvGrpSpPr>
        <p:grpSpPr>
          <a:xfrm>
            <a:off x="6354634" y="1260110"/>
            <a:ext cx="1764007" cy="1085257"/>
            <a:chOff x="6382171" y="2195545"/>
            <a:chExt cx="1764007" cy="1085257"/>
          </a:xfrm>
        </p:grpSpPr>
        <p:sp>
          <p:nvSpPr>
            <p:cNvPr id="20" name="TextBox 20"/>
            <p:cNvSpPr txBox="1"/>
            <p:nvPr/>
          </p:nvSpPr>
          <p:spPr bwMode="auto">
            <a:xfrm>
              <a:off x="6382171" y="2494098"/>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此处添加段落文本单击此处添加段落文本单击此处</a:t>
              </a:r>
              <a:r>
                <a:rPr lang="zh-CN" altLang="en-US" sz="1000" dirty="0" smtClean="0">
                  <a:solidFill>
                    <a:schemeClr val="accent1"/>
                  </a:solidFill>
                  <a:latin typeface="微软雅黑" pitchFamily="34" charset="-122"/>
                  <a:ea typeface="微软雅黑" pitchFamily="34" charset="-122"/>
                </a:rPr>
                <a:t>添加</a:t>
              </a:r>
              <a:endParaRPr lang="zh-CN" altLang="en-US" sz="1000" dirty="0">
                <a:solidFill>
                  <a:schemeClr val="accent1"/>
                </a:solidFill>
                <a:latin typeface="微软雅黑" pitchFamily="34" charset="-122"/>
                <a:ea typeface="微软雅黑" pitchFamily="34" charset="-122"/>
              </a:endParaRPr>
            </a:p>
          </p:txBody>
        </p:sp>
        <p:sp>
          <p:nvSpPr>
            <p:cNvPr id="21" name="TextBox 19"/>
            <p:cNvSpPr txBox="1">
              <a:spLocks noChangeArrowheads="1"/>
            </p:cNvSpPr>
            <p:nvPr/>
          </p:nvSpPr>
          <p:spPr bwMode="auto">
            <a:xfrm>
              <a:off x="6382172"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2" name="组合 2"/>
          <p:cNvGrpSpPr/>
          <p:nvPr/>
        </p:nvGrpSpPr>
        <p:grpSpPr>
          <a:xfrm>
            <a:off x="6354634" y="3322886"/>
            <a:ext cx="1764007" cy="1085257"/>
            <a:chOff x="6382171" y="5245959"/>
            <a:chExt cx="1764007" cy="1085257"/>
          </a:xfrm>
        </p:grpSpPr>
        <p:sp>
          <p:nvSpPr>
            <p:cNvPr id="23" name="TextBox 20"/>
            <p:cNvSpPr txBox="1"/>
            <p:nvPr/>
          </p:nvSpPr>
          <p:spPr bwMode="auto">
            <a:xfrm>
              <a:off x="6382171" y="5544512"/>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24" name="TextBox 17"/>
            <p:cNvSpPr txBox="1">
              <a:spLocks noChangeArrowheads="1"/>
            </p:cNvSpPr>
            <p:nvPr/>
          </p:nvSpPr>
          <p:spPr bwMode="auto">
            <a:xfrm>
              <a:off x="6382172" y="5245959"/>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sp>
        <p:nvSpPr>
          <p:cNvPr id="2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972145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1+#ppt_w/2"/>
                                          </p:val>
                                        </p:tav>
                                        <p:tav tm="100000">
                                          <p:val>
                                            <p:strVal val="#ppt_x"/>
                                          </p:val>
                                        </p:tav>
                                      </p:tavLst>
                                    </p:anim>
                                    <p:anim calcmode="lin" valueType="num">
                                      <p:cBhvr additive="base">
                                        <p:cTn id="3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4"/>
          <p:cNvSpPr>
            <a:spLocks noChangeArrowheads="1"/>
          </p:cNvSpPr>
          <p:nvPr/>
        </p:nvSpPr>
        <p:spPr bwMode="auto">
          <a:xfrm>
            <a:off x="359569" y="360760"/>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zh-CN" altLang="en-US" sz="2100" b="1" dirty="0" smtClean="0">
                <a:solidFill>
                  <a:schemeClr val="accent1"/>
                </a:solidFill>
                <a:latin typeface="微软雅黑" pitchFamily="34" charset="-122"/>
                <a:ea typeface="微软雅黑" pitchFamily="34" charset="-122"/>
                <a:sym typeface="宋体" panose="02010600030101010101" pitchFamily="2" charset="-122"/>
              </a:rPr>
              <a:t>领导发言</a:t>
            </a:r>
            <a:endParaRPr lang="zh-CN" altLang="en-US" sz="2100" b="1" dirty="0">
              <a:solidFill>
                <a:schemeClr val="accent1"/>
              </a:solidFill>
              <a:latin typeface="微软雅黑" pitchFamily="34" charset="-122"/>
              <a:ea typeface="微软雅黑" pitchFamily="34" charset="-122"/>
              <a:sym typeface="宋体" panose="02010600030101010101" pitchFamily="2"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988417"/>
            <a:ext cx="2880367" cy="3616898"/>
          </a:xfrm>
          <a:prstGeom prst="rect">
            <a:avLst/>
          </a:prstGeom>
        </p:spPr>
      </p:pic>
      <p:grpSp>
        <p:nvGrpSpPr>
          <p:cNvPr id="4" name="组合 3"/>
          <p:cNvGrpSpPr/>
          <p:nvPr/>
        </p:nvGrpSpPr>
        <p:grpSpPr>
          <a:xfrm>
            <a:off x="822679" y="1275606"/>
            <a:ext cx="3677313" cy="461502"/>
            <a:chOff x="683568" y="1297806"/>
            <a:chExt cx="3677313" cy="461502"/>
          </a:xfrm>
        </p:grpSpPr>
        <p:grpSp>
          <p:nvGrpSpPr>
            <p:cNvPr id="6" name="组合 11"/>
            <p:cNvGrpSpPr>
              <a:grpSpLocks/>
            </p:cNvGrpSpPr>
            <p:nvPr/>
          </p:nvGrpSpPr>
          <p:grpSpPr bwMode="auto">
            <a:xfrm>
              <a:off x="683568" y="1297806"/>
              <a:ext cx="3677313" cy="323850"/>
              <a:chOff x="0" y="0"/>
              <a:chExt cx="4902685" cy="432048"/>
            </a:xfrm>
          </p:grpSpPr>
          <p:sp>
            <p:nvSpPr>
              <p:cNvPr id="7" name="矩形 12"/>
              <p:cNvSpPr>
                <a:spLocks noChangeArrowheads="1"/>
              </p:cNvSpPr>
              <p:nvPr/>
            </p:nvSpPr>
            <p:spPr bwMode="auto">
              <a:xfrm>
                <a:off x="0" y="0"/>
                <a:ext cx="432000" cy="432048"/>
              </a:xfrm>
              <a:prstGeom prst="rect">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24"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9" name="组合 48"/>
          <p:cNvGrpSpPr/>
          <p:nvPr/>
        </p:nvGrpSpPr>
        <p:grpSpPr>
          <a:xfrm>
            <a:off x="822679" y="1918128"/>
            <a:ext cx="3677313" cy="461502"/>
            <a:chOff x="683568" y="1297806"/>
            <a:chExt cx="3677313" cy="461502"/>
          </a:xfrm>
        </p:grpSpPr>
        <p:grpSp>
          <p:nvGrpSpPr>
            <p:cNvPr id="50" name="组合 11"/>
            <p:cNvGrpSpPr>
              <a:grpSpLocks/>
            </p:cNvGrpSpPr>
            <p:nvPr/>
          </p:nvGrpSpPr>
          <p:grpSpPr bwMode="auto">
            <a:xfrm>
              <a:off x="683568" y="1297806"/>
              <a:ext cx="3677313" cy="323850"/>
              <a:chOff x="0" y="0"/>
              <a:chExt cx="4902685" cy="432048"/>
            </a:xfrm>
          </p:grpSpPr>
          <p:sp>
            <p:nvSpPr>
              <p:cNvPr id="52" name="矩形 12"/>
              <p:cNvSpPr>
                <a:spLocks noChangeArrowheads="1"/>
              </p:cNvSpPr>
              <p:nvPr/>
            </p:nvSpPr>
            <p:spPr bwMode="auto">
              <a:xfrm>
                <a:off x="0" y="0"/>
                <a:ext cx="432000" cy="432048"/>
              </a:xfrm>
              <a:prstGeom prst="rect">
                <a:avLst/>
              </a:prstGeom>
              <a:solidFill>
                <a:schemeClr val="tx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4" name="组合 53"/>
          <p:cNvGrpSpPr/>
          <p:nvPr/>
        </p:nvGrpSpPr>
        <p:grpSpPr>
          <a:xfrm>
            <a:off x="822679" y="2560650"/>
            <a:ext cx="3677313" cy="461502"/>
            <a:chOff x="683568" y="1297806"/>
            <a:chExt cx="3677313" cy="461502"/>
          </a:xfrm>
        </p:grpSpPr>
        <p:grpSp>
          <p:nvGrpSpPr>
            <p:cNvPr id="55" name="组合 11"/>
            <p:cNvGrpSpPr>
              <a:grpSpLocks/>
            </p:cNvGrpSpPr>
            <p:nvPr/>
          </p:nvGrpSpPr>
          <p:grpSpPr bwMode="auto">
            <a:xfrm>
              <a:off x="683568" y="1297806"/>
              <a:ext cx="3677313" cy="323850"/>
              <a:chOff x="0" y="0"/>
              <a:chExt cx="4902685" cy="432048"/>
            </a:xfrm>
          </p:grpSpPr>
          <p:sp>
            <p:nvSpPr>
              <p:cNvPr id="57" name="矩形 12"/>
              <p:cNvSpPr>
                <a:spLocks noChangeArrowheads="1"/>
              </p:cNvSpPr>
              <p:nvPr/>
            </p:nvSpPr>
            <p:spPr bwMode="auto">
              <a:xfrm>
                <a:off x="0" y="0"/>
                <a:ext cx="432000" cy="432048"/>
              </a:xfrm>
              <a:prstGeom prst="rect">
                <a:avLst/>
              </a:prstGeom>
              <a:solidFill>
                <a:schemeClr val="bg2">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9" name="组合 58"/>
          <p:cNvGrpSpPr/>
          <p:nvPr/>
        </p:nvGrpSpPr>
        <p:grpSpPr>
          <a:xfrm>
            <a:off x="822679" y="3203172"/>
            <a:ext cx="3677313" cy="461502"/>
            <a:chOff x="683568" y="1297806"/>
            <a:chExt cx="3677313" cy="461502"/>
          </a:xfrm>
        </p:grpSpPr>
        <p:grpSp>
          <p:nvGrpSpPr>
            <p:cNvPr id="60" name="组合 11"/>
            <p:cNvGrpSpPr>
              <a:grpSpLocks/>
            </p:cNvGrpSpPr>
            <p:nvPr/>
          </p:nvGrpSpPr>
          <p:grpSpPr bwMode="auto">
            <a:xfrm>
              <a:off x="683568" y="1297806"/>
              <a:ext cx="3677313" cy="323850"/>
              <a:chOff x="0" y="0"/>
              <a:chExt cx="4902685" cy="432048"/>
            </a:xfrm>
          </p:grpSpPr>
          <p:sp>
            <p:nvSpPr>
              <p:cNvPr id="62" name="矩形 12"/>
              <p:cNvSpPr>
                <a:spLocks noChangeArrowheads="1"/>
              </p:cNvSpPr>
              <p:nvPr/>
            </p:nvSpPr>
            <p:spPr bwMode="auto">
              <a:xfrm>
                <a:off x="0" y="0"/>
                <a:ext cx="432000" cy="432048"/>
              </a:xfrm>
              <a:prstGeom prst="rect">
                <a:avLst/>
              </a:prstGeom>
              <a:solidFill>
                <a:schemeClr val="tx2">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6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64" name="组合 63"/>
          <p:cNvGrpSpPr/>
          <p:nvPr/>
        </p:nvGrpSpPr>
        <p:grpSpPr>
          <a:xfrm>
            <a:off x="822679" y="3845694"/>
            <a:ext cx="3677313" cy="461502"/>
            <a:chOff x="683568" y="1297806"/>
            <a:chExt cx="3677313" cy="461502"/>
          </a:xfrm>
        </p:grpSpPr>
        <p:grpSp>
          <p:nvGrpSpPr>
            <p:cNvPr id="65" name="组合 11"/>
            <p:cNvGrpSpPr>
              <a:grpSpLocks/>
            </p:cNvGrpSpPr>
            <p:nvPr/>
          </p:nvGrpSpPr>
          <p:grpSpPr bwMode="auto">
            <a:xfrm>
              <a:off x="683568" y="1297806"/>
              <a:ext cx="3677313" cy="323850"/>
              <a:chOff x="0" y="0"/>
              <a:chExt cx="4902685" cy="432048"/>
            </a:xfrm>
          </p:grpSpPr>
          <p:sp>
            <p:nvSpPr>
              <p:cNvPr id="67" name="矩形 12"/>
              <p:cNvSpPr>
                <a:spLocks noChangeArrowheads="1"/>
              </p:cNvSpPr>
              <p:nvPr/>
            </p:nvSpPr>
            <p:spPr bwMode="auto">
              <a:xfrm>
                <a:off x="0" y="0"/>
                <a:ext cx="432000" cy="432048"/>
              </a:xfrm>
              <a:prstGeom prst="rect">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6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175411654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0-#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500" fill="hold"/>
                                        <p:tgtEl>
                                          <p:spTgt spid="54"/>
                                        </p:tgtEl>
                                        <p:attrNameLst>
                                          <p:attrName>ppt_x</p:attrName>
                                        </p:attrNameLst>
                                      </p:cBhvr>
                                      <p:tavLst>
                                        <p:tav tm="0">
                                          <p:val>
                                            <p:strVal val="0-#ppt_w/2"/>
                                          </p:val>
                                        </p:tav>
                                        <p:tav tm="100000">
                                          <p:val>
                                            <p:strVal val="#ppt_x"/>
                                          </p:val>
                                        </p:tav>
                                      </p:tavLst>
                                    </p:anim>
                                    <p:anim calcmode="lin" valueType="num">
                                      <p:cBhvr additive="base">
                                        <p:cTn id="29" dur="500" fill="hold"/>
                                        <p:tgtEl>
                                          <p:spTgt spid="54"/>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0-#ppt_w/2"/>
                                          </p:val>
                                        </p:tav>
                                        <p:tav tm="100000">
                                          <p:val>
                                            <p:strVal val="#ppt_x"/>
                                          </p:val>
                                        </p:tav>
                                      </p:tavLst>
                                    </p:anim>
                                    <p:anim calcmode="lin" valueType="num">
                                      <p:cBhvr additive="base">
                                        <p:cTn id="34" dur="500" fill="hold"/>
                                        <p:tgtEl>
                                          <p:spTgt spid="59"/>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nodeType="afterEffect">
                                  <p:stCondLst>
                                    <p:cond delay="0"/>
                                  </p:stCondLst>
                                  <p:childTnLst>
                                    <p:set>
                                      <p:cBhvr>
                                        <p:cTn id="37" dur="1" fill="hold">
                                          <p:stCondLst>
                                            <p:cond delay="0"/>
                                          </p:stCondLst>
                                        </p:cTn>
                                        <p:tgtEl>
                                          <p:spTgt spid="64"/>
                                        </p:tgtEl>
                                        <p:attrNameLst>
                                          <p:attrName>style.visibility</p:attrName>
                                        </p:attrNameLst>
                                      </p:cBhvr>
                                      <p:to>
                                        <p:strVal val="visible"/>
                                      </p:to>
                                    </p:set>
                                    <p:anim calcmode="lin" valueType="num">
                                      <p:cBhvr additive="base">
                                        <p:cTn id="38" dur="500" fill="hold"/>
                                        <p:tgtEl>
                                          <p:spTgt spid="64"/>
                                        </p:tgtEl>
                                        <p:attrNameLst>
                                          <p:attrName>ppt_x</p:attrName>
                                        </p:attrNameLst>
                                      </p:cBhvr>
                                      <p:tavLst>
                                        <p:tav tm="0">
                                          <p:val>
                                            <p:strVal val="0-#ppt_w/2"/>
                                          </p:val>
                                        </p:tav>
                                        <p:tav tm="100000">
                                          <p:val>
                                            <p:strVal val="#ppt_x"/>
                                          </p:val>
                                        </p:tav>
                                      </p:tavLst>
                                    </p:anim>
                                    <p:anim calcmode="lin" valueType="num">
                                      <p:cBhvr additive="base">
                                        <p:cTn id="39"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9" name="组合 18"/>
          <p:cNvGrpSpPr/>
          <p:nvPr/>
        </p:nvGrpSpPr>
        <p:grpSpPr>
          <a:xfrm rot="3172006" flipH="1">
            <a:off x="432339" y="3729946"/>
            <a:ext cx="662656" cy="957475"/>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rot="19202141" flipH="1">
            <a:off x="1114239" y="2889358"/>
            <a:ext cx="781543" cy="998125"/>
            <a:chOff x="7608678" y="2072194"/>
            <a:chExt cx="1155251" cy="1492566"/>
          </a:xfrm>
        </p:grpSpPr>
        <p:sp>
          <p:nvSpPr>
            <p:cNvPr id="25" name="等腰三角形 2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rot="2168517" flipH="1">
            <a:off x="784377" y="3203229"/>
            <a:ext cx="250452" cy="361879"/>
            <a:chOff x="7608678" y="2072194"/>
            <a:chExt cx="1155251" cy="1492566"/>
          </a:xfrm>
        </p:grpSpPr>
        <p:sp>
          <p:nvSpPr>
            <p:cNvPr id="30" name="等腰三角形 2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椭圆 3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5" name="椭圆 3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6" name="椭圆 3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4</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rot="536351">
            <a:off x="5664200" y="1520162"/>
            <a:ext cx="205361" cy="2967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p:cNvGrpSpPr/>
          <p:nvPr/>
        </p:nvGrpSpPr>
        <p:grpSpPr>
          <a:xfrm rot="20080448">
            <a:off x="5623710" y="2026265"/>
            <a:ext cx="330310" cy="477267"/>
            <a:chOff x="7608678" y="2072194"/>
            <a:chExt cx="1155251" cy="1492566"/>
          </a:xfrm>
        </p:grpSpPr>
        <p:sp>
          <p:nvSpPr>
            <p:cNvPr id="43" name="等腰三角形 4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7" name="组合 46"/>
          <p:cNvGrpSpPr/>
          <p:nvPr/>
        </p:nvGrpSpPr>
        <p:grpSpPr>
          <a:xfrm rot="1340142">
            <a:off x="5093252" y="1744135"/>
            <a:ext cx="386248" cy="499026"/>
            <a:chOff x="7608678" y="2072194"/>
            <a:chExt cx="1155251" cy="1492566"/>
          </a:xfrm>
        </p:grpSpPr>
        <p:sp>
          <p:nvSpPr>
            <p:cNvPr id="48" name="等腰三角形 4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2"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存在不足</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3479668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0-#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0-#ppt_w/2"/>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5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8" name="图片 7"/>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9" name="TextBox 15"/>
          <p:cNvSpPr txBox="1"/>
          <p:nvPr/>
        </p:nvSpPr>
        <p:spPr>
          <a:xfrm>
            <a:off x="1035208" y="3457028"/>
            <a:ext cx="1336995"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0" name="TextBox 16"/>
          <p:cNvSpPr txBox="1"/>
          <p:nvPr/>
        </p:nvSpPr>
        <p:spPr>
          <a:xfrm>
            <a:off x="2516219" y="2643758"/>
            <a:ext cx="1335701"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1" name="TextBox 29"/>
          <p:cNvSpPr txBox="1"/>
          <p:nvPr/>
        </p:nvSpPr>
        <p:spPr>
          <a:xfrm>
            <a:off x="4043464" y="2499742"/>
            <a:ext cx="1248616"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2" name="TextBox 30"/>
          <p:cNvSpPr txBox="1"/>
          <p:nvPr/>
        </p:nvSpPr>
        <p:spPr>
          <a:xfrm>
            <a:off x="5508104" y="2643758"/>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3" name="TextBox 31"/>
          <p:cNvSpPr txBox="1"/>
          <p:nvPr/>
        </p:nvSpPr>
        <p:spPr>
          <a:xfrm>
            <a:off x="6876256" y="3385904"/>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4" name="椭圆 13"/>
          <p:cNvSpPr/>
          <p:nvPr/>
        </p:nvSpPr>
        <p:spPr>
          <a:xfrm>
            <a:off x="1076099" y="2035609"/>
            <a:ext cx="1188000" cy="1188000"/>
          </a:xfrm>
          <a:prstGeom prst="ellipse">
            <a:avLst/>
          </a:prstGeom>
          <a:blipFill>
            <a:blip r:embed="rId7"/>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2460419" y="1319795"/>
            <a:ext cx="1188000" cy="1188000"/>
          </a:xfrm>
          <a:prstGeom prst="ellipse">
            <a:avLst/>
          </a:prstGeom>
          <a:blipFill>
            <a:blip r:embed="rId8"/>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4044595" y="1121635"/>
            <a:ext cx="1188000" cy="1188000"/>
          </a:xfrm>
          <a:prstGeom prst="ellipse">
            <a:avLst/>
          </a:prstGeom>
          <a:blipFill>
            <a:blip r:embed="rId9"/>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5582791" y="1319795"/>
            <a:ext cx="1188000" cy="1188000"/>
          </a:xfrm>
          <a:prstGeom prst="ellipse">
            <a:avLst/>
          </a:prstGeom>
          <a:blipFill dpi="0" rotWithShape="1">
            <a:blip r:embed="rId10"/>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6978989" y="2039875"/>
            <a:ext cx="1188000" cy="1188000"/>
          </a:xfrm>
          <a:prstGeom prst="ellipse">
            <a:avLst/>
          </a:prstGeom>
          <a:blipFill dpi="0" rotWithShape="1">
            <a:blip r:embed="rId11"/>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 name="组合 18"/>
          <p:cNvGrpSpPr/>
          <p:nvPr/>
        </p:nvGrpSpPr>
        <p:grpSpPr>
          <a:xfrm>
            <a:off x="3181050" y="3356986"/>
            <a:ext cx="2946742" cy="1191234"/>
            <a:chOff x="3181050" y="3356986"/>
            <a:chExt cx="2946742" cy="1191234"/>
          </a:xfrm>
        </p:grpSpPr>
        <p:sp>
          <p:nvSpPr>
            <p:cNvPr id="20"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单击添加文本单击添加文本单击添加文本单击添加文本单击添加文本单击添加文本单击添加文本单击添加文本单击添加文本单击添加文本</a:t>
              </a:r>
              <a:r>
                <a:rPr lang="zh-CN" altLang="en-US" sz="1000" dirty="0" smtClean="0">
                  <a:solidFill>
                    <a:schemeClr val="accent1"/>
                  </a:solidFill>
                  <a:latin typeface="微软雅黑" pitchFamily="34" charset="-122"/>
                  <a:ea typeface="微软雅黑" panose="020B0503020204020204" pitchFamily="34" charset="-122"/>
                  <a:sym typeface="微软雅黑" pitchFamily="34" charset="-122"/>
                </a:rPr>
                <a:t>单击加</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21"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smtClean="0">
                  <a:solidFill>
                    <a:schemeClr val="bg1"/>
                  </a:solidFill>
                  <a:latin typeface="微软雅黑" pitchFamily="34" charset="-122"/>
                  <a:ea typeface="微软雅黑" panose="020B0503020204020204" pitchFamily="34" charset="-122"/>
                  <a:sym typeface="微软雅黑" pitchFamily="34" charset="-122"/>
                </a:rPr>
                <a:t>标题文字</a:t>
              </a:r>
              <a:endParaRPr lang="zh-CN" altLang="en-US" sz="1800" dirty="0">
                <a:solidFill>
                  <a:schemeClr val="bg1"/>
                </a:solidFill>
                <a:latin typeface="微软雅黑" pitchFamily="34" charset="-122"/>
                <a:ea typeface="微软雅黑" panose="020B0503020204020204" pitchFamily="34" charset="-122"/>
                <a:sym typeface="微软雅黑" pitchFamily="34" charset="-122"/>
              </a:endParaRPr>
            </a:p>
          </p:txBody>
        </p:sp>
      </p:grpSp>
      <p:sp>
        <p:nvSpPr>
          <p:cNvPr id="2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217971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4"/>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5"/>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5"/>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6"/>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6"/>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7"/>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8"/>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8"/>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14:bounceEnd="20000">
                                          <p:cBhvr additive="base">
                                            <p:cTn id="3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14:bounceEnd="20000">
                                          <p:cBhvr additive="base">
                                            <p:cTn id="44"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14:bounceEnd="20000">
                                          <p:cBhvr additive="base">
                                            <p:cTn id="49"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14:bounceEnd="20000">
                                          <p:cBhvr additive="base">
                                            <p:cTn id="54" dur="500" fill="hold"/>
                                            <p:tgtEl>
                                              <p:spTgt spid="1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14:bounceEnd="20000">
                                          <p:cBhvr additive="base">
                                            <p:cTn id="59" dur="50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4"/>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5"/>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5"/>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6"/>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6"/>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7"/>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8"/>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8"/>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16132" y="4110687"/>
            <a:ext cx="360040" cy="50405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96252" y="3894663"/>
            <a:ext cx="360040" cy="72008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07600" y="3534623"/>
            <a:ext cx="360040" cy="108012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27157" y="3030567"/>
            <a:ext cx="360040" cy="158417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750656" y="2166471"/>
            <a:ext cx="360040" cy="244827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形标注 11"/>
          <p:cNvSpPr/>
          <p:nvPr/>
        </p:nvSpPr>
        <p:spPr>
          <a:xfrm rot="1193015">
            <a:off x="7149087" y="1019837"/>
            <a:ext cx="1086901" cy="1086901"/>
          </a:xfrm>
          <a:prstGeom prst="wedgeEllipseCallou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1956092" y="4614743"/>
            <a:ext cx="5472608"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204491" y="4671015"/>
            <a:ext cx="5034033" cy="276999"/>
            <a:chOff x="2204491" y="4215124"/>
            <a:chExt cx="5034033" cy="276999"/>
          </a:xfrm>
        </p:grpSpPr>
        <p:sp>
          <p:nvSpPr>
            <p:cNvPr id="15" name="文本框 344"/>
            <p:cNvSpPr txBox="1"/>
            <p:nvPr/>
          </p:nvSpPr>
          <p:spPr>
            <a:xfrm>
              <a:off x="2204491"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2012</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6" name="文本框 344"/>
            <p:cNvSpPr txBox="1"/>
            <p:nvPr/>
          </p:nvSpPr>
          <p:spPr>
            <a:xfrm>
              <a:off x="333172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2013</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7" name="文本框 344"/>
            <p:cNvSpPr txBox="1"/>
            <p:nvPr/>
          </p:nvSpPr>
          <p:spPr>
            <a:xfrm>
              <a:off x="443189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2014</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8" name="文本框 344"/>
            <p:cNvSpPr txBox="1"/>
            <p:nvPr/>
          </p:nvSpPr>
          <p:spPr>
            <a:xfrm>
              <a:off x="553206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2015</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9" name="文本框 344"/>
            <p:cNvSpPr txBox="1"/>
            <p:nvPr/>
          </p:nvSpPr>
          <p:spPr>
            <a:xfrm>
              <a:off x="6622827"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2016</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484411" y="1656732"/>
            <a:ext cx="759713" cy="3096510"/>
            <a:chOff x="1484411" y="1200841"/>
            <a:chExt cx="759713" cy="3096510"/>
          </a:xfrm>
        </p:grpSpPr>
        <p:sp>
          <p:nvSpPr>
            <p:cNvPr id="21" name="文本框 344"/>
            <p:cNvSpPr txBox="1"/>
            <p:nvPr/>
          </p:nvSpPr>
          <p:spPr>
            <a:xfrm>
              <a:off x="1628427" y="4020352"/>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1"/>
                  </a:solidFill>
                  <a:latin typeface="微软雅黑" panose="020B0503020204020204" pitchFamily="34" charset="-122"/>
                  <a:ea typeface="微软雅黑" panose="020B0503020204020204" pitchFamily="34" charset="-122"/>
                </a:rPr>
                <a:t>0</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484411" y="1200841"/>
              <a:ext cx="615697" cy="2622921"/>
              <a:chOff x="1484411" y="1200841"/>
              <a:chExt cx="615697" cy="2622921"/>
            </a:xfrm>
          </p:grpSpPr>
          <p:sp>
            <p:nvSpPr>
              <p:cNvPr id="23" name="文本框 344"/>
              <p:cNvSpPr txBox="1"/>
              <p:nvPr/>
            </p:nvSpPr>
            <p:spPr>
              <a:xfrm>
                <a:off x="1484411" y="3546763"/>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100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4" name="文本框 344"/>
              <p:cNvSpPr txBox="1"/>
              <p:nvPr/>
            </p:nvSpPr>
            <p:spPr>
              <a:xfrm>
                <a:off x="1484411" y="3089765"/>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5" name="文本框 344"/>
              <p:cNvSpPr txBox="1"/>
              <p:nvPr/>
            </p:nvSpPr>
            <p:spPr>
              <a:xfrm>
                <a:off x="1484411" y="2605017"/>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300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6" name="文本框 344"/>
              <p:cNvSpPr txBox="1"/>
              <p:nvPr/>
            </p:nvSpPr>
            <p:spPr>
              <a:xfrm>
                <a:off x="1484411" y="2131428"/>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4</a:t>
                </a:r>
                <a:r>
                  <a:rPr lang="en-US" altLang="zh-CN" sz="1200" dirty="0" smtClean="0">
                    <a:solidFill>
                      <a:schemeClr val="accent3"/>
                    </a:solidFill>
                    <a:latin typeface="微软雅黑" panose="020B0503020204020204" pitchFamily="34" charset="-122"/>
                    <a:ea typeface="微软雅黑" panose="020B0503020204020204" pitchFamily="34" charset="-122"/>
                  </a:rPr>
                  <a:t>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7" name="文本框 344"/>
              <p:cNvSpPr txBox="1"/>
              <p:nvPr/>
            </p:nvSpPr>
            <p:spPr>
              <a:xfrm>
                <a:off x="1484411" y="1674430"/>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500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8" name="文本框 344"/>
              <p:cNvSpPr txBox="1"/>
              <p:nvPr/>
            </p:nvSpPr>
            <p:spPr>
              <a:xfrm>
                <a:off x="1484411" y="1200841"/>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6</a:t>
                </a:r>
                <a:r>
                  <a:rPr lang="en-US" altLang="zh-CN" sz="1200" dirty="0" smtClean="0">
                    <a:solidFill>
                      <a:schemeClr val="accent3"/>
                    </a:solidFill>
                    <a:latin typeface="微软雅黑" panose="020B0503020204020204" pitchFamily="34" charset="-122"/>
                    <a:ea typeface="微软雅黑" panose="020B0503020204020204" pitchFamily="34" charset="-122"/>
                  </a:rPr>
                  <a:t>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sp>
        <p:nvSpPr>
          <p:cNvPr id="29" name="文本框 344"/>
          <p:cNvSpPr txBox="1"/>
          <p:nvPr/>
        </p:nvSpPr>
        <p:spPr>
          <a:xfrm>
            <a:off x="3527608" y="1374383"/>
            <a:ext cx="2180710" cy="369332"/>
          </a:xfrm>
          <a:prstGeom prst="rect">
            <a:avLst/>
          </a:prstGeom>
          <a:noFill/>
        </p:spPr>
        <p:txBody>
          <a:bodyPr wrap="square" rtlCol="0">
            <a:spAutoFit/>
          </a:bodyPr>
          <a:lstStyle/>
          <a:p>
            <a:pPr>
              <a:spcBef>
                <a:spcPts val="450"/>
              </a:spcBef>
            </a:pPr>
            <a:r>
              <a:rPr lang="zh-CN" altLang="en-US" b="1" dirty="0" smtClean="0">
                <a:solidFill>
                  <a:schemeClr val="accent1"/>
                </a:solidFill>
                <a:latin typeface="微软雅黑" panose="020B0503020204020204" pitchFamily="34" charset="-122"/>
                <a:ea typeface="微软雅黑" panose="020B0503020204020204" pitchFamily="34" charset="-122"/>
              </a:rPr>
              <a:t>输入标题文字内容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30" name="文本框 344"/>
          <p:cNvSpPr txBox="1"/>
          <p:nvPr/>
        </p:nvSpPr>
        <p:spPr>
          <a:xfrm>
            <a:off x="7403462" y="1290738"/>
            <a:ext cx="720080" cy="584775"/>
          </a:xfrm>
          <a:prstGeom prst="rect">
            <a:avLst/>
          </a:prstGeom>
          <a:noFill/>
        </p:spPr>
        <p:txBody>
          <a:bodyPr wrap="square" rtlCol="0">
            <a:spAutoFit/>
          </a:bodyPr>
          <a:lstStyle/>
          <a:p>
            <a:pPr>
              <a:spcBef>
                <a:spcPts val="450"/>
              </a:spcBef>
            </a:pPr>
            <a:r>
              <a:rPr lang="zh-CN" altLang="en-US" sz="1600" dirty="0" smtClean="0">
                <a:solidFill>
                  <a:schemeClr val="accent2"/>
                </a:solidFill>
                <a:latin typeface="微软雅黑" panose="020B0503020204020204" pitchFamily="34" charset="-122"/>
                <a:ea typeface="微软雅黑" panose="020B0503020204020204" pitchFamily="34" charset="-122"/>
              </a:rPr>
              <a:t>历史新高</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881825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par>
                                <p:cTn id="13" presetID="2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anim calcmode="lin" valueType="num">
                                      <p:cBhvr>
                                        <p:cTn id="51" dur="500" fill="hold"/>
                                        <p:tgtEl>
                                          <p:spTgt spid="30"/>
                                        </p:tgtEl>
                                        <p:attrNameLst>
                                          <p:attrName>ppt_x</p:attrName>
                                        </p:attrNameLst>
                                      </p:cBhvr>
                                      <p:tavLst>
                                        <p:tav tm="0">
                                          <p:val>
                                            <p:strVal val="#ppt_x"/>
                                          </p:val>
                                        </p:tav>
                                        <p:tav tm="100000">
                                          <p:val>
                                            <p:strVal val="#ppt_x"/>
                                          </p:val>
                                        </p:tav>
                                      </p:tavLst>
                                    </p:anim>
                                    <p:anim calcmode="lin" valueType="num">
                                      <p:cBhvr>
                                        <p:cTn id="52" dur="5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29" grpId="0"/>
      <p:bldP spid="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623374" y="2713001"/>
            <a:ext cx="1627582" cy="1385713"/>
            <a:chOff x="4208894" y="3762612"/>
            <a:chExt cx="1822450" cy="1551623"/>
          </a:xfrm>
        </p:grpSpPr>
        <p:sp>
          <p:nvSpPr>
            <p:cNvPr id="8" name="等腰三角形 7"/>
            <p:cNvSpPr/>
            <p:nvPr/>
          </p:nvSpPr>
          <p:spPr>
            <a:xfrm rot="10800000">
              <a:off x="4208894" y="3762612"/>
              <a:ext cx="1822450" cy="1551623"/>
            </a:xfrm>
            <a:prstGeom prst="triangle">
              <a:avLst/>
            </a:prstGeom>
            <a:solidFill>
              <a:schemeClr val="tx2">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TextBox 3"/>
            <p:cNvSpPr txBox="1"/>
            <p:nvPr/>
          </p:nvSpPr>
          <p:spPr>
            <a:xfrm>
              <a:off x="4711452" y="3969357"/>
              <a:ext cx="824027" cy="654790"/>
            </a:xfrm>
            <a:prstGeom prst="rect">
              <a:avLst/>
            </a:prstGeom>
          </p:spPr>
          <p:txBody>
            <a:bodyPr wrap="squar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endParaRPr lang="en-US" altLang="zh-CN" sz="1600" kern="0" dirty="0" smtClean="0">
                <a:solidFill>
                  <a:schemeClr val="accent2"/>
                </a:solidFill>
                <a:latin typeface="微软雅黑" panose="020B0503020204020204" pitchFamily="34" charset="-122"/>
                <a:ea typeface="微软雅黑" panose="020B0503020204020204" pitchFamily="34" charset="-122"/>
              </a:endParaRPr>
            </a:p>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文字</a:t>
              </a:r>
            </a:p>
          </p:txBody>
        </p:sp>
      </p:grpSp>
      <p:grpSp>
        <p:nvGrpSpPr>
          <p:cNvPr id="10" name="组合 9"/>
          <p:cNvGrpSpPr/>
          <p:nvPr/>
        </p:nvGrpSpPr>
        <p:grpSpPr>
          <a:xfrm>
            <a:off x="4644008" y="2815777"/>
            <a:ext cx="1576321" cy="1340149"/>
            <a:chOff x="5237842" y="4004098"/>
            <a:chExt cx="1765052" cy="1500603"/>
          </a:xfrm>
        </p:grpSpPr>
        <p:sp>
          <p:nvSpPr>
            <p:cNvPr id="11"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bg2">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TextBox 6"/>
            <p:cNvSpPr txBox="1"/>
            <p:nvPr/>
          </p:nvSpPr>
          <p:spPr>
            <a:xfrm>
              <a:off x="5997759" y="4958700"/>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3" name="组合 12"/>
          <p:cNvGrpSpPr/>
          <p:nvPr/>
        </p:nvGrpSpPr>
        <p:grpSpPr>
          <a:xfrm>
            <a:off x="3658544" y="1204188"/>
            <a:ext cx="1604674" cy="1311991"/>
            <a:chOff x="4244067" y="2343574"/>
            <a:chExt cx="1796802" cy="1469072"/>
          </a:xfrm>
        </p:grpSpPr>
        <p:sp>
          <p:nvSpPr>
            <p:cNvPr id="14"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bg1">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 name="TextBox 9"/>
            <p:cNvSpPr txBox="1"/>
            <p:nvPr/>
          </p:nvSpPr>
          <p:spPr>
            <a:xfrm>
              <a:off x="4801423" y="3047006"/>
              <a:ext cx="666279" cy="379088"/>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6" name="组合 15"/>
          <p:cNvGrpSpPr/>
          <p:nvPr/>
        </p:nvGrpSpPr>
        <p:grpSpPr>
          <a:xfrm>
            <a:off x="2690171" y="2815777"/>
            <a:ext cx="1576321" cy="1340149"/>
            <a:chOff x="3275692" y="4004098"/>
            <a:chExt cx="1765052" cy="1500603"/>
          </a:xfrm>
        </p:grpSpPr>
        <p:sp>
          <p:nvSpPr>
            <p:cNvPr id="17"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tx1">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TextBox 12"/>
            <p:cNvSpPr txBox="1"/>
            <p:nvPr/>
          </p:nvSpPr>
          <p:spPr>
            <a:xfrm>
              <a:off x="3622960" y="4936591"/>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5076056" y="1484992"/>
            <a:ext cx="2548069" cy="808260"/>
            <a:chOff x="5740568" y="2797139"/>
            <a:chExt cx="2548069" cy="808260"/>
          </a:xfrm>
        </p:grpSpPr>
        <p:grpSp>
          <p:nvGrpSpPr>
            <p:cNvPr id="20" name="组合 44"/>
            <p:cNvGrpSpPr>
              <a:grpSpLocks/>
            </p:cNvGrpSpPr>
            <p:nvPr/>
          </p:nvGrpSpPr>
          <p:grpSpPr bwMode="auto">
            <a:xfrm flipH="1">
              <a:off x="6042252" y="3141849"/>
              <a:ext cx="2184400" cy="400110"/>
              <a:chOff x="-362770" y="3102960"/>
              <a:chExt cx="2183514" cy="400110"/>
            </a:xfrm>
          </p:grpSpPr>
          <p:sp>
            <p:nvSpPr>
              <p:cNvPr id="23"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4"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1" name="TextBox 11"/>
            <p:cNvSpPr txBox="1">
              <a:spLocks noChangeArrowheads="1"/>
            </p:cNvSpPr>
            <p:nvPr/>
          </p:nvSpPr>
          <p:spPr bwMode="auto">
            <a:xfrm flipH="1">
              <a:off x="6028600" y="27971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1"/>
                  </a:solidFill>
                  <a:latin typeface="微软雅黑" pitchFamily="34" charset="-122"/>
                  <a:ea typeface="微软雅黑" pitchFamily="34" charset="-122"/>
                </a:rPr>
                <a:t>标题文字</a:t>
              </a:r>
              <a:endParaRPr lang="en-US" altLang="zh-CN" sz="1600" kern="0" dirty="0" smtClean="0">
                <a:solidFill>
                  <a:schemeClr val="bg1"/>
                </a:solidFill>
                <a:latin typeface="微软雅黑" pitchFamily="34" charset="-122"/>
                <a:ea typeface="微软雅黑" pitchFamily="34" charset="-122"/>
              </a:endParaRPr>
            </a:p>
          </p:txBody>
        </p:sp>
        <p:cxnSp>
          <p:nvCxnSpPr>
            <p:cNvPr id="22" name="直接连接符 21"/>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5" name="组合 24"/>
          <p:cNvGrpSpPr/>
          <p:nvPr/>
        </p:nvGrpSpPr>
        <p:grpSpPr>
          <a:xfrm>
            <a:off x="641496" y="2681681"/>
            <a:ext cx="2639983" cy="794243"/>
            <a:chOff x="821899" y="3802559"/>
            <a:chExt cx="2639983" cy="794243"/>
          </a:xfrm>
        </p:grpSpPr>
        <p:grpSp>
          <p:nvGrpSpPr>
            <p:cNvPr id="26" name="组合 44"/>
            <p:cNvGrpSpPr>
              <a:grpSpLocks/>
            </p:cNvGrpSpPr>
            <p:nvPr/>
          </p:nvGrpSpPr>
          <p:grpSpPr bwMode="auto">
            <a:xfrm flipH="1">
              <a:off x="821899" y="4133252"/>
              <a:ext cx="2184400" cy="400110"/>
              <a:chOff x="-362770" y="3102960"/>
              <a:chExt cx="2183514" cy="400110"/>
            </a:xfrm>
          </p:grpSpPr>
          <p:sp>
            <p:nvSpPr>
              <p:cNvPr id="29"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0"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7" name="TextBox 11"/>
            <p:cNvSpPr txBox="1">
              <a:spLocks noChangeArrowheads="1"/>
            </p:cNvSpPr>
            <p:nvPr/>
          </p:nvSpPr>
          <p:spPr bwMode="auto">
            <a:xfrm flipH="1">
              <a:off x="844254" y="38025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latin typeface="微软雅黑" pitchFamily="34" charset="-122"/>
                  <a:ea typeface="微软雅黑" pitchFamily="34" charset="-122"/>
                </a:rPr>
                <a:t>标题文字</a:t>
              </a:r>
              <a:endParaRPr lang="en-US" altLang="zh-CN" sz="1600" kern="0" dirty="0" smtClean="0">
                <a:latin typeface="微软雅黑" pitchFamily="34" charset="-122"/>
                <a:ea typeface="微软雅黑" pitchFamily="34" charset="-122"/>
              </a:endParaRPr>
            </a:p>
          </p:txBody>
        </p:sp>
        <p:cxnSp>
          <p:nvCxnSpPr>
            <p:cNvPr id="28" name="直接连接符 27"/>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32" name="组合 31"/>
          <p:cNvGrpSpPr/>
          <p:nvPr/>
        </p:nvGrpSpPr>
        <p:grpSpPr>
          <a:xfrm>
            <a:off x="6003847" y="3144506"/>
            <a:ext cx="2572375" cy="784440"/>
            <a:chOff x="5654277" y="2820959"/>
            <a:chExt cx="2572375" cy="784440"/>
          </a:xfrm>
        </p:grpSpPr>
        <p:grpSp>
          <p:nvGrpSpPr>
            <p:cNvPr id="34" name="组合 44"/>
            <p:cNvGrpSpPr>
              <a:grpSpLocks/>
            </p:cNvGrpSpPr>
            <p:nvPr/>
          </p:nvGrpSpPr>
          <p:grpSpPr bwMode="auto">
            <a:xfrm flipH="1">
              <a:off x="6042252" y="3141849"/>
              <a:ext cx="2184400" cy="400110"/>
              <a:chOff x="-362770" y="3102960"/>
              <a:chExt cx="2183514" cy="400110"/>
            </a:xfrm>
          </p:grpSpPr>
          <p:sp>
            <p:nvSpPr>
              <p:cNvPr id="37"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8"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35" name="TextBox 11"/>
            <p:cNvSpPr txBox="1">
              <a:spLocks noChangeArrowheads="1"/>
            </p:cNvSpPr>
            <p:nvPr/>
          </p:nvSpPr>
          <p:spPr bwMode="auto">
            <a:xfrm flipH="1">
              <a:off x="6014317" y="28209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2"/>
                  </a:solidFill>
                  <a:latin typeface="微软雅黑" pitchFamily="34" charset="-122"/>
                  <a:ea typeface="微软雅黑" pitchFamily="34" charset="-122"/>
                </a:rPr>
                <a:t>标题文字</a:t>
              </a:r>
              <a:endParaRPr lang="en-US" altLang="zh-CN" sz="1600" kern="0" dirty="0" smtClean="0">
                <a:solidFill>
                  <a:schemeClr val="bg2"/>
                </a:solidFill>
                <a:latin typeface="微软雅黑" pitchFamily="34" charset="-122"/>
                <a:ea typeface="微软雅黑" pitchFamily="34" charset="-122"/>
              </a:endParaRPr>
            </a:p>
          </p:txBody>
        </p:sp>
        <p:cxnSp>
          <p:nvCxnSpPr>
            <p:cNvPr id="36" name="直接连接符 35"/>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sp>
        <p:nvSpPr>
          <p:cNvPr id="3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974886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par>
                                <p:cTn id="20" presetID="49" presetClass="path" presetSubtype="0" accel="50000" decel="50000" fill="hold" nodeType="withEffect">
                                  <p:stCondLst>
                                    <p:cond delay="0"/>
                                  </p:stCondLst>
                                  <p:childTnLst>
                                    <p:animMotion origin="layout" path="M 0.00035 0.00031 L -0.09461 -0.04661 " pathEditMode="relative" rAng="0" ptsTypes="AA">
                                      <p:cBhvr>
                                        <p:cTn id="21" dur="1000" spd="-100000" fill="hold"/>
                                        <p:tgtEl>
                                          <p:spTgt spid="10"/>
                                        </p:tgtEl>
                                        <p:attrNameLst>
                                          <p:attrName>ppt_x</p:attrName>
                                          <p:attrName>ppt_y</p:attrName>
                                        </p:attrNameLst>
                                      </p:cBhvr>
                                      <p:rCtr x="-4757" y="-2346"/>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childTnLst>
                                </p:cTn>
                              </p:par>
                              <p:par>
                                <p:cTn id="27" presetID="49" presetClass="path" presetSubtype="0" accel="50000" decel="50000" fill="hold" nodeType="withEffect">
                                  <p:stCondLst>
                                    <p:cond delay="0"/>
                                  </p:stCondLst>
                                  <p:childTnLst>
                                    <p:animMotion origin="layout" path="M 0.0007 0.00031 L 0.09618 -0.04661 " pathEditMode="relative" rAng="0" ptsTypes="AA">
                                      <p:cBhvr>
                                        <p:cTn id="28" dur="1000" spd="-100000" fill="hold"/>
                                        <p:tgtEl>
                                          <p:spTgt spid="16"/>
                                        </p:tgtEl>
                                        <p:attrNameLst>
                                          <p:attrName>ppt_x</p:attrName>
                                          <p:attrName>ppt_y</p:attrName>
                                        </p:attrNameLst>
                                      </p:cBhvr>
                                      <p:rCtr x="4774" y="-2346"/>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slide(fromRight)">
                                      <p:cBhvr>
                                        <p:cTn id="32" dur="1000"/>
                                        <p:tgtEl>
                                          <p:spTgt spid="19"/>
                                        </p:tgtEl>
                                      </p:cBhvr>
                                    </p:animEffect>
                                  </p:childTnLst>
                                </p:cTn>
                              </p:par>
                              <p:par>
                                <p:cTn id="33" presetID="12" presetClass="entr" presetSubtype="8"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slide(fromLeft)">
                                      <p:cBhvr>
                                        <p:cTn id="35" dur="1000"/>
                                        <p:tgtEl>
                                          <p:spTgt spid="25"/>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slide(fromRight)">
                                      <p:cBhvr>
                                        <p:cTn id="3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778375" y="1729920"/>
            <a:ext cx="3394025" cy="2009026"/>
            <a:chOff x="4658289" y="1419622"/>
            <a:chExt cx="3394025" cy="2009026"/>
          </a:xfrm>
        </p:grpSpPr>
        <p:cxnSp>
          <p:nvCxnSpPr>
            <p:cNvPr id="8" name="直接连接符 7"/>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 name="TextBox 59"/>
            <p:cNvSpPr txBox="1"/>
            <p:nvPr/>
          </p:nvSpPr>
          <p:spPr bwMode="auto">
            <a:xfrm>
              <a:off x="6880445" y="1419622"/>
              <a:ext cx="1005404"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1600" spc="0" dirty="0">
                  <a:solidFill>
                    <a:schemeClr val="bg1"/>
                  </a:solidFill>
                </a:rPr>
                <a:t>添加标题</a:t>
              </a:r>
            </a:p>
          </p:txBody>
        </p:sp>
        <p:sp>
          <p:nvSpPr>
            <p:cNvPr id="11"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a:t>
              </a:r>
              <a:r>
                <a:rPr lang="zh-CN" altLang="en-US" sz="1000" dirty="0" smtClean="0">
                  <a:solidFill>
                    <a:schemeClr val="accent1"/>
                  </a:solidFill>
                  <a:latin typeface="微软雅黑" pitchFamily="34" charset="-122"/>
                  <a:ea typeface="微软雅黑" pitchFamily="34" charset="-122"/>
                  <a:sym typeface="微软雅黑" pitchFamily="34" charset="-122"/>
                </a:rPr>
                <a:t>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2" name="TextBox 61"/>
            <p:cNvSpPr txBox="1"/>
            <p:nvPr/>
          </p:nvSpPr>
          <p:spPr bwMode="auto">
            <a:xfrm>
              <a:off x="6880445" y="251182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pc="0" dirty="0">
                  <a:solidFill>
                    <a:schemeClr val="bg2"/>
                  </a:solidFill>
                </a:rPr>
                <a:t>添加标题</a:t>
              </a:r>
            </a:p>
          </p:txBody>
        </p:sp>
        <p:sp>
          <p:nvSpPr>
            <p:cNvPr id="13"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14" name="组合 13"/>
          <p:cNvGrpSpPr/>
          <p:nvPr/>
        </p:nvGrpSpPr>
        <p:grpSpPr>
          <a:xfrm>
            <a:off x="1019678" y="2228160"/>
            <a:ext cx="2960185" cy="1999774"/>
            <a:chOff x="899592" y="1917862"/>
            <a:chExt cx="2960185" cy="1999774"/>
          </a:xfrm>
        </p:grpSpPr>
        <p:sp>
          <p:nvSpPr>
            <p:cNvPr id="15" name="TextBox 54"/>
            <p:cNvSpPr txBox="1"/>
            <p:nvPr/>
          </p:nvSpPr>
          <p:spPr bwMode="auto">
            <a:xfrm>
              <a:off x="915648" y="191786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l"/>
              <a:r>
                <a:rPr lang="zh-CN" altLang="en-US" spc="0" dirty="0">
                  <a:solidFill>
                    <a:schemeClr val="tx1"/>
                  </a:solidFill>
                </a:rPr>
                <a:t>添加标题</a:t>
              </a:r>
            </a:p>
          </p:txBody>
        </p:sp>
        <p:cxnSp>
          <p:nvCxnSpPr>
            <p:cNvPr id="16" name="直接连接符 15"/>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9" name="TextBox 64"/>
            <p:cNvSpPr txBox="1"/>
            <p:nvPr/>
          </p:nvSpPr>
          <p:spPr bwMode="auto">
            <a:xfrm>
              <a:off x="992592" y="3009154"/>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pc="0" dirty="0">
                  <a:solidFill>
                    <a:schemeClr val="tx2"/>
                  </a:solidFill>
                </a:rPr>
                <a:t>添加标题</a:t>
              </a:r>
            </a:p>
          </p:txBody>
        </p:sp>
        <p:sp>
          <p:nvSpPr>
            <p:cNvPr id="20" name="矩形 1"/>
            <p:cNvSpPr>
              <a:spLocks noChangeArrowheads="1"/>
            </p:cNvSpPr>
            <p:nvPr/>
          </p:nvSpPr>
          <p:spPr bwMode="auto">
            <a:xfrm>
              <a:off x="915647" y="3390825"/>
              <a:ext cx="1878855"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21" name="组合 20"/>
          <p:cNvGrpSpPr/>
          <p:nvPr/>
        </p:nvGrpSpPr>
        <p:grpSpPr>
          <a:xfrm>
            <a:off x="2844633" y="1870793"/>
            <a:ext cx="3505537" cy="2213125"/>
            <a:chOff x="2724547" y="1560495"/>
            <a:chExt cx="3505537" cy="2003165"/>
          </a:xfrm>
        </p:grpSpPr>
        <p:sp>
          <p:nvSpPr>
            <p:cNvPr id="22" name="Freeform 779"/>
            <p:cNvSpPr>
              <a:spLocks/>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alpha val="50000"/>
              </a:schemeClr>
            </a:solidFill>
            <a:ln>
              <a:noFill/>
            </a:ln>
            <a:extLst/>
          </p:spPr>
          <p:txBody>
            <a:bodyPr/>
            <a:lstStyle/>
            <a:p>
              <a:endParaRPr lang="zh-CN" altLang="en-US" sz="1600">
                <a:solidFill>
                  <a:srgbClr val="FFFFFF"/>
                </a:solidFill>
              </a:endParaRPr>
            </a:p>
          </p:txBody>
        </p:sp>
        <p:sp>
          <p:nvSpPr>
            <p:cNvPr id="23" name="Freeform 780"/>
            <p:cNvSpPr>
              <a:spLocks/>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alpha val="50000"/>
              </a:schemeClr>
            </a:solidFill>
            <a:ln>
              <a:noFill/>
            </a:ln>
            <a:extLst/>
          </p:spPr>
          <p:txBody>
            <a:bodyPr/>
            <a:lstStyle/>
            <a:p>
              <a:endParaRPr lang="zh-CN" altLang="en-US" sz="1600">
                <a:solidFill>
                  <a:srgbClr val="FFFFFF"/>
                </a:solidFill>
              </a:endParaRPr>
            </a:p>
          </p:txBody>
        </p:sp>
        <p:sp>
          <p:nvSpPr>
            <p:cNvPr id="24" name="Freeform 781"/>
            <p:cNvSpPr>
              <a:spLocks/>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alpha val="50000"/>
              </a:schemeClr>
            </a:solidFill>
            <a:ln>
              <a:noFill/>
            </a:ln>
            <a:extLst/>
          </p:spPr>
          <p:txBody>
            <a:bodyPr/>
            <a:lstStyle/>
            <a:p>
              <a:endParaRPr lang="zh-CN" altLang="en-US" sz="1600">
                <a:solidFill>
                  <a:srgbClr val="FFFFFF"/>
                </a:solidFill>
              </a:endParaRPr>
            </a:p>
          </p:txBody>
        </p:sp>
        <p:sp>
          <p:nvSpPr>
            <p:cNvPr id="25" name="Freeform 782"/>
            <p:cNvSpPr>
              <a:spLocks/>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alpha val="50000"/>
              </a:schemeClr>
            </a:solidFill>
            <a:ln>
              <a:noFill/>
            </a:ln>
            <a:extLst/>
          </p:spPr>
          <p:txBody>
            <a:bodyPr/>
            <a:lstStyle/>
            <a:p>
              <a:endParaRPr lang="zh-CN" altLang="en-US" sz="1600">
                <a:solidFill>
                  <a:srgbClr val="FFFFFF"/>
                </a:solidFill>
              </a:endParaRPr>
            </a:p>
          </p:txBody>
        </p:sp>
        <p:sp>
          <p:nvSpPr>
            <p:cNvPr id="26" name="TextBox 682"/>
            <p:cNvSpPr txBox="1"/>
            <p:nvPr/>
          </p:nvSpPr>
          <p:spPr>
            <a:xfrm>
              <a:off x="4241975" y="1641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18%</a:t>
              </a:r>
              <a:endParaRPr lang="zh-CN" altLang="en-US" sz="1200" dirty="0">
                <a:solidFill>
                  <a:schemeClr val="accent2"/>
                </a:solidFill>
              </a:endParaRPr>
            </a:p>
          </p:txBody>
        </p:sp>
        <p:sp>
          <p:nvSpPr>
            <p:cNvPr id="27" name="TextBox 682"/>
            <p:cNvSpPr txBox="1"/>
            <p:nvPr/>
          </p:nvSpPr>
          <p:spPr>
            <a:xfrm>
              <a:off x="4241975" y="2149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23%</a:t>
              </a:r>
              <a:endParaRPr lang="zh-CN" altLang="en-US" sz="1200" dirty="0">
                <a:solidFill>
                  <a:schemeClr val="accent2"/>
                </a:solidFill>
              </a:endParaRPr>
            </a:p>
          </p:txBody>
        </p:sp>
        <p:sp>
          <p:nvSpPr>
            <p:cNvPr id="28" name="TextBox 682"/>
            <p:cNvSpPr txBox="1"/>
            <p:nvPr/>
          </p:nvSpPr>
          <p:spPr>
            <a:xfrm>
              <a:off x="4241975" y="26957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38%</a:t>
              </a:r>
              <a:endParaRPr lang="zh-CN" altLang="en-US" sz="1200" dirty="0">
                <a:solidFill>
                  <a:schemeClr val="accent2"/>
                </a:solidFill>
              </a:endParaRPr>
            </a:p>
          </p:txBody>
        </p:sp>
        <p:sp>
          <p:nvSpPr>
            <p:cNvPr id="29" name="TextBox 682"/>
            <p:cNvSpPr txBox="1"/>
            <p:nvPr/>
          </p:nvSpPr>
          <p:spPr>
            <a:xfrm>
              <a:off x="4241975" y="324438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57%</a:t>
              </a:r>
              <a:endParaRPr lang="zh-CN" altLang="en-US" sz="1200" dirty="0">
                <a:solidFill>
                  <a:schemeClr val="accent2"/>
                </a:solidFill>
              </a:endParaRPr>
            </a:p>
          </p:txBody>
        </p:sp>
      </p:gr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77841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p:tgtEl>
                                          <p:spTgt spid="14"/>
                                        </p:tgtEl>
                                        <p:attrNameLst>
                                          <p:attrName>ppt_x</p:attrName>
                                        </p:attrNameLst>
                                      </p:cBhvr>
                                      <p:tavLst>
                                        <p:tav tm="0">
                                          <p:val>
                                            <p:strVal val="#ppt_x+#ppt_w*1.125000"/>
                                          </p:val>
                                        </p:tav>
                                        <p:tav tm="100000">
                                          <p:val>
                                            <p:strVal val="#ppt_x"/>
                                          </p:val>
                                        </p:tav>
                                      </p:tavLst>
                                    </p:anim>
                                    <p:animEffect transition="in" filter="wipe(left)">
                                      <p:cBhvr>
                                        <p:cTn id="14" dur="500"/>
                                        <p:tgtEl>
                                          <p:spTgt spid="14"/>
                                        </p:tgtEl>
                                      </p:cBhvr>
                                    </p:animEffect>
                                  </p:childTnLst>
                                </p:cTn>
                              </p:par>
                              <p:par>
                                <p:cTn id="15" presetID="1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ppt_x</p:attrName>
                                        </p:attrNameLst>
                                      </p:cBhvr>
                                      <p:tavLst>
                                        <p:tav tm="0">
                                          <p:val>
                                            <p:strVal val="#ppt_x-#ppt_w*1.125000"/>
                                          </p:val>
                                        </p:tav>
                                        <p:tav tm="100000">
                                          <p:val>
                                            <p:strVal val="#ppt_x"/>
                                          </p:val>
                                        </p:tav>
                                      </p:tavLst>
                                    </p:anim>
                                    <p:animEffect transition="in" filter="wipe(righ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53036" y="1781153"/>
            <a:ext cx="4090965" cy="1841728"/>
            <a:chOff x="5053036" y="1866998"/>
            <a:chExt cx="4090965" cy="1841728"/>
          </a:xfrm>
        </p:grpSpPr>
        <p:sp>
          <p:nvSpPr>
            <p:cNvPr id="8" name="任意多边形 7"/>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 name="椭圆 8"/>
            <p:cNvSpPr/>
            <p:nvPr/>
          </p:nvSpPr>
          <p:spPr>
            <a:xfrm>
              <a:off x="5053036" y="3212947"/>
              <a:ext cx="495779" cy="495779"/>
            </a:xfrm>
            <a:prstGeom prst="ellipse">
              <a:avLst/>
            </a:prstGeom>
            <a:solidFill>
              <a:schemeClr val="bg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0"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5763484" y="2337145"/>
            <a:ext cx="3380515" cy="1285736"/>
            <a:chOff x="5763484" y="2422990"/>
            <a:chExt cx="3380515" cy="1285736"/>
          </a:xfrm>
        </p:grpSpPr>
        <p:sp>
          <p:nvSpPr>
            <p:cNvPr id="12" name="任意多边形 11"/>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3" name="椭圆 12"/>
            <p:cNvSpPr/>
            <p:nvPr/>
          </p:nvSpPr>
          <p:spPr>
            <a:xfrm>
              <a:off x="5763484" y="3212947"/>
              <a:ext cx="495779" cy="495779"/>
            </a:xfrm>
            <a:prstGeom prst="ellipse">
              <a:avLst/>
            </a:prstGeom>
            <a:solidFill>
              <a:schemeClr val="bg2">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4"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421773" y="2053230"/>
            <a:ext cx="3722225" cy="1569651"/>
            <a:chOff x="5421773" y="2139075"/>
            <a:chExt cx="3722225" cy="1569651"/>
          </a:xfrm>
        </p:grpSpPr>
        <p:sp>
          <p:nvSpPr>
            <p:cNvPr id="16" name="任意多边形 15"/>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7" name="椭圆 16"/>
            <p:cNvSpPr/>
            <p:nvPr/>
          </p:nvSpPr>
          <p:spPr>
            <a:xfrm>
              <a:off x="5421773" y="3212947"/>
              <a:ext cx="495779" cy="495779"/>
            </a:xfrm>
            <a:prstGeom prst="ellipse">
              <a:avLst/>
            </a:prstGeom>
            <a:solidFill>
              <a:schemeClr val="tx1">
                <a:alpha val="8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8"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19" name="任意多边形 18"/>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0" name="任意多边形 19"/>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21" name="任意多边形 20"/>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827514" y="1491630"/>
            <a:ext cx="1478797" cy="586760"/>
            <a:chOff x="3447030" y="3890565"/>
            <a:chExt cx="1971730" cy="782347"/>
          </a:xfrm>
        </p:grpSpPr>
        <p:sp>
          <p:nvSpPr>
            <p:cNvPr id="23"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标题文字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25" name="椭圆 24"/>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椭圆 25"/>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7" name="椭圆 26"/>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8" name="椭圆 27"/>
          <p:cNvSpPr/>
          <p:nvPr/>
        </p:nvSpPr>
        <p:spPr>
          <a:xfrm>
            <a:off x="1340924" y="1508076"/>
            <a:ext cx="450708" cy="450708"/>
          </a:xfrm>
          <a:prstGeom prst="ellipse">
            <a:avLst/>
          </a:prstGeom>
          <a:solidFill>
            <a:schemeClr val="bg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9" name="椭圆 28"/>
          <p:cNvSpPr/>
          <p:nvPr/>
        </p:nvSpPr>
        <p:spPr>
          <a:xfrm>
            <a:off x="1340924" y="2180968"/>
            <a:ext cx="450708" cy="450708"/>
          </a:xfrm>
          <a:prstGeom prst="ellipse">
            <a:avLst/>
          </a:prstGeom>
          <a:solidFill>
            <a:schemeClr val="tx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0" name="椭圆 29"/>
          <p:cNvSpPr/>
          <p:nvPr/>
        </p:nvSpPr>
        <p:spPr>
          <a:xfrm>
            <a:off x="1340924" y="2874024"/>
            <a:ext cx="450708" cy="450708"/>
          </a:xfrm>
          <a:prstGeom prst="ellipse">
            <a:avLst/>
          </a:prstGeom>
          <a:solidFill>
            <a:schemeClr val="bg2">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2"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1452226" y="2305710"/>
            <a:ext cx="215812" cy="217283"/>
            <a:chOff x="3771900" y="3200400"/>
            <a:chExt cx="2011680" cy="2025396"/>
          </a:xfrm>
          <a:solidFill>
            <a:schemeClr val="accent2"/>
          </a:solidFill>
        </p:grpSpPr>
        <p:sp>
          <p:nvSpPr>
            <p:cNvPr id="35" name="任意多边形 3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6" name="任意多边形 3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7" name="任意多边形 3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8" name="任意多边形 3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1461211" y="2975274"/>
            <a:ext cx="210134" cy="253311"/>
            <a:chOff x="4141788" y="809625"/>
            <a:chExt cx="3600450" cy="4340225"/>
          </a:xfrm>
          <a:solidFill>
            <a:schemeClr val="accent2"/>
          </a:solidFill>
        </p:grpSpPr>
        <p:sp>
          <p:nvSpPr>
            <p:cNvPr id="4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43"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1827514" y="2116032"/>
            <a:ext cx="1478797" cy="586760"/>
            <a:chOff x="3447030" y="3890565"/>
            <a:chExt cx="1971730" cy="782347"/>
          </a:xfrm>
        </p:grpSpPr>
        <p:sp>
          <p:nvSpPr>
            <p:cNvPr id="45"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标题文字</a:t>
              </a:r>
              <a:endParaRPr lang="zh-CN" altLang="en-US" sz="1400" dirty="0">
                <a:latin typeface="微软雅黑" panose="020B0503020204020204" pitchFamily="34" charset="-122"/>
                <a:ea typeface="微软雅黑" panose="020B0503020204020204" pitchFamily="34" charset="-122"/>
              </a:endParaRPr>
            </a:p>
          </p:txBody>
        </p:sp>
        <p:sp>
          <p:nvSpPr>
            <p:cNvPr id="4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1827514" y="2839717"/>
            <a:ext cx="1478797" cy="586760"/>
            <a:chOff x="3447030" y="3890565"/>
            <a:chExt cx="1971730" cy="782347"/>
          </a:xfrm>
        </p:grpSpPr>
        <p:sp>
          <p:nvSpPr>
            <p:cNvPr id="48"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2"/>
                  </a:solidFill>
                  <a:latin typeface="微软雅黑" panose="020B0503020204020204" pitchFamily="34" charset="-122"/>
                  <a:ea typeface="微软雅黑" panose="020B0503020204020204" pitchFamily="34" charset="-122"/>
                </a:rPr>
                <a:t>标题文字</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49"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50" name="TextBox 154"/>
          <p:cNvSpPr txBox="1"/>
          <p:nvPr/>
        </p:nvSpPr>
        <p:spPr>
          <a:xfrm>
            <a:off x="1187624" y="4187864"/>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51" name="TextBox 155"/>
          <p:cNvSpPr txBox="1"/>
          <p:nvPr/>
        </p:nvSpPr>
        <p:spPr>
          <a:xfrm>
            <a:off x="1187624" y="3873410"/>
            <a:ext cx="2054567" cy="338554"/>
          </a:xfrm>
          <a:prstGeom prst="rect">
            <a:avLst/>
          </a:prstGeom>
          <a:noFill/>
        </p:spPr>
        <p:txBody>
          <a:bodyPr wrap="square" rtlCol="0">
            <a:spAutoFit/>
          </a:bodyPr>
          <a:lstStyle/>
          <a:p>
            <a:r>
              <a:rPr lang="zh-CN" altLang="en-US" sz="1600" spc="-10" dirty="0" smtClean="0">
                <a:solidFill>
                  <a:schemeClr val="tx2"/>
                </a:solidFill>
                <a:latin typeface="微软雅黑" panose="020B0503020204020204" pitchFamily="34" charset="-122"/>
                <a:ea typeface="微软雅黑" panose="020B0503020204020204" pitchFamily="34" charset="-122"/>
              </a:rPr>
              <a:t>标题文字内容</a:t>
            </a:r>
          </a:p>
        </p:txBody>
      </p:sp>
      <p:sp>
        <p:nvSpPr>
          <p:cNvPr id="5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924028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500"/>
                                        <p:tgtEl>
                                          <p:spTgt spid="15"/>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right)">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right)">
                                      <p:cBhvr>
                                        <p:cTn id="20" dur="500"/>
                                        <p:tgtEl>
                                          <p:spTgt spid="19"/>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right)">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0-#ppt_w/2"/>
                                          </p:val>
                                        </p:tav>
                                        <p:tav tm="100000">
                                          <p:val>
                                            <p:strVal val="#ppt_x"/>
                                          </p:val>
                                        </p:tav>
                                      </p:tavLst>
                                    </p:anim>
                                    <p:anim calcmode="lin" valueType="num">
                                      <p:cBhvr additive="base">
                                        <p:cTn id="36" dur="500" fill="hold"/>
                                        <p:tgtEl>
                                          <p:spTgt spid="26"/>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0-#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0-#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0-#ppt_w/2"/>
                                          </p:val>
                                        </p:tav>
                                        <p:tav tm="100000">
                                          <p:val>
                                            <p:strVal val="#ppt_x"/>
                                          </p:val>
                                        </p:tav>
                                      </p:tavLst>
                                    </p:anim>
                                    <p:anim calcmode="lin" valueType="num">
                                      <p:cBhvr additive="base">
                                        <p:cTn id="48" dur="500" fill="hold"/>
                                        <p:tgtEl>
                                          <p:spTgt spid="28"/>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0-#ppt_w/2"/>
                                          </p:val>
                                        </p:tav>
                                        <p:tav tm="100000">
                                          <p:val>
                                            <p:strVal val="#ppt_x"/>
                                          </p:val>
                                        </p:tav>
                                      </p:tavLst>
                                    </p:anim>
                                    <p:anim calcmode="lin" valueType="num">
                                      <p:cBhvr additive="base">
                                        <p:cTn id="52" dur="500" fill="hold"/>
                                        <p:tgtEl>
                                          <p:spTgt spid="2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0-#ppt_w/2"/>
                                          </p:val>
                                        </p:tav>
                                        <p:tav tm="100000">
                                          <p:val>
                                            <p:strVal val="#ppt_x"/>
                                          </p:val>
                                        </p:tav>
                                      </p:tavLst>
                                    </p:anim>
                                    <p:anim calcmode="lin" valueType="num">
                                      <p:cBhvr additive="base">
                                        <p:cTn id="56" dur="500" fill="hold"/>
                                        <p:tgtEl>
                                          <p:spTgt spid="3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500" fill="hold"/>
                                        <p:tgtEl>
                                          <p:spTgt spid="32"/>
                                        </p:tgtEl>
                                        <p:attrNameLst>
                                          <p:attrName>ppt_x</p:attrName>
                                        </p:attrNameLst>
                                      </p:cBhvr>
                                      <p:tavLst>
                                        <p:tav tm="0">
                                          <p:val>
                                            <p:strVal val="0-#ppt_w/2"/>
                                          </p:val>
                                        </p:tav>
                                        <p:tav tm="100000">
                                          <p:val>
                                            <p:strVal val="#ppt_x"/>
                                          </p:val>
                                        </p:tav>
                                      </p:tavLst>
                                    </p:anim>
                                    <p:anim calcmode="lin" valueType="num">
                                      <p:cBhvr additive="base">
                                        <p:cTn id="60" dur="500" fill="hold"/>
                                        <p:tgtEl>
                                          <p:spTgt spid="32"/>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0-#ppt_w/2"/>
                                          </p:val>
                                        </p:tav>
                                        <p:tav tm="100000">
                                          <p:val>
                                            <p:strVal val="#ppt_x"/>
                                          </p:val>
                                        </p:tav>
                                      </p:tavLst>
                                    </p:anim>
                                    <p:anim calcmode="lin" valueType="num">
                                      <p:cBhvr additive="base">
                                        <p:cTn id="64" dur="500" fill="hold"/>
                                        <p:tgtEl>
                                          <p:spTgt spid="3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500" fill="hold"/>
                                        <p:tgtEl>
                                          <p:spTgt spid="39"/>
                                        </p:tgtEl>
                                        <p:attrNameLst>
                                          <p:attrName>ppt_x</p:attrName>
                                        </p:attrNameLst>
                                      </p:cBhvr>
                                      <p:tavLst>
                                        <p:tav tm="0">
                                          <p:val>
                                            <p:strVal val="0-#ppt_w/2"/>
                                          </p:val>
                                        </p:tav>
                                        <p:tav tm="100000">
                                          <p:val>
                                            <p:strVal val="#ppt_x"/>
                                          </p:val>
                                        </p:tav>
                                      </p:tavLst>
                                    </p:anim>
                                    <p:anim calcmode="lin" valueType="num">
                                      <p:cBhvr additive="base">
                                        <p:cTn id="68" dur="500" fill="hold"/>
                                        <p:tgtEl>
                                          <p:spTgt spid="3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44"/>
                                        </p:tgtEl>
                                        <p:attrNameLst>
                                          <p:attrName>style.visibility</p:attrName>
                                        </p:attrNameLst>
                                      </p:cBhvr>
                                      <p:to>
                                        <p:strVal val="visible"/>
                                      </p:to>
                                    </p:set>
                                    <p:anim calcmode="lin" valueType="num">
                                      <p:cBhvr additive="base">
                                        <p:cTn id="71" dur="500" fill="hold"/>
                                        <p:tgtEl>
                                          <p:spTgt spid="44"/>
                                        </p:tgtEl>
                                        <p:attrNameLst>
                                          <p:attrName>ppt_x</p:attrName>
                                        </p:attrNameLst>
                                      </p:cBhvr>
                                      <p:tavLst>
                                        <p:tav tm="0">
                                          <p:val>
                                            <p:strVal val="0-#ppt_w/2"/>
                                          </p:val>
                                        </p:tav>
                                        <p:tav tm="100000">
                                          <p:val>
                                            <p:strVal val="#ppt_x"/>
                                          </p:val>
                                        </p:tav>
                                      </p:tavLst>
                                    </p:anim>
                                    <p:anim calcmode="lin" valueType="num">
                                      <p:cBhvr additive="base">
                                        <p:cTn id="72" dur="500" fill="hold"/>
                                        <p:tgtEl>
                                          <p:spTgt spid="44"/>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500" fill="hold"/>
                                        <p:tgtEl>
                                          <p:spTgt spid="47"/>
                                        </p:tgtEl>
                                        <p:attrNameLst>
                                          <p:attrName>ppt_x</p:attrName>
                                        </p:attrNameLst>
                                      </p:cBhvr>
                                      <p:tavLst>
                                        <p:tav tm="0">
                                          <p:val>
                                            <p:strVal val="0-#ppt_w/2"/>
                                          </p:val>
                                        </p:tav>
                                        <p:tav tm="100000">
                                          <p:val>
                                            <p:strVal val="#ppt_x"/>
                                          </p:val>
                                        </p:tav>
                                      </p:tavLst>
                                    </p:anim>
                                    <p:anim calcmode="lin" valueType="num">
                                      <p:cBhvr additive="base">
                                        <p:cTn id="76"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51"/>
                                        </p:tgtEl>
                                        <p:attrNameLst>
                                          <p:attrName>style.visibility</p:attrName>
                                        </p:attrNameLst>
                                      </p:cBhvr>
                                      <p:to>
                                        <p:strVal val="visible"/>
                                      </p:to>
                                    </p:set>
                                    <p:animEffect transition="in" filter="fade">
                                      <p:cBhvr>
                                        <p:cTn id="81" dur="500"/>
                                        <p:tgtEl>
                                          <p:spTgt spid="51"/>
                                        </p:tgtEl>
                                      </p:cBhvr>
                                    </p:animEffect>
                                    <p:anim calcmode="lin" valueType="num">
                                      <p:cBhvr>
                                        <p:cTn id="82" dur="500" fill="hold"/>
                                        <p:tgtEl>
                                          <p:spTgt spid="51"/>
                                        </p:tgtEl>
                                        <p:attrNameLst>
                                          <p:attrName>ppt_x</p:attrName>
                                        </p:attrNameLst>
                                      </p:cBhvr>
                                      <p:tavLst>
                                        <p:tav tm="0">
                                          <p:val>
                                            <p:strVal val="#ppt_x"/>
                                          </p:val>
                                        </p:tav>
                                        <p:tav tm="100000">
                                          <p:val>
                                            <p:strVal val="#ppt_x"/>
                                          </p:val>
                                        </p:tav>
                                      </p:tavLst>
                                    </p:anim>
                                    <p:anim calcmode="lin" valueType="num">
                                      <p:cBhvr>
                                        <p:cTn id="83" dur="500" fill="hold"/>
                                        <p:tgtEl>
                                          <p:spTgt spid="5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500"/>
                                        <p:tgtEl>
                                          <p:spTgt spid="50"/>
                                        </p:tgtEl>
                                      </p:cBhvr>
                                    </p:animEffect>
                                    <p:anim calcmode="lin" valueType="num">
                                      <p:cBhvr>
                                        <p:cTn id="87" dur="500" fill="hold"/>
                                        <p:tgtEl>
                                          <p:spTgt spid="50"/>
                                        </p:tgtEl>
                                        <p:attrNameLst>
                                          <p:attrName>ppt_x</p:attrName>
                                        </p:attrNameLst>
                                      </p:cBhvr>
                                      <p:tavLst>
                                        <p:tav tm="0">
                                          <p:val>
                                            <p:strVal val="#ppt_x"/>
                                          </p:val>
                                        </p:tav>
                                        <p:tav tm="100000">
                                          <p:val>
                                            <p:strVal val="#ppt_x"/>
                                          </p:val>
                                        </p:tav>
                                      </p:tavLst>
                                    </p:anim>
                                    <p:anim calcmode="lin" valueType="num">
                                      <p:cBhvr>
                                        <p:cTn id="88"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5" grpId="0" animBg="1"/>
      <p:bldP spid="26" grpId="0" animBg="1"/>
      <p:bldP spid="27" grpId="0" animBg="1"/>
      <p:bldP spid="28" grpId="0" animBg="1"/>
      <p:bldP spid="29" grpId="0" animBg="1"/>
      <p:bldP spid="30" grpId="0" animBg="1"/>
      <p:bldP spid="32" grpId="0" animBg="1"/>
      <p:bldP spid="50" grpId="0"/>
      <p:bldP spid="5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354564" y="1717179"/>
            <a:ext cx="319318" cy="858257"/>
            <a:chOff x="7148948" y="2531570"/>
            <a:chExt cx="425757" cy="1144342"/>
          </a:xfrm>
        </p:grpSpPr>
        <p:cxnSp>
          <p:nvCxnSpPr>
            <p:cNvPr id="8" name="直接连接符 7"/>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148948" y="2531570"/>
              <a:ext cx="425757" cy="492442"/>
              <a:chOff x="7148948" y="2531570"/>
              <a:chExt cx="425757" cy="492442"/>
            </a:xfrm>
          </p:grpSpPr>
          <p:sp>
            <p:nvSpPr>
              <p:cNvPr id="10" name="椭圆 9"/>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 name="文本框 44"/>
              <p:cNvSpPr txBox="1"/>
              <p:nvPr/>
            </p:nvSpPr>
            <p:spPr>
              <a:xfrm>
                <a:off x="7148948" y="253157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12" name="组合 11"/>
          <p:cNvGrpSpPr/>
          <p:nvPr/>
        </p:nvGrpSpPr>
        <p:grpSpPr>
          <a:xfrm>
            <a:off x="3472837" y="3100589"/>
            <a:ext cx="319319" cy="866695"/>
            <a:chOff x="4630439" y="3891279"/>
            <a:chExt cx="425757" cy="1155593"/>
          </a:xfrm>
        </p:grpSpPr>
        <p:cxnSp>
          <p:nvCxnSpPr>
            <p:cNvPr id="13" name="直接连接符 12"/>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630439" y="4554429"/>
              <a:ext cx="425757" cy="492443"/>
              <a:chOff x="4630439" y="4554429"/>
              <a:chExt cx="425757" cy="492443"/>
            </a:xfrm>
          </p:grpSpPr>
          <p:sp>
            <p:nvSpPr>
              <p:cNvPr id="15" name="椭圆 14"/>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6" name="文本框 43"/>
              <p:cNvSpPr txBox="1"/>
              <p:nvPr/>
            </p:nvSpPr>
            <p:spPr>
              <a:xfrm>
                <a:off x="4630439" y="4554429"/>
                <a:ext cx="425757"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2</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17" name="组合 16"/>
          <p:cNvGrpSpPr/>
          <p:nvPr/>
        </p:nvGrpSpPr>
        <p:grpSpPr>
          <a:xfrm>
            <a:off x="1573678" y="1698442"/>
            <a:ext cx="319319" cy="876991"/>
            <a:chOff x="2098242" y="2506590"/>
            <a:chExt cx="425759" cy="1169322"/>
          </a:xfrm>
        </p:grpSpPr>
        <p:cxnSp>
          <p:nvCxnSpPr>
            <p:cNvPr id="18" name="直接连接符 17"/>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098242" y="2506590"/>
              <a:ext cx="425759" cy="492443"/>
              <a:chOff x="2098242" y="2506590"/>
              <a:chExt cx="425759" cy="492443"/>
            </a:xfrm>
          </p:grpSpPr>
          <p:sp>
            <p:nvSpPr>
              <p:cNvPr id="20" name="椭圆 19"/>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1" name="文本框 42"/>
              <p:cNvSpPr txBox="1"/>
              <p:nvPr/>
            </p:nvSpPr>
            <p:spPr>
              <a:xfrm>
                <a:off x="2098242" y="2506590"/>
                <a:ext cx="425759"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794769" y="4365662"/>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3" name="矩形 22"/>
          <p:cNvSpPr/>
          <p:nvPr/>
        </p:nvSpPr>
        <p:spPr>
          <a:xfrm flipV="1">
            <a:off x="2679079" y="1269416"/>
            <a:ext cx="1890001" cy="405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4" name="矩形 23"/>
          <p:cNvSpPr/>
          <p:nvPr/>
        </p:nvSpPr>
        <p:spPr>
          <a:xfrm>
            <a:off x="4562904" y="4365662"/>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5" name="矩形 24"/>
          <p:cNvSpPr/>
          <p:nvPr/>
        </p:nvSpPr>
        <p:spPr>
          <a:xfrm flipV="1">
            <a:off x="6452088" y="1269416"/>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794771" y="2454743"/>
            <a:ext cx="1890000" cy="515726"/>
            <a:chOff x="1059694" y="3272990"/>
            <a:chExt cx="2519999" cy="687635"/>
          </a:xfrm>
          <a:solidFill>
            <a:schemeClr val="bg1"/>
          </a:solidFill>
        </p:grpSpPr>
        <p:sp>
          <p:nvSpPr>
            <p:cNvPr id="27" name="五边形 26"/>
            <p:cNvSpPr/>
            <p:nvPr/>
          </p:nvSpPr>
          <p:spPr>
            <a:xfrm rot="16200000">
              <a:off x="1975876" y="2356808"/>
              <a:ext cx="687635" cy="2519999"/>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8" name="文本框 34"/>
            <p:cNvSpPr txBox="1"/>
            <p:nvPr/>
          </p:nvSpPr>
          <p:spPr>
            <a:xfrm>
              <a:off x="1259246" y="3502009"/>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29" name="文本框 35"/>
          <p:cNvSpPr txBox="1"/>
          <p:nvPr/>
        </p:nvSpPr>
        <p:spPr>
          <a:xfrm>
            <a:off x="827584"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4562905" y="2454744"/>
            <a:ext cx="1890000" cy="551486"/>
            <a:chOff x="6093398" y="3272991"/>
            <a:chExt cx="2520000" cy="735315"/>
          </a:xfrm>
        </p:grpSpPr>
        <p:sp>
          <p:nvSpPr>
            <p:cNvPr id="32" name="五边形 31"/>
            <p:cNvSpPr/>
            <p:nvPr/>
          </p:nvSpPr>
          <p:spPr>
            <a:xfrm rot="16200000">
              <a:off x="7009580" y="2356809"/>
              <a:ext cx="687635" cy="2520000"/>
            </a:xfrm>
            <a:prstGeom prst="homePlate">
              <a:avLst>
                <a:gd name="adj" fmla="val 48709"/>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4" name="文本框 36"/>
            <p:cNvSpPr txBox="1"/>
            <p:nvPr/>
          </p:nvSpPr>
          <p:spPr>
            <a:xfrm>
              <a:off x="6292951" y="3552796"/>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35" name="组合 34"/>
          <p:cNvGrpSpPr/>
          <p:nvPr/>
        </p:nvGrpSpPr>
        <p:grpSpPr>
          <a:xfrm>
            <a:off x="2679080" y="2705109"/>
            <a:ext cx="1890000" cy="515726"/>
            <a:chOff x="3572106" y="3606811"/>
            <a:chExt cx="2520000" cy="687635"/>
          </a:xfrm>
        </p:grpSpPr>
        <p:sp>
          <p:nvSpPr>
            <p:cNvPr id="36" name="五边形 35"/>
            <p:cNvSpPr/>
            <p:nvPr/>
          </p:nvSpPr>
          <p:spPr>
            <a:xfrm rot="5400000" flipV="1">
              <a:off x="4488288" y="2690629"/>
              <a:ext cx="687635" cy="2520000"/>
            </a:xfrm>
            <a:prstGeom prst="homePlate">
              <a:avLst>
                <a:gd name="adj" fmla="val 48709"/>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7" name="文本框 37"/>
            <p:cNvSpPr txBox="1"/>
            <p:nvPr/>
          </p:nvSpPr>
          <p:spPr>
            <a:xfrm>
              <a:off x="3778158" y="367107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38" name="组合 37"/>
          <p:cNvGrpSpPr/>
          <p:nvPr/>
        </p:nvGrpSpPr>
        <p:grpSpPr>
          <a:xfrm>
            <a:off x="6452088" y="2705109"/>
            <a:ext cx="1890000" cy="515726"/>
            <a:chOff x="8612309" y="3606811"/>
            <a:chExt cx="2520000" cy="687635"/>
          </a:xfrm>
        </p:grpSpPr>
        <p:sp>
          <p:nvSpPr>
            <p:cNvPr id="39" name="五边形 38"/>
            <p:cNvSpPr/>
            <p:nvPr/>
          </p:nvSpPr>
          <p:spPr>
            <a:xfrm rot="5400000" flipV="1">
              <a:off x="9528491" y="2690629"/>
              <a:ext cx="687635" cy="2520000"/>
            </a:xfrm>
            <a:prstGeom prst="homePlate">
              <a:avLst>
                <a:gd name="adj" fmla="val 48709"/>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0" name="文本框 38"/>
            <p:cNvSpPr txBox="1"/>
            <p:nvPr/>
          </p:nvSpPr>
          <p:spPr>
            <a:xfrm>
              <a:off x="8811864" y="3671070"/>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sp>
        <p:nvSpPr>
          <p:cNvPr id="43" name="文本框 39"/>
          <p:cNvSpPr txBox="1"/>
          <p:nvPr/>
        </p:nvSpPr>
        <p:spPr>
          <a:xfrm>
            <a:off x="4635121"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4" name="文本框 40"/>
          <p:cNvSpPr txBox="1"/>
          <p:nvPr/>
        </p:nvSpPr>
        <p:spPr>
          <a:xfrm>
            <a:off x="269136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5" name="文本框 41"/>
          <p:cNvSpPr txBox="1"/>
          <p:nvPr/>
        </p:nvSpPr>
        <p:spPr>
          <a:xfrm>
            <a:off x="650732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7236292" y="3100589"/>
            <a:ext cx="319318" cy="849214"/>
            <a:chOff x="9657920" y="3891279"/>
            <a:chExt cx="425757" cy="1132285"/>
          </a:xfrm>
        </p:grpSpPr>
        <p:cxnSp>
          <p:nvCxnSpPr>
            <p:cNvPr id="47" name="直接连接符 46"/>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9657920" y="4531121"/>
              <a:ext cx="425757" cy="492443"/>
              <a:chOff x="9657920" y="4531121"/>
              <a:chExt cx="425757" cy="492443"/>
            </a:xfrm>
          </p:grpSpPr>
          <p:sp>
            <p:nvSpPr>
              <p:cNvPr id="49" name="椭圆 48"/>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0" name="文本框 45"/>
              <p:cNvSpPr txBox="1"/>
              <p:nvPr/>
            </p:nvSpPr>
            <p:spPr>
              <a:xfrm>
                <a:off x="9657920" y="4531121"/>
                <a:ext cx="425757"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51"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95521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29"/>
                                        </p:tgtEl>
                                        <p:attrNameLst>
                                          <p:attrName>style.visibility</p:attrName>
                                        </p:attrNameLst>
                                      </p:cBhvr>
                                      <p:to>
                                        <p:strVal val="visible"/>
                                      </p:to>
                                    </p:set>
                                    <p:animEffect transition="in" filter="wipe(up)">
                                      <p:cBhvr>
                                        <p:cTn id="12" dur="500"/>
                                        <p:tgtEl>
                                          <p:spTgt spid="29"/>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22"/>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22"/>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ppt_y</p:attrName>
                                        </p:attrNameLst>
                                      </p:cBhvr>
                                      <p:tavLst>
                                        <p:tav tm="0">
                                          <p:val>
                                            <p:strVal val="#ppt_y+#ppt_h*1.125000"/>
                                          </p:val>
                                        </p:tav>
                                        <p:tav tm="100000">
                                          <p:val>
                                            <p:strVal val="#ppt_y"/>
                                          </p:val>
                                        </p:tav>
                                      </p:tavLst>
                                    </p:anim>
                                    <p:animEffect transition="in" filter="wipe(up)">
                                      <p:cBhvr>
                                        <p:cTn id="20" dur="500"/>
                                        <p:tgtEl>
                                          <p:spTgt spid="17"/>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ppt_x"/>
                                          </p:val>
                                        </p:tav>
                                        <p:tav tm="100000">
                                          <p:val>
                                            <p:strVal val="#ppt_x"/>
                                          </p:val>
                                        </p:tav>
                                      </p:tavLst>
                                    </p:anim>
                                    <p:anim calcmode="lin" valueType="num">
                                      <p:cBhvr additive="base">
                                        <p:cTn id="25" dur="500" fill="hold"/>
                                        <p:tgtEl>
                                          <p:spTgt spid="35"/>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44"/>
                                        </p:tgtEl>
                                        <p:attrNameLst>
                                          <p:attrName>style.visibility</p:attrName>
                                        </p:attrNameLst>
                                      </p:cBhvr>
                                      <p:to>
                                        <p:strVal val="visible"/>
                                      </p:to>
                                    </p:set>
                                    <p:animEffect transition="in" filter="wipe(down)">
                                      <p:cBhvr>
                                        <p:cTn id="29" dur="500"/>
                                        <p:tgtEl>
                                          <p:spTgt spid="44"/>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23"/>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23"/>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ppt_y</p:attrName>
                                        </p:attrNameLst>
                                      </p:cBhvr>
                                      <p:tavLst>
                                        <p:tav tm="0">
                                          <p:val>
                                            <p:strVal val="#ppt_y-#ppt_h*1.125000"/>
                                          </p:val>
                                        </p:tav>
                                        <p:tav tm="100000">
                                          <p:val>
                                            <p:strVal val="#ppt_y"/>
                                          </p:val>
                                        </p:tav>
                                      </p:tavLst>
                                    </p:anim>
                                    <p:animEffect transition="in" filter="wipe(down)">
                                      <p:cBhvr>
                                        <p:cTn id="37" dur="500"/>
                                        <p:tgtEl>
                                          <p:spTgt spid="12"/>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ppt_x"/>
                                          </p:val>
                                        </p:tav>
                                        <p:tav tm="100000">
                                          <p:val>
                                            <p:strVal val="#ppt_x"/>
                                          </p:val>
                                        </p:tav>
                                      </p:tavLst>
                                    </p:anim>
                                    <p:anim calcmode="lin" valueType="num">
                                      <p:cBhvr additive="base">
                                        <p:cTn id="42" dur="500" fill="hold"/>
                                        <p:tgtEl>
                                          <p:spTgt spid="30"/>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43"/>
                                        </p:tgtEl>
                                        <p:attrNameLst>
                                          <p:attrName>style.visibility</p:attrName>
                                        </p:attrNameLst>
                                      </p:cBhvr>
                                      <p:to>
                                        <p:strVal val="visible"/>
                                      </p:to>
                                    </p:set>
                                    <p:animEffect transition="in" filter="wipe(up)">
                                      <p:cBhvr>
                                        <p:cTn id="46" dur="500"/>
                                        <p:tgtEl>
                                          <p:spTgt spid="43"/>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24"/>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24"/>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p:tgtEl>
                                          <p:spTgt spid="7"/>
                                        </p:tgtEl>
                                        <p:attrNameLst>
                                          <p:attrName>ppt_y</p:attrName>
                                        </p:attrNameLst>
                                      </p:cBhvr>
                                      <p:tavLst>
                                        <p:tav tm="0">
                                          <p:val>
                                            <p:strVal val="#ppt_y+#ppt_h*1.125000"/>
                                          </p:val>
                                        </p:tav>
                                        <p:tav tm="100000">
                                          <p:val>
                                            <p:strVal val="#ppt_y"/>
                                          </p:val>
                                        </p:tav>
                                      </p:tavLst>
                                    </p:anim>
                                    <p:animEffect transition="in" filter="wipe(up)">
                                      <p:cBhvr>
                                        <p:cTn id="54" dur="500"/>
                                        <p:tgtEl>
                                          <p:spTgt spid="7"/>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ppt_x"/>
                                          </p:val>
                                        </p:tav>
                                        <p:tav tm="100000">
                                          <p:val>
                                            <p:strVal val="#ppt_x"/>
                                          </p:val>
                                        </p:tav>
                                      </p:tavLst>
                                    </p:anim>
                                    <p:anim calcmode="lin" valueType="num">
                                      <p:cBhvr additive="base">
                                        <p:cTn id="59" dur="500" fill="hold"/>
                                        <p:tgtEl>
                                          <p:spTgt spid="38"/>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45"/>
                                        </p:tgtEl>
                                        <p:attrNameLst>
                                          <p:attrName>style.visibility</p:attrName>
                                        </p:attrNameLst>
                                      </p:cBhvr>
                                      <p:to>
                                        <p:strVal val="visible"/>
                                      </p:to>
                                    </p:set>
                                    <p:animEffect transition="in" filter="wipe(down)">
                                      <p:cBhvr>
                                        <p:cTn id="63" dur="500"/>
                                        <p:tgtEl>
                                          <p:spTgt spid="45"/>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25"/>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25"/>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p:tgtEl>
                                          <p:spTgt spid="46"/>
                                        </p:tgtEl>
                                        <p:attrNameLst>
                                          <p:attrName>ppt_y</p:attrName>
                                        </p:attrNameLst>
                                      </p:cBhvr>
                                      <p:tavLst>
                                        <p:tav tm="0">
                                          <p:val>
                                            <p:strVal val="#ppt_y-#ppt_h*1.125000"/>
                                          </p:val>
                                        </p:tav>
                                        <p:tav tm="100000">
                                          <p:val>
                                            <p:strVal val="#ppt_y"/>
                                          </p:val>
                                        </p:tav>
                                      </p:tavLst>
                                    </p:anim>
                                    <p:animEffect transition="in" filter="wipe(down)">
                                      <p:cBhvr>
                                        <p:cTn id="7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P spid="24" grpId="0" animBg="1"/>
      <p:bldP spid="24" grpId="1" animBg="1"/>
      <p:bldP spid="25" grpId="0" animBg="1"/>
      <p:bldP spid="25" grpId="1" animBg="1"/>
      <p:bldP spid="29" grpId="0"/>
      <p:bldP spid="43" grpId="0"/>
      <p:bldP spid="44" grpId="0"/>
      <p:bldP spid="4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129089" y="1410330"/>
            <a:ext cx="4608513" cy="613559"/>
            <a:chOff x="971550" y="1410330"/>
            <a:chExt cx="4608513" cy="613559"/>
          </a:xfrm>
        </p:grpSpPr>
        <p:grpSp>
          <p:nvGrpSpPr>
            <p:cNvPr id="8" name="Group 4"/>
            <p:cNvGrpSpPr>
              <a:grpSpLocks/>
            </p:cNvGrpSpPr>
            <p:nvPr/>
          </p:nvGrpSpPr>
          <p:grpSpPr bwMode="auto">
            <a:xfrm>
              <a:off x="971550" y="1411114"/>
              <a:ext cx="3744913" cy="612775"/>
              <a:chOff x="0" y="0"/>
              <a:chExt cx="3744416" cy="614011"/>
            </a:xfrm>
          </p:grpSpPr>
          <p:sp>
            <p:nvSpPr>
              <p:cNvPr id="10" name="矩形 31"/>
              <p:cNvSpPr>
                <a:spLocks noChangeArrowheads="1"/>
              </p:cNvSpPr>
              <p:nvPr/>
            </p:nvSpPr>
            <p:spPr bwMode="auto">
              <a:xfrm>
                <a:off x="0" y="218011"/>
                <a:ext cx="1296120" cy="396000"/>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1" name="五边形 32"/>
              <p:cNvSpPr>
                <a:spLocks noChangeArrowheads="1"/>
              </p:cNvSpPr>
              <p:nvPr/>
            </p:nvSpPr>
            <p:spPr bwMode="auto">
              <a:xfrm>
                <a:off x="1080120" y="0"/>
                <a:ext cx="2664296" cy="396000"/>
              </a:xfrm>
              <a:prstGeom prst="homePlate">
                <a:avLst>
                  <a:gd name="adj" fmla="val 168201"/>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2" name="直角三角形 33"/>
              <p:cNvSpPr>
                <a:spLocks noChangeArrowheads="1"/>
              </p:cNvSpPr>
              <p:nvPr/>
            </p:nvSpPr>
            <p:spPr bwMode="auto">
              <a:xfrm rot="10800000">
                <a:off x="1080120" y="398010"/>
                <a:ext cx="216000" cy="216000"/>
              </a:xfrm>
              <a:prstGeom prst="rtTriangle">
                <a:avLst/>
              </a:prstGeom>
              <a:solidFill>
                <a:schemeClr val="bg1">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3" name="矩形 34"/>
              <p:cNvSpPr>
                <a:spLocks noChangeArrowheads="1"/>
              </p:cNvSpPr>
              <p:nvPr/>
            </p:nvSpPr>
            <p:spPr bwMode="auto">
              <a:xfrm>
                <a:off x="72008" y="277511"/>
                <a:ext cx="800113" cy="277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14" name="TextBox 62"/>
              <p:cNvSpPr>
                <a:spLocks noChangeArrowheads="1"/>
              </p:cNvSpPr>
              <p:nvPr/>
            </p:nvSpPr>
            <p:spPr bwMode="auto">
              <a:xfrm>
                <a:off x="1149052" y="59500"/>
                <a:ext cx="2017323" cy="246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9" name="TextBox 63"/>
            <p:cNvSpPr>
              <a:spLocks noChangeArrowheads="1"/>
            </p:cNvSpPr>
            <p:nvPr/>
          </p:nvSpPr>
          <p:spPr bwMode="auto">
            <a:xfrm>
              <a:off x="4716463" y="1410330"/>
              <a:ext cx="863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52%</a:t>
              </a:r>
              <a:endParaRPr lang="zh-CN" altLang="en-US" dirty="0">
                <a:solidFill>
                  <a:schemeClr val="accent1"/>
                </a:solidFill>
                <a:latin typeface="微软雅黑" pitchFamily="34" charset="-122"/>
                <a:ea typeface="微软雅黑" pitchFamily="34" charset="-122"/>
                <a:sym typeface="微软雅黑" pitchFamily="34" charset="-122"/>
              </a:endParaRPr>
            </a:p>
          </p:txBody>
        </p:sp>
      </p:grpSp>
      <p:grpSp>
        <p:nvGrpSpPr>
          <p:cNvPr id="15" name="组合 14"/>
          <p:cNvGrpSpPr/>
          <p:nvPr/>
        </p:nvGrpSpPr>
        <p:grpSpPr>
          <a:xfrm>
            <a:off x="1129089" y="2158827"/>
            <a:ext cx="4176713" cy="614362"/>
            <a:chOff x="971550" y="2158827"/>
            <a:chExt cx="4176713" cy="614362"/>
          </a:xfrm>
        </p:grpSpPr>
        <p:grpSp>
          <p:nvGrpSpPr>
            <p:cNvPr id="16" name="Group 11"/>
            <p:cNvGrpSpPr>
              <a:grpSpLocks/>
            </p:cNvGrpSpPr>
            <p:nvPr/>
          </p:nvGrpSpPr>
          <p:grpSpPr bwMode="auto">
            <a:xfrm>
              <a:off x="971550" y="2158827"/>
              <a:ext cx="3311525" cy="614362"/>
              <a:chOff x="0" y="0"/>
              <a:chExt cx="3312368" cy="614011"/>
            </a:xfrm>
          </p:grpSpPr>
          <p:sp>
            <p:nvSpPr>
              <p:cNvPr id="18" name="矩形 65"/>
              <p:cNvSpPr>
                <a:spLocks noChangeArrowheads="1"/>
              </p:cNvSpPr>
              <p:nvPr/>
            </p:nvSpPr>
            <p:spPr bwMode="auto">
              <a:xfrm>
                <a:off x="0" y="218011"/>
                <a:ext cx="1296120" cy="396000"/>
              </a:xfrm>
              <a:prstGeom prst="rect">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9" name="五边形 66"/>
              <p:cNvSpPr>
                <a:spLocks noChangeArrowheads="1"/>
              </p:cNvSpPr>
              <p:nvPr/>
            </p:nvSpPr>
            <p:spPr bwMode="auto">
              <a:xfrm>
                <a:off x="1080120" y="0"/>
                <a:ext cx="2232248" cy="396000"/>
              </a:xfrm>
              <a:prstGeom prst="homePlate">
                <a:avLst>
                  <a:gd name="adj" fmla="val 140925"/>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20" name="直角三角形 67"/>
              <p:cNvSpPr>
                <a:spLocks noChangeArrowheads="1"/>
              </p:cNvSpPr>
              <p:nvPr/>
            </p:nvSpPr>
            <p:spPr bwMode="auto">
              <a:xfrm rot="10800000">
                <a:off x="1080120" y="398010"/>
                <a:ext cx="216000" cy="216000"/>
              </a:xfrm>
              <a:prstGeom prst="rtTriangle">
                <a:avLst/>
              </a:prstGeom>
              <a:solidFill>
                <a:schemeClr val="tx1">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21" name="矩形 68"/>
              <p:cNvSpPr>
                <a:spLocks noChangeArrowheads="1"/>
              </p:cNvSpPr>
              <p:nvPr/>
            </p:nvSpPr>
            <p:spPr bwMode="auto">
              <a:xfrm>
                <a:off x="72008" y="277511"/>
                <a:ext cx="800423"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22" name="TextBox 69"/>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17" name="TextBox 70"/>
            <p:cNvSpPr>
              <a:spLocks noChangeArrowheads="1"/>
            </p:cNvSpPr>
            <p:nvPr/>
          </p:nvSpPr>
          <p:spPr bwMode="auto">
            <a:xfrm>
              <a:off x="4283075" y="2202418"/>
              <a:ext cx="8651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43%</a:t>
              </a:r>
              <a:endParaRPr lang="zh-CN" altLang="en-US" dirty="0">
                <a:solidFill>
                  <a:schemeClr val="accent1"/>
                </a:solidFill>
                <a:latin typeface="微软雅黑" pitchFamily="34" charset="-122"/>
                <a:ea typeface="微软雅黑" pitchFamily="34" charset="-122"/>
                <a:sym typeface="微软雅黑" pitchFamily="34" charset="-122"/>
              </a:endParaRPr>
            </a:p>
          </p:txBody>
        </p:sp>
      </p:grpSp>
      <p:grpSp>
        <p:nvGrpSpPr>
          <p:cNvPr id="23" name="组合 22"/>
          <p:cNvGrpSpPr/>
          <p:nvPr/>
        </p:nvGrpSpPr>
        <p:grpSpPr>
          <a:xfrm>
            <a:off x="1129089" y="2908127"/>
            <a:ext cx="6971303" cy="614362"/>
            <a:chOff x="971550" y="2908127"/>
            <a:chExt cx="6971303" cy="614362"/>
          </a:xfrm>
        </p:grpSpPr>
        <p:grpSp>
          <p:nvGrpSpPr>
            <p:cNvPr id="24" name="Group 18"/>
            <p:cNvGrpSpPr>
              <a:grpSpLocks/>
            </p:cNvGrpSpPr>
            <p:nvPr/>
          </p:nvGrpSpPr>
          <p:grpSpPr bwMode="auto">
            <a:xfrm>
              <a:off x="971550" y="2908127"/>
              <a:ext cx="6286500" cy="614362"/>
              <a:chOff x="0" y="0"/>
              <a:chExt cx="6286894" cy="614011"/>
            </a:xfrm>
          </p:grpSpPr>
          <p:sp>
            <p:nvSpPr>
              <p:cNvPr id="26" name="矩形 72"/>
              <p:cNvSpPr>
                <a:spLocks noChangeArrowheads="1"/>
              </p:cNvSpPr>
              <p:nvPr/>
            </p:nvSpPr>
            <p:spPr bwMode="auto">
              <a:xfrm>
                <a:off x="0" y="218011"/>
                <a:ext cx="1296120" cy="396000"/>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 name="五边形 73"/>
              <p:cNvSpPr>
                <a:spLocks noChangeArrowheads="1"/>
              </p:cNvSpPr>
              <p:nvPr/>
            </p:nvSpPr>
            <p:spPr bwMode="auto">
              <a:xfrm>
                <a:off x="1080119" y="0"/>
                <a:ext cx="5206775" cy="396000"/>
              </a:xfrm>
              <a:prstGeom prst="homePlate">
                <a:avLst>
                  <a:gd name="adj" fmla="val 328711"/>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 name="直角三角形 74"/>
              <p:cNvSpPr>
                <a:spLocks noChangeArrowheads="1"/>
              </p:cNvSpPr>
              <p:nvPr/>
            </p:nvSpPr>
            <p:spPr bwMode="auto">
              <a:xfrm rot="10800000">
                <a:off x="1080120" y="398010"/>
                <a:ext cx="216000" cy="216000"/>
              </a:xfrm>
              <a:prstGeom prst="rtTriangle">
                <a:avLst/>
              </a:prstGeom>
              <a:solidFill>
                <a:schemeClr val="bg2">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 name="矩形 75"/>
              <p:cNvSpPr>
                <a:spLocks noChangeArrowheads="1"/>
              </p:cNvSpPr>
              <p:nvPr/>
            </p:nvSpPr>
            <p:spPr bwMode="auto">
              <a:xfrm>
                <a:off x="72008" y="277511"/>
                <a:ext cx="800269"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30" name="TextBox 76"/>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25" name="TextBox 77"/>
            <p:cNvSpPr>
              <a:spLocks noChangeArrowheads="1"/>
            </p:cNvSpPr>
            <p:nvPr/>
          </p:nvSpPr>
          <p:spPr bwMode="auto">
            <a:xfrm>
              <a:off x="7258050" y="2922498"/>
              <a:ext cx="6848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bg2"/>
                  </a:solidFill>
                  <a:latin typeface="微软雅黑" pitchFamily="34" charset="-122"/>
                  <a:ea typeface="微软雅黑" pitchFamily="34" charset="-122"/>
                  <a:sym typeface="微软雅黑" pitchFamily="34" charset="-122"/>
                </a:rPr>
                <a:t>93%</a:t>
              </a:r>
              <a:endParaRPr lang="zh-CN" altLang="en-US" dirty="0">
                <a:solidFill>
                  <a:schemeClr val="bg2"/>
                </a:solidFill>
                <a:latin typeface="微软雅黑" pitchFamily="34" charset="-122"/>
                <a:ea typeface="微软雅黑" pitchFamily="34" charset="-122"/>
                <a:sym typeface="微软雅黑" pitchFamily="34" charset="-122"/>
              </a:endParaRPr>
            </a:p>
          </p:txBody>
        </p:sp>
      </p:grpSp>
      <p:grpSp>
        <p:nvGrpSpPr>
          <p:cNvPr id="32" name="组合 31"/>
          <p:cNvGrpSpPr/>
          <p:nvPr/>
        </p:nvGrpSpPr>
        <p:grpSpPr>
          <a:xfrm>
            <a:off x="1129089" y="3657427"/>
            <a:ext cx="5509216" cy="614362"/>
            <a:chOff x="971550" y="3657427"/>
            <a:chExt cx="5509216" cy="614362"/>
          </a:xfrm>
        </p:grpSpPr>
        <p:grpSp>
          <p:nvGrpSpPr>
            <p:cNvPr id="34" name="Group 25"/>
            <p:cNvGrpSpPr>
              <a:grpSpLocks/>
            </p:cNvGrpSpPr>
            <p:nvPr/>
          </p:nvGrpSpPr>
          <p:grpSpPr bwMode="auto">
            <a:xfrm>
              <a:off x="971550" y="3657427"/>
              <a:ext cx="4824413" cy="614362"/>
              <a:chOff x="0" y="0"/>
              <a:chExt cx="4824536" cy="614011"/>
            </a:xfrm>
          </p:grpSpPr>
          <p:sp>
            <p:nvSpPr>
              <p:cNvPr id="36" name="矩形 79"/>
              <p:cNvSpPr>
                <a:spLocks noChangeArrowheads="1"/>
              </p:cNvSpPr>
              <p:nvPr/>
            </p:nvSpPr>
            <p:spPr bwMode="auto">
              <a:xfrm>
                <a:off x="0" y="218011"/>
                <a:ext cx="1296120" cy="396000"/>
              </a:xfrm>
              <a:prstGeom prst="rect">
                <a:avLst/>
              </a:prstGeom>
              <a:solidFill>
                <a:schemeClr val="tx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7" name="五边形 80"/>
              <p:cNvSpPr>
                <a:spLocks noChangeArrowheads="1"/>
              </p:cNvSpPr>
              <p:nvPr/>
            </p:nvSpPr>
            <p:spPr bwMode="auto">
              <a:xfrm>
                <a:off x="1080120" y="0"/>
                <a:ext cx="3744416" cy="396000"/>
              </a:xfrm>
              <a:prstGeom prst="homePlate">
                <a:avLst>
                  <a:gd name="adj" fmla="val 236390"/>
                </a:avLst>
              </a:prstGeom>
              <a:solidFill>
                <a:schemeClr val="tx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8" name="直角三角形 81"/>
              <p:cNvSpPr>
                <a:spLocks noChangeArrowheads="1"/>
              </p:cNvSpPr>
              <p:nvPr/>
            </p:nvSpPr>
            <p:spPr bwMode="auto">
              <a:xfrm rot="10800000">
                <a:off x="1080120" y="398010"/>
                <a:ext cx="216000" cy="216000"/>
              </a:xfrm>
              <a:prstGeom prst="rtTriangle">
                <a:avLst/>
              </a:prstGeom>
              <a:solidFill>
                <a:schemeClr val="tx2">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9" name="矩形 82"/>
              <p:cNvSpPr>
                <a:spLocks noChangeArrowheads="1"/>
              </p:cNvSpPr>
              <p:nvPr/>
            </p:nvSpPr>
            <p:spPr bwMode="auto">
              <a:xfrm>
                <a:off x="72008" y="277511"/>
                <a:ext cx="800239"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40" name="TextBox 83"/>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35" name="TextBox 84"/>
            <p:cNvSpPr>
              <a:spLocks noChangeArrowheads="1"/>
            </p:cNvSpPr>
            <p:nvPr/>
          </p:nvSpPr>
          <p:spPr bwMode="auto">
            <a:xfrm>
              <a:off x="5795963" y="3695536"/>
              <a:ext cx="6848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81%</a:t>
              </a:r>
              <a:endParaRPr lang="zh-CN" altLang="en-US" dirty="0">
                <a:solidFill>
                  <a:schemeClr val="accent1"/>
                </a:solidFill>
                <a:latin typeface="微软雅黑" pitchFamily="34" charset="-122"/>
                <a:ea typeface="微软雅黑" pitchFamily="34" charset="-122"/>
                <a:sym typeface="微软雅黑" pitchFamily="34" charset="-122"/>
              </a:endParaRPr>
            </a:p>
          </p:txBody>
        </p:sp>
      </p:grpSp>
      <p:sp>
        <p:nvSpPr>
          <p:cNvPr id="43"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15000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0-#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0-#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9" name="组合 18"/>
          <p:cNvGrpSpPr/>
          <p:nvPr/>
        </p:nvGrpSpPr>
        <p:grpSpPr>
          <a:xfrm rot="3172006" flipH="1">
            <a:off x="432339" y="3729946"/>
            <a:ext cx="662656" cy="957475"/>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rot="19202141" flipH="1">
            <a:off x="1114239" y="2889358"/>
            <a:ext cx="781543" cy="998125"/>
            <a:chOff x="7608678" y="2072194"/>
            <a:chExt cx="1155251" cy="1492566"/>
          </a:xfrm>
        </p:grpSpPr>
        <p:sp>
          <p:nvSpPr>
            <p:cNvPr id="25" name="等腰三角形 2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rot="2168517" flipH="1">
            <a:off x="784377" y="3203229"/>
            <a:ext cx="250452" cy="361879"/>
            <a:chOff x="7608678" y="2072194"/>
            <a:chExt cx="1155251" cy="1492566"/>
          </a:xfrm>
        </p:grpSpPr>
        <p:sp>
          <p:nvSpPr>
            <p:cNvPr id="30" name="等腰三角形 2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椭圆 3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5" name="椭圆 3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6" name="椭圆 3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5</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rot="536351">
            <a:off x="5664200" y="1520162"/>
            <a:ext cx="205361" cy="2967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p:cNvGrpSpPr/>
          <p:nvPr/>
        </p:nvGrpSpPr>
        <p:grpSpPr>
          <a:xfrm rot="20080448">
            <a:off x="5623710" y="2026265"/>
            <a:ext cx="330310" cy="477267"/>
            <a:chOff x="7608678" y="2072194"/>
            <a:chExt cx="1155251" cy="1492566"/>
          </a:xfrm>
        </p:grpSpPr>
        <p:sp>
          <p:nvSpPr>
            <p:cNvPr id="43" name="等腰三角形 4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7" name="组合 46"/>
          <p:cNvGrpSpPr/>
          <p:nvPr/>
        </p:nvGrpSpPr>
        <p:grpSpPr>
          <a:xfrm rot="1340142">
            <a:off x="5093252" y="1744135"/>
            <a:ext cx="386248" cy="499026"/>
            <a:chOff x="7608678" y="2072194"/>
            <a:chExt cx="1155251" cy="1492566"/>
          </a:xfrm>
        </p:grpSpPr>
        <p:sp>
          <p:nvSpPr>
            <p:cNvPr id="48" name="等腰三角形 4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2"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明年计划</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141823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0-#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0-#ppt_w/2"/>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5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258261" y="935124"/>
            <a:ext cx="6566951" cy="3796866"/>
            <a:chOff x="1119188" y="573088"/>
            <a:chExt cx="6943861" cy="4014787"/>
          </a:xfrm>
        </p:grpSpPr>
        <p:grpSp>
          <p:nvGrpSpPr>
            <p:cNvPr id="8" name="Group 4"/>
            <p:cNvGrpSpPr>
              <a:grpSpLocks/>
            </p:cNvGrpSpPr>
            <p:nvPr/>
          </p:nvGrpSpPr>
          <p:grpSpPr bwMode="auto">
            <a:xfrm>
              <a:off x="4211638" y="573088"/>
              <a:ext cx="1620053" cy="774700"/>
              <a:chOff x="0" y="0"/>
              <a:chExt cx="1620269" cy="774008"/>
            </a:xfrm>
          </p:grpSpPr>
          <p:sp>
            <p:nvSpPr>
              <p:cNvPr id="84" name="椭圆 10"/>
              <p:cNvSpPr>
                <a:spLocks noChangeArrowheads="1"/>
              </p:cNvSpPr>
              <p:nvPr/>
            </p:nvSpPr>
            <p:spPr bwMode="auto">
              <a:xfrm>
                <a:off x="0" y="0"/>
                <a:ext cx="774008" cy="774008"/>
              </a:xfrm>
              <a:prstGeom prst="ellipse">
                <a:avLst/>
              </a:prstGeom>
              <a:blipFill dpi="0" rotWithShape="1">
                <a:blip r:embed="rId3"/>
                <a:srcRect/>
                <a:stretch>
                  <a:fillRect/>
                </a:stretch>
              </a:blipFill>
              <a:ln w="38100">
                <a:solidFill>
                  <a:schemeClr val="bg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5" name="矩形 21"/>
              <p:cNvSpPr>
                <a:spLocks noChangeArrowheads="1"/>
              </p:cNvSpPr>
              <p:nvPr/>
            </p:nvSpPr>
            <p:spPr bwMode="auto">
              <a:xfrm>
                <a:off x="774008" y="217726"/>
                <a:ext cx="846261" cy="292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9" name="Group 7"/>
            <p:cNvGrpSpPr>
              <a:grpSpLocks/>
            </p:cNvGrpSpPr>
            <p:nvPr/>
          </p:nvGrpSpPr>
          <p:grpSpPr bwMode="auto">
            <a:xfrm>
              <a:off x="2133600" y="1838325"/>
              <a:ext cx="1620051" cy="773113"/>
              <a:chOff x="0" y="0"/>
              <a:chExt cx="1620269" cy="774008"/>
            </a:xfrm>
          </p:grpSpPr>
          <p:sp>
            <p:nvSpPr>
              <p:cNvPr id="82" name="椭圆 19"/>
              <p:cNvSpPr>
                <a:spLocks noChangeArrowheads="1"/>
              </p:cNvSpPr>
              <p:nvPr/>
            </p:nvSpPr>
            <p:spPr bwMode="auto">
              <a:xfrm>
                <a:off x="0" y="0"/>
                <a:ext cx="774008" cy="774008"/>
              </a:xfrm>
              <a:prstGeom prst="ellipse">
                <a:avLst/>
              </a:prstGeom>
              <a:blipFill dpi="0" rotWithShape="1">
                <a:blip r:embed="rId4"/>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3" name="矩形 22"/>
              <p:cNvSpPr>
                <a:spLocks noChangeArrowheads="1"/>
              </p:cNvSpPr>
              <p:nvPr/>
            </p:nvSpPr>
            <p:spPr bwMode="auto">
              <a:xfrm>
                <a:off x="774008" y="233115"/>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10" name="Group 10"/>
            <p:cNvGrpSpPr>
              <a:grpSpLocks/>
            </p:cNvGrpSpPr>
            <p:nvPr/>
          </p:nvGrpSpPr>
          <p:grpSpPr bwMode="auto">
            <a:xfrm>
              <a:off x="4211638" y="1838325"/>
              <a:ext cx="1620051" cy="773113"/>
              <a:chOff x="0" y="0"/>
              <a:chExt cx="1620269" cy="774008"/>
            </a:xfrm>
          </p:grpSpPr>
          <p:sp>
            <p:nvSpPr>
              <p:cNvPr id="80" name="椭圆 13"/>
              <p:cNvSpPr>
                <a:spLocks noChangeArrowheads="1"/>
              </p:cNvSpPr>
              <p:nvPr/>
            </p:nvSpPr>
            <p:spPr bwMode="auto">
              <a:xfrm>
                <a:off x="0" y="0"/>
                <a:ext cx="774008" cy="774008"/>
              </a:xfrm>
              <a:prstGeom prst="ellipse">
                <a:avLst/>
              </a:prstGeom>
              <a:blipFill dpi="0" rotWithShape="1">
                <a:blip r:embed="rId5"/>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1" name="矩形 23"/>
              <p:cNvSpPr>
                <a:spLocks noChangeArrowheads="1"/>
              </p:cNvSpPr>
              <p:nvPr/>
            </p:nvSpPr>
            <p:spPr bwMode="auto">
              <a:xfrm>
                <a:off x="774008" y="233114"/>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11" name="Group 13"/>
            <p:cNvGrpSpPr>
              <a:grpSpLocks/>
            </p:cNvGrpSpPr>
            <p:nvPr/>
          </p:nvGrpSpPr>
          <p:grpSpPr bwMode="auto">
            <a:xfrm>
              <a:off x="6291263" y="1838325"/>
              <a:ext cx="1620051" cy="773113"/>
              <a:chOff x="0" y="0"/>
              <a:chExt cx="1620269" cy="774008"/>
            </a:xfrm>
          </p:grpSpPr>
          <p:sp>
            <p:nvSpPr>
              <p:cNvPr id="78" name="椭圆 16"/>
              <p:cNvSpPr>
                <a:spLocks noChangeArrowheads="1"/>
              </p:cNvSpPr>
              <p:nvPr/>
            </p:nvSpPr>
            <p:spPr bwMode="auto">
              <a:xfrm>
                <a:off x="0" y="0"/>
                <a:ext cx="774008" cy="774008"/>
              </a:xfrm>
              <a:prstGeom prst="ellipse">
                <a:avLst/>
              </a:prstGeom>
              <a:blipFill dpi="0" rotWithShape="1">
                <a:blip r:embed="rId6"/>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9" name="矩形 24"/>
              <p:cNvSpPr>
                <a:spLocks noChangeArrowheads="1"/>
              </p:cNvSpPr>
              <p:nvPr/>
            </p:nvSpPr>
            <p:spPr bwMode="auto">
              <a:xfrm>
                <a:off x="774008" y="233112"/>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cxnSp>
          <p:nvCxnSpPr>
            <p:cNvPr id="12" name="肘形连接符 87"/>
            <p:cNvCxnSpPr>
              <a:cxnSpLocks noChangeShapeType="1"/>
              <a:stCxn id="84" idx="4"/>
              <a:endCxn id="80" idx="0"/>
            </p:cNvCxnSpPr>
            <p:nvPr/>
          </p:nvCxnSpPr>
          <p:spPr bwMode="auto">
            <a:xfrm rot="5400000">
              <a:off x="4353719" y="1593057"/>
              <a:ext cx="490537" cy="1270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13" name="肘形连接符 89"/>
            <p:cNvCxnSpPr>
              <a:cxnSpLocks noChangeShapeType="1"/>
              <a:stCxn id="84" idx="4"/>
              <a:endCxn id="82" idx="0"/>
            </p:cNvCxnSpPr>
            <p:nvPr/>
          </p:nvCxnSpPr>
          <p:spPr bwMode="auto">
            <a:xfrm rot="5400000">
              <a:off x="3313907" y="553244"/>
              <a:ext cx="490537" cy="2079625"/>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14" name="肘形连接符 91"/>
            <p:cNvCxnSpPr>
              <a:cxnSpLocks noChangeShapeType="1"/>
              <a:stCxn id="84" idx="4"/>
              <a:endCxn id="78" idx="0"/>
            </p:cNvCxnSpPr>
            <p:nvPr/>
          </p:nvCxnSpPr>
          <p:spPr bwMode="auto">
            <a:xfrm rot="16200000" flipH="1">
              <a:off x="5392738" y="554038"/>
              <a:ext cx="490537" cy="2078037"/>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nvGrpSpPr>
            <p:cNvPr id="15" name="Group 19"/>
            <p:cNvGrpSpPr>
              <a:grpSpLocks/>
            </p:cNvGrpSpPr>
            <p:nvPr/>
          </p:nvGrpSpPr>
          <p:grpSpPr bwMode="auto">
            <a:xfrm>
              <a:off x="1119188" y="2611436"/>
              <a:ext cx="2504924" cy="1573214"/>
              <a:chOff x="0" y="-2"/>
              <a:chExt cx="2505102" cy="1572384"/>
            </a:xfrm>
          </p:grpSpPr>
          <p:grpSp>
            <p:nvGrpSpPr>
              <p:cNvPr id="58" name="Group 20"/>
              <p:cNvGrpSpPr>
                <a:grpSpLocks/>
              </p:cNvGrpSpPr>
              <p:nvPr/>
            </p:nvGrpSpPr>
            <p:grpSpPr bwMode="auto">
              <a:xfrm>
                <a:off x="0" y="477124"/>
                <a:ext cx="1025719" cy="288000"/>
                <a:chOff x="0" y="0"/>
                <a:chExt cx="1025719" cy="288000"/>
              </a:xfrm>
            </p:grpSpPr>
            <p:sp>
              <p:nvSpPr>
                <p:cNvPr id="76" name="椭圆 20"/>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7" name="矩形 25"/>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9" name="Group 23"/>
              <p:cNvGrpSpPr>
                <a:grpSpLocks/>
              </p:cNvGrpSpPr>
              <p:nvPr/>
            </p:nvGrpSpPr>
            <p:grpSpPr bwMode="auto">
              <a:xfrm>
                <a:off x="1479383" y="477124"/>
                <a:ext cx="1025719" cy="288000"/>
                <a:chOff x="0" y="0"/>
                <a:chExt cx="1025719" cy="288000"/>
              </a:xfrm>
            </p:grpSpPr>
            <p:sp>
              <p:nvSpPr>
                <p:cNvPr id="74" name="椭圆 28"/>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5" name="矩形 29"/>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0" name="Group 26"/>
              <p:cNvGrpSpPr>
                <a:grpSpLocks/>
              </p:cNvGrpSpPr>
              <p:nvPr/>
            </p:nvGrpSpPr>
            <p:grpSpPr bwMode="auto">
              <a:xfrm>
                <a:off x="0" y="880753"/>
                <a:ext cx="1025719" cy="288000"/>
                <a:chOff x="0" y="0"/>
                <a:chExt cx="1025719" cy="288000"/>
              </a:xfrm>
            </p:grpSpPr>
            <p:sp>
              <p:nvSpPr>
                <p:cNvPr id="72" name="椭圆 40"/>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3" name="矩形 41"/>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1" name="Group 29"/>
              <p:cNvGrpSpPr>
                <a:grpSpLocks/>
              </p:cNvGrpSpPr>
              <p:nvPr/>
            </p:nvGrpSpPr>
            <p:grpSpPr bwMode="auto">
              <a:xfrm>
                <a:off x="1479383" y="880753"/>
                <a:ext cx="1025719" cy="288000"/>
                <a:chOff x="0" y="0"/>
                <a:chExt cx="1025719" cy="288000"/>
              </a:xfrm>
            </p:grpSpPr>
            <p:sp>
              <p:nvSpPr>
                <p:cNvPr id="70" name="椭圆 43"/>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1" name="矩形 44"/>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2" name="Group 32"/>
              <p:cNvGrpSpPr>
                <a:grpSpLocks/>
              </p:cNvGrpSpPr>
              <p:nvPr/>
            </p:nvGrpSpPr>
            <p:grpSpPr bwMode="auto">
              <a:xfrm>
                <a:off x="1479383" y="1284382"/>
                <a:ext cx="1025719" cy="288000"/>
                <a:chOff x="0" y="0"/>
                <a:chExt cx="1025719" cy="288000"/>
              </a:xfrm>
            </p:grpSpPr>
            <p:sp>
              <p:nvSpPr>
                <p:cNvPr id="68" name="椭圆 58"/>
                <p:cNvSpPr>
                  <a:spLocks noChangeArrowheads="1"/>
                </p:cNvSpPr>
                <p:nvPr/>
              </p:nvSpPr>
              <p:spPr bwMode="auto">
                <a:xfrm>
                  <a:off x="0" y="0"/>
                  <a:ext cx="288000" cy="288000"/>
                </a:xfrm>
                <a:prstGeom prst="ellipse">
                  <a:avLst/>
                </a:prstGeom>
                <a:solidFill>
                  <a:schemeClr val="tx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69" name="矩形 59"/>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63" name="肘形连接符 93"/>
              <p:cNvCxnSpPr>
                <a:cxnSpLocks noChangeShapeType="1"/>
                <a:stCxn id="82" idx="4"/>
                <a:endCxn id="76" idx="0"/>
              </p:cNvCxnSpPr>
              <p:nvPr/>
            </p:nvCxnSpPr>
            <p:spPr bwMode="auto">
              <a:xfrm rot="5400000">
                <a:off x="533608" y="-389608"/>
                <a:ext cx="477124" cy="125634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4" name="肘形连接符 95"/>
              <p:cNvCxnSpPr>
                <a:cxnSpLocks noChangeShapeType="1"/>
                <a:stCxn id="82" idx="4"/>
                <a:endCxn id="74" idx="0"/>
              </p:cNvCxnSpPr>
              <p:nvPr/>
            </p:nvCxnSpPr>
            <p:spPr bwMode="auto">
              <a:xfrm rot="16200000" flipH="1">
                <a:off x="1273298" y="127038"/>
                <a:ext cx="477124" cy="223043"/>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5" name="直接连接符 97"/>
              <p:cNvCxnSpPr>
                <a:cxnSpLocks noChangeShapeType="1"/>
                <a:stCxn id="76" idx="4"/>
                <a:endCxn id="72" idx="0"/>
              </p:cNvCxnSpPr>
              <p:nvPr/>
            </p:nvCxnSpPr>
            <p:spPr bwMode="auto">
              <a:xfrm>
                <a:off x="144000"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6" name="直接连接符 99"/>
              <p:cNvCxnSpPr>
                <a:cxnSpLocks noChangeShapeType="1"/>
                <a:stCxn id="74" idx="4"/>
                <a:endCxn id="70" idx="0"/>
              </p:cNvCxnSpPr>
              <p:nvPr/>
            </p:nvCxnSpPr>
            <p:spPr bwMode="auto">
              <a:xfrm>
                <a:off x="1623383"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7" name="直接连接符 101"/>
              <p:cNvCxnSpPr>
                <a:cxnSpLocks noChangeShapeType="1"/>
                <a:stCxn id="70" idx="4"/>
                <a:endCxn id="68" idx="0"/>
              </p:cNvCxnSpPr>
              <p:nvPr/>
            </p:nvCxnSpPr>
            <p:spPr bwMode="auto">
              <a:xfrm>
                <a:off x="1623383"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nvGrpSpPr>
            <p:cNvPr id="16" name="Group 40"/>
            <p:cNvGrpSpPr>
              <a:grpSpLocks/>
            </p:cNvGrpSpPr>
            <p:nvPr/>
          </p:nvGrpSpPr>
          <p:grpSpPr bwMode="auto">
            <a:xfrm>
              <a:off x="4078288" y="2611437"/>
              <a:ext cx="2504924" cy="1976438"/>
              <a:chOff x="0" y="-1"/>
              <a:chExt cx="2505102" cy="1976012"/>
            </a:xfrm>
          </p:grpSpPr>
          <p:grpSp>
            <p:nvGrpSpPr>
              <p:cNvPr id="30" name="Group 41"/>
              <p:cNvGrpSpPr>
                <a:grpSpLocks/>
              </p:cNvGrpSpPr>
              <p:nvPr/>
            </p:nvGrpSpPr>
            <p:grpSpPr bwMode="auto">
              <a:xfrm>
                <a:off x="0" y="477124"/>
                <a:ext cx="1025719" cy="288000"/>
                <a:chOff x="0" y="0"/>
                <a:chExt cx="1025719" cy="288000"/>
              </a:xfrm>
            </p:grpSpPr>
            <p:sp>
              <p:nvSpPr>
                <p:cNvPr id="56" name="椭圆 31"/>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7" name="矩形 32"/>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2" name="Group 44"/>
              <p:cNvGrpSpPr>
                <a:grpSpLocks/>
              </p:cNvGrpSpPr>
              <p:nvPr/>
            </p:nvGrpSpPr>
            <p:grpSpPr bwMode="auto">
              <a:xfrm>
                <a:off x="1479383" y="477124"/>
                <a:ext cx="1025719" cy="288000"/>
                <a:chOff x="0" y="0"/>
                <a:chExt cx="1025719" cy="288000"/>
              </a:xfrm>
            </p:grpSpPr>
            <p:sp>
              <p:nvSpPr>
                <p:cNvPr id="54" name="椭圆 34"/>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5" name="矩形 35"/>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4" name="Group 47"/>
              <p:cNvGrpSpPr>
                <a:grpSpLocks/>
              </p:cNvGrpSpPr>
              <p:nvPr/>
            </p:nvGrpSpPr>
            <p:grpSpPr bwMode="auto">
              <a:xfrm>
                <a:off x="0" y="880753"/>
                <a:ext cx="1025719" cy="288000"/>
                <a:chOff x="0" y="0"/>
                <a:chExt cx="1025719" cy="288000"/>
              </a:xfrm>
            </p:grpSpPr>
            <p:sp>
              <p:nvSpPr>
                <p:cNvPr id="52" name="椭圆 46"/>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3" name="矩形 47"/>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5" name="Group 50"/>
              <p:cNvGrpSpPr>
                <a:grpSpLocks/>
              </p:cNvGrpSpPr>
              <p:nvPr/>
            </p:nvGrpSpPr>
            <p:grpSpPr bwMode="auto">
              <a:xfrm>
                <a:off x="1479383" y="880753"/>
                <a:ext cx="1025719" cy="288000"/>
                <a:chOff x="0" y="0"/>
                <a:chExt cx="1025719" cy="288000"/>
              </a:xfrm>
            </p:grpSpPr>
            <p:sp>
              <p:nvSpPr>
                <p:cNvPr id="50" name="椭圆 49"/>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1" name="矩形 50"/>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6" name="Group 53"/>
              <p:cNvGrpSpPr>
                <a:grpSpLocks/>
              </p:cNvGrpSpPr>
              <p:nvPr/>
            </p:nvGrpSpPr>
            <p:grpSpPr bwMode="auto">
              <a:xfrm>
                <a:off x="0" y="1284382"/>
                <a:ext cx="1025719" cy="288000"/>
                <a:chOff x="0" y="0"/>
                <a:chExt cx="1025719" cy="288000"/>
              </a:xfrm>
            </p:grpSpPr>
            <p:sp>
              <p:nvSpPr>
                <p:cNvPr id="48" name="椭圆 61"/>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49" name="矩形 62"/>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7" name="Group 56"/>
              <p:cNvGrpSpPr>
                <a:grpSpLocks/>
              </p:cNvGrpSpPr>
              <p:nvPr/>
            </p:nvGrpSpPr>
            <p:grpSpPr bwMode="auto">
              <a:xfrm>
                <a:off x="0" y="1688011"/>
                <a:ext cx="1025719" cy="288000"/>
                <a:chOff x="0" y="0"/>
                <a:chExt cx="1025719" cy="288000"/>
              </a:xfrm>
            </p:grpSpPr>
            <p:sp>
              <p:nvSpPr>
                <p:cNvPr id="46" name="椭圆 76"/>
                <p:cNvSpPr>
                  <a:spLocks noChangeArrowheads="1"/>
                </p:cNvSpPr>
                <p:nvPr/>
              </p:nvSpPr>
              <p:spPr bwMode="auto">
                <a:xfrm>
                  <a:off x="0" y="0"/>
                  <a:ext cx="288000" cy="288000"/>
                </a:xfrm>
                <a:prstGeom prst="ellipse">
                  <a:avLst/>
                </a:prstGeom>
                <a:solidFill>
                  <a:schemeClr val="tx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47" name="矩形 77"/>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38" name="肘形连接符 103"/>
              <p:cNvCxnSpPr>
                <a:cxnSpLocks noChangeShapeType="1"/>
                <a:stCxn id="80" idx="4"/>
                <a:endCxn id="56" idx="0"/>
              </p:cNvCxnSpPr>
              <p:nvPr/>
            </p:nvCxnSpPr>
            <p:spPr bwMode="auto">
              <a:xfrm rot="5400000">
                <a:off x="93769" y="50229"/>
                <a:ext cx="477124" cy="376663"/>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39" name="肘形连接符 105"/>
              <p:cNvCxnSpPr>
                <a:cxnSpLocks noChangeShapeType="1"/>
                <a:stCxn id="80" idx="4"/>
                <a:endCxn id="54" idx="0"/>
              </p:cNvCxnSpPr>
              <p:nvPr/>
            </p:nvCxnSpPr>
            <p:spPr bwMode="auto">
              <a:xfrm rot="16200000" flipH="1">
                <a:off x="833461" y="-312798"/>
                <a:ext cx="477124" cy="110272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0" name="直接连接符 107"/>
              <p:cNvCxnSpPr>
                <a:cxnSpLocks noChangeShapeType="1"/>
                <a:stCxn id="56" idx="4"/>
                <a:endCxn id="52" idx="0"/>
              </p:cNvCxnSpPr>
              <p:nvPr/>
            </p:nvCxnSpPr>
            <p:spPr bwMode="auto">
              <a:xfrm>
                <a:off x="144000"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3" name="直接连接符 109"/>
              <p:cNvCxnSpPr>
                <a:cxnSpLocks noChangeShapeType="1"/>
                <a:stCxn id="52" idx="4"/>
                <a:endCxn id="48" idx="0"/>
              </p:cNvCxnSpPr>
              <p:nvPr/>
            </p:nvCxnSpPr>
            <p:spPr bwMode="auto">
              <a:xfrm>
                <a:off x="144000"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4" name="直接连接符 111"/>
              <p:cNvCxnSpPr>
                <a:cxnSpLocks noChangeShapeType="1"/>
                <a:stCxn id="48" idx="4"/>
                <a:endCxn id="46" idx="0"/>
              </p:cNvCxnSpPr>
              <p:nvPr/>
            </p:nvCxnSpPr>
            <p:spPr bwMode="auto">
              <a:xfrm>
                <a:off x="144000" y="1572382"/>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5" name="直接连接符 113"/>
              <p:cNvCxnSpPr>
                <a:cxnSpLocks noChangeShapeType="1"/>
                <a:stCxn id="54" idx="4"/>
                <a:endCxn id="50" idx="0"/>
              </p:cNvCxnSpPr>
              <p:nvPr/>
            </p:nvCxnSpPr>
            <p:spPr bwMode="auto">
              <a:xfrm>
                <a:off x="1623383"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nvGrpSpPr>
            <p:cNvPr id="17" name="Group 65"/>
            <p:cNvGrpSpPr>
              <a:grpSpLocks/>
            </p:cNvGrpSpPr>
            <p:nvPr/>
          </p:nvGrpSpPr>
          <p:grpSpPr bwMode="auto">
            <a:xfrm>
              <a:off x="6678613" y="2611438"/>
              <a:ext cx="1384436" cy="1573212"/>
              <a:chOff x="0" y="0"/>
              <a:chExt cx="1384963" cy="1572382"/>
            </a:xfrm>
          </p:grpSpPr>
          <p:grpSp>
            <p:nvGrpSpPr>
              <p:cNvPr id="18" name="Group 66"/>
              <p:cNvGrpSpPr>
                <a:grpSpLocks/>
              </p:cNvGrpSpPr>
              <p:nvPr/>
            </p:nvGrpSpPr>
            <p:grpSpPr bwMode="auto">
              <a:xfrm>
                <a:off x="359014" y="477124"/>
                <a:ext cx="1025949" cy="288000"/>
                <a:chOff x="0" y="0"/>
                <a:chExt cx="1025949" cy="288000"/>
              </a:xfrm>
            </p:grpSpPr>
            <p:sp>
              <p:nvSpPr>
                <p:cNvPr id="28" name="椭圆 37"/>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9" name="矩形 38"/>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19" name="Group 69"/>
              <p:cNvGrpSpPr>
                <a:grpSpLocks/>
              </p:cNvGrpSpPr>
              <p:nvPr/>
            </p:nvGrpSpPr>
            <p:grpSpPr bwMode="auto">
              <a:xfrm>
                <a:off x="359014" y="880753"/>
                <a:ext cx="1025949" cy="288000"/>
                <a:chOff x="0" y="0"/>
                <a:chExt cx="1025949" cy="288000"/>
              </a:xfrm>
            </p:grpSpPr>
            <p:sp>
              <p:nvSpPr>
                <p:cNvPr id="26" name="椭圆 52"/>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7" name="矩形 53"/>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20" name="Group 72"/>
              <p:cNvGrpSpPr>
                <a:grpSpLocks/>
              </p:cNvGrpSpPr>
              <p:nvPr/>
            </p:nvGrpSpPr>
            <p:grpSpPr bwMode="auto">
              <a:xfrm>
                <a:off x="359014" y="1284382"/>
                <a:ext cx="1025949" cy="288000"/>
                <a:chOff x="0" y="0"/>
                <a:chExt cx="1025949" cy="288000"/>
              </a:xfrm>
            </p:grpSpPr>
            <p:sp>
              <p:nvSpPr>
                <p:cNvPr id="24" name="椭圆 67"/>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5" name="矩形 68"/>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21" name="肘形连接符 115"/>
              <p:cNvCxnSpPr>
                <a:cxnSpLocks noChangeShapeType="1"/>
                <a:stCxn id="78" idx="4"/>
                <a:endCxn id="28" idx="0"/>
              </p:cNvCxnSpPr>
              <p:nvPr/>
            </p:nvCxnSpPr>
            <p:spPr bwMode="auto">
              <a:xfrm rot="16200000" flipH="1">
                <a:off x="12945" y="-12945"/>
                <a:ext cx="477124" cy="503014"/>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22" name="直接连接符 117"/>
              <p:cNvCxnSpPr>
                <a:cxnSpLocks noChangeShapeType="1"/>
                <a:stCxn id="28" idx="4"/>
                <a:endCxn id="26" idx="0"/>
              </p:cNvCxnSpPr>
              <p:nvPr/>
            </p:nvCxnSpPr>
            <p:spPr bwMode="auto">
              <a:xfrm>
                <a:off x="503014"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23" name="直接连接符 119"/>
              <p:cNvCxnSpPr>
                <a:cxnSpLocks noChangeShapeType="1"/>
                <a:stCxn id="26" idx="4"/>
                <a:endCxn id="24" idx="0"/>
              </p:cNvCxnSpPr>
              <p:nvPr/>
            </p:nvCxnSpPr>
            <p:spPr bwMode="auto">
              <a:xfrm>
                <a:off x="503014"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sp>
        <p:nvSpPr>
          <p:cNvPr id="8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8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8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900160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图片 98"/>
          <p:cNvPicPr>
            <a:picLocks noChangeAspect="1"/>
          </p:cNvPicPr>
          <p:nvPr/>
        </p:nvPicPr>
        <p:blipFill>
          <a:blip r:embed="rId3">
            <a:extLst>
              <a:ext uri="{BEBA8EAE-BF5A-486C-A8C5-ECC9F3942E4B}">
                <a14:imgProps xmlns:a14="http://schemas.microsoft.com/office/drawing/2010/main">
                  <a14:imgLayer r:embed="rId4">
                    <a14:imgEffect>
                      <a14:artisticBlur radius="28"/>
                    </a14:imgEffect>
                  </a14:imgLayer>
                </a14:imgProps>
              </a:ext>
            </a:extLst>
          </a:blip>
          <a:stretch>
            <a:fillRect/>
          </a:stretch>
        </p:blipFill>
        <p:spPr>
          <a:xfrm>
            <a:off x="-708314" y="3109997"/>
            <a:ext cx="5825419" cy="3871085"/>
          </a:xfrm>
          <a:prstGeom prst="rect">
            <a:avLst/>
          </a:prstGeom>
        </p:spPr>
      </p:pic>
      <p:sp>
        <p:nvSpPr>
          <p:cNvPr id="100" name="矩形 99"/>
          <p:cNvSpPr/>
          <p:nvPr/>
        </p:nvSpPr>
        <p:spPr>
          <a:xfrm>
            <a:off x="4572000" y="0"/>
            <a:ext cx="4572000" cy="5143500"/>
          </a:xfrm>
          <a:prstGeom prst="rect">
            <a:avLst/>
          </a:prstGeom>
          <a:solidFill>
            <a:srgbClr val="FFFFFF">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组合 100"/>
          <p:cNvGrpSpPr/>
          <p:nvPr/>
        </p:nvGrpSpPr>
        <p:grpSpPr>
          <a:xfrm rot="20216747" flipH="1">
            <a:off x="-73789" y="4307993"/>
            <a:ext cx="465915" cy="673203"/>
            <a:chOff x="7608678" y="2072194"/>
            <a:chExt cx="1155251" cy="1492566"/>
          </a:xfrm>
        </p:grpSpPr>
        <p:sp>
          <p:nvSpPr>
            <p:cNvPr id="102" name="等腰三角形 10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等腰三角形 10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等腰三角形 10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等腰三角形 10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6" name="组合 105"/>
          <p:cNvGrpSpPr/>
          <p:nvPr/>
        </p:nvGrpSpPr>
        <p:grpSpPr>
          <a:xfrm rot="951533" flipH="1">
            <a:off x="800968" y="3336056"/>
            <a:ext cx="697401" cy="890665"/>
            <a:chOff x="7608678" y="2072194"/>
            <a:chExt cx="1155251" cy="1492566"/>
          </a:xfrm>
        </p:grpSpPr>
        <p:sp>
          <p:nvSpPr>
            <p:cNvPr id="107" name="等腰三角形 10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等腰三角形 10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等腰三角形 10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0" name="等腰三角形 10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1" name="组合 110"/>
          <p:cNvGrpSpPr/>
          <p:nvPr/>
        </p:nvGrpSpPr>
        <p:grpSpPr>
          <a:xfrm rot="2168517" flipH="1">
            <a:off x="405816" y="3985833"/>
            <a:ext cx="250452" cy="361879"/>
            <a:chOff x="7608678" y="2072194"/>
            <a:chExt cx="1155251" cy="1492566"/>
          </a:xfrm>
        </p:grpSpPr>
        <p:sp>
          <p:nvSpPr>
            <p:cNvPr id="112" name="等腰三角形 11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等腰三角形 11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等腰三角形 11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 name="等腰三角形 11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6" name="组合 115"/>
          <p:cNvGrpSpPr/>
          <p:nvPr/>
        </p:nvGrpSpPr>
        <p:grpSpPr>
          <a:xfrm>
            <a:off x="705082" y="1569735"/>
            <a:ext cx="3161837" cy="1406922"/>
            <a:chOff x="701222" y="1569735"/>
            <a:chExt cx="3161837" cy="1406922"/>
          </a:xfrm>
        </p:grpSpPr>
        <p:grpSp>
          <p:nvGrpSpPr>
            <p:cNvPr id="117" name="组合 116"/>
            <p:cNvGrpSpPr/>
            <p:nvPr/>
          </p:nvGrpSpPr>
          <p:grpSpPr>
            <a:xfrm>
              <a:off x="885478" y="1569735"/>
              <a:ext cx="2793325" cy="707886"/>
              <a:chOff x="899592" y="2139702"/>
              <a:chExt cx="2793325" cy="707886"/>
            </a:xfrm>
          </p:grpSpPr>
          <p:sp>
            <p:nvSpPr>
              <p:cNvPr id="119" name="TextBox 4"/>
              <p:cNvSpPr txBox="1"/>
              <p:nvPr/>
            </p:nvSpPr>
            <p:spPr>
              <a:xfrm>
                <a:off x="1071089" y="2139702"/>
                <a:ext cx="2450332" cy="707886"/>
              </a:xfrm>
              <a:prstGeom prst="rect">
                <a:avLst/>
              </a:prstGeom>
              <a:noFill/>
            </p:spPr>
            <p:txBody>
              <a:bodyPr wrap="square" rtlCol="0">
                <a:spAutoFit/>
              </a:bodyPr>
              <a:lstStyle/>
              <a:p>
                <a:pPr algn="ctr"/>
                <a:r>
                  <a:rPr lang="zh-CN" altLang="en-US" sz="4000" b="1" dirty="0" smtClean="0">
                    <a:solidFill>
                      <a:schemeClr val="bg1"/>
                    </a:solidFill>
                    <a:latin typeface="微软雅黑" panose="020B0503020204020204" pitchFamily="34" charset="-122"/>
                    <a:ea typeface="微软雅黑" panose="020B0503020204020204" pitchFamily="34" charset="-122"/>
                  </a:rPr>
                  <a:t>目    录</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120" name="组合 119"/>
              <p:cNvGrpSpPr/>
              <p:nvPr/>
            </p:nvGrpSpPr>
            <p:grpSpPr>
              <a:xfrm>
                <a:off x="899592" y="2205613"/>
                <a:ext cx="194356" cy="576064"/>
                <a:chOff x="899592" y="1701557"/>
                <a:chExt cx="194356" cy="576064"/>
              </a:xfrm>
            </p:grpSpPr>
            <p:sp>
              <p:nvSpPr>
                <p:cNvPr id="124" name="矩形 123"/>
                <p:cNvSpPr/>
                <p:nvPr/>
              </p:nvSpPr>
              <p:spPr>
                <a:xfrm>
                  <a:off x="899592" y="1701557"/>
                  <a:ext cx="122348" cy="57606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25" name="矩形 124"/>
                <p:cNvSpPr/>
                <p:nvPr/>
              </p:nvSpPr>
              <p:spPr>
                <a:xfrm>
                  <a:off x="1048229" y="1701557"/>
                  <a:ext cx="45719" cy="5760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grpSp>
            <p:nvGrpSpPr>
              <p:cNvPr id="121" name="组合 120"/>
              <p:cNvGrpSpPr/>
              <p:nvPr/>
            </p:nvGrpSpPr>
            <p:grpSpPr>
              <a:xfrm flipH="1">
                <a:off x="3498561" y="2205613"/>
                <a:ext cx="194356" cy="576064"/>
                <a:chOff x="1092149" y="2400603"/>
                <a:chExt cx="194356" cy="576064"/>
              </a:xfrm>
            </p:grpSpPr>
            <p:sp>
              <p:nvSpPr>
                <p:cNvPr id="122" name="矩形 121"/>
                <p:cNvSpPr/>
                <p:nvPr/>
              </p:nvSpPr>
              <p:spPr>
                <a:xfrm>
                  <a:off x="1092149" y="2400603"/>
                  <a:ext cx="122348" cy="57606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23" name="矩形 122"/>
                <p:cNvSpPr/>
                <p:nvPr/>
              </p:nvSpPr>
              <p:spPr>
                <a:xfrm>
                  <a:off x="1240786" y="2400603"/>
                  <a:ext cx="45719" cy="5760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grpSp>
        <p:sp>
          <p:nvSpPr>
            <p:cNvPr id="118" name="矩形 117"/>
            <p:cNvSpPr/>
            <p:nvPr/>
          </p:nvSpPr>
          <p:spPr>
            <a:xfrm>
              <a:off x="701222" y="2268771"/>
              <a:ext cx="3161837" cy="707886"/>
            </a:xfrm>
            <a:prstGeom prst="rect">
              <a:avLst/>
            </a:prstGeom>
          </p:spPr>
          <p:txBody>
            <a:bodyPr wrap="square">
              <a:spAutoFit/>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rPr>
                <a:t>CONTENTS</a:t>
              </a:r>
              <a:endParaRPr lang="en-US" altLang="zh-CN" sz="4000" dirty="0">
                <a:solidFill>
                  <a:schemeClr val="bg1"/>
                </a:solidFill>
                <a:latin typeface="微软雅黑" panose="020B0503020204020204" pitchFamily="34" charset="-122"/>
                <a:ea typeface="微软雅黑" panose="020B0503020204020204" pitchFamily="34" charset="-122"/>
              </a:endParaRPr>
            </a:p>
          </p:txBody>
        </p:sp>
      </p:grpSp>
      <p:grpSp>
        <p:nvGrpSpPr>
          <p:cNvPr id="126" name="组合 125"/>
          <p:cNvGrpSpPr/>
          <p:nvPr/>
        </p:nvGrpSpPr>
        <p:grpSpPr>
          <a:xfrm>
            <a:off x="5117816" y="827992"/>
            <a:ext cx="3774664" cy="591630"/>
            <a:chOff x="5117816" y="827992"/>
            <a:chExt cx="3774664" cy="591630"/>
          </a:xfrm>
        </p:grpSpPr>
        <p:sp>
          <p:nvSpPr>
            <p:cNvPr id="127" name="文本框 16"/>
            <p:cNvSpPr>
              <a:spLocks noChangeArrowheads="1"/>
            </p:cNvSpPr>
            <p:nvPr/>
          </p:nvSpPr>
          <p:spPr bwMode="auto">
            <a:xfrm>
              <a:off x="5356740" y="827992"/>
              <a:ext cx="2749472"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一、年度工作概述</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28"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9" name="组合 128"/>
          <p:cNvGrpSpPr/>
          <p:nvPr/>
        </p:nvGrpSpPr>
        <p:grpSpPr>
          <a:xfrm>
            <a:off x="5117816" y="1593621"/>
            <a:ext cx="3774664" cy="591630"/>
            <a:chOff x="5117816" y="827992"/>
            <a:chExt cx="3774664" cy="591630"/>
          </a:xfrm>
        </p:grpSpPr>
        <p:sp>
          <p:nvSpPr>
            <p:cNvPr id="130" name="文本框 16"/>
            <p:cNvSpPr>
              <a:spLocks noChangeArrowheads="1"/>
            </p:cNvSpPr>
            <p:nvPr/>
          </p:nvSpPr>
          <p:spPr bwMode="auto">
            <a:xfrm>
              <a:off x="5356741" y="827992"/>
              <a:ext cx="2749471"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二、工作完成情况</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31"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2" name="组合 131"/>
          <p:cNvGrpSpPr/>
          <p:nvPr/>
        </p:nvGrpSpPr>
        <p:grpSpPr>
          <a:xfrm>
            <a:off x="5117816" y="2359250"/>
            <a:ext cx="3774664" cy="591630"/>
            <a:chOff x="5117816" y="827992"/>
            <a:chExt cx="3774664" cy="591630"/>
          </a:xfrm>
        </p:grpSpPr>
        <p:sp>
          <p:nvSpPr>
            <p:cNvPr id="133" name="文本框 16"/>
            <p:cNvSpPr>
              <a:spLocks noChangeArrowheads="1"/>
            </p:cNvSpPr>
            <p:nvPr/>
          </p:nvSpPr>
          <p:spPr bwMode="auto">
            <a:xfrm>
              <a:off x="5356742" y="827992"/>
              <a:ext cx="2749471"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三、项目成功展示</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34"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5" name="组合 134"/>
          <p:cNvGrpSpPr/>
          <p:nvPr/>
        </p:nvGrpSpPr>
        <p:grpSpPr>
          <a:xfrm>
            <a:off x="5117816" y="3124879"/>
            <a:ext cx="3774664" cy="591630"/>
            <a:chOff x="5117816" y="827992"/>
            <a:chExt cx="3774664" cy="591630"/>
          </a:xfrm>
        </p:grpSpPr>
        <p:sp>
          <p:nvSpPr>
            <p:cNvPr id="136" name="文本框 16"/>
            <p:cNvSpPr>
              <a:spLocks noChangeArrowheads="1"/>
            </p:cNvSpPr>
            <p:nvPr/>
          </p:nvSpPr>
          <p:spPr bwMode="auto">
            <a:xfrm>
              <a:off x="5356741" y="827992"/>
              <a:ext cx="2749472"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四、工作存在不足</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37"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8" name="组合 137"/>
          <p:cNvGrpSpPr/>
          <p:nvPr/>
        </p:nvGrpSpPr>
        <p:grpSpPr>
          <a:xfrm>
            <a:off x="5117816" y="3890508"/>
            <a:ext cx="3774664" cy="591630"/>
            <a:chOff x="5117816" y="827992"/>
            <a:chExt cx="3774664" cy="591630"/>
          </a:xfrm>
        </p:grpSpPr>
        <p:sp>
          <p:nvSpPr>
            <p:cNvPr id="139" name="文本框 16"/>
            <p:cNvSpPr>
              <a:spLocks noChangeArrowheads="1"/>
            </p:cNvSpPr>
            <p:nvPr/>
          </p:nvSpPr>
          <p:spPr bwMode="auto">
            <a:xfrm>
              <a:off x="5356742" y="827992"/>
              <a:ext cx="2749471"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五、明年工作计划</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40"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75432182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0"/>
                                        </p:tgtEl>
                                        <p:attrNameLst>
                                          <p:attrName>style.visibility</p:attrName>
                                        </p:attrNameLst>
                                      </p:cBhvr>
                                      <p:to>
                                        <p:strVal val="visible"/>
                                      </p:to>
                                    </p:set>
                                    <p:animEffect transition="in" filter="fade">
                                      <p:cBhvr>
                                        <p:cTn id="14" dur="500"/>
                                        <p:tgtEl>
                                          <p:spTgt spid="100"/>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26"/>
                                        </p:tgtEl>
                                        <p:attrNameLst>
                                          <p:attrName>style.visibility</p:attrName>
                                        </p:attrNameLst>
                                      </p:cBhvr>
                                      <p:to>
                                        <p:strVal val="visible"/>
                                      </p:to>
                                    </p:set>
                                    <p:anim calcmode="lin" valueType="num">
                                      <p:cBhvr additive="base">
                                        <p:cTn id="19" dur="500" fill="hold"/>
                                        <p:tgtEl>
                                          <p:spTgt spid="126"/>
                                        </p:tgtEl>
                                        <p:attrNameLst>
                                          <p:attrName>ppt_x</p:attrName>
                                        </p:attrNameLst>
                                      </p:cBhvr>
                                      <p:tavLst>
                                        <p:tav tm="0">
                                          <p:val>
                                            <p:strVal val="1+#ppt_w/2"/>
                                          </p:val>
                                        </p:tav>
                                        <p:tav tm="100000">
                                          <p:val>
                                            <p:strVal val="#ppt_x"/>
                                          </p:val>
                                        </p:tav>
                                      </p:tavLst>
                                    </p:anim>
                                    <p:anim calcmode="lin" valueType="num">
                                      <p:cBhvr additive="base">
                                        <p:cTn id="20" dur="500" fill="hold"/>
                                        <p:tgtEl>
                                          <p:spTgt spid="12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29"/>
                                        </p:tgtEl>
                                        <p:attrNameLst>
                                          <p:attrName>style.visibility</p:attrName>
                                        </p:attrNameLst>
                                      </p:cBhvr>
                                      <p:to>
                                        <p:strVal val="visible"/>
                                      </p:to>
                                    </p:set>
                                    <p:anim calcmode="lin" valueType="num">
                                      <p:cBhvr additive="base">
                                        <p:cTn id="25" dur="500" fill="hold"/>
                                        <p:tgtEl>
                                          <p:spTgt spid="129"/>
                                        </p:tgtEl>
                                        <p:attrNameLst>
                                          <p:attrName>ppt_x</p:attrName>
                                        </p:attrNameLst>
                                      </p:cBhvr>
                                      <p:tavLst>
                                        <p:tav tm="0">
                                          <p:val>
                                            <p:strVal val="1+#ppt_w/2"/>
                                          </p:val>
                                        </p:tav>
                                        <p:tav tm="100000">
                                          <p:val>
                                            <p:strVal val="#ppt_x"/>
                                          </p:val>
                                        </p:tav>
                                      </p:tavLst>
                                    </p:anim>
                                    <p:anim calcmode="lin" valueType="num">
                                      <p:cBhvr additive="base">
                                        <p:cTn id="26"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132"/>
                                        </p:tgtEl>
                                        <p:attrNameLst>
                                          <p:attrName>style.visibility</p:attrName>
                                        </p:attrNameLst>
                                      </p:cBhvr>
                                      <p:to>
                                        <p:strVal val="visible"/>
                                      </p:to>
                                    </p:set>
                                    <p:anim calcmode="lin" valueType="num">
                                      <p:cBhvr additive="base">
                                        <p:cTn id="31" dur="500" fill="hold"/>
                                        <p:tgtEl>
                                          <p:spTgt spid="132"/>
                                        </p:tgtEl>
                                        <p:attrNameLst>
                                          <p:attrName>ppt_x</p:attrName>
                                        </p:attrNameLst>
                                      </p:cBhvr>
                                      <p:tavLst>
                                        <p:tav tm="0">
                                          <p:val>
                                            <p:strVal val="1+#ppt_w/2"/>
                                          </p:val>
                                        </p:tav>
                                        <p:tav tm="100000">
                                          <p:val>
                                            <p:strVal val="#ppt_x"/>
                                          </p:val>
                                        </p:tav>
                                      </p:tavLst>
                                    </p:anim>
                                    <p:anim calcmode="lin" valueType="num">
                                      <p:cBhvr additive="base">
                                        <p:cTn id="32" dur="500" fill="hold"/>
                                        <p:tgtEl>
                                          <p:spTgt spid="13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35"/>
                                        </p:tgtEl>
                                        <p:attrNameLst>
                                          <p:attrName>style.visibility</p:attrName>
                                        </p:attrNameLst>
                                      </p:cBhvr>
                                      <p:to>
                                        <p:strVal val="visible"/>
                                      </p:to>
                                    </p:set>
                                    <p:anim calcmode="lin" valueType="num">
                                      <p:cBhvr additive="base">
                                        <p:cTn id="37" dur="500" fill="hold"/>
                                        <p:tgtEl>
                                          <p:spTgt spid="135"/>
                                        </p:tgtEl>
                                        <p:attrNameLst>
                                          <p:attrName>ppt_x</p:attrName>
                                        </p:attrNameLst>
                                      </p:cBhvr>
                                      <p:tavLst>
                                        <p:tav tm="0">
                                          <p:val>
                                            <p:strVal val="1+#ppt_w/2"/>
                                          </p:val>
                                        </p:tav>
                                        <p:tav tm="100000">
                                          <p:val>
                                            <p:strVal val="#ppt_x"/>
                                          </p:val>
                                        </p:tav>
                                      </p:tavLst>
                                    </p:anim>
                                    <p:anim calcmode="lin" valueType="num">
                                      <p:cBhvr additive="base">
                                        <p:cTn id="38" dur="500" fill="hold"/>
                                        <p:tgtEl>
                                          <p:spTgt spid="13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138"/>
                                        </p:tgtEl>
                                        <p:attrNameLst>
                                          <p:attrName>style.visibility</p:attrName>
                                        </p:attrNameLst>
                                      </p:cBhvr>
                                      <p:to>
                                        <p:strVal val="visible"/>
                                      </p:to>
                                    </p:set>
                                    <p:anim calcmode="lin" valueType="num">
                                      <p:cBhvr additive="base">
                                        <p:cTn id="43" dur="500" fill="hold"/>
                                        <p:tgtEl>
                                          <p:spTgt spid="138"/>
                                        </p:tgtEl>
                                        <p:attrNameLst>
                                          <p:attrName>ppt_x</p:attrName>
                                        </p:attrNameLst>
                                      </p:cBhvr>
                                      <p:tavLst>
                                        <p:tav tm="0">
                                          <p:val>
                                            <p:strVal val="1+#ppt_w/2"/>
                                          </p:val>
                                        </p:tav>
                                        <p:tav tm="100000">
                                          <p:val>
                                            <p:strVal val="#ppt_x"/>
                                          </p:val>
                                        </p:tav>
                                      </p:tavLst>
                                    </p:anim>
                                    <p:anim calcmode="lin" valueType="num">
                                      <p:cBhvr additive="base">
                                        <p:cTn id="44" dur="500" fill="hold"/>
                                        <p:tgtEl>
                                          <p:spTgt spid="1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827584"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8" name="虚尾箭头 7"/>
          <p:cNvSpPr/>
          <p:nvPr/>
        </p:nvSpPr>
        <p:spPr>
          <a:xfrm>
            <a:off x="1695270"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9" name="椭圆 8"/>
          <p:cNvSpPr/>
          <p:nvPr/>
        </p:nvSpPr>
        <p:spPr>
          <a:xfrm>
            <a:off x="2278041"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10" name="虚尾箭头 9"/>
          <p:cNvSpPr/>
          <p:nvPr/>
        </p:nvSpPr>
        <p:spPr>
          <a:xfrm>
            <a:off x="3145727"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1" name="椭圆 10"/>
          <p:cNvSpPr/>
          <p:nvPr/>
        </p:nvSpPr>
        <p:spPr>
          <a:xfrm>
            <a:off x="3728498"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12" name="虚尾箭头 11"/>
          <p:cNvSpPr/>
          <p:nvPr/>
        </p:nvSpPr>
        <p:spPr>
          <a:xfrm>
            <a:off x="4596184"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3" name="椭圆 12"/>
          <p:cNvSpPr/>
          <p:nvPr/>
        </p:nvSpPr>
        <p:spPr>
          <a:xfrm>
            <a:off x="5178955" y="2331949"/>
            <a:ext cx="1244499" cy="1244499"/>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2"/>
                </a:solidFill>
                <a:latin typeface="微软雅黑" pitchFamily="34" charset="-122"/>
                <a:ea typeface="微软雅黑" pitchFamily="34" charset="-122"/>
              </a:rPr>
              <a:t>标题</a:t>
            </a:r>
            <a:endParaRPr lang="zh-CN" altLang="en-US" b="1" dirty="0">
              <a:solidFill>
                <a:schemeClr val="accent2"/>
              </a:solidFill>
              <a:latin typeface="微软雅黑" pitchFamily="34" charset="-122"/>
              <a:ea typeface="微软雅黑" pitchFamily="34" charset="-122"/>
            </a:endParaRPr>
          </a:p>
        </p:txBody>
      </p:sp>
      <p:sp>
        <p:nvSpPr>
          <p:cNvPr id="14" name="虚尾箭头 13"/>
          <p:cNvSpPr/>
          <p:nvPr/>
        </p:nvSpPr>
        <p:spPr>
          <a:xfrm>
            <a:off x="6611020" y="2825526"/>
            <a:ext cx="395204" cy="257342"/>
          </a:xfrm>
          <a:prstGeom prst="stripedRightArrow">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5" name="椭圆 14"/>
          <p:cNvSpPr/>
          <p:nvPr/>
        </p:nvSpPr>
        <p:spPr>
          <a:xfrm>
            <a:off x="7116876" y="2562026"/>
            <a:ext cx="784341" cy="784341"/>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2"/>
                </a:solidFill>
                <a:latin typeface="微软雅黑" pitchFamily="34" charset="-122"/>
                <a:ea typeface="微软雅黑" pitchFamily="34" charset="-122"/>
              </a:rPr>
              <a:t>标题</a:t>
            </a:r>
            <a:endParaRPr lang="zh-CN" altLang="en-US" sz="1400" b="1" dirty="0">
              <a:solidFill>
                <a:schemeClr val="accent2"/>
              </a:solidFill>
              <a:latin typeface="微软雅黑" pitchFamily="34" charset="-122"/>
              <a:ea typeface="微软雅黑" pitchFamily="34" charset="-122"/>
            </a:endParaRPr>
          </a:p>
        </p:txBody>
      </p:sp>
      <p:grpSp>
        <p:nvGrpSpPr>
          <p:cNvPr id="16" name="组合 15"/>
          <p:cNvGrpSpPr/>
          <p:nvPr/>
        </p:nvGrpSpPr>
        <p:grpSpPr>
          <a:xfrm>
            <a:off x="1132828" y="1174852"/>
            <a:ext cx="1969345" cy="1340544"/>
            <a:chOff x="1602873" y="1131590"/>
            <a:chExt cx="1778961" cy="1210948"/>
          </a:xfrm>
        </p:grpSpPr>
        <p:sp>
          <p:nvSpPr>
            <p:cNvPr id="17" name="椭圆 16"/>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18" name="直接连接符 17"/>
            <p:cNvCxnSpPr>
              <a:stCxn id="17"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3"/>
            <p:cNvSpPr txBox="1"/>
            <p:nvPr/>
          </p:nvSpPr>
          <p:spPr>
            <a:xfrm>
              <a:off x="1685896" y="1147321"/>
              <a:ext cx="1695938" cy="58384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0" name="组合 19"/>
          <p:cNvGrpSpPr/>
          <p:nvPr/>
        </p:nvGrpSpPr>
        <p:grpSpPr>
          <a:xfrm>
            <a:off x="5775545" y="935709"/>
            <a:ext cx="1969345" cy="1287622"/>
            <a:chOff x="1602873" y="915566"/>
            <a:chExt cx="1778961" cy="1163143"/>
          </a:xfrm>
        </p:grpSpPr>
        <p:sp>
          <p:nvSpPr>
            <p:cNvPr id="21" name="椭圆 20"/>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22" name="直接连接符 21"/>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文本框 3"/>
            <p:cNvSpPr txBox="1"/>
            <p:nvPr/>
          </p:nvSpPr>
          <p:spPr>
            <a:xfrm>
              <a:off x="1685896" y="1147321"/>
              <a:ext cx="1695938" cy="583848"/>
            </a:xfrm>
            <a:prstGeom prst="rect">
              <a:avLst/>
            </a:prstGeom>
            <a:noFill/>
          </p:spPr>
          <p:txBody>
            <a:bodyPr wrap="none" rtlCol="0">
              <a:spAutoFit/>
            </a:bodyPr>
            <a:lstStyle/>
            <a:p>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4" name="组合 23"/>
          <p:cNvGrpSpPr/>
          <p:nvPr/>
        </p:nvGrpSpPr>
        <p:grpSpPr>
          <a:xfrm>
            <a:off x="2572146" y="3406852"/>
            <a:ext cx="1971287" cy="1253130"/>
            <a:chOff x="2572146" y="3406852"/>
            <a:chExt cx="1971287" cy="1253130"/>
          </a:xfrm>
        </p:grpSpPr>
        <p:grpSp>
          <p:nvGrpSpPr>
            <p:cNvPr id="25" name="组合 24"/>
            <p:cNvGrpSpPr/>
            <p:nvPr/>
          </p:nvGrpSpPr>
          <p:grpSpPr>
            <a:xfrm>
              <a:off x="2572146" y="3406852"/>
              <a:ext cx="91908" cy="1253130"/>
              <a:chOff x="5796760" y="3373688"/>
              <a:chExt cx="83023" cy="1131985"/>
            </a:xfrm>
          </p:grpSpPr>
          <p:sp>
            <p:nvSpPr>
              <p:cNvPr id="27" name="椭圆 26"/>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28" name="直接连接符 27"/>
              <p:cNvCxnSpPr>
                <a:stCxn id="27"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文本框 3"/>
            <p:cNvSpPr txBox="1"/>
            <p:nvPr/>
          </p:nvSpPr>
          <p:spPr>
            <a:xfrm>
              <a:off x="2665996" y="3704585"/>
              <a:ext cx="1877437" cy="646331"/>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en-US" altLang="zh-CN" sz="1600" dirty="0" smtClean="0">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sp>
        <p:nvSpPr>
          <p:cNvPr id="2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017995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194"/>
          <p:cNvSpPr txBox="1"/>
          <p:nvPr/>
        </p:nvSpPr>
        <p:spPr>
          <a:xfrm>
            <a:off x="6084168" y="2069740"/>
            <a:ext cx="2130192" cy="665310"/>
          </a:xfrm>
          <a:prstGeom prst="rect">
            <a:avLst/>
          </a:prstGeom>
          <a:noFill/>
        </p:spPr>
        <p:txBody>
          <a:bodyPr wrap="square" lIns="0" tIns="0" rIns="0" bIns="0"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zh-CN" altLang="en-US" sz="1000"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0" name="TextBox 195"/>
          <p:cNvSpPr txBox="1"/>
          <p:nvPr/>
        </p:nvSpPr>
        <p:spPr>
          <a:xfrm>
            <a:off x="6084168" y="1773879"/>
            <a:ext cx="2322652" cy="246221"/>
          </a:xfrm>
          <a:prstGeom prst="rect">
            <a:avLst/>
          </a:prstGeom>
          <a:noFill/>
        </p:spPr>
        <p:txBody>
          <a:bodyPr wrap="square" lIns="0" tIns="0" rIns="0" bIns="0" rtlCol="0">
            <a:spAutoFit/>
          </a:bodyPr>
          <a:lstStyle/>
          <a:p>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sp>
        <p:nvSpPr>
          <p:cNvPr id="32" name="TextBox 196"/>
          <p:cNvSpPr txBox="1"/>
          <p:nvPr/>
        </p:nvSpPr>
        <p:spPr>
          <a:xfrm>
            <a:off x="6095236" y="3466422"/>
            <a:ext cx="2344788" cy="665310"/>
          </a:xfrm>
          <a:prstGeom prst="rect">
            <a:avLst/>
          </a:prstGeom>
          <a:noFill/>
        </p:spPr>
        <p:txBody>
          <a:bodyPr wrap="square" lIns="0" tIns="0" rIns="0" bIns="0"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4" name="TextBox 197"/>
          <p:cNvSpPr txBox="1"/>
          <p:nvPr/>
        </p:nvSpPr>
        <p:spPr>
          <a:xfrm>
            <a:off x="6095236" y="3170561"/>
            <a:ext cx="2322652" cy="246221"/>
          </a:xfrm>
          <a:prstGeom prst="rect">
            <a:avLst/>
          </a:prstGeom>
          <a:noFill/>
        </p:spPr>
        <p:txBody>
          <a:bodyPr wrap="square" lIns="0" tIns="0" rIns="0" bIns="0" rtlCol="0">
            <a:spAutoFit/>
          </a:bodyPr>
          <a:lstStyle/>
          <a:p>
            <a:r>
              <a:rPr lang="zh-CN" altLang="en-US" sz="1600" dirty="0" smtClean="0">
                <a:solidFill>
                  <a:schemeClr val="tx2"/>
                </a:solidFill>
                <a:latin typeface="微软雅黑" pitchFamily="34" charset="-122"/>
                <a:ea typeface="微软雅黑" pitchFamily="34" charset="-122"/>
              </a:rPr>
              <a:t>标题文字</a:t>
            </a:r>
            <a:endParaRPr lang="zh-CN" altLang="en-US" sz="1600" dirty="0">
              <a:solidFill>
                <a:schemeClr val="tx2"/>
              </a:solidFill>
              <a:latin typeface="微软雅黑" pitchFamily="34" charset="-122"/>
              <a:ea typeface="微软雅黑" pitchFamily="34" charset="-122"/>
            </a:endParaRPr>
          </a:p>
        </p:txBody>
      </p:sp>
      <p:sp>
        <p:nvSpPr>
          <p:cNvPr id="35" name="TextBox 198"/>
          <p:cNvSpPr txBox="1"/>
          <p:nvPr/>
        </p:nvSpPr>
        <p:spPr>
          <a:xfrm>
            <a:off x="736691" y="3555660"/>
            <a:ext cx="2344788" cy="692497"/>
          </a:xfrm>
          <a:prstGeom prst="rect">
            <a:avLst/>
          </a:prstGeom>
          <a:noFill/>
        </p:spPr>
        <p:txBody>
          <a:bodyPr wrap="square" lIns="0" tIns="0" rIns="0" bIns="0" rtlCol="0">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gn="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6" name="TextBox 199"/>
          <p:cNvSpPr txBox="1"/>
          <p:nvPr/>
        </p:nvSpPr>
        <p:spPr>
          <a:xfrm>
            <a:off x="736691" y="3259799"/>
            <a:ext cx="2322652" cy="246221"/>
          </a:xfrm>
          <a:prstGeom prst="rect">
            <a:avLst/>
          </a:prstGeom>
          <a:noFill/>
        </p:spPr>
        <p:txBody>
          <a:bodyPr wrap="square" lIns="0" tIns="0" rIns="0" bIns="0" rtlCol="0">
            <a:spAutoFit/>
          </a:bodyPr>
          <a:lstStyle/>
          <a:p>
            <a:pPr algn="r"/>
            <a:r>
              <a:rPr lang="zh-CN" altLang="en-US" sz="1600" dirty="0" smtClean="0">
                <a:solidFill>
                  <a:schemeClr val="bg2"/>
                </a:solidFill>
                <a:latin typeface="微软雅黑" pitchFamily="34" charset="-122"/>
                <a:ea typeface="微软雅黑" pitchFamily="34" charset="-122"/>
              </a:rPr>
              <a:t>标题文字</a:t>
            </a:r>
            <a:endParaRPr lang="zh-CN" altLang="en-US" sz="1600" dirty="0">
              <a:solidFill>
                <a:schemeClr val="bg2"/>
              </a:solidFill>
              <a:latin typeface="微软雅黑" pitchFamily="34" charset="-122"/>
              <a:ea typeface="微软雅黑" pitchFamily="34" charset="-122"/>
            </a:endParaRPr>
          </a:p>
        </p:txBody>
      </p:sp>
      <p:sp>
        <p:nvSpPr>
          <p:cNvPr id="37" name="TextBox 200"/>
          <p:cNvSpPr txBox="1"/>
          <p:nvPr/>
        </p:nvSpPr>
        <p:spPr>
          <a:xfrm>
            <a:off x="725623" y="2086694"/>
            <a:ext cx="2344788" cy="692497"/>
          </a:xfrm>
          <a:prstGeom prst="rect">
            <a:avLst/>
          </a:prstGeom>
          <a:noFill/>
        </p:spPr>
        <p:txBody>
          <a:bodyPr wrap="square" lIns="0" tIns="0" rIns="0" bIns="0" rtlCol="0">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gn="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8" name="TextBox 201"/>
          <p:cNvSpPr txBox="1"/>
          <p:nvPr/>
        </p:nvSpPr>
        <p:spPr>
          <a:xfrm>
            <a:off x="725623" y="1790833"/>
            <a:ext cx="2322652" cy="246221"/>
          </a:xfrm>
          <a:prstGeom prst="rect">
            <a:avLst/>
          </a:prstGeom>
          <a:noFill/>
        </p:spPr>
        <p:txBody>
          <a:bodyPr wrap="square" lIns="0" tIns="0" rIns="0" bIns="0" rtlCol="0">
            <a:spAutoFit/>
          </a:bodyPr>
          <a:lstStyle/>
          <a:p>
            <a:pPr algn="r"/>
            <a:r>
              <a:rPr lang="zh-CN" altLang="en-US" sz="1600" dirty="0" smtClean="0">
                <a:solidFill>
                  <a:schemeClr val="bg1"/>
                </a:solidFill>
                <a:latin typeface="微软雅黑" pitchFamily="34" charset="-122"/>
                <a:ea typeface="微软雅黑" pitchFamily="34" charset="-122"/>
              </a:rPr>
              <a:t>标题文字</a:t>
            </a:r>
            <a:endParaRPr lang="zh-CN" altLang="en-US" sz="1600" dirty="0">
              <a:solidFill>
                <a:schemeClr val="bg1"/>
              </a:solidFill>
              <a:latin typeface="微软雅黑" pitchFamily="34" charset="-122"/>
              <a:ea typeface="微软雅黑" pitchFamily="34" charset="-122"/>
            </a:endParaRPr>
          </a:p>
        </p:txBody>
      </p:sp>
      <p:grpSp>
        <p:nvGrpSpPr>
          <p:cNvPr id="39" name="组合 38"/>
          <p:cNvGrpSpPr/>
          <p:nvPr/>
        </p:nvGrpSpPr>
        <p:grpSpPr>
          <a:xfrm>
            <a:off x="3232913" y="1543496"/>
            <a:ext cx="1077642" cy="1385911"/>
            <a:chOff x="3232913" y="1543496"/>
            <a:chExt cx="1077642" cy="1385911"/>
          </a:xfrm>
        </p:grpSpPr>
        <p:sp>
          <p:nvSpPr>
            <p:cNvPr id="40" name="椭圆 34"/>
            <p:cNvSpPr/>
            <p:nvPr/>
          </p:nvSpPr>
          <p:spPr>
            <a:xfrm rot="10800000">
              <a:off x="3232913" y="15434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3" name="TextBox 228"/>
            <p:cNvSpPr txBox="1"/>
            <p:nvPr/>
          </p:nvSpPr>
          <p:spPr>
            <a:xfrm>
              <a:off x="3515473" y="1888715"/>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01</a:t>
              </a:r>
              <a:endParaRPr lang="zh-CN" altLang="en-US" sz="2500" dirty="0">
                <a:solidFill>
                  <a:schemeClr val="accent2"/>
                </a:solidFill>
                <a:latin typeface="微软雅黑" pitchFamily="34" charset="-122"/>
                <a:ea typeface="微软雅黑" pitchFamily="34" charset="-122"/>
              </a:endParaRPr>
            </a:p>
          </p:txBody>
        </p:sp>
      </p:grpSp>
      <p:grpSp>
        <p:nvGrpSpPr>
          <p:cNvPr id="44" name="组合 43"/>
          <p:cNvGrpSpPr/>
          <p:nvPr/>
        </p:nvGrpSpPr>
        <p:grpSpPr>
          <a:xfrm>
            <a:off x="4452762" y="1514794"/>
            <a:ext cx="1385911" cy="1077642"/>
            <a:chOff x="4452762" y="1514794"/>
            <a:chExt cx="1385911" cy="1077642"/>
          </a:xfrm>
        </p:grpSpPr>
        <p:sp>
          <p:nvSpPr>
            <p:cNvPr id="45" name="椭圆 34"/>
            <p:cNvSpPr/>
            <p:nvPr/>
          </p:nvSpPr>
          <p:spPr>
            <a:xfrm rot="16200000">
              <a:off x="4606897" y="1360659"/>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2"/>
                </a:solidFill>
              </a:endParaRPr>
            </a:p>
          </p:txBody>
        </p:sp>
        <p:sp>
          <p:nvSpPr>
            <p:cNvPr id="46" name="TextBox 229"/>
            <p:cNvSpPr txBox="1"/>
            <p:nvPr/>
          </p:nvSpPr>
          <p:spPr>
            <a:xfrm>
              <a:off x="5108141" y="1888715"/>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02</a:t>
              </a:r>
              <a:endParaRPr lang="zh-CN" altLang="en-US" sz="2500" dirty="0">
                <a:solidFill>
                  <a:schemeClr val="accent2"/>
                </a:solidFill>
                <a:latin typeface="微软雅黑" pitchFamily="34" charset="-122"/>
                <a:ea typeface="微软雅黑" pitchFamily="34" charset="-122"/>
              </a:endParaRPr>
            </a:p>
          </p:txBody>
        </p:sp>
      </p:grpSp>
      <p:grpSp>
        <p:nvGrpSpPr>
          <p:cNvPr id="47" name="组合 46"/>
          <p:cNvGrpSpPr/>
          <p:nvPr/>
        </p:nvGrpSpPr>
        <p:grpSpPr>
          <a:xfrm>
            <a:off x="4790502" y="2693054"/>
            <a:ext cx="1077642" cy="1385911"/>
            <a:chOff x="4790502" y="2693054"/>
            <a:chExt cx="1077642" cy="1385911"/>
          </a:xfrm>
        </p:grpSpPr>
        <p:sp>
          <p:nvSpPr>
            <p:cNvPr id="48" name="椭圆 34"/>
            <p:cNvSpPr/>
            <p:nvPr/>
          </p:nvSpPr>
          <p:spPr>
            <a:xfrm>
              <a:off x="4790502" y="2693054"/>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9" name="TextBox 230"/>
            <p:cNvSpPr txBox="1"/>
            <p:nvPr/>
          </p:nvSpPr>
          <p:spPr>
            <a:xfrm>
              <a:off x="5108141" y="3363299"/>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04</a:t>
              </a:r>
              <a:endParaRPr lang="zh-CN" altLang="en-US" sz="2500" dirty="0">
                <a:solidFill>
                  <a:schemeClr val="accent2"/>
                </a:solidFill>
                <a:latin typeface="微软雅黑" pitchFamily="34" charset="-122"/>
                <a:ea typeface="微软雅黑" pitchFamily="34" charset="-122"/>
              </a:endParaRPr>
            </a:p>
          </p:txBody>
        </p:sp>
      </p:grpSp>
      <p:grpSp>
        <p:nvGrpSpPr>
          <p:cNvPr id="50" name="组合 49"/>
          <p:cNvGrpSpPr/>
          <p:nvPr/>
        </p:nvGrpSpPr>
        <p:grpSpPr>
          <a:xfrm>
            <a:off x="3197829" y="2976787"/>
            <a:ext cx="1385911" cy="1077642"/>
            <a:chOff x="3197829" y="2976787"/>
            <a:chExt cx="1385911" cy="1077642"/>
          </a:xfrm>
        </p:grpSpPr>
        <p:sp>
          <p:nvSpPr>
            <p:cNvPr id="51" name="椭圆 34"/>
            <p:cNvSpPr/>
            <p:nvPr/>
          </p:nvSpPr>
          <p:spPr>
            <a:xfrm rot="5400000">
              <a:off x="3351964" y="2822652"/>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2"/>
                </a:solidFill>
              </a:endParaRPr>
            </a:p>
          </p:txBody>
        </p:sp>
        <p:sp>
          <p:nvSpPr>
            <p:cNvPr id="52" name="TextBox 231"/>
            <p:cNvSpPr txBox="1"/>
            <p:nvPr/>
          </p:nvSpPr>
          <p:spPr>
            <a:xfrm>
              <a:off x="3515473" y="3323246"/>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03</a:t>
              </a:r>
              <a:endParaRPr lang="zh-CN" altLang="en-US" sz="2500" dirty="0">
                <a:solidFill>
                  <a:schemeClr val="accent2"/>
                </a:solidFill>
                <a:latin typeface="微软雅黑" pitchFamily="34" charset="-122"/>
                <a:ea typeface="微软雅黑" pitchFamily="34" charset="-122"/>
              </a:endParaRPr>
            </a:p>
          </p:txBody>
        </p:sp>
      </p:grpSp>
      <p:sp>
        <p:nvSpPr>
          <p:cNvPr id="2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231416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40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40000">
                                          <p:cBhvr additive="base">
                                            <p:cTn id="7" dur="500" fill="hold"/>
                                            <p:tgtEl>
                                              <p:spTgt spid="39"/>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14:presetBounceEnd="40000">
                                      <p:stCondLst>
                                        <p:cond delay="900"/>
                                      </p:stCondLst>
                                      <p:childTnLst>
                                        <p:set>
                                          <p:cBhvr>
                                            <p:cTn id="10" dur="1" fill="hold">
                                              <p:stCondLst>
                                                <p:cond delay="0"/>
                                              </p:stCondLst>
                                            </p:cTn>
                                            <p:tgtEl>
                                              <p:spTgt spid="44"/>
                                            </p:tgtEl>
                                            <p:attrNameLst>
                                              <p:attrName>style.visibility</p:attrName>
                                            </p:attrNameLst>
                                          </p:cBhvr>
                                          <p:to>
                                            <p:strVal val="visible"/>
                                          </p:to>
                                        </p:set>
                                        <p:anim calcmode="lin" valueType="num" p14:bounceEnd="40000">
                                          <p:cBhvr additive="base">
                                            <p:cTn id="11" dur="500" fill="hold"/>
                                            <p:tgtEl>
                                              <p:spTgt spid="44"/>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40000">
                                      <p:stCondLst>
                                        <p:cond delay="300"/>
                                      </p:stCondLst>
                                      <p:childTnLst>
                                        <p:set>
                                          <p:cBhvr>
                                            <p:cTn id="14" dur="1" fill="hold">
                                              <p:stCondLst>
                                                <p:cond delay="0"/>
                                              </p:stCondLst>
                                            </p:cTn>
                                            <p:tgtEl>
                                              <p:spTgt spid="50"/>
                                            </p:tgtEl>
                                            <p:attrNameLst>
                                              <p:attrName>style.visibility</p:attrName>
                                            </p:attrNameLst>
                                          </p:cBhvr>
                                          <p:to>
                                            <p:strVal val="visible"/>
                                          </p:to>
                                        </p:set>
                                        <p:anim calcmode="lin" valueType="num" p14:bounceEnd="40000">
                                          <p:cBhvr additive="base">
                                            <p:cTn id="15" dur="500" fill="hold"/>
                                            <p:tgtEl>
                                              <p:spTgt spid="50"/>
                                            </p:tgtEl>
                                            <p:attrNameLst>
                                              <p:attrName>ppt_x</p:attrName>
                                            </p:attrNameLst>
                                          </p:cBhvr>
                                          <p:tavLst>
                                            <p:tav tm="0">
                                              <p:val>
                                                <p:strVal val="0-#ppt_w/2"/>
                                              </p:val>
                                            </p:tav>
                                            <p:tav tm="100000">
                                              <p:val>
                                                <p:strVal val="#ppt_x"/>
                                              </p:val>
                                            </p:tav>
                                          </p:tavLst>
                                        </p:anim>
                                        <p:anim calcmode="lin" valueType="num" p14:bounceEnd="40000">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14:presetBounceEnd="40000">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14:bounceEnd="40000">
                                          <p:cBhvr additive="base">
                                            <p:cTn id="19" dur="500" fill="hold"/>
                                            <p:tgtEl>
                                              <p:spTgt spid="47"/>
                                            </p:tgtEl>
                                            <p:attrNameLst>
                                              <p:attrName>ppt_x</p:attrName>
                                            </p:attrNameLst>
                                          </p:cBhvr>
                                          <p:tavLst>
                                            <p:tav tm="0">
                                              <p:val>
                                                <p:strVal val="#ppt_x"/>
                                              </p:val>
                                            </p:tav>
                                            <p:tav tm="100000">
                                              <p:val>
                                                <p:strVal val="#ppt_x"/>
                                              </p:val>
                                            </p:tav>
                                          </p:tavLst>
                                        </p:anim>
                                        <p:anim calcmode="lin" valueType="num" p14:bounceEnd="40000">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19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4" grpId="0"/>
          <p:bldP spid="35" grpId="0"/>
          <p:bldP spid="36"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90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1+#ppt_w/2"/>
                                              </p:val>
                                            </p:tav>
                                            <p:tav tm="100000">
                                              <p:val>
                                                <p:strVal val="#ppt_x"/>
                                              </p:val>
                                            </p:tav>
                                          </p:tavLst>
                                        </p:anim>
                                        <p:anim calcmode="lin" valueType="num">
                                          <p:cBhvr additive="base">
                                            <p:cTn id="12" dur="50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30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0-#ppt_w/2"/>
                                              </p:val>
                                            </p:tav>
                                            <p:tav tm="100000">
                                              <p:val>
                                                <p:strVal val="#ppt_x"/>
                                              </p:val>
                                            </p:tav>
                                          </p:tavLst>
                                        </p:anim>
                                        <p:anim calcmode="lin" valueType="num">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19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4" grpId="0"/>
          <p:bldP spid="35" grpId="0"/>
          <p:bldP spid="36" grpId="0"/>
          <p:bldP spid="37" grpId="0"/>
          <p:bldP spid="38"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961" y="1059582"/>
            <a:ext cx="4278873" cy="4112025"/>
          </a:xfrm>
          <a:prstGeom prst="rect">
            <a:avLst/>
          </a:prstGeom>
        </p:spPr>
      </p:pic>
      <p:grpSp>
        <p:nvGrpSpPr>
          <p:cNvPr id="7" name="Group 29"/>
          <p:cNvGrpSpPr>
            <a:grpSpLocks/>
          </p:cNvGrpSpPr>
          <p:nvPr/>
        </p:nvGrpSpPr>
        <p:grpSpPr bwMode="auto">
          <a:xfrm>
            <a:off x="2771402" y="2131433"/>
            <a:ext cx="5761038" cy="2515363"/>
            <a:chOff x="1519" y="1661"/>
            <a:chExt cx="3629" cy="1633"/>
          </a:xfrm>
        </p:grpSpPr>
        <p:sp>
          <p:nvSpPr>
            <p:cNvPr id="8"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0"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1"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2" name="Line 34"/>
            <p:cNvSpPr>
              <a:spLocks noChangeShapeType="1"/>
            </p:cNvSpPr>
            <p:nvPr/>
          </p:nvSpPr>
          <p:spPr bwMode="auto">
            <a:xfrm flipH="1">
              <a:off x="1519" y="3294"/>
              <a:ext cx="726"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13" name="AutoShape 44"/>
          <p:cNvSpPr>
            <a:spLocks noChangeArrowheads="1"/>
          </p:cNvSpPr>
          <p:nvPr/>
        </p:nvSpPr>
        <p:spPr bwMode="auto">
          <a:xfrm rot="17429801">
            <a:off x="6571878" y="1146851"/>
            <a:ext cx="908795" cy="936625"/>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tx1">
              <a:alpha val="50000"/>
            </a:schemeClr>
          </a:solidFill>
          <a:ln>
            <a:noFill/>
          </a:ln>
          <a:effectLs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995367" y="3066472"/>
            <a:ext cx="973137" cy="944224"/>
            <a:chOff x="3779838" y="2992462"/>
            <a:chExt cx="973137" cy="973138"/>
          </a:xfrm>
          <a:solidFill>
            <a:schemeClr val="bg1"/>
          </a:solidFill>
        </p:grpSpPr>
        <p:sp>
          <p:nvSpPr>
            <p:cNvPr id="15" name="Oval 10"/>
            <p:cNvSpPr>
              <a:spLocks noChangeArrowheads="1"/>
            </p:cNvSpPr>
            <p:nvPr/>
          </p:nvSpPr>
          <p:spPr bwMode="auto">
            <a:xfrm>
              <a:off x="3779838" y="2992462"/>
              <a:ext cx="973137" cy="973138"/>
            </a:xfrm>
            <a:prstGeom prst="ellipse">
              <a:avLst/>
            </a:prstGeom>
            <a:solidFill>
              <a:schemeClr val="tx1">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6" name="Text Box 46"/>
            <p:cNvSpPr txBox="1">
              <a:spLocks noChangeArrowheads="1"/>
            </p:cNvSpPr>
            <p:nvPr/>
          </p:nvSpPr>
          <p:spPr bwMode="auto">
            <a:xfrm>
              <a:off x="3958898" y="3265512"/>
              <a:ext cx="655949" cy="348921"/>
            </a:xfrm>
            <a:prstGeom prst="rect">
              <a:avLst/>
            </a:prstGeom>
            <a:no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1600" dirty="0" smtClean="0">
                  <a:solidFill>
                    <a:schemeClr val="accent2"/>
                  </a:solidFill>
                  <a:latin typeface="微软雅黑" pitchFamily="34" charset="-122"/>
                  <a:ea typeface="微软雅黑" pitchFamily="34" charset="-122"/>
                </a:rPr>
                <a:t> </a:t>
              </a: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0" name="组合 19"/>
          <p:cNvGrpSpPr/>
          <p:nvPr/>
        </p:nvGrpSpPr>
        <p:grpSpPr>
          <a:xfrm>
            <a:off x="6300417" y="1772660"/>
            <a:ext cx="973137" cy="944223"/>
            <a:chOff x="6084888" y="1698650"/>
            <a:chExt cx="973137" cy="973137"/>
          </a:xfrm>
        </p:grpSpPr>
        <p:sp>
          <p:nvSpPr>
            <p:cNvPr id="21" name="Oval 20"/>
            <p:cNvSpPr>
              <a:spLocks noChangeArrowheads="1"/>
            </p:cNvSpPr>
            <p:nvPr/>
          </p:nvSpPr>
          <p:spPr bwMode="auto">
            <a:xfrm>
              <a:off x="6084888" y="1698650"/>
              <a:ext cx="973137" cy="973137"/>
            </a:xfrm>
            <a:prstGeom prst="ellipse">
              <a:avLst/>
            </a:prstGeom>
            <a:solidFill>
              <a:schemeClr val="tx2">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2" name="Text Box 48"/>
            <p:cNvSpPr txBox="1">
              <a:spLocks noChangeArrowheads="1"/>
            </p:cNvSpPr>
            <p:nvPr/>
          </p:nvSpPr>
          <p:spPr bwMode="auto">
            <a:xfrm>
              <a:off x="6279495" y="19701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3" name="组合 22"/>
          <p:cNvGrpSpPr/>
          <p:nvPr/>
        </p:nvGrpSpPr>
        <p:grpSpPr>
          <a:xfrm>
            <a:off x="5146302" y="2418771"/>
            <a:ext cx="973138" cy="944224"/>
            <a:chOff x="4930775" y="2344762"/>
            <a:chExt cx="973138" cy="973138"/>
          </a:xfrm>
        </p:grpSpPr>
        <p:sp>
          <p:nvSpPr>
            <p:cNvPr id="24" name="Oval 15"/>
            <p:cNvSpPr>
              <a:spLocks noChangeArrowheads="1"/>
            </p:cNvSpPr>
            <p:nvPr/>
          </p:nvSpPr>
          <p:spPr bwMode="auto">
            <a:xfrm>
              <a:off x="4930775" y="2344762"/>
              <a:ext cx="973138" cy="973138"/>
            </a:xfrm>
            <a:prstGeom prst="ellipse">
              <a:avLst/>
            </a:prstGeom>
            <a:solidFill>
              <a:schemeClr val="bg2">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5" name="Text Box 49"/>
            <p:cNvSpPr txBox="1">
              <a:spLocks noChangeArrowheads="1"/>
            </p:cNvSpPr>
            <p:nvPr/>
          </p:nvSpPr>
          <p:spPr bwMode="auto">
            <a:xfrm>
              <a:off x="5120620" y="26178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6" name="组合 25"/>
          <p:cNvGrpSpPr/>
          <p:nvPr/>
        </p:nvGrpSpPr>
        <p:grpSpPr>
          <a:xfrm>
            <a:off x="7451352" y="1123372"/>
            <a:ext cx="973138" cy="944224"/>
            <a:chOff x="7235825" y="1049362"/>
            <a:chExt cx="973138" cy="973138"/>
          </a:xfrm>
        </p:grpSpPr>
        <p:sp>
          <p:nvSpPr>
            <p:cNvPr id="27" name="Oval 25"/>
            <p:cNvSpPr>
              <a:spLocks noChangeArrowheads="1"/>
            </p:cNvSpPr>
            <p:nvPr/>
          </p:nvSpPr>
          <p:spPr bwMode="auto">
            <a:xfrm>
              <a:off x="7235825" y="1049362"/>
              <a:ext cx="973138" cy="973138"/>
            </a:xfrm>
            <a:prstGeom prst="ellipse">
              <a:avLst/>
            </a:prstGeom>
            <a:solidFill>
              <a:schemeClr val="tx1">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8" name="Text Box 50"/>
            <p:cNvSpPr txBox="1">
              <a:spLocks noChangeArrowheads="1"/>
            </p:cNvSpPr>
            <p:nvPr/>
          </p:nvSpPr>
          <p:spPr bwMode="auto">
            <a:xfrm>
              <a:off x="7408207" y="13224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9" name="组合 28"/>
          <p:cNvGrpSpPr/>
          <p:nvPr/>
        </p:nvGrpSpPr>
        <p:grpSpPr>
          <a:xfrm>
            <a:off x="5943736" y="3193616"/>
            <a:ext cx="2872358" cy="976174"/>
            <a:chOff x="755576" y="2030894"/>
            <a:chExt cx="2872358" cy="976174"/>
          </a:xfrm>
        </p:grpSpPr>
        <p:sp>
          <p:nvSpPr>
            <p:cNvPr id="30" name="TextBox 37"/>
            <p:cNvSpPr txBox="1"/>
            <p:nvPr/>
          </p:nvSpPr>
          <p:spPr>
            <a:xfrm>
              <a:off x="755576" y="2030894"/>
              <a:ext cx="2800350"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TextBox 38"/>
            <p:cNvSpPr txBox="1"/>
            <p:nvPr/>
          </p:nvSpPr>
          <p:spPr>
            <a:xfrm>
              <a:off x="830317" y="2453070"/>
              <a:ext cx="2797617" cy="553998"/>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a:t>
              </a:r>
            </a:p>
          </p:txBody>
        </p:sp>
      </p:grpSp>
      <p:sp>
        <p:nvSpPr>
          <p:cNvPr id="34" name="TextBox 39"/>
          <p:cNvSpPr txBox="1"/>
          <p:nvPr/>
        </p:nvSpPr>
        <p:spPr>
          <a:xfrm>
            <a:off x="6018477" y="4109976"/>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sp>
        <p:nvSpPr>
          <p:cNvPr id="3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867237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Effect transition="in" filter="fade">
                                      <p:cBhvr>
                                        <p:cTn id="40" dur="500"/>
                                        <p:tgtEl>
                                          <p:spTgt spid="26"/>
                                        </p:tgtEl>
                                      </p:cBhvr>
                                    </p:animEffect>
                                  </p:childTnLst>
                                </p:cTn>
                              </p:par>
                            </p:childTnLst>
                          </p:cTn>
                        </p:par>
                        <p:par>
                          <p:cTn id="41" fill="hold">
                            <p:stCondLst>
                              <p:cond delay="3500"/>
                            </p:stCondLst>
                            <p:childTnLst>
                              <p:par>
                                <p:cTn id="42" presetID="47" presetClass="entr" presetSubtype="0" fill="hold"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anim calcmode="lin" valueType="num">
                                      <p:cBhvr>
                                        <p:cTn id="45" dur="500" fill="hold"/>
                                        <p:tgtEl>
                                          <p:spTgt spid="29"/>
                                        </p:tgtEl>
                                        <p:attrNameLst>
                                          <p:attrName>ppt_x</p:attrName>
                                        </p:attrNameLst>
                                      </p:cBhvr>
                                      <p:tavLst>
                                        <p:tav tm="0">
                                          <p:val>
                                            <p:strVal val="#ppt_x"/>
                                          </p:val>
                                        </p:tav>
                                        <p:tav tm="100000">
                                          <p:val>
                                            <p:strVal val="#ppt_x"/>
                                          </p:val>
                                        </p:tav>
                                      </p:tavLst>
                                    </p:anim>
                                    <p:anim calcmode="lin" valueType="num">
                                      <p:cBhvr>
                                        <p:cTn id="46" dur="500" fill="hold"/>
                                        <p:tgtEl>
                                          <p:spTgt spid="29"/>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47" presetClass="entr" presetSubtype="0"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anim calcmode="lin" valueType="num">
                                      <p:cBhvr>
                                        <p:cTn id="51" dur="500" fill="hold"/>
                                        <p:tgtEl>
                                          <p:spTgt spid="34"/>
                                        </p:tgtEl>
                                        <p:attrNameLst>
                                          <p:attrName>ppt_x</p:attrName>
                                        </p:attrNameLst>
                                      </p:cBhvr>
                                      <p:tavLst>
                                        <p:tav tm="0">
                                          <p:val>
                                            <p:strVal val="#ppt_x"/>
                                          </p:val>
                                        </p:tav>
                                        <p:tav tm="100000">
                                          <p:val>
                                            <p:strVal val="#ppt_x"/>
                                          </p:val>
                                        </p:tav>
                                      </p:tavLst>
                                    </p:anim>
                                    <p:anim calcmode="lin" valueType="num">
                                      <p:cBhvr>
                                        <p:cTn id="52"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417594" y="1307379"/>
            <a:ext cx="5432685" cy="2961458"/>
            <a:chOff x="417594" y="1307379"/>
            <a:chExt cx="5432685" cy="2961458"/>
          </a:xfrm>
        </p:grpSpPr>
        <p:sp>
          <p:nvSpPr>
            <p:cNvPr id="36" name="五角星 35"/>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2694589" y="2496403"/>
              <a:ext cx="862568" cy="864315"/>
              <a:chOff x="3002267" y="2879804"/>
              <a:chExt cx="775207" cy="776777"/>
            </a:xfrm>
          </p:grpSpPr>
          <p:sp>
            <p:nvSpPr>
              <p:cNvPr id="60" name="椭圆 80"/>
              <p:cNvSpPr/>
              <p:nvPr/>
            </p:nvSpPr>
            <p:spPr bwMode="auto">
              <a:xfrm>
                <a:off x="3002267" y="2879804"/>
                <a:ext cx="775207" cy="776777"/>
              </a:xfrm>
              <a:prstGeom prst="ellipse">
                <a:avLst/>
              </a:prstGeom>
              <a:solidFill>
                <a:schemeClr val="bg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61" name="TextBox 143"/>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smtClean="0">
                    <a:solidFill>
                      <a:schemeClr val="accent2"/>
                    </a:solidFill>
                    <a:latin typeface="微软雅黑" pitchFamily="34" charset="-122"/>
                    <a:ea typeface="微软雅黑" panose="020B0503020204020204" pitchFamily="34" charset="-122"/>
                  </a:rPr>
                  <a:t>标题</a:t>
                </a:r>
                <a:endParaRPr lang="en-US" altLang="zh-CN" sz="1600" dirty="0" smtClean="0">
                  <a:solidFill>
                    <a:schemeClr val="accent2"/>
                  </a:solidFill>
                  <a:latin typeface="微软雅黑" pitchFamily="34" charset="-122"/>
                  <a:ea typeface="微软雅黑" panose="020B0503020204020204" pitchFamily="34" charset="-122"/>
                </a:endParaRPr>
              </a:p>
              <a:p>
                <a:pPr algn="ctr"/>
                <a:r>
                  <a:rPr lang="zh-CN" altLang="en-US" sz="1600" dirty="0" smtClean="0">
                    <a:solidFill>
                      <a:schemeClr val="accent2"/>
                    </a:solidFill>
                    <a:latin typeface="微软雅黑" pitchFamily="34" charset="-122"/>
                    <a:ea typeface="微软雅黑" panose="020B0503020204020204" pitchFamily="34" charset="-122"/>
                  </a:rPr>
                  <a:t>文字</a:t>
                </a:r>
                <a:endParaRPr lang="zh-CN" altLang="en-US" sz="1600" dirty="0">
                  <a:solidFill>
                    <a:schemeClr val="accent2"/>
                  </a:solidFill>
                  <a:latin typeface="微软雅黑" pitchFamily="34" charset="-122"/>
                  <a:ea typeface="微软雅黑" panose="020B0503020204020204" pitchFamily="34" charset="-122"/>
                </a:endParaRPr>
              </a:p>
            </p:txBody>
          </p:sp>
        </p:grpSp>
        <p:grpSp>
          <p:nvGrpSpPr>
            <p:cNvPr id="38" name="组合 37"/>
            <p:cNvGrpSpPr/>
            <p:nvPr/>
          </p:nvGrpSpPr>
          <p:grpSpPr>
            <a:xfrm>
              <a:off x="2874301" y="1307379"/>
              <a:ext cx="524509" cy="525571"/>
              <a:chOff x="3002267" y="2879804"/>
              <a:chExt cx="775207" cy="776777"/>
            </a:xfrm>
          </p:grpSpPr>
          <p:sp>
            <p:nvSpPr>
              <p:cNvPr id="58" name="椭圆 80"/>
              <p:cNvSpPr/>
              <p:nvPr/>
            </p:nvSpPr>
            <p:spPr bwMode="auto">
              <a:xfrm>
                <a:off x="3002267" y="2879804"/>
                <a:ext cx="775207" cy="776777"/>
              </a:xfrm>
              <a:prstGeom prst="ellipse">
                <a:avLst/>
              </a:prstGeom>
              <a:solidFill>
                <a:schemeClr val="bg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9" name="TextBox 137"/>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01</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39" name="组合 38"/>
            <p:cNvGrpSpPr/>
            <p:nvPr/>
          </p:nvGrpSpPr>
          <p:grpSpPr>
            <a:xfrm>
              <a:off x="4130182" y="2294206"/>
              <a:ext cx="524509" cy="525571"/>
              <a:chOff x="3002267" y="2879804"/>
              <a:chExt cx="775207" cy="776777"/>
            </a:xfrm>
          </p:grpSpPr>
          <p:sp>
            <p:nvSpPr>
              <p:cNvPr id="56" name="椭圆 80"/>
              <p:cNvSpPr/>
              <p:nvPr/>
            </p:nvSpPr>
            <p:spPr bwMode="auto">
              <a:xfrm>
                <a:off x="3002267" y="2879804"/>
                <a:ext cx="775207" cy="776777"/>
              </a:xfrm>
              <a:prstGeom prst="ellipse">
                <a:avLst/>
              </a:prstGeom>
              <a:solidFill>
                <a:schemeClr val="tx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7" name="TextBox 131"/>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02</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0" name="组合 39"/>
            <p:cNvGrpSpPr/>
            <p:nvPr/>
          </p:nvGrpSpPr>
          <p:grpSpPr>
            <a:xfrm>
              <a:off x="1653964" y="2281489"/>
              <a:ext cx="524509" cy="525571"/>
              <a:chOff x="3002267" y="2879804"/>
              <a:chExt cx="775207" cy="776777"/>
            </a:xfrm>
          </p:grpSpPr>
          <p:sp>
            <p:nvSpPr>
              <p:cNvPr id="54" name="椭圆 80"/>
              <p:cNvSpPr/>
              <p:nvPr/>
            </p:nvSpPr>
            <p:spPr bwMode="auto">
              <a:xfrm>
                <a:off x="3002267" y="2879804"/>
                <a:ext cx="775207" cy="776777"/>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5" name="TextBox 125"/>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03</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3" name="组合 42"/>
            <p:cNvGrpSpPr/>
            <p:nvPr/>
          </p:nvGrpSpPr>
          <p:grpSpPr>
            <a:xfrm>
              <a:off x="2139099" y="3743266"/>
              <a:ext cx="524509" cy="525571"/>
              <a:chOff x="3002267" y="2879804"/>
              <a:chExt cx="775207" cy="776777"/>
            </a:xfrm>
          </p:grpSpPr>
          <p:sp>
            <p:nvSpPr>
              <p:cNvPr id="52" name="椭圆 80"/>
              <p:cNvSpPr/>
              <p:nvPr/>
            </p:nvSpPr>
            <p:spPr bwMode="auto">
              <a:xfrm>
                <a:off x="3002267" y="2879804"/>
                <a:ext cx="775207" cy="776777"/>
              </a:xfrm>
              <a:prstGeom prst="ellipse">
                <a:avLst/>
              </a:prstGeom>
              <a:solidFill>
                <a:schemeClr val="tx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3" name="TextBox 119"/>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04</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4" name="组合 43"/>
            <p:cNvGrpSpPr/>
            <p:nvPr/>
          </p:nvGrpSpPr>
          <p:grpSpPr>
            <a:xfrm>
              <a:off x="3645317" y="3743266"/>
              <a:ext cx="524509" cy="525571"/>
              <a:chOff x="3002267" y="2879804"/>
              <a:chExt cx="775207" cy="776777"/>
            </a:xfrm>
          </p:grpSpPr>
          <p:sp>
            <p:nvSpPr>
              <p:cNvPr id="50" name="椭圆 80"/>
              <p:cNvSpPr/>
              <p:nvPr/>
            </p:nvSpPr>
            <p:spPr bwMode="auto">
              <a:xfrm>
                <a:off x="3002267" y="2879804"/>
                <a:ext cx="775207" cy="776777"/>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1" name="TextBox 113"/>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05</a:t>
                </a:r>
                <a:endParaRPr lang="zh-CN" altLang="en-US" sz="2000" dirty="0">
                  <a:solidFill>
                    <a:schemeClr val="accent2"/>
                  </a:solidFill>
                  <a:latin typeface="微软雅黑" pitchFamily="34" charset="-122"/>
                  <a:ea typeface="微软雅黑" panose="020B0503020204020204" pitchFamily="34" charset="-122"/>
                </a:endParaRPr>
              </a:p>
            </p:txBody>
          </p:sp>
        </p:grpSp>
        <p:sp>
          <p:nvSpPr>
            <p:cNvPr id="45" name="TextBox 78"/>
            <p:cNvSpPr txBox="1"/>
            <p:nvPr/>
          </p:nvSpPr>
          <p:spPr>
            <a:xfrm>
              <a:off x="1730870" y="1401616"/>
              <a:ext cx="1005403"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itchFamily="34" charset="-122"/>
                <a:ea typeface="微软雅黑" panose="020B0503020204020204" pitchFamily="34" charset="-122"/>
              </a:endParaRPr>
            </a:p>
          </p:txBody>
        </p:sp>
        <p:sp>
          <p:nvSpPr>
            <p:cNvPr id="46" name="TextBox 86"/>
            <p:cNvSpPr txBox="1"/>
            <p:nvPr/>
          </p:nvSpPr>
          <p:spPr>
            <a:xfrm>
              <a:off x="4844876" y="2418122"/>
              <a:ext cx="1005403" cy="338554"/>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itchFamily="34" charset="-122"/>
                <a:ea typeface="微软雅黑" panose="020B0503020204020204" pitchFamily="34" charset="-122"/>
              </a:endParaRPr>
            </a:p>
          </p:txBody>
        </p:sp>
        <p:sp>
          <p:nvSpPr>
            <p:cNvPr id="47" name="TextBox 89"/>
            <p:cNvSpPr txBox="1"/>
            <p:nvPr/>
          </p:nvSpPr>
          <p:spPr>
            <a:xfrm>
              <a:off x="4338218" y="3920157"/>
              <a:ext cx="1005403" cy="338554"/>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itchFamily="34" charset="-122"/>
                <a:ea typeface="微软雅黑" panose="020B0503020204020204" pitchFamily="34" charset="-122"/>
              </a:endParaRPr>
            </a:p>
          </p:txBody>
        </p:sp>
        <p:sp>
          <p:nvSpPr>
            <p:cNvPr id="48" name="TextBox 100"/>
            <p:cNvSpPr txBox="1"/>
            <p:nvPr/>
          </p:nvSpPr>
          <p:spPr>
            <a:xfrm>
              <a:off x="417594" y="2451600"/>
              <a:ext cx="1066318" cy="338554"/>
            </a:xfrm>
            <a:prstGeom prst="rect">
              <a:avLst/>
            </a:prstGeom>
            <a:noFill/>
          </p:spPr>
          <p:txBody>
            <a:bodyPr wrap="none" rtlCol="0">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 </a:t>
              </a:r>
              <a:endParaRPr lang="zh-CN" altLang="en-US" sz="1600" dirty="0">
                <a:solidFill>
                  <a:schemeClr val="bg2"/>
                </a:solidFill>
                <a:latin typeface="微软雅黑" pitchFamily="34" charset="-122"/>
                <a:ea typeface="微软雅黑" panose="020B0503020204020204" pitchFamily="34" charset="-122"/>
              </a:endParaRPr>
            </a:p>
          </p:txBody>
        </p:sp>
        <p:sp>
          <p:nvSpPr>
            <p:cNvPr id="49" name="TextBox 111"/>
            <p:cNvSpPr txBox="1"/>
            <p:nvPr/>
          </p:nvSpPr>
          <p:spPr>
            <a:xfrm>
              <a:off x="958582" y="3870314"/>
              <a:ext cx="1005403" cy="338554"/>
            </a:xfrm>
            <a:prstGeom prst="rect">
              <a:avLst/>
            </a:prstGeom>
            <a:noFill/>
          </p:spPr>
          <p:txBody>
            <a:bodyPr wrap="none" rtlCol="0">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zh-CN" altLang="en-US" sz="1600" dirty="0">
                <a:solidFill>
                  <a:schemeClr val="tx2"/>
                </a:solidFill>
                <a:latin typeface="微软雅黑" pitchFamily="34" charset="-122"/>
                <a:ea typeface="微软雅黑" panose="020B0503020204020204" pitchFamily="34" charset="-122"/>
              </a:endParaRPr>
            </a:p>
          </p:txBody>
        </p:sp>
      </p:grpSp>
      <p:grpSp>
        <p:nvGrpSpPr>
          <p:cNvPr id="62" name="组合 61"/>
          <p:cNvGrpSpPr/>
          <p:nvPr/>
        </p:nvGrpSpPr>
        <p:grpSpPr>
          <a:xfrm>
            <a:off x="6168080" y="1692845"/>
            <a:ext cx="1052212" cy="343167"/>
            <a:chOff x="4516579" y="722741"/>
            <a:chExt cx="1052212" cy="343167"/>
          </a:xfrm>
        </p:grpSpPr>
        <p:sp>
          <p:nvSpPr>
            <p:cNvPr id="63" name="圆角矩形 62"/>
            <p:cNvSpPr/>
            <p:nvPr/>
          </p:nvSpPr>
          <p:spPr>
            <a:xfrm>
              <a:off x="4516579" y="746402"/>
              <a:ext cx="1052212" cy="319506"/>
            </a:xfrm>
            <a:prstGeom prst="roundRect">
              <a:avLst/>
            </a:prstGeom>
            <a:solidFill>
              <a:schemeClr val="bg1">
                <a:alpha val="50000"/>
              </a:schemeClr>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64" name="矩形 63"/>
            <p:cNvSpPr/>
            <p:nvPr/>
          </p:nvSpPr>
          <p:spPr>
            <a:xfrm>
              <a:off x="4516579" y="722741"/>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65" name="矩形 64"/>
          <p:cNvSpPr/>
          <p:nvPr/>
        </p:nvSpPr>
        <p:spPr>
          <a:xfrm>
            <a:off x="6084168" y="2225208"/>
            <a:ext cx="2544832" cy="2146742"/>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sp>
        <p:nvSpPr>
          <p:cNvPr id="6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6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2627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2"/>
                                        </p:tgtEl>
                                        <p:attrNameLst>
                                          <p:attrName>style.visibility</p:attrName>
                                        </p:attrNameLst>
                                      </p:cBhvr>
                                      <p:to>
                                        <p:strVal val="visible"/>
                                      </p:to>
                                    </p:set>
                                    <p:anim calcmode="lin" valueType="num">
                                      <p:cBhvr additive="base">
                                        <p:cTn id="14" dur="500" fill="hold"/>
                                        <p:tgtEl>
                                          <p:spTgt spid="62"/>
                                        </p:tgtEl>
                                        <p:attrNameLst>
                                          <p:attrName>ppt_x</p:attrName>
                                        </p:attrNameLst>
                                      </p:cBhvr>
                                      <p:tavLst>
                                        <p:tav tm="0">
                                          <p:val>
                                            <p:strVal val="#ppt_x"/>
                                          </p:val>
                                        </p:tav>
                                        <p:tav tm="100000">
                                          <p:val>
                                            <p:strVal val="#ppt_x"/>
                                          </p:val>
                                        </p:tav>
                                      </p:tavLst>
                                    </p:anim>
                                    <p:anim calcmode="lin" valueType="num">
                                      <p:cBhvr additive="base">
                                        <p:cTn id="15" dur="500" fill="hold"/>
                                        <p:tgtEl>
                                          <p:spTgt spid="62"/>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65"/>
                                        </p:tgtEl>
                                        <p:attrNameLst>
                                          <p:attrName>style.visibility</p:attrName>
                                        </p:attrNameLst>
                                      </p:cBhvr>
                                      <p:to>
                                        <p:strVal val="visible"/>
                                      </p:to>
                                    </p:set>
                                    <p:anim calcmode="lin" valueType="num">
                                      <p:cBhvr additive="base">
                                        <p:cTn id="18" dur="500" fill="hold"/>
                                        <p:tgtEl>
                                          <p:spTgt spid="65"/>
                                        </p:tgtEl>
                                        <p:attrNameLst>
                                          <p:attrName>ppt_x</p:attrName>
                                        </p:attrNameLst>
                                      </p:cBhvr>
                                      <p:tavLst>
                                        <p:tav tm="0">
                                          <p:val>
                                            <p:strVal val="#ppt_x"/>
                                          </p:val>
                                        </p:tav>
                                        <p:tav tm="100000">
                                          <p:val>
                                            <p:strVal val="#ppt_x"/>
                                          </p:val>
                                        </p:tav>
                                      </p:tavLst>
                                    </p:anim>
                                    <p:anim calcmode="lin" valueType="num">
                                      <p:cBhvr additive="base">
                                        <p:cTn id="19"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extBox 75"/>
          <p:cNvSpPr txBox="1"/>
          <p:nvPr/>
        </p:nvSpPr>
        <p:spPr>
          <a:xfrm>
            <a:off x="1259632" y="4043848"/>
            <a:ext cx="4894539"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a:t>
            </a:r>
          </a:p>
        </p:txBody>
      </p:sp>
      <p:sp>
        <p:nvSpPr>
          <p:cNvPr id="80" name="TextBox 76"/>
          <p:cNvSpPr txBox="1"/>
          <p:nvPr/>
        </p:nvSpPr>
        <p:spPr>
          <a:xfrm>
            <a:off x="2627784" y="3683808"/>
            <a:ext cx="1831089" cy="338554"/>
          </a:xfrm>
          <a:prstGeom prst="rect">
            <a:avLst/>
          </a:prstGeom>
          <a:noFill/>
        </p:spPr>
        <p:txBody>
          <a:bodyPr wrap="square" rtlCol="0">
            <a:spAutoFit/>
          </a:bodyPr>
          <a:lstStyle/>
          <a:p>
            <a:r>
              <a:rPr lang="zh-CN" altLang="en-US" sz="1600" spc="-10" dirty="0" smtClean="0">
                <a:solidFill>
                  <a:schemeClr val="bg1"/>
                </a:solidFill>
                <a:latin typeface="微软雅黑" panose="020B0503020204020204" pitchFamily="34" charset="-122"/>
                <a:ea typeface="微软雅黑" panose="020B0503020204020204" pitchFamily="34" charset="-122"/>
              </a:rPr>
              <a:t>标题文字内容</a:t>
            </a:r>
          </a:p>
        </p:txBody>
      </p:sp>
      <p:pic>
        <p:nvPicPr>
          <p:cNvPr id="82" name="图片 81"/>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rcRect b="4712"/>
          <a:stretch/>
        </p:blipFill>
        <p:spPr>
          <a:xfrm>
            <a:off x="5536600" y="795861"/>
            <a:ext cx="3608839" cy="4368177"/>
          </a:xfrm>
          <a:prstGeom prst="rect">
            <a:avLst/>
          </a:prstGeom>
        </p:spPr>
      </p:pic>
      <p:grpSp>
        <p:nvGrpSpPr>
          <p:cNvPr id="93" name="组合 9"/>
          <p:cNvGrpSpPr>
            <a:grpSpLocks/>
          </p:cNvGrpSpPr>
          <p:nvPr/>
        </p:nvGrpSpPr>
        <p:grpSpPr bwMode="auto">
          <a:xfrm>
            <a:off x="1025401" y="1635645"/>
            <a:ext cx="1962423" cy="1962423"/>
            <a:chOff x="0" y="0"/>
            <a:chExt cx="2736304" cy="2736304"/>
          </a:xfrm>
        </p:grpSpPr>
        <p:sp>
          <p:nvSpPr>
            <p:cNvPr id="94" name="椭圆 93"/>
            <p:cNvSpPr>
              <a:spLocks noChangeArrowheads="1"/>
            </p:cNvSpPr>
            <p:nvPr/>
          </p:nvSpPr>
          <p:spPr bwMode="auto">
            <a:xfrm>
              <a:off x="0" y="0"/>
              <a:ext cx="2736304" cy="2736304"/>
            </a:xfrm>
            <a:prstGeom prst="ellipse">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anose="02010600030101010101" pitchFamily="2" charset="-122"/>
                <a:sym typeface="宋体" panose="02010600030101010101" pitchFamily="2" charset="-122"/>
              </a:endParaRPr>
            </a:p>
          </p:txBody>
        </p:sp>
        <p:sp>
          <p:nvSpPr>
            <p:cNvPr id="95" name="矩形 2"/>
            <p:cNvSpPr>
              <a:spLocks noChangeArrowheads="1"/>
            </p:cNvSpPr>
            <p:nvPr/>
          </p:nvSpPr>
          <p:spPr bwMode="auto">
            <a:xfrm>
              <a:off x="488397" y="643771"/>
              <a:ext cx="1759508" cy="160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2100" b="1"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标题文字</a:t>
              </a:r>
              <a:endParaRPr lang="en-US" sz="2100" b="1"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99" name="组合 19"/>
          <p:cNvGrpSpPr>
            <a:grpSpLocks/>
          </p:cNvGrpSpPr>
          <p:nvPr/>
        </p:nvGrpSpPr>
        <p:grpSpPr bwMode="auto">
          <a:xfrm>
            <a:off x="3545681" y="1635645"/>
            <a:ext cx="1962423" cy="1962423"/>
            <a:chOff x="0" y="0"/>
            <a:chExt cx="2736304" cy="2736304"/>
          </a:xfrm>
        </p:grpSpPr>
        <p:sp>
          <p:nvSpPr>
            <p:cNvPr id="100" name="椭圆 4"/>
            <p:cNvSpPr>
              <a:spLocks noChangeArrowheads="1"/>
            </p:cNvSpPr>
            <p:nvPr/>
          </p:nvSpPr>
          <p:spPr bwMode="auto">
            <a:xfrm>
              <a:off x="0" y="0"/>
              <a:ext cx="2736304" cy="2736304"/>
            </a:xfrm>
            <a:prstGeom prst="ellipse">
              <a:avLst/>
            </a:prstGeom>
            <a:solidFill>
              <a:schemeClr val="tx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anose="02010600030101010101" pitchFamily="2" charset="-122"/>
                <a:sym typeface="宋体" panose="02010600030101010101" pitchFamily="2" charset="-122"/>
              </a:endParaRPr>
            </a:p>
          </p:txBody>
        </p:sp>
        <p:sp>
          <p:nvSpPr>
            <p:cNvPr id="101" name="矩形 15"/>
            <p:cNvSpPr>
              <a:spLocks noChangeArrowheads="1"/>
            </p:cNvSpPr>
            <p:nvPr/>
          </p:nvSpPr>
          <p:spPr bwMode="auto">
            <a:xfrm>
              <a:off x="488399" y="643771"/>
              <a:ext cx="1759508" cy="160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21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标题文字</a:t>
              </a:r>
              <a:endParaRPr lang="en-US" altLang="zh-CN" sz="21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485937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ppt_x"/>
                                          </p:val>
                                        </p:tav>
                                        <p:tav tm="100000">
                                          <p:val>
                                            <p:strVal val="#ppt_x"/>
                                          </p:val>
                                        </p:tav>
                                      </p:tavLst>
                                    </p:anim>
                                    <p:anim calcmode="lin" valueType="num">
                                      <p:cBhvr additive="base">
                                        <p:cTn id="8" dur="500" fill="hold"/>
                                        <p:tgtEl>
                                          <p:spTgt spid="82"/>
                                        </p:tgtEl>
                                        <p:attrNameLst>
                                          <p:attrName>ppt_y</p:attrName>
                                        </p:attrNameLst>
                                      </p:cBhvr>
                                      <p:tavLst>
                                        <p:tav tm="0">
                                          <p:val>
                                            <p:strVal val="1+#ppt_h/2"/>
                                          </p:val>
                                        </p:tav>
                                        <p:tav tm="100000">
                                          <p:val>
                                            <p:strVal val="#ppt_y"/>
                                          </p:val>
                                        </p:tav>
                                      </p:tavLst>
                                    </p:anim>
                                  </p:childTnLst>
                                </p:cTn>
                              </p:par>
                              <p:par>
                                <p:cTn id="9" presetID="45" presetClass="entr" presetSubtype="0" fill="hold" nodeType="withEffect">
                                  <p:stCondLst>
                                    <p:cond delay="1500"/>
                                  </p:stCondLst>
                                  <p:childTnLst>
                                    <p:set>
                                      <p:cBhvr>
                                        <p:cTn id="10" dur="1" fill="hold">
                                          <p:stCondLst>
                                            <p:cond delay="0"/>
                                          </p:stCondLst>
                                        </p:cTn>
                                        <p:tgtEl>
                                          <p:spTgt spid="99"/>
                                        </p:tgtEl>
                                        <p:attrNameLst>
                                          <p:attrName>style.visibility</p:attrName>
                                        </p:attrNameLst>
                                      </p:cBhvr>
                                      <p:to>
                                        <p:strVal val="visible"/>
                                      </p:to>
                                    </p:set>
                                    <p:animEffect>
                                      <p:cBhvr>
                                        <p:cTn id="11" dur="1000"/>
                                        <p:tgtEl>
                                          <p:spTgt spid="99"/>
                                        </p:tgtEl>
                                      </p:cBhvr>
                                    </p:animEffect>
                                    <p:anim calcmode="lin" valueType="num">
                                      <p:cBhvr>
                                        <p:cTn id="12" dur="1000" fill="hold"/>
                                        <p:tgtEl>
                                          <p:spTgt spid="99"/>
                                        </p:tgtEl>
                                        <p:attrNameLst>
                                          <p:attrName>ppt_w</p:attrName>
                                        </p:attrNameLst>
                                      </p:cBhvr>
                                      <p:tavLst>
                                        <p:tav tm="0" fmla="#ppt_w*sin(2.5*pi*$)">
                                          <p:val>
                                            <p:fltVal val="0"/>
                                          </p:val>
                                        </p:tav>
                                        <p:tav tm="100000">
                                          <p:val>
                                            <p:fltVal val="1"/>
                                          </p:val>
                                        </p:tav>
                                      </p:tavLst>
                                    </p:anim>
                                    <p:anim calcmode="lin" valueType="num">
                                      <p:cBhvr>
                                        <p:cTn id="13" dur="1000" fill="hold"/>
                                        <p:tgtEl>
                                          <p:spTgt spid="99"/>
                                        </p:tgtEl>
                                        <p:attrNameLst>
                                          <p:attrName>ppt_h</p:attrName>
                                        </p:attrNameLst>
                                      </p:cBhvr>
                                      <p:tavLst>
                                        <p:tav tm="0">
                                          <p:val>
                                            <p:strVal val="#ppt_h"/>
                                          </p:val>
                                        </p:tav>
                                        <p:tav tm="100000">
                                          <p:val>
                                            <p:strVal val="#ppt_h"/>
                                          </p:val>
                                        </p:tav>
                                      </p:tavLst>
                                    </p:anim>
                                  </p:childTnLst>
                                </p:cTn>
                              </p:par>
                              <p:par>
                                <p:cTn id="14" presetID="2" presetClass="entr" presetSubtype="2" fill="hold" nodeType="withEffect">
                                  <p:stCondLst>
                                    <p:cond delay="1000"/>
                                  </p:stCondLst>
                                  <p:childTnLst>
                                    <p:set>
                                      <p:cBhvr>
                                        <p:cTn id="15" dur="1" fill="hold">
                                          <p:stCondLst>
                                            <p:cond delay="0"/>
                                          </p:stCondLst>
                                        </p:cTn>
                                        <p:tgtEl>
                                          <p:spTgt spid="93"/>
                                        </p:tgtEl>
                                        <p:attrNameLst>
                                          <p:attrName>style.visibility</p:attrName>
                                        </p:attrNameLst>
                                      </p:cBhvr>
                                      <p:to>
                                        <p:strVal val="visible"/>
                                      </p:to>
                                    </p:set>
                                    <p:anim calcmode="lin" valueType="num">
                                      <p:cBhvr>
                                        <p:cTn id="16" dur="500" fill="hold"/>
                                        <p:tgtEl>
                                          <p:spTgt spid="93"/>
                                        </p:tgtEl>
                                        <p:attrNameLst>
                                          <p:attrName>ppt_x</p:attrName>
                                        </p:attrNameLst>
                                      </p:cBhvr>
                                      <p:tavLst>
                                        <p:tav tm="0">
                                          <p:val>
                                            <p:strVal val="1+#ppt_w/2"/>
                                          </p:val>
                                        </p:tav>
                                        <p:tav tm="100000">
                                          <p:val>
                                            <p:strVal val="#ppt_x"/>
                                          </p:val>
                                        </p:tav>
                                      </p:tavLst>
                                    </p:anim>
                                    <p:anim calcmode="lin" valueType="num">
                                      <p:cBhvr>
                                        <p:cTn id="17" dur="500" fill="hold"/>
                                        <p:tgtEl>
                                          <p:spTgt spid="93"/>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80"/>
                                        </p:tgtEl>
                                        <p:attrNameLst>
                                          <p:attrName>style.visibility</p:attrName>
                                        </p:attrNameLst>
                                      </p:cBhvr>
                                      <p:to>
                                        <p:strVal val="visible"/>
                                      </p:to>
                                    </p:set>
                                    <p:anim calcmode="lin" valueType="num">
                                      <p:cBhvr additive="base">
                                        <p:cTn id="22" dur="500" fill="hold"/>
                                        <p:tgtEl>
                                          <p:spTgt spid="80"/>
                                        </p:tgtEl>
                                        <p:attrNameLst>
                                          <p:attrName>ppt_x</p:attrName>
                                        </p:attrNameLst>
                                      </p:cBhvr>
                                      <p:tavLst>
                                        <p:tav tm="0">
                                          <p:val>
                                            <p:strVal val="1+#ppt_w/2"/>
                                          </p:val>
                                        </p:tav>
                                        <p:tav tm="100000">
                                          <p:val>
                                            <p:strVal val="#ppt_x"/>
                                          </p:val>
                                        </p:tav>
                                      </p:tavLst>
                                    </p:anim>
                                    <p:anim calcmode="lin" valueType="num">
                                      <p:cBhvr additive="base">
                                        <p:cTn id="23" dur="500" fill="hold"/>
                                        <p:tgtEl>
                                          <p:spTgt spid="80"/>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79"/>
                                        </p:tgtEl>
                                        <p:attrNameLst>
                                          <p:attrName>style.visibility</p:attrName>
                                        </p:attrNameLst>
                                      </p:cBhvr>
                                      <p:to>
                                        <p:strVal val="visible"/>
                                      </p:to>
                                    </p:set>
                                    <p:anim calcmode="lin" valueType="num">
                                      <p:cBhvr additive="base">
                                        <p:cTn id="28" dur="500" fill="hold"/>
                                        <p:tgtEl>
                                          <p:spTgt spid="79"/>
                                        </p:tgtEl>
                                        <p:attrNameLst>
                                          <p:attrName>ppt_x</p:attrName>
                                        </p:attrNameLst>
                                      </p:cBhvr>
                                      <p:tavLst>
                                        <p:tav tm="0">
                                          <p:val>
                                            <p:strVal val="1+#ppt_w/2"/>
                                          </p:val>
                                        </p:tav>
                                        <p:tav tm="100000">
                                          <p:val>
                                            <p:strVal val="#ppt_x"/>
                                          </p:val>
                                        </p:tav>
                                      </p:tavLst>
                                    </p:anim>
                                    <p:anim calcmode="lin" valueType="num">
                                      <p:cBhvr additive="base">
                                        <p:cTn id="29"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9"/>
          <p:cNvSpPr>
            <a:spLocks noChangeArrowheads="1"/>
          </p:cNvSpPr>
          <p:nvPr/>
        </p:nvSpPr>
        <p:spPr bwMode="auto">
          <a:xfrm>
            <a:off x="1043608"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8" name="Rectangle 10"/>
          <p:cNvSpPr>
            <a:spLocks noChangeArrowheads="1"/>
          </p:cNvSpPr>
          <p:nvPr/>
        </p:nvSpPr>
        <p:spPr bwMode="auto">
          <a:xfrm>
            <a:off x="1615987"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9" name="AutoShape 11"/>
          <p:cNvSpPr>
            <a:spLocks noChangeArrowheads="1"/>
          </p:cNvSpPr>
          <p:nvPr/>
        </p:nvSpPr>
        <p:spPr bwMode="auto">
          <a:xfrm>
            <a:off x="2762557"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10" name="Rectangle 12"/>
          <p:cNvSpPr>
            <a:spLocks noChangeArrowheads="1"/>
          </p:cNvSpPr>
          <p:nvPr/>
        </p:nvSpPr>
        <p:spPr bwMode="auto">
          <a:xfrm>
            <a:off x="3266613"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11" name="AutoShape 13"/>
          <p:cNvSpPr>
            <a:spLocks noChangeArrowheads="1"/>
          </p:cNvSpPr>
          <p:nvPr/>
        </p:nvSpPr>
        <p:spPr bwMode="auto">
          <a:xfrm>
            <a:off x="4490749"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12" name="Rectangle 14"/>
          <p:cNvSpPr>
            <a:spLocks noChangeArrowheads="1"/>
          </p:cNvSpPr>
          <p:nvPr/>
        </p:nvSpPr>
        <p:spPr bwMode="auto">
          <a:xfrm>
            <a:off x="5025637"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13" name="AutoShape 15"/>
          <p:cNvSpPr>
            <a:spLocks noChangeArrowheads="1"/>
          </p:cNvSpPr>
          <p:nvPr/>
        </p:nvSpPr>
        <p:spPr bwMode="auto">
          <a:xfrm>
            <a:off x="6218941"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14" name="Rectangle 16"/>
          <p:cNvSpPr>
            <a:spLocks noChangeArrowheads="1"/>
          </p:cNvSpPr>
          <p:nvPr/>
        </p:nvSpPr>
        <p:spPr bwMode="auto">
          <a:xfrm>
            <a:off x="6714240"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15" name="TextBox 26"/>
          <p:cNvSpPr txBox="1"/>
          <p:nvPr/>
        </p:nvSpPr>
        <p:spPr>
          <a:xfrm>
            <a:off x="1259632" y="3740450"/>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16" name="TextBox 27"/>
          <p:cNvSpPr txBox="1"/>
          <p:nvPr/>
        </p:nvSpPr>
        <p:spPr>
          <a:xfrm>
            <a:off x="3779065" y="3363838"/>
            <a:ext cx="2054567" cy="338554"/>
          </a:xfrm>
          <a:prstGeom prst="rect">
            <a:avLst/>
          </a:prstGeom>
          <a:noFill/>
        </p:spPr>
        <p:txBody>
          <a:bodyPr wrap="square" rtlCol="0">
            <a:spAutoFit/>
          </a:bodyPr>
          <a:lstStyle/>
          <a:p>
            <a:r>
              <a:rPr lang="zh-CN" altLang="en-US" sz="1600" spc="-10" dirty="0" smtClean="0">
                <a:latin typeface="微软雅黑" panose="020B0503020204020204" pitchFamily="34" charset="-122"/>
                <a:ea typeface="微软雅黑" panose="020B0503020204020204" pitchFamily="34" charset="-122"/>
              </a:rPr>
              <a:t>标题文字内容</a:t>
            </a:r>
          </a:p>
        </p:txBody>
      </p:sp>
      <p:sp>
        <p:nvSpPr>
          <p:cNvPr id="1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9"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274276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1+#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1+#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1+#ppt_w/2"/>
                                          </p:val>
                                        </p:tav>
                                        <p:tav tm="100000">
                                          <p:val>
                                            <p:strVal val="#ppt_x"/>
                                          </p:val>
                                        </p:tav>
                                      </p:tavLst>
                                    </p:anim>
                                    <p:anim calcmode="lin" valueType="num">
                                      <p:cBhvr additive="base">
                                        <p:cTn id="43"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anim calcmode="lin" valueType="num">
                                      <p:cBhvr>
                                        <p:cTn id="49" dur="500" fill="hold"/>
                                        <p:tgtEl>
                                          <p:spTgt spid="16"/>
                                        </p:tgtEl>
                                        <p:attrNameLst>
                                          <p:attrName>ppt_x</p:attrName>
                                        </p:attrNameLst>
                                      </p:cBhvr>
                                      <p:tavLst>
                                        <p:tav tm="0">
                                          <p:val>
                                            <p:strVal val="#ppt_x"/>
                                          </p:val>
                                        </p:tav>
                                        <p:tav tm="100000">
                                          <p:val>
                                            <p:strVal val="#ppt_x"/>
                                          </p:val>
                                        </p:tav>
                                      </p:tavLst>
                                    </p:anim>
                                    <p:anim calcmode="lin" valueType="num">
                                      <p:cBhvr>
                                        <p:cTn id="50" dur="500" fill="hold"/>
                                        <p:tgtEl>
                                          <p:spTgt spid="1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anim calcmode="lin" valueType="num">
                                      <p:cBhvr>
                                        <p:cTn id="54" dur="500" fill="hold"/>
                                        <p:tgtEl>
                                          <p:spTgt spid="15"/>
                                        </p:tgtEl>
                                        <p:attrNameLst>
                                          <p:attrName>ppt_x</p:attrName>
                                        </p:attrNameLst>
                                      </p:cBhvr>
                                      <p:tavLst>
                                        <p:tav tm="0">
                                          <p:val>
                                            <p:strVal val="#ppt_x"/>
                                          </p:val>
                                        </p:tav>
                                        <p:tav tm="100000">
                                          <p:val>
                                            <p:strVal val="#ppt_x"/>
                                          </p:val>
                                        </p:tav>
                                      </p:tavLst>
                                    </p:anim>
                                    <p:anim calcmode="lin" valueType="num">
                                      <p:cBhvr>
                                        <p:cTn id="55"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utoUpdateAnimBg="0"/>
      <p:bldP spid="9" grpId="0" animBg="1"/>
      <p:bldP spid="10" grpId="0" autoUpdateAnimBg="0"/>
      <p:bldP spid="11" grpId="0" animBg="1"/>
      <p:bldP spid="12" grpId="0" autoUpdateAnimBg="0"/>
      <p:bldP spid="13" grpId="0" animBg="1"/>
      <p:bldP spid="14" grpId="0" autoUpdateAnimBg="0"/>
      <p:bldP spid="15" grpId="0"/>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9309" y="873244"/>
            <a:ext cx="4498857" cy="4270256"/>
          </a:xfrm>
          <a:prstGeom prst="rect">
            <a:avLst/>
          </a:prstGeom>
        </p:spPr>
      </p:pic>
      <p:sp>
        <p:nvSpPr>
          <p:cNvPr id="19" name="AutoShape 9"/>
          <p:cNvSpPr>
            <a:spLocks noChangeArrowheads="1"/>
          </p:cNvSpPr>
          <p:nvPr/>
        </p:nvSpPr>
        <p:spPr bwMode="auto">
          <a:xfrm>
            <a:off x="467544" y="1620218"/>
            <a:ext cx="2036298" cy="3615828"/>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fontAlgn="base">
              <a:spcBef>
                <a:spcPct val="0"/>
              </a:spcBef>
              <a:spcAft>
                <a:spcPct val="0"/>
              </a:spcAft>
              <a:defRPr/>
            </a:pPr>
            <a:endParaRPr lang="zh-CN" altLang="en-US" i="1" kern="0" smtClean="0">
              <a:solidFill>
                <a:srgbClr val="333333"/>
              </a:solidFill>
              <a:latin typeface="微软雅黑" panose="020B0503020204020204" pitchFamily="34" charset="-122"/>
              <a:ea typeface="微软雅黑" panose="020B0503020204020204" pitchFamily="34" charset="-122"/>
            </a:endParaRPr>
          </a:p>
        </p:txBody>
      </p:sp>
      <p:sp>
        <p:nvSpPr>
          <p:cNvPr id="20" name="AutoShape 11"/>
          <p:cNvSpPr>
            <a:spLocks noChangeArrowheads="1"/>
          </p:cNvSpPr>
          <p:nvPr/>
        </p:nvSpPr>
        <p:spPr bwMode="auto">
          <a:xfrm>
            <a:off x="3020742" y="1504329"/>
            <a:ext cx="2559370" cy="673364"/>
          </a:xfrm>
          <a:prstGeom prst="chevron">
            <a:avLst>
              <a:gd name="adj" fmla="val 56362"/>
            </a:avLst>
          </a:prstGeom>
          <a:solidFill>
            <a:schemeClr val="tx1">
              <a:alpha val="50000"/>
            </a:schemeClr>
          </a:solidFill>
          <a:ln>
            <a:noFill/>
          </a:ln>
          <a:effectLst/>
        </p:spPr>
        <p:txBody>
          <a:bodyPr wrap="none" anchor="ctr"/>
          <a:lstStyle/>
          <a:p>
            <a:pPr algn="ctr" fontAlgn="base">
              <a:spcBef>
                <a:spcPct val="0"/>
              </a:spcBef>
              <a:spcAft>
                <a:spcPct val="0"/>
              </a:spcAft>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单击添加内容</a:t>
            </a:r>
            <a:endParaRPr lang="en-US" altLang="zh-CN" sz="1600" kern="0" dirty="0" smtClean="0">
              <a:solidFill>
                <a:schemeClr val="accent2"/>
              </a:solidFill>
              <a:latin typeface="微软雅黑" panose="020B0503020204020204" pitchFamily="34" charset="-122"/>
              <a:ea typeface="微软雅黑" panose="020B0503020204020204" pitchFamily="34" charset="-122"/>
            </a:endParaRPr>
          </a:p>
        </p:txBody>
      </p:sp>
      <p:sp>
        <p:nvSpPr>
          <p:cNvPr id="21" name="AutoShape 12"/>
          <p:cNvSpPr>
            <a:spLocks noChangeArrowheads="1"/>
          </p:cNvSpPr>
          <p:nvPr/>
        </p:nvSpPr>
        <p:spPr bwMode="auto">
          <a:xfrm>
            <a:off x="593643" y="1504329"/>
            <a:ext cx="2451809" cy="673364"/>
          </a:xfrm>
          <a:prstGeom prst="homePlate">
            <a:avLst>
              <a:gd name="adj" fmla="val 63872"/>
            </a:avLst>
          </a:prstGeom>
          <a:solidFill>
            <a:schemeClr val="tx1">
              <a:alpha val="50000"/>
            </a:schemeClr>
          </a:solidFill>
          <a:ln>
            <a:noFill/>
          </a:ln>
          <a:effectLst/>
        </p:spPr>
        <p:txBody>
          <a:bodyPr wrap="none" anchor="ctr"/>
          <a:lstStyle/>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rPr>
              <a:t>单击添加内容</a:t>
            </a:r>
          </a:p>
        </p:txBody>
      </p:sp>
      <p:sp>
        <p:nvSpPr>
          <p:cNvPr id="23" name="Line 67"/>
          <p:cNvSpPr>
            <a:spLocks noChangeShapeType="1"/>
          </p:cNvSpPr>
          <p:nvPr/>
        </p:nvSpPr>
        <p:spPr bwMode="auto">
          <a:xfrm>
            <a:off x="3104017" y="2345705"/>
            <a:ext cx="0" cy="2098254"/>
          </a:xfrm>
          <a:prstGeom prst="line">
            <a:avLst/>
          </a:prstGeom>
          <a:noFill/>
          <a:ln w="31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smtClean="0">
              <a:solidFill>
                <a:srgbClr val="333333"/>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669188" y="1620217"/>
            <a:ext cx="4750527" cy="3589306"/>
            <a:chOff x="248951" y="1700361"/>
            <a:chExt cx="5118259" cy="3867150"/>
          </a:xfrm>
        </p:grpSpPr>
        <p:sp>
          <p:nvSpPr>
            <p:cNvPr id="27" name="AutoShape 10"/>
            <p:cNvSpPr>
              <a:spLocks noChangeArrowheads="1"/>
            </p:cNvSpPr>
            <p:nvPr/>
          </p:nvSpPr>
          <p:spPr bwMode="auto">
            <a:xfrm>
              <a:off x="3057398"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r>
                <a:rPr lang="zh-CN" altLang="en-US" sz="1100" kern="0" dirty="0" smtClean="0">
                  <a:solidFill>
                    <a:schemeClr val="accent1"/>
                  </a:solidFill>
                  <a:latin typeface="微软雅黑" panose="020B0503020204020204" pitchFamily="34" charset="-122"/>
                  <a:ea typeface="微软雅黑" panose="020B0503020204020204" pitchFamily="34" charset="-122"/>
                </a:rPr>
                <a:t>。</a:t>
              </a:r>
              <a:endParaRPr lang="en-US" altLang="zh-CN" sz="1100" kern="0" dirty="0" smtClean="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smtClean="0">
                  <a:solidFill>
                    <a:schemeClr val="accent1"/>
                  </a:solidFill>
                  <a:latin typeface="微软雅黑" panose="020B0503020204020204" pitchFamily="34" charset="-122"/>
                  <a:ea typeface="微软雅黑" panose="020B0503020204020204" pitchFamily="34" charset="-122"/>
                </a:rPr>
                <a:t>单击</a:t>
              </a:r>
              <a:r>
                <a:rPr lang="zh-CN" altLang="en-US" sz="1100" kern="0" dirty="0">
                  <a:solidFill>
                    <a:schemeClr val="accent1"/>
                  </a:solidFill>
                  <a:latin typeface="微软雅黑" panose="020B0503020204020204" pitchFamily="34" charset="-122"/>
                  <a:ea typeface="微软雅黑" panose="020B0503020204020204" pitchFamily="34" charset="-122"/>
                </a:rPr>
                <a:t>添加段落文字单击添加段落文字单击添加段落文字单击添加段落文字。</a:t>
              </a:r>
            </a:p>
            <a:p>
              <a:pPr fontAlgn="base">
                <a:lnSpc>
                  <a:spcPct val="120000"/>
                </a:lnSpc>
                <a:spcBef>
                  <a:spcPct val="0"/>
                </a:spcBef>
                <a:spcAft>
                  <a:spcPct val="0"/>
                </a:spcAft>
                <a:defRPr/>
              </a:pPr>
              <a:endParaRPr lang="zh-CN" altLang="en-US" sz="1100" kern="0" dirty="0">
                <a:solidFill>
                  <a:schemeClr val="accent1"/>
                </a:solidFill>
                <a:latin typeface="微软雅黑" panose="020B0503020204020204" pitchFamily="34" charset="-122"/>
                <a:ea typeface="微软雅黑" panose="020B0503020204020204" pitchFamily="34" charset="-122"/>
              </a:endParaRPr>
            </a:p>
          </p:txBody>
        </p:sp>
        <p:sp>
          <p:nvSpPr>
            <p:cNvPr id="28" name="AutoShape 10"/>
            <p:cNvSpPr>
              <a:spLocks noChangeArrowheads="1"/>
            </p:cNvSpPr>
            <p:nvPr/>
          </p:nvSpPr>
          <p:spPr bwMode="auto">
            <a:xfrm>
              <a:off x="248951"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smtClean="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endParaRPr lang="en-US" altLang="zh-CN" sz="1100" kern="0" dirty="0" smtClean="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fontAlgn="base">
                <a:lnSpc>
                  <a:spcPct val="120000"/>
                </a:lnSpc>
                <a:spcBef>
                  <a:spcPct val="0"/>
                </a:spcBef>
                <a:spcAft>
                  <a:spcPct val="0"/>
                </a:spcAft>
                <a:defRPr/>
              </a:pPr>
              <a:endParaRPr lang="zh-CN" altLang="en-US" sz="1100" kern="0" dirty="0" smtClean="0">
                <a:solidFill>
                  <a:schemeClr val="accent1"/>
                </a:solidFill>
                <a:latin typeface="微软雅黑" panose="020B0503020204020204" pitchFamily="34" charset="-122"/>
                <a:ea typeface="微软雅黑" panose="020B0503020204020204" pitchFamily="34" charset="-122"/>
              </a:endParaRPr>
            </a:p>
            <a:p>
              <a:pPr fontAlgn="base">
                <a:spcBef>
                  <a:spcPct val="0"/>
                </a:spcBef>
                <a:spcAft>
                  <a:spcPct val="0"/>
                </a:spcAft>
                <a:defRPr/>
              </a:pPr>
              <a:endParaRPr lang="zh-CN" altLang="en-US" sz="1100" b="1"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1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234411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up)">
                                      <p:cBhvr>
                                        <p:cTn id="25" dur="500"/>
                                        <p:tgtEl>
                                          <p:spTgt spid="23"/>
                                        </p:tgtEl>
                                      </p:cBhvr>
                                    </p:animEffect>
                                  </p:childTnLst>
                                </p:cTn>
                              </p:par>
                            </p:childTnLst>
                          </p:cTn>
                        </p:par>
                        <p:par>
                          <p:cTn id="26" fill="hold">
                            <p:stCondLst>
                              <p:cond delay="500"/>
                            </p:stCondLst>
                            <p:childTnLst>
                              <p:par>
                                <p:cTn id="27" presetID="42"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anim calcmode="lin" valueType="num">
                                      <p:cBhvr>
                                        <p:cTn id="30" dur="500" fill="hold"/>
                                        <p:tgtEl>
                                          <p:spTgt spid="25"/>
                                        </p:tgtEl>
                                        <p:attrNameLst>
                                          <p:attrName>ppt_x</p:attrName>
                                        </p:attrNameLst>
                                      </p:cBhvr>
                                      <p:tavLst>
                                        <p:tav tm="0">
                                          <p:val>
                                            <p:strVal val="#ppt_x"/>
                                          </p:val>
                                        </p:tav>
                                        <p:tav tm="100000">
                                          <p:val>
                                            <p:strVal val="#ppt_x"/>
                                          </p:val>
                                        </p:tav>
                                      </p:tavLst>
                                    </p:anim>
                                    <p:anim calcmode="lin" valueType="num">
                                      <p:cBhvr>
                                        <p:cTn id="31"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586836" y="1425316"/>
            <a:ext cx="5567057" cy="3024336"/>
            <a:chOff x="3586836" y="1425316"/>
            <a:chExt cx="5567057" cy="3024336"/>
          </a:xfrm>
        </p:grpSpPr>
        <p:grpSp>
          <p:nvGrpSpPr>
            <p:cNvPr id="8" name="Group 5"/>
            <p:cNvGrpSpPr/>
            <p:nvPr/>
          </p:nvGrpSpPr>
          <p:grpSpPr>
            <a:xfrm>
              <a:off x="3586836" y="1425316"/>
              <a:ext cx="5567057" cy="3024336"/>
              <a:chOff x="3937441" y="1178069"/>
              <a:chExt cx="8247063" cy="4394994"/>
            </a:xfrm>
          </p:grpSpPr>
          <p:sp>
            <p:nvSpPr>
              <p:cNvPr id="10"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1"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2"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3"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DCDEE0"/>
                    </a:outerShdw>
                  </a:effectLst>
                </a:endParaRPr>
              </a:p>
            </p:txBody>
          </p:sp>
          <p:sp>
            <p:nvSpPr>
              <p:cNvPr id="14"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accent1">
                  <a:lumMod val="75000"/>
                  <a:lumOff val="2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5"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accent2">
                  <a:lumMod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grpSp>
        <p:sp>
          <p:nvSpPr>
            <p:cNvPr id="9" name="矩形 29"/>
            <p:cNvSpPr>
              <a:spLocks noChangeAspect="1" noChangeArrowheads="1"/>
            </p:cNvSpPr>
            <p:nvPr/>
          </p:nvSpPr>
          <p:spPr bwMode="auto">
            <a:xfrm>
              <a:off x="4384120" y="1554754"/>
              <a:ext cx="3982133" cy="2586839"/>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sp>
        <p:nvSpPr>
          <p:cNvPr id="17" name="TextBox 11"/>
          <p:cNvSpPr txBox="1"/>
          <p:nvPr/>
        </p:nvSpPr>
        <p:spPr>
          <a:xfrm>
            <a:off x="763742" y="2116973"/>
            <a:ext cx="2288035" cy="1277273"/>
          </a:xfrm>
          <a:prstGeom prst="rect">
            <a:avLst/>
          </a:prstGeom>
          <a:noFill/>
        </p:spPr>
        <p:txBody>
          <a:bodyPr wrap="square" rtlCol="0">
            <a:spAutoFit/>
          </a:bodyPr>
          <a:lstStyle/>
          <a:p>
            <a:pPr lvl="0">
              <a:defRPr/>
            </a:pP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在此添加文字添加</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a:t>
            </a:r>
            <a:r>
              <a:rPr lang="zh-CN" altLang="en-US" sz="1100" kern="0" dirty="0">
                <a:solidFill>
                  <a:schemeClr val="accent1"/>
                </a:solidFill>
                <a:latin typeface="微软雅黑" panose="020B0503020204020204" pitchFamily="34" charset="-122"/>
                <a:ea typeface="微软雅黑" panose="020B0503020204020204" pitchFamily="34" charset="-122"/>
              </a:rPr>
              <a:t>添加在此添加文字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添加</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介绍</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介绍</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在此添加文字添加</a:t>
            </a:r>
            <a:endParaRPr lang="en-US" altLang="zh-CN" sz="1100" kern="0" dirty="0">
              <a:solidFill>
                <a:schemeClr val="accent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nvGrpSpPr>
          <p:cNvPr id="18" name="组合 17"/>
          <p:cNvGrpSpPr/>
          <p:nvPr/>
        </p:nvGrpSpPr>
        <p:grpSpPr>
          <a:xfrm>
            <a:off x="907279" y="1638508"/>
            <a:ext cx="1052212" cy="344419"/>
            <a:chOff x="4493174" y="753734"/>
            <a:chExt cx="1052212" cy="344419"/>
          </a:xfrm>
        </p:grpSpPr>
        <p:sp>
          <p:nvSpPr>
            <p:cNvPr id="22" name="圆角矩形 21"/>
            <p:cNvSpPr/>
            <p:nvPr/>
          </p:nvSpPr>
          <p:spPr>
            <a:xfrm>
              <a:off x="4493174" y="753734"/>
              <a:ext cx="1052212" cy="319506"/>
            </a:xfrm>
            <a:prstGeom prst="roundRect">
              <a:avLst/>
            </a:prstGeom>
            <a:solidFill>
              <a:schemeClr val="bg1">
                <a:alpha val="50000"/>
              </a:schemeClr>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effectLst/>
                <a:latin typeface="Arial" panose="020B0604020202020204" pitchFamily="34" charset="0"/>
                <a:ea typeface="宋体" panose="02010600030101010101" pitchFamily="2" charset="-122"/>
              </a:endParaRPr>
            </a:p>
          </p:txBody>
        </p:sp>
        <p:sp>
          <p:nvSpPr>
            <p:cNvPr id="20" name="矩形 19"/>
            <p:cNvSpPr/>
            <p:nvPr/>
          </p:nvSpPr>
          <p:spPr>
            <a:xfrm>
              <a:off x="4516579" y="759599"/>
              <a:ext cx="1005404" cy="338554"/>
            </a:xfrm>
            <a:prstGeom prst="rect">
              <a:avLst/>
            </a:prstGeom>
          </p:spPr>
          <p:txBody>
            <a:bodyPr wrap="none">
              <a:spAutoFit/>
            </a:bodyPr>
            <a:lstStyle/>
            <a:p>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23" name="矩形 4"/>
          <p:cNvSpPr>
            <a:spLocks noChangeArrowheads="1"/>
          </p:cNvSpPr>
          <p:nvPr/>
        </p:nvSpPr>
        <p:spPr bwMode="auto">
          <a:xfrm>
            <a:off x="359569" y="360760"/>
            <a:ext cx="99257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zh-CN" altLang="en-US" sz="2100" b="1" dirty="0" smtClean="0">
                <a:solidFill>
                  <a:schemeClr val="accent1"/>
                </a:solidFill>
                <a:latin typeface="华文中宋" panose="02010600040101010101" pitchFamily="2" charset="-122"/>
                <a:ea typeface="华文中宋" panose="02010600040101010101" pitchFamily="2" charset="-122"/>
                <a:sym typeface="宋体" panose="02010600030101010101" pitchFamily="2" charset="-122"/>
              </a:rPr>
              <a:t>结束语</a:t>
            </a:r>
            <a:endParaRPr lang="zh-CN" altLang="en-US" sz="2100" b="1" dirty="0">
              <a:solidFill>
                <a:schemeClr val="accent1"/>
              </a:solidFill>
              <a:latin typeface="华文中宋" panose="02010600040101010101" pitchFamily="2" charset="-122"/>
              <a:ea typeface="华文中宋" panose="02010600040101010101" pitchFamily="2" charset="-122"/>
              <a:sym typeface="宋体" panose="02010600030101010101" pitchFamily="2" charset="-122"/>
            </a:endParaRPr>
          </a:p>
        </p:txBody>
      </p:sp>
    </p:spTree>
    <p:extLst>
      <p:ext uri="{BB962C8B-B14F-4D97-AF65-F5344CB8AC3E}">
        <p14:creationId xmlns:p14="http://schemas.microsoft.com/office/powerpoint/2010/main" val="207140476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0-#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5"/>
          <p:cNvSpPr txBox="1"/>
          <p:nvPr/>
        </p:nvSpPr>
        <p:spPr>
          <a:xfrm>
            <a:off x="2876670" y="2859782"/>
            <a:ext cx="3390672" cy="861774"/>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5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谢谢观看</a:t>
            </a:r>
            <a:r>
              <a:rPr lang="zh-CN" altLang="en-US" sz="5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pic>
        <p:nvPicPr>
          <p:cNvPr id="41" name="图片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2312" y="653494"/>
            <a:ext cx="5039375" cy="1885190"/>
          </a:xfrm>
          <a:prstGeom prst="rect">
            <a:avLst/>
          </a:prstGeom>
        </p:spPr>
      </p:pic>
      <p:grpSp>
        <p:nvGrpSpPr>
          <p:cNvPr id="43" name="组合 42"/>
          <p:cNvGrpSpPr/>
          <p:nvPr/>
        </p:nvGrpSpPr>
        <p:grpSpPr>
          <a:xfrm rot="18425727">
            <a:off x="7605075" y="4696862"/>
            <a:ext cx="652064" cy="842456"/>
            <a:chOff x="7608678" y="2072194"/>
            <a:chExt cx="1155251" cy="1492566"/>
          </a:xfrm>
        </p:grpSpPr>
        <p:sp>
          <p:nvSpPr>
            <p:cNvPr id="44" name="等腰三角形 43"/>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等腰三角形 46"/>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8" name="组合 47"/>
          <p:cNvGrpSpPr/>
          <p:nvPr/>
        </p:nvGrpSpPr>
        <p:grpSpPr>
          <a:xfrm rot="606554">
            <a:off x="7634245" y="3849452"/>
            <a:ext cx="465915" cy="673203"/>
            <a:chOff x="7608678" y="2072194"/>
            <a:chExt cx="1155251" cy="1492566"/>
          </a:xfrm>
        </p:grpSpPr>
        <p:sp>
          <p:nvSpPr>
            <p:cNvPr id="49" name="等腰三角形 48"/>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等腰三角形 51"/>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20928478">
            <a:off x="8266735" y="4013039"/>
            <a:ext cx="926828" cy="1197447"/>
            <a:chOff x="7608678" y="2072194"/>
            <a:chExt cx="1155251" cy="1492566"/>
          </a:xfrm>
        </p:grpSpPr>
        <p:sp>
          <p:nvSpPr>
            <p:cNvPr id="54" name="等腰三角形 53"/>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57"/>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等腰三角形 58"/>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5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1" name="组合 60"/>
          <p:cNvGrpSpPr/>
          <p:nvPr/>
        </p:nvGrpSpPr>
        <p:grpSpPr>
          <a:xfrm rot="19431483">
            <a:off x="7604069" y="3459134"/>
            <a:ext cx="250452" cy="361879"/>
            <a:chOff x="7608678" y="2072194"/>
            <a:chExt cx="1155251" cy="1492566"/>
          </a:xfrm>
        </p:grpSpPr>
        <p:sp>
          <p:nvSpPr>
            <p:cNvPr id="62" name="等腰三角形 6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等腰三角形 6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等腰三角形 6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等腰三角形 6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6" name="组合 65"/>
          <p:cNvGrpSpPr/>
          <p:nvPr/>
        </p:nvGrpSpPr>
        <p:grpSpPr>
          <a:xfrm rot="21250768">
            <a:off x="642065" y="3866695"/>
            <a:ext cx="304993" cy="637489"/>
            <a:chOff x="7608678" y="2072194"/>
            <a:chExt cx="1155251" cy="1492566"/>
          </a:xfrm>
        </p:grpSpPr>
        <p:sp>
          <p:nvSpPr>
            <p:cNvPr id="67" name="等腰三角形 6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等腰三角形 6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等腰三角形 6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等腰三角形 6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 name="组合 70"/>
          <p:cNvGrpSpPr/>
          <p:nvPr/>
        </p:nvGrpSpPr>
        <p:grpSpPr>
          <a:xfrm rot="3547030">
            <a:off x="457915" y="4691083"/>
            <a:ext cx="982892" cy="805722"/>
            <a:chOff x="7608678" y="2072194"/>
            <a:chExt cx="1155251" cy="1492566"/>
          </a:xfrm>
        </p:grpSpPr>
        <p:sp>
          <p:nvSpPr>
            <p:cNvPr id="72" name="等腰三角形 7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等腰三角形 7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等腰三角形 7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等腰三角形 7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p:cNvGrpSpPr/>
          <p:nvPr/>
        </p:nvGrpSpPr>
        <p:grpSpPr>
          <a:xfrm rot="1684352">
            <a:off x="-199550" y="3996633"/>
            <a:ext cx="652064" cy="842456"/>
            <a:chOff x="7608678" y="2072194"/>
            <a:chExt cx="1155251" cy="1492566"/>
          </a:xfrm>
        </p:grpSpPr>
        <p:sp>
          <p:nvSpPr>
            <p:cNvPr id="77" name="等腰三角形 76"/>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77"/>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等腰三角形 78"/>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7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81" name="图片 80"/>
          <p:cNvPicPr>
            <a:picLocks noChangeAspect="1"/>
          </p:cNvPicPr>
          <p:nvPr/>
        </p:nvPicPr>
        <p:blipFill>
          <a:blip r:embed="rId4">
            <a:extLst>
              <a:ext uri="{BEBA8EAE-BF5A-486C-A8C5-ECC9F3942E4B}">
                <a14:imgProps xmlns:a14="http://schemas.microsoft.com/office/drawing/2010/main">
                  <a14:imgLayer r:embed="rId5">
                    <a14:imgEffect>
                      <a14:artisticBlur radius="24"/>
                    </a14:imgEffect>
                  </a14:imgLayer>
                </a14:imgProps>
              </a:ext>
            </a:extLst>
          </a:blip>
          <a:stretch>
            <a:fillRect/>
          </a:stretch>
        </p:blipFill>
        <p:spPr>
          <a:xfrm>
            <a:off x="7918002" y="1807745"/>
            <a:ext cx="1493649" cy="1902117"/>
          </a:xfrm>
          <a:prstGeom prst="rect">
            <a:avLst/>
          </a:prstGeom>
        </p:spPr>
      </p:pic>
      <p:grpSp>
        <p:nvGrpSpPr>
          <p:cNvPr id="82" name="组合 81"/>
          <p:cNvGrpSpPr/>
          <p:nvPr/>
        </p:nvGrpSpPr>
        <p:grpSpPr>
          <a:xfrm rot="18425727">
            <a:off x="8362224" y="809647"/>
            <a:ext cx="652064" cy="842456"/>
            <a:chOff x="7608678" y="2072194"/>
            <a:chExt cx="1155251" cy="1492566"/>
          </a:xfrm>
        </p:grpSpPr>
        <p:sp>
          <p:nvSpPr>
            <p:cNvPr id="83" name="等腰三角形 82"/>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等腰三角形 83"/>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等腰三角形 84"/>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等腰三角形 85"/>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7" name="组合 86"/>
          <p:cNvGrpSpPr/>
          <p:nvPr/>
        </p:nvGrpSpPr>
        <p:grpSpPr>
          <a:xfrm rot="606554">
            <a:off x="8391394" y="-37763"/>
            <a:ext cx="465915" cy="673203"/>
            <a:chOff x="7608678" y="2072194"/>
            <a:chExt cx="1155251" cy="1492566"/>
          </a:xfrm>
        </p:grpSpPr>
        <p:sp>
          <p:nvSpPr>
            <p:cNvPr id="88" name="等腰三角形 8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 name="等腰三角形 8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等腰三角形 8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等腰三角形 9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2" name="组合 91"/>
          <p:cNvGrpSpPr/>
          <p:nvPr/>
        </p:nvGrpSpPr>
        <p:grpSpPr>
          <a:xfrm rot="20928478">
            <a:off x="9023884" y="125824"/>
            <a:ext cx="926828" cy="1197447"/>
            <a:chOff x="7608678" y="2072194"/>
            <a:chExt cx="1155251" cy="1492566"/>
          </a:xfrm>
        </p:grpSpPr>
        <p:sp>
          <p:nvSpPr>
            <p:cNvPr id="93" name="等腰三角形 92"/>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等腰三角形 93"/>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等腰三角形 94"/>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等腰三角形 95"/>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7" name="组合 96"/>
          <p:cNvGrpSpPr/>
          <p:nvPr/>
        </p:nvGrpSpPr>
        <p:grpSpPr>
          <a:xfrm rot="19431483">
            <a:off x="8361218" y="-428081"/>
            <a:ext cx="250452" cy="361879"/>
            <a:chOff x="7608678" y="2072194"/>
            <a:chExt cx="1155251" cy="1492566"/>
          </a:xfrm>
        </p:grpSpPr>
        <p:sp>
          <p:nvSpPr>
            <p:cNvPr id="98" name="等腰三角形 9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2" name="Group 550"/>
          <p:cNvGrpSpPr>
            <a:grpSpLocks/>
          </p:cNvGrpSpPr>
          <p:nvPr/>
        </p:nvGrpSpPr>
        <p:grpSpPr bwMode="auto">
          <a:xfrm>
            <a:off x="5790596" y="-117260"/>
            <a:ext cx="1818087" cy="1816794"/>
            <a:chOff x="295" y="3475"/>
            <a:chExt cx="1407" cy="1407"/>
          </a:xfrm>
        </p:grpSpPr>
        <p:sp>
          <p:nvSpPr>
            <p:cNvPr id="103" name="Oval 551"/>
            <p:cNvSpPr>
              <a:spLocks noChangeArrowheads="1"/>
            </p:cNvSpPr>
            <p:nvPr/>
          </p:nvSpPr>
          <p:spPr bwMode="auto">
            <a:xfrm>
              <a:off x="295" y="3475"/>
              <a:ext cx="1407" cy="1407"/>
            </a:xfrm>
            <a:prstGeom prst="ellipse">
              <a:avLst/>
            </a:prstGeom>
            <a:gradFill rotWithShape="1">
              <a:gsLst>
                <a:gs pos="0">
                  <a:sysClr val="window" lastClr="FFFFFF">
                    <a:alpha val="0"/>
                  </a:sysClr>
                </a:gs>
                <a:gs pos="100000">
                  <a:sysClr val="window" lastClr="FFFFFF">
                    <a:gamma/>
                    <a:shade val="81961"/>
                    <a:invGamma/>
                    <a:alpha val="12000"/>
                  </a:sysClr>
                </a:gs>
              </a:gsLst>
              <a:path path="shape">
                <a:fillToRect l="50000" t="50000" r="50000" b="50000"/>
              </a:path>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104" name="Group 552"/>
            <p:cNvGrpSpPr>
              <a:grpSpLocks/>
            </p:cNvGrpSpPr>
            <p:nvPr/>
          </p:nvGrpSpPr>
          <p:grpSpPr bwMode="auto">
            <a:xfrm>
              <a:off x="476" y="3657"/>
              <a:ext cx="1050" cy="1050"/>
              <a:chOff x="-6056" y="-2208"/>
              <a:chExt cx="2208" cy="2208"/>
            </a:xfrm>
          </p:grpSpPr>
          <p:sp>
            <p:nvSpPr>
              <p:cNvPr id="105" name="Oval 553"/>
              <p:cNvSpPr>
                <a:spLocks noChangeArrowheads="1"/>
              </p:cNvSpPr>
              <p:nvPr/>
            </p:nvSpPr>
            <p:spPr bwMode="auto">
              <a:xfrm>
                <a:off x="-6056" y="-2132"/>
                <a:ext cx="2132" cy="2132"/>
              </a:xfrm>
              <a:prstGeom prst="ellipse">
                <a:avLst/>
              </a:prstGeom>
              <a:gradFill rotWithShape="1">
                <a:gsLst>
                  <a:gs pos="0">
                    <a:sysClr val="window" lastClr="FFFFFF"/>
                  </a:gs>
                  <a:gs pos="100000">
                    <a:sysClr val="windowText" lastClr="000000">
                      <a:alpha val="0"/>
                    </a:sys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106" name="Group 554"/>
              <p:cNvGrpSpPr>
                <a:grpSpLocks/>
              </p:cNvGrpSpPr>
              <p:nvPr/>
            </p:nvGrpSpPr>
            <p:grpSpPr bwMode="auto">
              <a:xfrm>
                <a:off x="-6056" y="-2208"/>
                <a:ext cx="2208" cy="2208"/>
                <a:chOff x="-4060" y="-879"/>
                <a:chExt cx="2208" cy="2208"/>
              </a:xfrm>
            </p:grpSpPr>
            <p:grpSp>
              <p:nvGrpSpPr>
                <p:cNvPr id="107" name="Group 555"/>
                <p:cNvGrpSpPr>
                  <a:grpSpLocks/>
                </p:cNvGrpSpPr>
                <p:nvPr/>
              </p:nvGrpSpPr>
              <p:grpSpPr bwMode="auto">
                <a:xfrm>
                  <a:off x="-4060" y="-879"/>
                  <a:ext cx="2208" cy="2208"/>
                  <a:chOff x="-3924" y="-788"/>
                  <a:chExt cx="2208" cy="2208"/>
                </a:xfrm>
              </p:grpSpPr>
              <p:grpSp>
                <p:nvGrpSpPr>
                  <p:cNvPr id="123" name="Group 556"/>
                  <p:cNvGrpSpPr>
                    <a:grpSpLocks noChangeAspect="1"/>
                  </p:cNvGrpSpPr>
                  <p:nvPr/>
                </p:nvGrpSpPr>
                <p:grpSpPr bwMode="auto">
                  <a:xfrm>
                    <a:off x="-3924" y="-788"/>
                    <a:ext cx="2208" cy="2202"/>
                    <a:chOff x="168" y="696"/>
                    <a:chExt cx="1429" cy="1429"/>
                  </a:xfrm>
                </p:grpSpPr>
                <p:grpSp>
                  <p:nvGrpSpPr>
                    <p:cNvPr id="131" name="Group 557"/>
                    <p:cNvGrpSpPr>
                      <a:grpSpLocks noChangeAspect="1"/>
                    </p:cNvGrpSpPr>
                    <p:nvPr/>
                  </p:nvGrpSpPr>
                  <p:grpSpPr bwMode="auto">
                    <a:xfrm>
                      <a:off x="854" y="696"/>
                      <a:ext cx="56" cy="1429"/>
                      <a:chOff x="845" y="696"/>
                      <a:chExt cx="56" cy="1429"/>
                    </a:xfrm>
                  </p:grpSpPr>
                  <p:sp>
                    <p:nvSpPr>
                      <p:cNvPr id="135" name="AutoShape 55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6" name="AutoShape 55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32" name="Group 560"/>
                    <p:cNvGrpSpPr>
                      <a:grpSpLocks noChangeAspect="1"/>
                    </p:cNvGrpSpPr>
                    <p:nvPr/>
                  </p:nvGrpSpPr>
                  <p:grpSpPr bwMode="auto">
                    <a:xfrm rot="5400000">
                      <a:off x="855" y="696"/>
                      <a:ext cx="56" cy="1429"/>
                      <a:chOff x="845" y="696"/>
                      <a:chExt cx="56" cy="1429"/>
                    </a:xfrm>
                  </p:grpSpPr>
                  <p:sp>
                    <p:nvSpPr>
                      <p:cNvPr id="133" name="AutoShape 561"/>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4" name="AutoShape 562"/>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124" name="Group 563"/>
                  <p:cNvGrpSpPr>
                    <a:grpSpLocks noChangeAspect="1"/>
                  </p:cNvGrpSpPr>
                  <p:nvPr/>
                </p:nvGrpSpPr>
                <p:grpSpPr bwMode="auto">
                  <a:xfrm rot="2700000">
                    <a:off x="-3927" y="-785"/>
                    <a:ext cx="2208" cy="2202"/>
                    <a:chOff x="168" y="696"/>
                    <a:chExt cx="1429" cy="1429"/>
                  </a:xfrm>
                </p:grpSpPr>
                <p:grpSp>
                  <p:nvGrpSpPr>
                    <p:cNvPr id="125" name="Group 564"/>
                    <p:cNvGrpSpPr>
                      <a:grpSpLocks noChangeAspect="1"/>
                    </p:cNvGrpSpPr>
                    <p:nvPr/>
                  </p:nvGrpSpPr>
                  <p:grpSpPr bwMode="auto">
                    <a:xfrm>
                      <a:off x="854" y="696"/>
                      <a:ext cx="56" cy="1429"/>
                      <a:chOff x="845" y="696"/>
                      <a:chExt cx="56" cy="1429"/>
                    </a:xfrm>
                  </p:grpSpPr>
                  <p:sp>
                    <p:nvSpPr>
                      <p:cNvPr id="129" name="AutoShape 565"/>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0" name="AutoShape 566"/>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26" name="Group 567"/>
                    <p:cNvGrpSpPr>
                      <a:grpSpLocks noChangeAspect="1"/>
                    </p:cNvGrpSpPr>
                    <p:nvPr/>
                  </p:nvGrpSpPr>
                  <p:grpSpPr bwMode="auto">
                    <a:xfrm rot="5400000">
                      <a:off x="855" y="696"/>
                      <a:ext cx="56" cy="1429"/>
                      <a:chOff x="845" y="696"/>
                      <a:chExt cx="56" cy="1429"/>
                    </a:xfrm>
                  </p:grpSpPr>
                  <p:sp>
                    <p:nvSpPr>
                      <p:cNvPr id="127" name="AutoShape 56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8" name="AutoShape 56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nvGrpSpPr>
                <p:cNvPr id="108" name="Group 570"/>
                <p:cNvGrpSpPr>
                  <a:grpSpLocks/>
                </p:cNvGrpSpPr>
                <p:nvPr/>
              </p:nvGrpSpPr>
              <p:grpSpPr bwMode="auto">
                <a:xfrm rot="1320000">
                  <a:off x="-3742" y="-520"/>
                  <a:ext cx="1546" cy="1546"/>
                  <a:chOff x="-3924" y="-788"/>
                  <a:chExt cx="2208" cy="2208"/>
                </a:xfrm>
              </p:grpSpPr>
              <p:grpSp>
                <p:nvGrpSpPr>
                  <p:cNvPr id="109" name="Group 571"/>
                  <p:cNvGrpSpPr>
                    <a:grpSpLocks noChangeAspect="1"/>
                  </p:cNvGrpSpPr>
                  <p:nvPr/>
                </p:nvGrpSpPr>
                <p:grpSpPr bwMode="auto">
                  <a:xfrm>
                    <a:off x="-3924" y="-788"/>
                    <a:ext cx="2208" cy="2202"/>
                    <a:chOff x="168" y="696"/>
                    <a:chExt cx="1429" cy="1429"/>
                  </a:xfrm>
                </p:grpSpPr>
                <p:grpSp>
                  <p:nvGrpSpPr>
                    <p:cNvPr id="117" name="Group 572"/>
                    <p:cNvGrpSpPr>
                      <a:grpSpLocks noChangeAspect="1"/>
                    </p:cNvGrpSpPr>
                    <p:nvPr/>
                  </p:nvGrpSpPr>
                  <p:grpSpPr bwMode="auto">
                    <a:xfrm>
                      <a:off x="854" y="696"/>
                      <a:ext cx="56" cy="1429"/>
                      <a:chOff x="845" y="696"/>
                      <a:chExt cx="56" cy="1429"/>
                    </a:xfrm>
                  </p:grpSpPr>
                  <p:sp>
                    <p:nvSpPr>
                      <p:cNvPr id="121" name="AutoShape 57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2" name="AutoShape 57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18" name="Group 575"/>
                    <p:cNvGrpSpPr>
                      <a:grpSpLocks noChangeAspect="1"/>
                    </p:cNvGrpSpPr>
                    <p:nvPr/>
                  </p:nvGrpSpPr>
                  <p:grpSpPr bwMode="auto">
                    <a:xfrm rot="5400000">
                      <a:off x="855" y="696"/>
                      <a:ext cx="56" cy="1429"/>
                      <a:chOff x="845" y="696"/>
                      <a:chExt cx="56" cy="1429"/>
                    </a:xfrm>
                  </p:grpSpPr>
                  <p:sp>
                    <p:nvSpPr>
                      <p:cNvPr id="119" name="AutoShape 576"/>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0" name="AutoShape 577"/>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110" name="Group 578"/>
                  <p:cNvGrpSpPr>
                    <a:grpSpLocks noChangeAspect="1"/>
                  </p:cNvGrpSpPr>
                  <p:nvPr/>
                </p:nvGrpSpPr>
                <p:grpSpPr bwMode="auto">
                  <a:xfrm rot="2700000">
                    <a:off x="-3927" y="-785"/>
                    <a:ext cx="2208" cy="2202"/>
                    <a:chOff x="168" y="696"/>
                    <a:chExt cx="1429" cy="1429"/>
                  </a:xfrm>
                </p:grpSpPr>
                <p:grpSp>
                  <p:nvGrpSpPr>
                    <p:cNvPr id="111" name="Group 579"/>
                    <p:cNvGrpSpPr>
                      <a:grpSpLocks noChangeAspect="1"/>
                    </p:cNvGrpSpPr>
                    <p:nvPr/>
                  </p:nvGrpSpPr>
                  <p:grpSpPr bwMode="auto">
                    <a:xfrm>
                      <a:off x="854" y="696"/>
                      <a:ext cx="56" cy="1429"/>
                      <a:chOff x="845" y="696"/>
                      <a:chExt cx="56" cy="1429"/>
                    </a:xfrm>
                  </p:grpSpPr>
                  <p:sp>
                    <p:nvSpPr>
                      <p:cNvPr id="115" name="AutoShape 580"/>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16" name="AutoShape 581"/>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12" name="Group 582"/>
                    <p:cNvGrpSpPr>
                      <a:grpSpLocks noChangeAspect="1"/>
                    </p:cNvGrpSpPr>
                    <p:nvPr/>
                  </p:nvGrpSpPr>
                  <p:grpSpPr bwMode="auto">
                    <a:xfrm rot="5400000">
                      <a:off x="855" y="696"/>
                      <a:ext cx="56" cy="1429"/>
                      <a:chOff x="845" y="696"/>
                      <a:chExt cx="56" cy="1429"/>
                    </a:xfrm>
                  </p:grpSpPr>
                  <p:sp>
                    <p:nvSpPr>
                      <p:cNvPr id="113" name="AutoShape 58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14" name="AutoShape 58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grpSp>
      </p:grpSp>
    </p:spTree>
    <p:extLst>
      <p:ext uri="{BB962C8B-B14F-4D97-AF65-F5344CB8AC3E}">
        <p14:creationId xmlns:p14="http://schemas.microsoft.com/office/powerpoint/2010/main" val="2071868880"/>
      </p:ext>
    </p:extLst>
  </p:cSld>
  <p:clrMapOvr>
    <a:masterClrMapping/>
  </p:clrMapOvr>
  <p:transition spd="slow" advClick="0" advTm="5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2" presetClass="entr" presetSubtype="2" fill="hold" grpId="0" nodeType="afterEffect" p14:presetBounceEnd="44000">
                                      <p:stCondLst>
                                        <p:cond delay="0"/>
                                      </p:stCondLst>
                                      <p:iterate type="lt">
                                        <p:tmPct val="10000"/>
                                      </p:iterate>
                                      <p:childTnLst>
                                        <p:set>
                                          <p:cBhvr>
                                            <p:cTn id="12" dur="1" fill="hold">
                                              <p:stCondLst>
                                                <p:cond delay="0"/>
                                              </p:stCondLst>
                                            </p:cTn>
                                            <p:tgtEl>
                                              <p:spTgt spid="40"/>
                                            </p:tgtEl>
                                            <p:attrNameLst>
                                              <p:attrName>style.visibility</p:attrName>
                                            </p:attrNameLst>
                                          </p:cBhvr>
                                          <p:to>
                                            <p:strVal val="visible"/>
                                          </p:to>
                                        </p:set>
                                        <p:anim calcmode="lin" valueType="num" p14:bounceEnd="44000">
                                          <p:cBhvr additive="base">
                                            <p:cTn id="13" dur="1000" fill="hold"/>
                                            <p:tgtEl>
                                              <p:spTgt spid="40"/>
                                            </p:tgtEl>
                                            <p:attrNameLst>
                                              <p:attrName>ppt_x</p:attrName>
                                            </p:attrNameLst>
                                          </p:cBhvr>
                                          <p:tavLst>
                                            <p:tav tm="0">
                                              <p:val>
                                                <p:strVal val="1+#ppt_w/2"/>
                                              </p:val>
                                            </p:tav>
                                            <p:tav tm="100000">
                                              <p:val>
                                                <p:strVal val="#ppt_x"/>
                                              </p:val>
                                            </p:tav>
                                          </p:tavLst>
                                        </p:anim>
                                        <p:anim calcmode="lin" valueType="num" p14:bounceEnd="44000">
                                          <p:cBhvr additive="base">
                                            <p:cTn id="14" dur="1000" fill="hold"/>
                                            <p:tgtEl>
                                              <p:spTgt spid="40"/>
                                            </p:tgtEl>
                                            <p:attrNameLst>
                                              <p:attrName>ppt_y</p:attrName>
                                            </p:attrNameLst>
                                          </p:cBhvr>
                                          <p:tavLst>
                                            <p:tav tm="0">
                                              <p:val>
                                                <p:strVal val="#ppt_y"/>
                                              </p:val>
                                            </p:tav>
                                            <p:tav tm="100000">
                                              <p:val>
                                                <p:strVal val="#ppt_y"/>
                                              </p:val>
                                            </p:tav>
                                          </p:tavLst>
                                        </p:anim>
                                      </p:childTnLst>
                                    </p:cTn>
                                  </p:par>
                                  <p:par>
                                    <p:cTn id="15" presetID="10" presetClass="entr" presetSubtype="0" fill="hold" nodeType="withEffect">
                                      <p:stCondLst>
                                        <p:cond delay="1000"/>
                                      </p:stCondLst>
                                      <p:childTnLst>
                                        <p:set>
                                          <p:cBhvr>
                                            <p:cTn id="16" dur="1" fill="hold">
                                              <p:stCondLst>
                                                <p:cond delay="0"/>
                                              </p:stCondLst>
                                            </p:cTn>
                                            <p:tgtEl>
                                              <p:spTgt spid="102"/>
                                            </p:tgtEl>
                                            <p:attrNameLst>
                                              <p:attrName>style.visibility</p:attrName>
                                            </p:attrNameLst>
                                          </p:cBhvr>
                                          <p:to>
                                            <p:strVal val="visible"/>
                                          </p:to>
                                        </p:set>
                                        <p:animEffect transition="in" filter="fade">
                                          <p:cBhvr>
                                            <p:cTn id="17" dur="500"/>
                                            <p:tgtEl>
                                              <p:spTgt spid="102"/>
                                            </p:tgtEl>
                                          </p:cBhvr>
                                        </p:animEffect>
                                      </p:childTnLst>
                                    </p:cTn>
                                  </p:par>
                                  <p:par>
                                    <p:cTn id="18" presetID="6" presetClass="emph" presetSubtype="0" fill="hold" nodeType="withEffect">
                                      <p:stCondLst>
                                        <p:cond delay="1000"/>
                                      </p:stCondLst>
                                      <p:childTnLst>
                                        <p:animScale>
                                          <p:cBhvr>
                                            <p:cTn id="19" dur="750" fill="hold"/>
                                            <p:tgtEl>
                                              <p:spTgt spid="102"/>
                                            </p:tgtEl>
                                          </p:cBhvr>
                                          <p:by x="400000" y="400000"/>
                                        </p:animScale>
                                      </p:childTnLst>
                                    </p:cTn>
                                  </p:par>
                                  <p:par>
                                    <p:cTn id="20" presetID="6" presetClass="emph" presetSubtype="0" autoRev="1" fill="hold" nodeType="withEffect">
                                      <p:stCondLst>
                                        <p:cond delay="1000"/>
                                      </p:stCondLst>
                                      <p:childTnLst>
                                        <p:animScale>
                                          <p:cBhvr>
                                            <p:cTn id="21" dur="1750" fill="hold"/>
                                            <p:tgtEl>
                                              <p:spTgt spid="102"/>
                                            </p:tgtEl>
                                          </p:cBhvr>
                                          <p:by x="400000" y="400000"/>
                                        </p:animScale>
                                      </p:childTnLst>
                                    </p:cTn>
                                  </p:par>
                                  <p:par>
                                    <p:cTn id="22" presetID="10" presetClass="exit" presetSubtype="0" fill="hold" nodeType="withEffect">
                                      <p:stCondLst>
                                        <p:cond delay="1000"/>
                                      </p:stCondLst>
                                      <p:childTnLst>
                                        <p:animEffect transition="out" filter="fade">
                                          <p:cBhvr>
                                            <p:cTn id="23" dur="750"/>
                                            <p:tgtEl>
                                              <p:spTgt spid="102"/>
                                            </p:tgtEl>
                                          </p:cBhvr>
                                        </p:animEffect>
                                        <p:set>
                                          <p:cBhvr>
                                            <p:cTn id="24" dur="1" fill="hold">
                                              <p:stCondLst>
                                                <p:cond delay="749"/>
                                              </p:stCondLst>
                                            </p:cTn>
                                            <p:tgtEl>
                                              <p:spTgt spid="10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1000" fill="hold"/>
                                            <p:tgtEl>
                                              <p:spTgt spid="40"/>
                                            </p:tgtEl>
                                            <p:attrNameLst>
                                              <p:attrName>ppt_x</p:attrName>
                                            </p:attrNameLst>
                                          </p:cBhvr>
                                          <p:tavLst>
                                            <p:tav tm="0">
                                              <p:val>
                                                <p:strVal val="1+#ppt_w/2"/>
                                              </p:val>
                                            </p:tav>
                                            <p:tav tm="100000">
                                              <p:val>
                                                <p:strVal val="#ppt_x"/>
                                              </p:val>
                                            </p:tav>
                                          </p:tavLst>
                                        </p:anim>
                                        <p:anim calcmode="lin" valueType="num">
                                          <p:cBhvr additive="base">
                                            <p:cTn id="14" dur="1000" fill="hold"/>
                                            <p:tgtEl>
                                              <p:spTgt spid="40"/>
                                            </p:tgtEl>
                                            <p:attrNameLst>
                                              <p:attrName>ppt_y</p:attrName>
                                            </p:attrNameLst>
                                          </p:cBhvr>
                                          <p:tavLst>
                                            <p:tav tm="0">
                                              <p:val>
                                                <p:strVal val="#ppt_y"/>
                                              </p:val>
                                            </p:tav>
                                            <p:tav tm="100000">
                                              <p:val>
                                                <p:strVal val="#ppt_y"/>
                                              </p:val>
                                            </p:tav>
                                          </p:tavLst>
                                        </p:anim>
                                      </p:childTnLst>
                                    </p:cTn>
                                  </p:par>
                                  <p:par>
                                    <p:cTn id="15" presetID="10" presetClass="entr" presetSubtype="0" fill="hold" nodeType="withEffect">
                                      <p:stCondLst>
                                        <p:cond delay="1000"/>
                                      </p:stCondLst>
                                      <p:childTnLst>
                                        <p:set>
                                          <p:cBhvr>
                                            <p:cTn id="16" dur="1" fill="hold">
                                              <p:stCondLst>
                                                <p:cond delay="0"/>
                                              </p:stCondLst>
                                            </p:cTn>
                                            <p:tgtEl>
                                              <p:spTgt spid="102"/>
                                            </p:tgtEl>
                                            <p:attrNameLst>
                                              <p:attrName>style.visibility</p:attrName>
                                            </p:attrNameLst>
                                          </p:cBhvr>
                                          <p:to>
                                            <p:strVal val="visible"/>
                                          </p:to>
                                        </p:set>
                                        <p:animEffect transition="in" filter="fade">
                                          <p:cBhvr>
                                            <p:cTn id="17" dur="500"/>
                                            <p:tgtEl>
                                              <p:spTgt spid="102"/>
                                            </p:tgtEl>
                                          </p:cBhvr>
                                        </p:animEffect>
                                      </p:childTnLst>
                                    </p:cTn>
                                  </p:par>
                                  <p:par>
                                    <p:cTn id="18" presetID="6" presetClass="emph" presetSubtype="0" fill="hold" nodeType="withEffect">
                                      <p:stCondLst>
                                        <p:cond delay="1000"/>
                                      </p:stCondLst>
                                      <p:childTnLst>
                                        <p:animScale>
                                          <p:cBhvr>
                                            <p:cTn id="19" dur="750" fill="hold"/>
                                            <p:tgtEl>
                                              <p:spTgt spid="102"/>
                                            </p:tgtEl>
                                          </p:cBhvr>
                                          <p:by x="400000" y="400000"/>
                                        </p:animScale>
                                      </p:childTnLst>
                                    </p:cTn>
                                  </p:par>
                                  <p:par>
                                    <p:cTn id="20" presetID="6" presetClass="emph" presetSubtype="0" autoRev="1" fill="hold" nodeType="withEffect">
                                      <p:stCondLst>
                                        <p:cond delay="1000"/>
                                      </p:stCondLst>
                                      <p:childTnLst>
                                        <p:animScale>
                                          <p:cBhvr>
                                            <p:cTn id="21" dur="1750" fill="hold"/>
                                            <p:tgtEl>
                                              <p:spTgt spid="102"/>
                                            </p:tgtEl>
                                          </p:cBhvr>
                                          <p:by x="400000" y="400000"/>
                                        </p:animScale>
                                      </p:childTnLst>
                                    </p:cTn>
                                  </p:par>
                                  <p:par>
                                    <p:cTn id="22" presetID="10" presetClass="exit" presetSubtype="0" fill="hold" nodeType="withEffect">
                                      <p:stCondLst>
                                        <p:cond delay="1000"/>
                                      </p:stCondLst>
                                      <p:childTnLst>
                                        <p:animEffect transition="out" filter="fade">
                                          <p:cBhvr>
                                            <p:cTn id="23" dur="750"/>
                                            <p:tgtEl>
                                              <p:spTgt spid="102"/>
                                            </p:tgtEl>
                                          </p:cBhvr>
                                        </p:animEffect>
                                        <p:set>
                                          <p:cBhvr>
                                            <p:cTn id="24" dur="1" fill="hold">
                                              <p:stCondLst>
                                                <p:cond delay="749"/>
                                              </p:stCondLst>
                                            </p:cTn>
                                            <p:tgtEl>
                                              <p:spTgt spid="10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3296"/>
            <a:ext cx="8936182" cy="5056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 name="图片 154"/>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21" name="组合 120"/>
          <p:cNvGrpSpPr/>
          <p:nvPr/>
        </p:nvGrpSpPr>
        <p:grpSpPr>
          <a:xfrm rot="3172006" flipH="1">
            <a:off x="432339" y="3729946"/>
            <a:ext cx="662656" cy="957475"/>
            <a:chOff x="7608678" y="2072194"/>
            <a:chExt cx="1155251" cy="1492566"/>
          </a:xfrm>
        </p:grpSpPr>
        <p:sp>
          <p:nvSpPr>
            <p:cNvPr id="122" name="等腰三角形 12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等腰三角形 12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等腰三角形 12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 name="等腰三角形 12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6" name="组合 125"/>
          <p:cNvGrpSpPr/>
          <p:nvPr/>
        </p:nvGrpSpPr>
        <p:grpSpPr>
          <a:xfrm rot="19202141" flipH="1">
            <a:off x="1114239" y="2889358"/>
            <a:ext cx="781543" cy="998125"/>
            <a:chOff x="7608678" y="2072194"/>
            <a:chExt cx="1155251" cy="1492566"/>
          </a:xfrm>
        </p:grpSpPr>
        <p:sp>
          <p:nvSpPr>
            <p:cNvPr id="127" name="等腰三角形 12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等腰三角形 12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等腰三角形 12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等腰三角形 12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1" name="组合 130"/>
          <p:cNvGrpSpPr/>
          <p:nvPr/>
        </p:nvGrpSpPr>
        <p:grpSpPr>
          <a:xfrm rot="2168517" flipH="1">
            <a:off x="784377" y="3203229"/>
            <a:ext cx="250452" cy="361879"/>
            <a:chOff x="7608678" y="2072194"/>
            <a:chExt cx="1155251" cy="1492566"/>
          </a:xfrm>
        </p:grpSpPr>
        <p:sp>
          <p:nvSpPr>
            <p:cNvPr id="132" name="等腰三角形 13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等腰三角形 13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4" name="等腰三角形 13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 name="等腰三角形 13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6" name="椭圆 135"/>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37" name="椭圆 136"/>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38" name="椭圆 137"/>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1</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139" name="组合 138"/>
          <p:cNvGrpSpPr/>
          <p:nvPr/>
        </p:nvGrpSpPr>
        <p:grpSpPr>
          <a:xfrm rot="536351">
            <a:off x="5664200" y="1520162"/>
            <a:ext cx="205361" cy="296726"/>
            <a:chOff x="7608678" y="2072194"/>
            <a:chExt cx="1155251" cy="1492566"/>
          </a:xfrm>
        </p:grpSpPr>
        <p:sp>
          <p:nvSpPr>
            <p:cNvPr id="140" name="等腰三角形 13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1" name="等腰三角形 14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2" name="等腰三角形 14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3" name="等腰三角形 14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4" name="组合 143"/>
          <p:cNvGrpSpPr/>
          <p:nvPr/>
        </p:nvGrpSpPr>
        <p:grpSpPr>
          <a:xfrm rot="20080448">
            <a:off x="5623710" y="2026265"/>
            <a:ext cx="330310" cy="477267"/>
            <a:chOff x="7608678" y="2072194"/>
            <a:chExt cx="1155251" cy="1492566"/>
          </a:xfrm>
        </p:grpSpPr>
        <p:sp>
          <p:nvSpPr>
            <p:cNvPr id="145" name="等腰三角形 14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6" name="等腰三角形 145"/>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7" name="等腰三角形 146"/>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8" name="等腰三角形 147"/>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9" name="组合 148"/>
          <p:cNvGrpSpPr/>
          <p:nvPr/>
        </p:nvGrpSpPr>
        <p:grpSpPr>
          <a:xfrm rot="1340142">
            <a:off x="5093252" y="1744135"/>
            <a:ext cx="386248" cy="499026"/>
            <a:chOff x="7608678" y="2072194"/>
            <a:chExt cx="1155251" cy="1492566"/>
          </a:xfrm>
        </p:grpSpPr>
        <p:sp>
          <p:nvSpPr>
            <p:cNvPr id="150" name="等腰三角形 149"/>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1" name="等腰三角形 150"/>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2" name="等腰三角形 151"/>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3" name="等腰三角形 152"/>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54"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工作概述</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6577730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21"/>
                                        </p:tgtEl>
                                        <p:attrNameLst>
                                          <p:attrName>style.visibility</p:attrName>
                                        </p:attrNameLst>
                                      </p:cBhvr>
                                      <p:to>
                                        <p:strVal val="visible"/>
                                      </p:to>
                                    </p:set>
                                    <p:anim calcmode="lin" valueType="num">
                                      <p:cBhvr additive="base">
                                        <p:cTn id="7" dur="500" fill="hold"/>
                                        <p:tgtEl>
                                          <p:spTgt spid="121"/>
                                        </p:tgtEl>
                                        <p:attrNameLst>
                                          <p:attrName>ppt_x</p:attrName>
                                        </p:attrNameLst>
                                      </p:cBhvr>
                                      <p:tavLst>
                                        <p:tav tm="0">
                                          <p:val>
                                            <p:strVal val="0-#ppt_w/2"/>
                                          </p:val>
                                        </p:tav>
                                        <p:tav tm="100000">
                                          <p:val>
                                            <p:strVal val="#ppt_x"/>
                                          </p:val>
                                        </p:tav>
                                      </p:tavLst>
                                    </p:anim>
                                    <p:anim calcmode="lin" valueType="num">
                                      <p:cBhvr additive="base">
                                        <p:cTn id="8" dur="500" fill="hold"/>
                                        <p:tgtEl>
                                          <p:spTgt spid="121"/>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26"/>
                                        </p:tgtEl>
                                        <p:attrNameLst>
                                          <p:attrName>style.visibility</p:attrName>
                                        </p:attrNameLst>
                                      </p:cBhvr>
                                      <p:to>
                                        <p:strVal val="visible"/>
                                      </p:to>
                                    </p:set>
                                    <p:anim calcmode="lin" valueType="num">
                                      <p:cBhvr additive="base">
                                        <p:cTn id="11" dur="500" fill="hold"/>
                                        <p:tgtEl>
                                          <p:spTgt spid="126"/>
                                        </p:tgtEl>
                                        <p:attrNameLst>
                                          <p:attrName>ppt_x</p:attrName>
                                        </p:attrNameLst>
                                      </p:cBhvr>
                                      <p:tavLst>
                                        <p:tav tm="0">
                                          <p:val>
                                            <p:strVal val="0-#ppt_w/2"/>
                                          </p:val>
                                        </p:tav>
                                        <p:tav tm="100000">
                                          <p:val>
                                            <p:strVal val="#ppt_x"/>
                                          </p:val>
                                        </p:tav>
                                      </p:tavLst>
                                    </p:anim>
                                    <p:anim calcmode="lin" valueType="num">
                                      <p:cBhvr additive="base">
                                        <p:cTn id="12" dur="500" fill="hold"/>
                                        <p:tgtEl>
                                          <p:spTgt spid="126"/>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31"/>
                                        </p:tgtEl>
                                        <p:attrNameLst>
                                          <p:attrName>style.visibility</p:attrName>
                                        </p:attrNameLst>
                                      </p:cBhvr>
                                      <p:to>
                                        <p:strVal val="visible"/>
                                      </p:to>
                                    </p:set>
                                    <p:anim calcmode="lin" valueType="num">
                                      <p:cBhvr additive="base">
                                        <p:cTn id="15" dur="500" fill="hold"/>
                                        <p:tgtEl>
                                          <p:spTgt spid="131"/>
                                        </p:tgtEl>
                                        <p:attrNameLst>
                                          <p:attrName>ppt_x</p:attrName>
                                        </p:attrNameLst>
                                      </p:cBhvr>
                                      <p:tavLst>
                                        <p:tav tm="0">
                                          <p:val>
                                            <p:strVal val="0-#ppt_w/2"/>
                                          </p:val>
                                        </p:tav>
                                        <p:tav tm="100000">
                                          <p:val>
                                            <p:strVal val="#ppt_x"/>
                                          </p:val>
                                        </p:tav>
                                      </p:tavLst>
                                    </p:anim>
                                    <p:anim calcmode="lin" valueType="num">
                                      <p:cBhvr additive="base">
                                        <p:cTn id="16" dur="500" fill="hold"/>
                                        <p:tgtEl>
                                          <p:spTgt spid="131"/>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136"/>
                                        </p:tgtEl>
                                        <p:attrNameLst>
                                          <p:attrName>style.visibility</p:attrName>
                                        </p:attrNameLst>
                                      </p:cBhvr>
                                      <p:to>
                                        <p:strVal val="visible"/>
                                      </p:to>
                                    </p:set>
                                    <p:anim calcmode="lin" valueType="num">
                                      <p:cBhvr additive="base">
                                        <p:cTn id="19" dur="500" fill="hold"/>
                                        <p:tgtEl>
                                          <p:spTgt spid="136"/>
                                        </p:tgtEl>
                                        <p:attrNameLst>
                                          <p:attrName>ppt_x</p:attrName>
                                        </p:attrNameLst>
                                      </p:cBhvr>
                                      <p:tavLst>
                                        <p:tav tm="0">
                                          <p:val>
                                            <p:strVal val="0-#ppt_w/2"/>
                                          </p:val>
                                        </p:tav>
                                        <p:tav tm="100000">
                                          <p:val>
                                            <p:strVal val="#ppt_x"/>
                                          </p:val>
                                        </p:tav>
                                      </p:tavLst>
                                    </p:anim>
                                    <p:anim calcmode="lin" valueType="num">
                                      <p:cBhvr additive="base">
                                        <p:cTn id="20" dur="500" fill="hold"/>
                                        <p:tgtEl>
                                          <p:spTgt spid="136"/>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137"/>
                                        </p:tgtEl>
                                        <p:attrNameLst>
                                          <p:attrName>style.visibility</p:attrName>
                                        </p:attrNameLst>
                                      </p:cBhvr>
                                      <p:to>
                                        <p:strVal val="visible"/>
                                      </p:to>
                                    </p:set>
                                    <p:anim calcmode="lin" valueType="num">
                                      <p:cBhvr additive="base">
                                        <p:cTn id="23" dur="500" fill="hold"/>
                                        <p:tgtEl>
                                          <p:spTgt spid="137"/>
                                        </p:tgtEl>
                                        <p:attrNameLst>
                                          <p:attrName>ppt_x</p:attrName>
                                        </p:attrNameLst>
                                      </p:cBhvr>
                                      <p:tavLst>
                                        <p:tav tm="0">
                                          <p:val>
                                            <p:strVal val="0-#ppt_w/2"/>
                                          </p:val>
                                        </p:tav>
                                        <p:tav tm="100000">
                                          <p:val>
                                            <p:strVal val="#ppt_x"/>
                                          </p:val>
                                        </p:tav>
                                      </p:tavLst>
                                    </p:anim>
                                    <p:anim calcmode="lin" valueType="num">
                                      <p:cBhvr additive="base">
                                        <p:cTn id="24" dur="500" fill="hold"/>
                                        <p:tgtEl>
                                          <p:spTgt spid="137"/>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138"/>
                                        </p:tgtEl>
                                        <p:attrNameLst>
                                          <p:attrName>style.visibility</p:attrName>
                                        </p:attrNameLst>
                                      </p:cBhvr>
                                      <p:to>
                                        <p:strVal val="visible"/>
                                      </p:to>
                                    </p:set>
                                    <p:anim calcmode="lin" valueType="num">
                                      <p:cBhvr additive="base">
                                        <p:cTn id="27" dur="500" fill="hold"/>
                                        <p:tgtEl>
                                          <p:spTgt spid="138"/>
                                        </p:tgtEl>
                                        <p:attrNameLst>
                                          <p:attrName>ppt_x</p:attrName>
                                        </p:attrNameLst>
                                      </p:cBhvr>
                                      <p:tavLst>
                                        <p:tav tm="0">
                                          <p:val>
                                            <p:strVal val="0-#ppt_w/2"/>
                                          </p:val>
                                        </p:tav>
                                        <p:tav tm="100000">
                                          <p:val>
                                            <p:strVal val="#ppt_x"/>
                                          </p:val>
                                        </p:tav>
                                      </p:tavLst>
                                    </p:anim>
                                    <p:anim calcmode="lin" valueType="num">
                                      <p:cBhvr additive="base">
                                        <p:cTn id="28" dur="500" fill="hold"/>
                                        <p:tgtEl>
                                          <p:spTgt spid="138"/>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139"/>
                                        </p:tgtEl>
                                        <p:attrNameLst>
                                          <p:attrName>style.visibility</p:attrName>
                                        </p:attrNameLst>
                                      </p:cBhvr>
                                      <p:to>
                                        <p:strVal val="visible"/>
                                      </p:to>
                                    </p:set>
                                    <p:anim calcmode="lin" valueType="num">
                                      <p:cBhvr additive="base">
                                        <p:cTn id="31" dur="500" fill="hold"/>
                                        <p:tgtEl>
                                          <p:spTgt spid="139"/>
                                        </p:tgtEl>
                                        <p:attrNameLst>
                                          <p:attrName>ppt_x</p:attrName>
                                        </p:attrNameLst>
                                      </p:cBhvr>
                                      <p:tavLst>
                                        <p:tav tm="0">
                                          <p:val>
                                            <p:strVal val="0-#ppt_w/2"/>
                                          </p:val>
                                        </p:tav>
                                        <p:tav tm="100000">
                                          <p:val>
                                            <p:strVal val="#ppt_x"/>
                                          </p:val>
                                        </p:tav>
                                      </p:tavLst>
                                    </p:anim>
                                    <p:anim calcmode="lin" valueType="num">
                                      <p:cBhvr additive="base">
                                        <p:cTn id="32" dur="500" fill="hold"/>
                                        <p:tgtEl>
                                          <p:spTgt spid="139"/>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144"/>
                                        </p:tgtEl>
                                        <p:attrNameLst>
                                          <p:attrName>style.visibility</p:attrName>
                                        </p:attrNameLst>
                                      </p:cBhvr>
                                      <p:to>
                                        <p:strVal val="visible"/>
                                      </p:to>
                                    </p:set>
                                    <p:anim calcmode="lin" valueType="num">
                                      <p:cBhvr additive="base">
                                        <p:cTn id="35" dur="500" fill="hold"/>
                                        <p:tgtEl>
                                          <p:spTgt spid="144"/>
                                        </p:tgtEl>
                                        <p:attrNameLst>
                                          <p:attrName>ppt_x</p:attrName>
                                        </p:attrNameLst>
                                      </p:cBhvr>
                                      <p:tavLst>
                                        <p:tav tm="0">
                                          <p:val>
                                            <p:strVal val="0-#ppt_w/2"/>
                                          </p:val>
                                        </p:tav>
                                        <p:tav tm="100000">
                                          <p:val>
                                            <p:strVal val="#ppt_x"/>
                                          </p:val>
                                        </p:tav>
                                      </p:tavLst>
                                    </p:anim>
                                    <p:anim calcmode="lin" valueType="num">
                                      <p:cBhvr additive="base">
                                        <p:cTn id="36" dur="500" fill="hold"/>
                                        <p:tgtEl>
                                          <p:spTgt spid="144"/>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149"/>
                                        </p:tgtEl>
                                        <p:attrNameLst>
                                          <p:attrName>style.visibility</p:attrName>
                                        </p:attrNameLst>
                                      </p:cBhvr>
                                      <p:to>
                                        <p:strVal val="visible"/>
                                      </p:to>
                                    </p:set>
                                    <p:anim calcmode="lin" valueType="num">
                                      <p:cBhvr additive="base">
                                        <p:cTn id="39" dur="500" fill="hold"/>
                                        <p:tgtEl>
                                          <p:spTgt spid="149"/>
                                        </p:tgtEl>
                                        <p:attrNameLst>
                                          <p:attrName>ppt_x</p:attrName>
                                        </p:attrNameLst>
                                      </p:cBhvr>
                                      <p:tavLst>
                                        <p:tav tm="0">
                                          <p:val>
                                            <p:strVal val="0-#ppt_w/2"/>
                                          </p:val>
                                        </p:tav>
                                        <p:tav tm="100000">
                                          <p:val>
                                            <p:strVal val="#ppt_x"/>
                                          </p:val>
                                        </p:tav>
                                      </p:tavLst>
                                    </p:anim>
                                    <p:anim calcmode="lin" valueType="num">
                                      <p:cBhvr additive="base">
                                        <p:cTn id="40" dur="500" fill="hold"/>
                                        <p:tgtEl>
                                          <p:spTgt spid="14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154"/>
                                        </p:tgtEl>
                                        <p:attrNameLst>
                                          <p:attrName>style.visibility</p:attrName>
                                        </p:attrNameLst>
                                      </p:cBhvr>
                                      <p:to>
                                        <p:strVal val="visible"/>
                                      </p:to>
                                    </p:set>
                                    <p:anim calcmode="lin" valueType="num">
                                      <p:cBhvr additive="base">
                                        <p:cTn id="45" dur="500" fill="hold"/>
                                        <p:tgtEl>
                                          <p:spTgt spid="154"/>
                                        </p:tgtEl>
                                        <p:attrNameLst>
                                          <p:attrName>ppt_x</p:attrName>
                                        </p:attrNameLst>
                                      </p:cBhvr>
                                      <p:tavLst>
                                        <p:tav tm="0">
                                          <p:val>
                                            <p:strVal val="1+#ppt_w/2"/>
                                          </p:val>
                                        </p:tav>
                                        <p:tav tm="100000">
                                          <p:val>
                                            <p:strVal val="#ppt_x"/>
                                          </p:val>
                                        </p:tav>
                                      </p:tavLst>
                                    </p:anim>
                                    <p:anim calcmode="lin" valueType="num">
                                      <p:cBhvr additive="base">
                                        <p:cTn id="46" dur="500" fill="hold"/>
                                        <p:tgtEl>
                                          <p:spTgt spid="154"/>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55"/>
                                        </p:tgtEl>
                                        <p:attrNameLst>
                                          <p:attrName>style.visibility</p:attrName>
                                        </p:attrNameLst>
                                      </p:cBhvr>
                                      <p:to>
                                        <p:strVal val="visible"/>
                                      </p:to>
                                    </p:set>
                                    <p:animEffect transition="in" filter="fade">
                                      <p:cBhvr>
                                        <p:cTn id="51"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animBg="1"/>
      <p:bldP spid="137" grpId="0" animBg="1"/>
      <p:bldP spid="138" grpId="0" animBg="1"/>
      <p:bldP spid="1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42"/>
          <p:cNvSpPr>
            <a:spLocks noChangeArrowheads="1"/>
          </p:cNvSpPr>
          <p:nvPr/>
        </p:nvSpPr>
        <p:spPr bwMode="auto">
          <a:xfrm>
            <a:off x="7170659" y="2944616"/>
            <a:ext cx="641701" cy="1571872"/>
          </a:xfrm>
          <a:prstGeom prst="rect">
            <a:avLst/>
          </a:prstGeom>
          <a:solidFill>
            <a:schemeClr val="bg2">
              <a:alpha val="30000"/>
            </a:schemeClr>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6" name="矩形 46"/>
          <p:cNvSpPr>
            <a:spLocks noChangeAspect="1" noChangeArrowheads="1"/>
          </p:cNvSpPr>
          <p:nvPr/>
        </p:nvSpPr>
        <p:spPr bwMode="auto">
          <a:xfrm>
            <a:off x="1335012" y="2944616"/>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7" name="矩形 47"/>
          <p:cNvSpPr>
            <a:spLocks noChangeAspect="1" noChangeArrowheads="1"/>
          </p:cNvSpPr>
          <p:nvPr/>
        </p:nvSpPr>
        <p:spPr bwMode="auto">
          <a:xfrm>
            <a:off x="3004022" y="1275606"/>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8" name="矩形 59"/>
          <p:cNvSpPr>
            <a:spLocks noChangeAspect="1" noChangeArrowheads="1"/>
          </p:cNvSpPr>
          <p:nvPr/>
        </p:nvSpPr>
        <p:spPr bwMode="auto">
          <a:xfrm>
            <a:off x="5456025" y="1275606"/>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grpSp>
        <p:nvGrpSpPr>
          <p:cNvPr id="89" name="组合 88"/>
          <p:cNvGrpSpPr/>
          <p:nvPr/>
        </p:nvGrpSpPr>
        <p:grpSpPr>
          <a:xfrm>
            <a:off x="3807620" y="2944616"/>
            <a:ext cx="3245297" cy="1597588"/>
            <a:chOff x="4906841" y="3911271"/>
            <a:chExt cx="4327062" cy="2130117"/>
          </a:xfrm>
        </p:grpSpPr>
        <p:sp>
          <p:nvSpPr>
            <p:cNvPr id="90" name="矩形 37"/>
            <p:cNvSpPr>
              <a:spLocks noChangeArrowheads="1"/>
            </p:cNvSpPr>
            <p:nvPr/>
          </p:nvSpPr>
          <p:spPr bwMode="auto">
            <a:xfrm>
              <a:off x="4906841" y="3911271"/>
              <a:ext cx="4327062" cy="2095829"/>
            </a:xfrm>
            <a:prstGeom prst="rect">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91" name="矩形 90"/>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accent2"/>
                </a:solidFill>
                <a:latin typeface="微软雅黑" pitchFamily="34" charset="-122"/>
                <a:ea typeface="微软雅黑" pitchFamily="34" charset="-122"/>
                <a:cs typeface="宋体" charset="-122"/>
              </a:endParaRPr>
            </a:p>
          </p:txBody>
        </p:sp>
        <p:sp>
          <p:nvSpPr>
            <p:cNvPr id="92" name="矩形 91"/>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grpSp>
        <p:nvGrpSpPr>
          <p:cNvPr id="93" name="组合 92"/>
          <p:cNvGrpSpPr/>
          <p:nvPr/>
        </p:nvGrpSpPr>
        <p:grpSpPr>
          <a:xfrm>
            <a:off x="1335013" y="1275606"/>
            <a:ext cx="1571871" cy="1571872"/>
            <a:chOff x="1610032" y="1685925"/>
            <a:chExt cx="2095828" cy="2095829"/>
          </a:xfrm>
        </p:grpSpPr>
        <p:sp>
          <p:nvSpPr>
            <p:cNvPr id="94" name="矩形 1"/>
            <p:cNvSpPr>
              <a:spLocks noChangeArrowheads="1"/>
            </p:cNvSpPr>
            <p:nvPr/>
          </p:nvSpPr>
          <p:spPr bwMode="auto">
            <a:xfrm>
              <a:off x="1610032" y="1685925"/>
              <a:ext cx="2095828" cy="2095829"/>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95" name="矩形 94"/>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a:t>
              </a:r>
            </a:p>
          </p:txBody>
        </p:sp>
      </p:grpSp>
      <p:sp>
        <p:nvSpPr>
          <p:cNvPr id="96" name="矩形 95"/>
          <p:cNvSpPr/>
          <p:nvPr/>
        </p:nvSpPr>
        <p:spPr>
          <a:xfrm>
            <a:off x="1493266" y="1522149"/>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sp>
        <p:nvSpPr>
          <p:cNvPr id="1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1"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221590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500" fill="hold"/>
                                        <p:tgtEl>
                                          <p:spTgt spid="86"/>
                                        </p:tgtEl>
                                        <p:attrNameLst>
                                          <p:attrName>ppt_x</p:attrName>
                                        </p:attrNameLst>
                                      </p:cBhvr>
                                      <p:tavLst>
                                        <p:tav tm="0">
                                          <p:val>
                                            <p:strVal val="0-#ppt_w/2"/>
                                          </p:val>
                                        </p:tav>
                                        <p:tav tm="100000">
                                          <p:val>
                                            <p:strVal val="#ppt_x"/>
                                          </p:val>
                                        </p:tav>
                                      </p:tavLst>
                                    </p:anim>
                                    <p:anim calcmode="lin" valueType="num">
                                      <p:cBhvr additive="base">
                                        <p:cTn id="12" dur="500" fill="hold"/>
                                        <p:tgtEl>
                                          <p:spTgt spid="86"/>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87"/>
                                        </p:tgtEl>
                                        <p:attrNameLst>
                                          <p:attrName>style.visibility</p:attrName>
                                        </p:attrNameLst>
                                      </p:cBhvr>
                                      <p:to>
                                        <p:strVal val="visible"/>
                                      </p:to>
                                    </p:set>
                                    <p:anim calcmode="lin" valueType="num">
                                      <p:cBhvr additive="base">
                                        <p:cTn id="15" dur="500" fill="hold"/>
                                        <p:tgtEl>
                                          <p:spTgt spid="87"/>
                                        </p:tgtEl>
                                        <p:attrNameLst>
                                          <p:attrName>ppt_x</p:attrName>
                                        </p:attrNameLst>
                                      </p:cBhvr>
                                      <p:tavLst>
                                        <p:tav tm="0">
                                          <p:val>
                                            <p:strVal val="#ppt_x"/>
                                          </p:val>
                                        </p:tav>
                                        <p:tav tm="100000">
                                          <p:val>
                                            <p:strVal val="#ppt_x"/>
                                          </p:val>
                                        </p:tav>
                                      </p:tavLst>
                                    </p:anim>
                                    <p:anim calcmode="lin" valueType="num">
                                      <p:cBhvr additive="base">
                                        <p:cTn id="16" dur="500" fill="hold"/>
                                        <p:tgtEl>
                                          <p:spTgt spid="87"/>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anim calcmode="lin" valueType="num">
                                      <p:cBhvr additive="base">
                                        <p:cTn id="19" dur="500" fill="hold"/>
                                        <p:tgtEl>
                                          <p:spTgt spid="88"/>
                                        </p:tgtEl>
                                        <p:attrNameLst>
                                          <p:attrName>ppt_x</p:attrName>
                                        </p:attrNameLst>
                                      </p:cBhvr>
                                      <p:tavLst>
                                        <p:tav tm="0">
                                          <p:val>
                                            <p:strVal val="1+#ppt_w/2"/>
                                          </p:val>
                                        </p:tav>
                                        <p:tav tm="100000">
                                          <p:val>
                                            <p:strVal val="#ppt_x"/>
                                          </p:val>
                                        </p:tav>
                                      </p:tavLst>
                                    </p:anim>
                                    <p:anim calcmode="lin" valueType="num">
                                      <p:cBhvr additive="base">
                                        <p:cTn id="20" dur="500" fill="hold"/>
                                        <p:tgtEl>
                                          <p:spTgt spid="8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500" fill="hold"/>
                                        <p:tgtEl>
                                          <p:spTgt spid="85"/>
                                        </p:tgtEl>
                                        <p:attrNameLst>
                                          <p:attrName>ppt_x</p:attrName>
                                        </p:attrNameLst>
                                      </p:cBhvr>
                                      <p:tavLst>
                                        <p:tav tm="0">
                                          <p:val>
                                            <p:strVal val="1+#ppt_w/2"/>
                                          </p:val>
                                        </p:tav>
                                        <p:tav tm="100000">
                                          <p:val>
                                            <p:strVal val="#ppt_x"/>
                                          </p:val>
                                        </p:tav>
                                      </p:tavLst>
                                    </p:anim>
                                    <p:anim calcmode="lin" valueType="num">
                                      <p:cBhvr additive="base">
                                        <p:cTn id="24" dur="500" fill="hold"/>
                                        <p:tgtEl>
                                          <p:spTgt spid="8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93"/>
                                        </p:tgtEl>
                                        <p:attrNameLst>
                                          <p:attrName>style.visibility</p:attrName>
                                        </p:attrNameLst>
                                      </p:cBhvr>
                                      <p:to>
                                        <p:strVal val="visible"/>
                                      </p:to>
                                    </p:set>
                                    <p:anim calcmode="lin" valueType="num">
                                      <p:cBhvr additive="base">
                                        <p:cTn id="27" dur="500" fill="hold"/>
                                        <p:tgtEl>
                                          <p:spTgt spid="93"/>
                                        </p:tgtEl>
                                        <p:attrNameLst>
                                          <p:attrName>ppt_x</p:attrName>
                                        </p:attrNameLst>
                                      </p:cBhvr>
                                      <p:tavLst>
                                        <p:tav tm="0">
                                          <p:val>
                                            <p:strVal val="0-#ppt_w/2"/>
                                          </p:val>
                                        </p:tav>
                                        <p:tav tm="100000">
                                          <p:val>
                                            <p:strVal val="#ppt_x"/>
                                          </p:val>
                                        </p:tav>
                                      </p:tavLst>
                                    </p:anim>
                                    <p:anim calcmode="lin" valueType="num">
                                      <p:cBhvr additive="base">
                                        <p:cTn id="28" dur="500" fill="hold"/>
                                        <p:tgtEl>
                                          <p:spTgt spid="93"/>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9"/>
                                        </p:tgtEl>
                                        <p:attrNameLst>
                                          <p:attrName>style.visibility</p:attrName>
                                        </p:attrNameLst>
                                      </p:cBhvr>
                                      <p:to>
                                        <p:strVal val="visible"/>
                                      </p:to>
                                    </p:set>
                                    <p:anim calcmode="lin" valueType="num">
                                      <p:cBhvr additive="base">
                                        <p:cTn id="31" dur="500" fill="hold"/>
                                        <p:tgtEl>
                                          <p:spTgt spid="89"/>
                                        </p:tgtEl>
                                        <p:attrNameLst>
                                          <p:attrName>ppt_x</p:attrName>
                                        </p:attrNameLst>
                                      </p:cBhvr>
                                      <p:tavLst>
                                        <p:tav tm="0">
                                          <p:val>
                                            <p:strVal val="#ppt_x"/>
                                          </p:val>
                                        </p:tav>
                                        <p:tav tm="100000">
                                          <p:val>
                                            <p:strVal val="#ppt_x"/>
                                          </p:val>
                                        </p:tav>
                                      </p:tavLst>
                                    </p:anim>
                                    <p:anim calcmode="lin" valueType="num">
                                      <p:cBhvr additive="base">
                                        <p:cTn id="32"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86" grpId="0" animBg="1"/>
      <p:bldP spid="87" grpId="0" animBg="1"/>
      <p:bldP spid="88" grpId="0" animBg="1"/>
      <p:bldP spid="9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9"/>
          <p:cNvSpPr/>
          <p:nvPr/>
        </p:nvSpPr>
        <p:spPr>
          <a:xfrm>
            <a:off x="2105710" y="2493524"/>
            <a:ext cx="4675914" cy="1558567"/>
          </a:xfrm>
          <a:custGeom>
            <a:avLst/>
            <a:gdLst>
              <a:gd name="connsiteX0" fmla="*/ 0 w 6234551"/>
              <a:gd name="connsiteY0" fmla="*/ 1750412 h 3500824"/>
              <a:gd name="connsiteX1" fmla="*/ 3117276 w 6234551"/>
              <a:gd name="connsiteY1" fmla="*/ 0 h 3500824"/>
              <a:gd name="connsiteX2" fmla="*/ 6234552 w 6234551"/>
              <a:gd name="connsiteY2" fmla="*/ 1750412 h 3500824"/>
              <a:gd name="connsiteX3" fmla="*/ 3117276 w 6234551"/>
              <a:gd name="connsiteY3" fmla="*/ 3500824 h 3500824"/>
              <a:gd name="connsiteX4" fmla="*/ 0 w 6234551"/>
              <a:gd name="connsiteY4" fmla="*/ 1750412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4" fmla="*/ 3208716 w 6234552"/>
              <a:gd name="connsiteY4" fmla="*/ 91440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0" fmla="*/ 6234552 w 6234552"/>
              <a:gd name="connsiteY0" fmla="*/ 0 h 1750412"/>
              <a:gd name="connsiteX1" fmla="*/ 3117276 w 6234552"/>
              <a:gd name="connsiteY1" fmla="*/ 1750412 h 1750412"/>
              <a:gd name="connsiteX2" fmla="*/ 0 w 6234552"/>
              <a:gd name="connsiteY2" fmla="*/ 0 h 1750412"/>
            </a:gdLst>
            <a:ahLst/>
            <a:cxnLst>
              <a:cxn ang="0">
                <a:pos x="connsiteX0" y="connsiteY0"/>
              </a:cxn>
              <a:cxn ang="0">
                <a:pos x="connsiteX1" y="connsiteY1"/>
              </a:cxn>
              <a:cxn ang="0">
                <a:pos x="connsiteX2" y="connsiteY2"/>
              </a:cxn>
            </a:cxnLst>
            <a:rect l="l" t="t" r="r" b="b"/>
            <a:pathLst>
              <a:path w="6234552" h="1750412">
                <a:moveTo>
                  <a:pt x="6234552" y="0"/>
                </a:moveTo>
                <a:cubicBezTo>
                  <a:pt x="6234552" y="966726"/>
                  <a:pt x="4838900" y="1750412"/>
                  <a:pt x="3117276" y="1750412"/>
                </a:cubicBezTo>
                <a:cubicBezTo>
                  <a:pt x="1395652" y="1750412"/>
                  <a:pt x="0" y="966726"/>
                  <a:pt x="0" y="0"/>
                </a:cubicBezTo>
              </a:path>
            </a:pathLst>
          </a:custGeom>
          <a:noFill/>
          <a:ln w="12700">
            <a:solidFill>
              <a:schemeClr val="accent3"/>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0" name="组合 39"/>
          <p:cNvGrpSpPr/>
          <p:nvPr/>
        </p:nvGrpSpPr>
        <p:grpSpPr>
          <a:xfrm>
            <a:off x="1619672" y="1419623"/>
            <a:ext cx="1304591" cy="1059614"/>
            <a:chOff x="3237545" y="4561747"/>
            <a:chExt cx="1146960" cy="1146960"/>
          </a:xfrm>
        </p:grpSpPr>
        <p:sp>
          <p:nvSpPr>
            <p:cNvPr id="43" name="圆角矩形 42"/>
            <p:cNvSpPr/>
            <p:nvPr/>
          </p:nvSpPr>
          <p:spPr>
            <a:xfrm>
              <a:off x="3237545" y="4561747"/>
              <a:ext cx="1146960" cy="1146960"/>
            </a:xfrm>
            <a:prstGeom prst="roundRect">
              <a:avLst>
                <a:gd name="adj" fmla="val 0"/>
              </a:avLst>
            </a:prstGeom>
            <a:no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4" name="圆角矩形 43"/>
            <p:cNvSpPr/>
            <p:nvPr/>
          </p:nvSpPr>
          <p:spPr>
            <a:xfrm>
              <a:off x="3305008" y="4637099"/>
              <a:ext cx="1012026" cy="996251"/>
            </a:xfrm>
            <a:prstGeom prst="roundRect">
              <a:avLst>
                <a:gd name="adj" fmla="val 0"/>
              </a:avLst>
            </a:prstGeom>
            <a:solidFill>
              <a:schemeClr val="bg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963073" y="1419622"/>
            <a:ext cx="1304591" cy="1059614"/>
            <a:chOff x="3237546" y="4561746"/>
            <a:chExt cx="1146960" cy="1146960"/>
          </a:xfrm>
        </p:grpSpPr>
        <p:sp>
          <p:nvSpPr>
            <p:cNvPr id="46" name="圆角矩形 45"/>
            <p:cNvSpPr/>
            <p:nvPr/>
          </p:nvSpPr>
          <p:spPr>
            <a:xfrm>
              <a:off x="3237546" y="4561746"/>
              <a:ext cx="1146960" cy="1146960"/>
            </a:xfrm>
            <a:prstGeom prst="roundRect">
              <a:avLst>
                <a:gd name="adj" fmla="val 0"/>
              </a:avLst>
            </a:prstGeom>
            <a:no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7" name="圆角矩形 46"/>
            <p:cNvSpPr/>
            <p:nvPr/>
          </p:nvSpPr>
          <p:spPr>
            <a:xfrm>
              <a:off x="3305009" y="4637100"/>
              <a:ext cx="1012027" cy="996251"/>
            </a:xfrm>
            <a:prstGeom prst="roundRect">
              <a:avLst>
                <a:gd name="adj" fmla="val 0"/>
              </a:avLst>
            </a:prstGeom>
            <a:solidFill>
              <a:schemeClr val="bg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cxnSp>
        <p:nvCxnSpPr>
          <p:cNvPr id="48" name="直接箭头连接符 47"/>
          <p:cNvCxnSpPr/>
          <p:nvPr/>
        </p:nvCxnSpPr>
        <p:spPr>
          <a:xfrm>
            <a:off x="3114929" y="1956251"/>
            <a:ext cx="2643188" cy="0"/>
          </a:xfrm>
          <a:prstGeom prst="straightConnector1">
            <a:avLst/>
          </a:prstGeom>
          <a:ln w="19050">
            <a:solidFill>
              <a:schemeClr val="accent3"/>
            </a:solidFill>
            <a:prstDash val="sysDot"/>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2426346" y="3092484"/>
            <a:ext cx="919089" cy="919089"/>
          </a:xfrm>
          <a:prstGeom prst="ellipse">
            <a:avLst/>
          </a:prstGeom>
          <a:solidFill>
            <a:schemeClr val="tx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50" name="椭圆 49"/>
          <p:cNvSpPr/>
          <p:nvPr/>
        </p:nvSpPr>
        <p:spPr>
          <a:xfrm>
            <a:off x="5541900" y="3092484"/>
            <a:ext cx="919089" cy="919089"/>
          </a:xfrm>
          <a:prstGeom prst="ellipse">
            <a:avLst/>
          </a:prstGeom>
          <a:solidFill>
            <a:schemeClr val="tx2">
              <a:alpha val="50000"/>
            </a:schemeClr>
          </a:solidFill>
          <a:ln w="50800">
            <a:noFill/>
          </a:ln>
          <a:effectLst>
            <a:outerShdw blurRad="177800" dist="63500" dir="2700000" algn="tl"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51" name="椭圆 50"/>
          <p:cNvSpPr/>
          <p:nvPr/>
        </p:nvSpPr>
        <p:spPr>
          <a:xfrm>
            <a:off x="3984123" y="3528252"/>
            <a:ext cx="919089" cy="919089"/>
          </a:xfrm>
          <a:prstGeom prst="ellipse">
            <a:avLst/>
          </a:prstGeom>
          <a:solidFill>
            <a:schemeClr val="bg2">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accent2"/>
              </a:solidFill>
              <a:latin typeface="微软雅黑" panose="020B0503020204020204" pitchFamily="34" charset="-122"/>
              <a:ea typeface="微软雅黑" panose="020B0503020204020204" pitchFamily="34" charset="-122"/>
            </a:endParaRPr>
          </a:p>
        </p:txBody>
      </p:sp>
      <p:sp>
        <p:nvSpPr>
          <p:cNvPr id="52" name="文本框 24"/>
          <p:cNvSpPr txBox="1"/>
          <p:nvPr/>
        </p:nvSpPr>
        <p:spPr>
          <a:xfrm>
            <a:off x="3872167" y="1563639"/>
            <a:ext cx="1143000" cy="346249"/>
          </a:xfrm>
          <a:prstGeom prst="rect">
            <a:avLst/>
          </a:prstGeom>
          <a:noFill/>
        </p:spPr>
        <p:txBody>
          <a:bodyPr wrap="square" lIns="68580" tIns="34290" rIns="68580" bIns="34290"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3" name="文本框 27"/>
          <p:cNvSpPr txBox="1"/>
          <p:nvPr/>
        </p:nvSpPr>
        <p:spPr>
          <a:xfrm>
            <a:off x="1818696" y="1707655"/>
            <a:ext cx="906534" cy="377026"/>
          </a:xfrm>
          <a:prstGeom prst="rect">
            <a:avLst/>
          </a:prstGeom>
          <a:noFill/>
        </p:spPr>
        <p:txBody>
          <a:bodyPr wrap="square" lIns="68580" tIns="34290" rIns="68580" bIns="34290" rtlCol="0">
            <a:spAutoFit/>
          </a:bodyPr>
          <a:lstStyle/>
          <a:p>
            <a:pPr algn="ctr"/>
            <a:r>
              <a:rPr lang="zh-CN" altLang="en-US" sz="2000" dirty="0" smtClean="0">
                <a:solidFill>
                  <a:schemeClr val="accent2"/>
                </a:solidFill>
                <a:latin typeface="微软雅黑" panose="020B0503020204020204" pitchFamily="34" charset="-122"/>
                <a:ea typeface="微软雅黑" panose="020B0503020204020204" pitchFamily="34" charset="-122"/>
              </a:rPr>
              <a:t>标题</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54" name="文本框 30"/>
          <p:cNvSpPr txBox="1"/>
          <p:nvPr/>
        </p:nvSpPr>
        <p:spPr>
          <a:xfrm>
            <a:off x="6162096" y="1757741"/>
            <a:ext cx="906534" cy="377026"/>
          </a:xfrm>
          <a:prstGeom prst="rect">
            <a:avLst/>
          </a:prstGeom>
          <a:noFill/>
        </p:spPr>
        <p:txBody>
          <a:bodyPr wrap="square" lIns="68580" tIns="34290" rIns="68580" bIns="34290" rtlCol="0">
            <a:spAutoFit/>
          </a:bodyPr>
          <a:lstStyle/>
          <a:p>
            <a:pPr algn="ctr"/>
            <a:r>
              <a:rPr lang="zh-CN" altLang="en-US" sz="2000" dirty="0" smtClean="0">
                <a:solidFill>
                  <a:schemeClr val="accent2"/>
                </a:solidFill>
                <a:latin typeface="微软雅黑" panose="020B0503020204020204" pitchFamily="34" charset="-122"/>
                <a:ea typeface="微软雅黑" panose="020B0503020204020204" pitchFamily="34" charset="-122"/>
              </a:rPr>
              <a:t>标题</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55" name="文本框 33"/>
          <p:cNvSpPr txBox="1"/>
          <p:nvPr/>
        </p:nvSpPr>
        <p:spPr>
          <a:xfrm>
            <a:off x="2499393" y="3377630"/>
            <a:ext cx="739605" cy="284693"/>
          </a:xfrm>
          <a:prstGeom prst="rect">
            <a:avLst/>
          </a:prstGeom>
          <a:noFill/>
        </p:spPr>
        <p:txBody>
          <a:bodyPr wrap="square" lIns="68580" tIns="34290" rIns="68580" bIns="34290" rtlCol="0">
            <a:spAutoFit/>
          </a:bodyP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56" name="文本框 34"/>
          <p:cNvSpPr txBox="1"/>
          <p:nvPr/>
        </p:nvSpPr>
        <p:spPr>
          <a:xfrm>
            <a:off x="4071483" y="3840456"/>
            <a:ext cx="739605" cy="284693"/>
          </a:xfrm>
          <a:prstGeom prst="rect">
            <a:avLst/>
          </a:prstGeom>
          <a:noFill/>
        </p:spPr>
        <p:txBody>
          <a:bodyPr wrap="square" lIns="68580" tIns="34290" rIns="68580" bIns="34290" rtlCol="0">
            <a:spAutoFit/>
          </a:bodyP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57" name="文本框 35"/>
          <p:cNvSpPr txBox="1"/>
          <p:nvPr/>
        </p:nvSpPr>
        <p:spPr>
          <a:xfrm>
            <a:off x="5631642" y="3408408"/>
            <a:ext cx="739605" cy="284693"/>
          </a:xfrm>
          <a:prstGeom prst="rect">
            <a:avLst/>
          </a:prstGeom>
          <a:noFill/>
        </p:spPr>
        <p:txBody>
          <a:bodyPr wrap="square" lIns="68580" tIns="34290" rIns="68580" bIns="34290" rtlCol="0">
            <a:spAutoFit/>
          </a:bodyP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58" name="矩形 1"/>
          <p:cNvSpPr>
            <a:spLocks noChangeArrowheads="1"/>
          </p:cNvSpPr>
          <p:nvPr/>
        </p:nvSpPr>
        <p:spPr bwMode="auto">
          <a:xfrm>
            <a:off x="3168506" y="2211711"/>
            <a:ext cx="2571305"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itchFamily="34" charset="-122"/>
              </a:rPr>
              <a:t>文本</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784586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14:presetBounceEnd="40000">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14:bounceEnd="40000">
                                          <p:cBhvr additive="base">
                                            <p:cTn id="7" dur="50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accel="60000" fill="hold" nodeType="withEffect" p14:presetBounceEnd="40000">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14:bounceEnd="40000">
                                          <p:cBhvr additive="base">
                                            <p:cTn id="11" dur="500" fill="hold"/>
                                            <p:tgtEl>
                                              <p:spTgt spid="45"/>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4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childTnLst>
                              </p:cTn>
                            </p:par>
                            <p:par>
                              <p:cTn id="19" fill="hold">
                                <p:stCondLst>
                                  <p:cond delay="1050"/>
                                </p:stCondLst>
                                <p:childTnLst>
                                  <p:par>
                                    <p:cTn id="20" presetID="22" presetClass="entr" presetSubtype="8"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1000"/>
                                            <p:tgtEl>
                                              <p:spTgt spid="39"/>
                                            </p:tgtEl>
                                          </p:cBhvr>
                                        </p:animEffect>
                                      </p:childTnLst>
                                    </p:cTn>
                                  </p:par>
                                </p:childTnLst>
                              </p:cTn>
                            </p:par>
                            <p:par>
                              <p:cTn id="23" fill="hold">
                                <p:stCondLst>
                                  <p:cond delay="205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54"/>
                                            </p:tgtEl>
                                            <p:attrNameLst>
                                              <p:attrName>style.visibility</p:attrName>
                                            </p:attrNameLst>
                                          </p:cBhvr>
                                          <p:to>
                                            <p:strVal val="visible"/>
                                          </p:to>
                                        </p:set>
                                        <p:anim calcmode="lin" valueType="num">
                                          <p:cBhvr>
                                            <p:cTn id="26" dur="500" fill="hold"/>
                                            <p:tgtEl>
                                              <p:spTgt spid="54"/>
                                            </p:tgtEl>
                                            <p:attrNameLst>
                                              <p:attrName>ppt_w</p:attrName>
                                            </p:attrNameLst>
                                          </p:cBhvr>
                                          <p:tavLst>
                                            <p:tav tm="0">
                                              <p:val>
                                                <p:fltVal val="0"/>
                                              </p:val>
                                            </p:tav>
                                            <p:tav tm="100000">
                                              <p:val>
                                                <p:strVal val="#ppt_w"/>
                                              </p:val>
                                            </p:tav>
                                          </p:tavLst>
                                        </p:anim>
                                        <p:anim calcmode="lin" valueType="num">
                                          <p:cBhvr>
                                            <p:cTn id="27" dur="500" fill="hold"/>
                                            <p:tgtEl>
                                              <p:spTgt spid="54"/>
                                            </p:tgtEl>
                                            <p:attrNameLst>
                                              <p:attrName>ppt_h</p:attrName>
                                            </p:attrNameLst>
                                          </p:cBhvr>
                                          <p:tavLst>
                                            <p:tav tm="0">
                                              <p:val>
                                                <p:fltVal val="0"/>
                                              </p:val>
                                            </p:tav>
                                            <p:tav tm="100000">
                                              <p:val>
                                                <p:strVal val="#ppt_h"/>
                                              </p:val>
                                            </p:tav>
                                          </p:tavLst>
                                        </p:anim>
                                        <p:animEffect transition="in" filter="fade">
                                          <p:cBhvr>
                                            <p:cTn id="28" dur="500"/>
                                            <p:tgtEl>
                                              <p:spTgt spid="54"/>
                                            </p:tgtEl>
                                          </p:cBhvr>
                                        </p:animEffect>
                                      </p:childTnLst>
                                    </p:cTn>
                                  </p:par>
                                </p:childTnLst>
                              </p:cTn>
                            </p:par>
                            <p:par>
                              <p:cTn id="29" fill="hold">
                                <p:stCondLst>
                                  <p:cond delay="2600"/>
                                </p:stCondLst>
                                <p:childTnLst>
                                  <p:par>
                                    <p:cTn id="30" presetID="53" presetClass="entr" presetSubtype="16"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p:cTn id="37" dur="500" fill="hold"/>
                                            <p:tgtEl>
                                              <p:spTgt spid="51"/>
                                            </p:tgtEl>
                                            <p:attrNameLst>
                                              <p:attrName>ppt_w</p:attrName>
                                            </p:attrNameLst>
                                          </p:cBhvr>
                                          <p:tavLst>
                                            <p:tav tm="0">
                                              <p:val>
                                                <p:fltVal val="0"/>
                                              </p:val>
                                            </p:tav>
                                            <p:tav tm="100000">
                                              <p:val>
                                                <p:strVal val="#ppt_w"/>
                                              </p:val>
                                            </p:tav>
                                          </p:tavLst>
                                        </p:anim>
                                        <p:anim calcmode="lin" valueType="num">
                                          <p:cBhvr>
                                            <p:cTn id="38" dur="500" fill="hold"/>
                                            <p:tgtEl>
                                              <p:spTgt spid="51"/>
                                            </p:tgtEl>
                                            <p:attrNameLst>
                                              <p:attrName>ppt_h</p:attrName>
                                            </p:attrNameLst>
                                          </p:cBhvr>
                                          <p:tavLst>
                                            <p:tav tm="0">
                                              <p:val>
                                                <p:fltVal val="0"/>
                                              </p:val>
                                            </p:tav>
                                            <p:tav tm="100000">
                                              <p:val>
                                                <p:strVal val="#ppt_h"/>
                                              </p:val>
                                            </p:tav>
                                          </p:tavLst>
                                        </p:anim>
                                        <p:animEffect transition="in" filter="fade">
                                          <p:cBhvr>
                                            <p:cTn id="39" dur="500"/>
                                            <p:tgtEl>
                                              <p:spTgt spid="5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childTnLst>
                              </p:cTn>
                            </p:par>
                            <p:par>
                              <p:cTn id="45" fill="hold">
                                <p:stCondLst>
                                  <p:cond delay="3100"/>
                                </p:stCondLst>
                                <p:childTnLst>
                                  <p:par>
                                    <p:cTn id="46" presetID="16" presetClass="entr" presetSubtype="37"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barn(outVertical)">
                                          <p:cBhvr>
                                            <p:cTn id="48" dur="500"/>
                                            <p:tgtEl>
                                              <p:spTgt spid="55"/>
                                            </p:tgtEl>
                                          </p:cBhvr>
                                        </p:animEffect>
                                      </p:childTnLst>
                                    </p:cTn>
                                  </p:par>
                                  <p:par>
                                    <p:cTn id="49" presetID="16" presetClass="entr" presetSubtype="37"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outVertical)">
                                          <p:cBhvr>
                                            <p:cTn id="51" dur="500"/>
                                            <p:tgtEl>
                                              <p:spTgt spid="56"/>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barn(outVertical)">
                                          <p:cBhvr>
                                            <p:cTn id="54" dur="500"/>
                                            <p:tgtEl>
                                              <p:spTgt spid="57"/>
                                            </p:tgtEl>
                                          </p:cBhvr>
                                        </p:animEffect>
                                      </p:childTnLst>
                                    </p:cTn>
                                  </p:par>
                                </p:childTnLst>
                              </p:cTn>
                            </p:par>
                            <p:par>
                              <p:cTn id="55" fill="hold">
                                <p:stCondLst>
                                  <p:cond delay="3600"/>
                                </p:stCondLst>
                                <p:childTnLst>
                                  <p:par>
                                    <p:cTn id="56" presetID="22" presetClass="entr" presetSubtype="8"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left)">
                                          <p:cBhvr>
                                            <p:cTn id="58" dur="500"/>
                                            <p:tgtEl>
                                              <p:spTgt spid="48"/>
                                            </p:tgtEl>
                                          </p:cBhvr>
                                        </p:animEffect>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anim calcmode="lin" valueType="num">
                                          <p:cBhvr>
                                            <p:cTn id="69" dur="500" fill="hold"/>
                                            <p:tgtEl>
                                              <p:spTgt spid="58"/>
                                            </p:tgtEl>
                                            <p:attrNameLst>
                                              <p:attrName>ppt_x</p:attrName>
                                            </p:attrNameLst>
                                          </p:cBhvr>
                                          <p:tavLst>
                                            <p:tav tm="0">
                                              <p:val>
                                                <p:strVal val="#ppt_x"/>
                                              </p:val>
                                            </p:tav>
                                            <p:tav tm="100000">
                                              <p:val>
                                                <p:strVal val="#ppt_x"/>
                                              </p:val>
                                            </p:tav>
                                          </p:tavLst>
                                        </p:anim>
                                        <p:anim calcmode="lin" valueType="num">
                                          <p:cBhvr>
                                            <p:cTn id="70"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9" grpId="0" animBg="1"/>
          <p:bldP spid="50" grpId="0" animBg="1"/>
          <p:bldP spid="51" grpId="0" animBg="1"/>
          <p:bldP spid="52" grpId="0"/>
          <p:bldP spid="53" grpId="0"/>
          <p:bldP spid="54" grpId="0"/>
          <p:bldP spid="55" grpId="0"/>
          <p:bldP spid="56" grpId="0"/>
          <p:bldP spid="57"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accel="60000"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childTnLst>
                              </p:cTn>
                            </p:par>
                            <p:par>
                              <p:cTn id="19" fill="hold">
                                <p:stCondLst>
                                  <p:cond delay="1050"/>
                                </p:stCondLst>
                                <p:childTnLst>
                                  <p:par>
                                    <p:cTn id="20" presetID="22" presetClass="entr" presetSubtype="8"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1000"/>
                                            <p:tgtEl>
                                              <p:spTgt spid="39"/>
                                            </p:tgtEl>
                                          </p:cBhvr>
                                        </p:animEffect>
                                      </p:childTnLst>
                                    </p:cTn>
                                  </p:par>
                                </p:childTnLst>
                              </p:cTn>
                            </p:par>
                            <p:par>
                              <p:cTn id="23" fill="hold">
                                <p:stCondLst>
                                  <p:cond delay="205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54"/>
                                            </p:tgtEl>
                                            <p:attrNameLst>
                                              <p:attrName>style.visibility</p:attrName>
                                            </p:attrNameLst>
                                          </p:cBhvr>
                                          <p:to>
                                            <p:strVal val="visible"/>
                                          </p:to>
                                        </p:set>
                                        <p:anim calcmode="lin" valueType="num">
                                          <p:cBhvr>
                                            <p:cTn id="26" dur="500" fill="hold"/>
                                            <p:tgtEl>
                                              <p:spTgt spid="54"/>
                                            </p:tgtEl>
                                            <p:attrNameLst>
                                              <p:attrName>ppt_w</p:attrName>
                                            </p:attrNameLst>
                                          </p:cBhvr>
                                          <p:tavLst>
                                            <p:tav tm="0">
                                              <p:val>
                                                <p:fltVal val="0"/>
                                              </p:val>
                                            </p:tav>
                                            <p:tav tm="100000">
                                              <p:val>
                                                <p:strVal val="#ppt_w"/>
                                              </p:val>
                                            </p:tav>
                                          </p:tavLst>
                                        </p:anim>
                                        <p:anim calcmode="lin" valueType="num">
                                          <p:cBhvr>
                                            <p:cTn id="27" dur="500" fill="hold"/>
                                            <p:tgtEl>
                                              <p:spTgt spid="54"/>
                                            </p:tgtEl>
                                            <p:attrNameLst>
                                              <p:attrName>ppt_h</p:attrName>
                                            </p:attrNameLst>
                                          </p:cBhvr>
                                          <p:tavLst>
                                            <p:tav tm="0">
                                              <p:val>
                                                <p:fltVal val="0"/>
                                              </p:val>
                                            </p:tav>
                                            <p:tav tm="100000">
                                              <p:val>
                                                <p:strVal val="#ppt_h"/>
                                              </p:val>
                                            </p:tav>
                                          </p:tavLst>
                                        </p:anim>
                                        <p:animEffect transition="in" filter="fade">
                                          <p:cBhvr>
                                            <p:cTn id="28" dur="500"/>
                                            <p:tgtEl>
                                              <p:spTgt spid="54"/>
                                            </p:tgtEl>
                                          </p:cBhvr>
                                        </p:animEffect>
                                      </p:childTnLst>
                                    </p:cTn>
                                  </p:par>
                                </p:childTnLst>
                              </p:cTn>
                            </p:par>
                            <p:par>
                              <p:cTn id="29" fill="hold">
                                <p:stCondLst>
                                  <p:cond delay="2600"/>
                                </p:stCondLst>
                                <p:childTnLst>
                                  <p:par>
                                    <p:cTn id="30" presetID="53" presetClass="entr" presetSubtype="16"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p:cTn id="37" dur="500" fill="hold"/>
                                            <p:tgtEl>
                                              <p:spTgt spid="51"/>
                                            </p:tgtEl>
                                            <p:attrNameLst>
                                              <p:attrName>ppt_w</p:attrName>
                                            </p:attrNameLst>
                                          </p:cBhvr>
                                          <p:tavLst>
                                            <p:tav tm="0">
                                              <p:val>
                                                <p:fltVal val="0"/>
                                              </p:val>
                                            </p:tav>
                                            <p:tav tm="100000">
                                              <p:val>
                                                <p:strVal val="#ppt_w"/>
                                              </p:val>
                                            </p:tav>
                                          </p:tavLst>
                                        </p:anim>
                                        <p:anim calcmode="lin" valueType="num">
                                          <p:cBhvr>
                                            <p:cTn id="38" dur="500" fill="hold"/>
                                            <p:tgtEl>
                                              <p:spTgt spid="51"/>
                                            </p:tgtEl>
                                            <p:attrNameLst>
                                              <p:attrName>ppt_h</p:attrName>
                                            </p:attrNameLst>
                                          </p:cBhvr>
                                          <p:tavLst>
                                            <p:tav tm="0">
                                              <p:val>
                                                <p:fltVal val="0"/>
                                              </p:val>
                                            </p:tav>
                                            <p:tav tm="100000">
                                              <p:val>
                                                <p:strVal val="#ppt_h"/>
                                              </p:val>
                                            </p:tav>
                                          </p:tavLst>
                                        </p:anim>
                                        <p:animEffect transition="in" filter="fade">
                                          <p:cBhvr>
                                            <p:cTn id="39" dur="500"/>
                                            <p:tgtEl>
                                              <p:spTgt spid="5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childTnLst>
                              </p:cTn>
                            </p:par>
                            <p:par>
                              <p:cTn id="45" fill="hold">
                                <p:stCondLst>
                                  <p:cond delay="3100"/>
                                </p:stCondLst>
                                <p:childTnLst>
                                  <p:par>
                                    <p:cTn id="46" presetID="16" presetClass="entr" presetSubtype="37"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barn(outVertical)">
                                          <p:cBhvr>
                                            <p:cTn id="48" dur="500"/>
                                            <p:tgtEl>
                                              <p:spTgt spid="55"/>
                                            </p:tgtEl>
                                          </p:cBhvr>
                                        </p:animEffect>
                                      </p:childTnLst>
                                    </p:cTn>
                                  </p:par>
                                  <p:par>
                                    <p:cTn id="49" presetID="16" presetClass="entr" presetSubtype="37"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outVertical)">
                                          <p:cBhvr>
                                            <p:cTn id="51" dur="500"/>
                                            <p:tgtEl>
                                              <p:spTgt spid="56"/>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barn(outVertical)">
                                          <p:cBhvr>
                                            <p:cTn id="54" dur="500"/>
                                            <p:tgtEl>
                                              <p:spTgt spid="57"/>
                                            </p:tgtEl>
                                          </p:cBhvr>
                                        </p:animEffect>
                                      </p:childTnLst>
                                    </p:cTn>
                                  </p:par>
                                </p:childTnLst>
                              </p:cTn>
                            </p:par>
                            <p:par>
                              <p:cTn id="55" fill="hold">
                                <p:stCondLst>
                                  <p:cond delay="3600"/>
                                </p:stCondLst>
                                <p:childTnLst>
                                  <p:par>
                                    <p:cTn id="56" presetID="22" presetClass="entr" presetSubtype="8"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left)">
                                          <p:cBhvr>
                                            <p:cTn id="58" dur="500"/>
                                            <p:tgtEl>
                                              <p:spTgt spid="48"/>
                                            </p:tgtEl>
                                          </p:cBhvr>
                                        </p:animEffect>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anim calcmode="lin" valueType="num">
                                          <p:cBhvr>
                                            <p:cTn id="69" dur="500" fill="hold"/>
                                            <p:tgtEl>
                                              <p:spTgt spid="58"/>
                                            </p:tgtEl>
                                            <p:attrNameLst>
                                              <p:attrName>ppt_x</p:attrName>
                                            </p:attrNameLst>
                                          </p:cBhvr>
                                          <p:tavLst>
                                            <p:tav tm="0">
                                              <p:val>
                                                <p:strVal val="#ppt_x"/>
                                              </p:val>
                                            </p:tav>
                                            <p:tav tm="100000">
                                              <p:val>
                                                <p:strVal val="#ppt_x"/>
                                              </p:val>
                                            </p:tav>
                                          </p:tavLst>
                                        </p:anim>
                                        <p:anim calcmode="lin" valueType="num">
                                          <p:cBhvr>
                                            <p:cTn id="70"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9" grpId="0" animBg="1"/>
          <p:bldP spid="50" grpId="0" animBg="1"/>
          <p:bldP spid="51" grpId="0" animBg="1"/>
          <p:bldP spid="52" grpId="0"/>
          <p:bldP spid="53" grpId="0"/>
          <p:bldP spid="54" grpId="0"/>
          <p:bldP spid="55" grpId="0"/>
          <p:bldP spid="56" grpId="0"/>
          <p:bldP spid="57" grpId="0"/>
          <p:bldP spid="5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bwMode="auto">
          <a:xfrm>
            <a:off x="2541267" y="1700329"/>
            <a:ext cx="2535654"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8" name="椭圆 7"/>
          <p:cNvSpPr/>
          <p:nvPr/>
        </p:nvSpPr>
        <p:spPr bwMode="auto">
          <a:xfrm>
            <a:off x="3939364" y="1700329"/>
            <a:ext cx="2536758"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cxnSp>
        <p:nvCxnSpPr>
          <p:cNvPr id="9" name="直接连接符 8"/>
          <p:cNvCxnSpPr>
            <a:cxnSpLocks noChangeShapeType="1"/>
          </p:cNvCxnSpPr>
          <p:nvPr/>
        </p:nvCxnSpPr>
        <p:spPr bwMode="auto">
          <a:xfrm>
            <a:off x="3237523" y="2317382"/>
            <a:ext cx="397231" cy="185885"/>
          </a:xfrm>
          <a:prstGeom prst="line">
            <a:avLst/>
          </a:prstGeom>
          <a:noFill/>
          <a:ln w="12700" algn="ctr">
            <a:solidFill>
              <a:schemeClr val="bg1"/>
            </a:solidFill>
            <a:round/>
            <a:headEnd type="none" w="med" len="med"/>
            <a:tailEnd type="arrow" w="med" len="med"/>
          </a:ln>
        </p:spPr>
      </p:cxnSp>
      <p:cxnSp>
        <p:nvCxnSpPr>
          <p:cNvPr id="10" name="直接连接符 9"/>
          <p:cNvCxnSpPr>
            <a:cxnSpLocks noChangeShapeType="1"/>
          </p:cNvCxnSpPr>
          <p:nvPr/>
        </p:nvCxnSpPr>
        <p:spPr bwMode="auto">
          <a:xfrm>
            <a:off x="3025666" y="2888237"/>
            <a:ext cx="410472" cy="0"/>
          </a:xfrm>
          <a:prstGeom prst="line">
            <a:avLst/>
          </a:prstGeom>
          <a:noFill/>
          <a:ln w="12700" algn="ctr">
            <a:solidFill>
              <a:schemeClr val="tx1"/>
            </a:solidFill>
            <a:round/>
            <a:headEnd type="none" w="med" len="med"/>
            <a:tailEnd type="arrow" w="med" len="med"/>
          </a:ln>
        </p:spPr>
      </p:cxnSp>
      <p:cxnSp>
        <p:nvCxnSpPr>
          <p:cNvPr id="11" name="直接连接符 10"/>
          <p:cNvCxnSpPr>
            <a:cxnSpLocks noChangeShapeType="1"/>
          </p:cNvCxnSpPr>
          <p:nvPr/>
        </p:nvCxnSpPr>
        <p:spPr bwMode="auto">
          <a:xfrm flipV="1">
            <a:off x="3237523" y="3257808"/>
            <a:ext cx="410472" cy="216684"/>
          </a:xfrm>
          <a:prstGeom prst="line">
            <a:avLst/>
          </a:prstGeom>
          <a:noFill/>
          <a:ln w="12700" algn="ctr">
            <a:solidFill>
              <a:schemeClr val="bg2"/>
            </a:solidFill>
            <a:round/>
            <a:headEnd type="none" w="med" len="med"/>
            <a:tailEnd type="arrow" w="med" len="med"/>
          </a:ln>
        </p:spPr>
      </p:cxnSp>
      <p:cxnSp>
        <p:nvCxnSpPr>
          <p:cNvPr id="12" name="直接连接符 11"/>
          <p:cNvCxnSpPr>
            <a:cxnSpLocks noChangeShapeType="1"/>
          </p:cNvCxnSpPr>
          <p:nvPr/>
        </p:nvCxnSpPr>
        <p:spPr bwMode="auto">
          <a:xfrm flipH="1" flipV="1">
            <a:off x="5434494" y="3249009"/>
            <a:ext cx="410472" cy="216684"/>
          </a:xfrm>
          <a:prstGeom prst="line">
            <a:avLst/>
          </a:prstGeom>
          <a:noFill/>
          <a:ln w="12700" algn="ctr">
            <a:solidFill>
              <a:schemeClr val="tx2"/>
            </a:solidFill>
            <a:round/>
            <a:headEnd type="none" w="med" len="med"/>
            <a:tailEnd type="arrow" w="med" len="med"/>
          </a:ln>
        </p:spPr>
      </p:cxnSp>
      <p:cxnSp>
        <p:nvCxnSpPr>
          <p:cNvPr id="13" name="直接连接符 12"/>
          <p:cNvCxnSpPr>
            <a:cxnSpLocks noChangeShapeType="1"/>
          </p:cNvCxnSpPr>
          <p:nvPr/>
        </p:nvCxnSpPr>
        <p:spPr bwMode="auto">
          <a:xfrm flipH="1">
            <a:off x="5639730" y="2886038"/>
            <a:ext cx="410472" cy="0"/>
          </a:xfrm>
          <a:prstGeom prst="line">
            <a:avLst/>
          </a:prstGeom>
          <a:noFill/>
          <a:ln w="12700" algn="ctr">
            <a:solidFill>
              <a:schemeClr val="bg2"/>
            </a:solidFill>
            <a:round/>
            <a:headEnd type="none" w="med" len="med"/>
            <a:tailEnd type="arrow" w="med" len="med"/>
          </a:ln>
        </p:spPr>
      </p:cxnSp>
      <p:cxnSp>
        <p:nvCxnSpPr>
          <p:cNvPr id="14" name="直接连接符 13"/>
          <p:cNvCxnSpPr>
            <a:cxnSpLocks noChangeShapeType="1"/>
          </p:cNvCxnSpPr>
          <p:nvPr/>
        </p:nvCxnSpPr>
        <p:spPr bwMode="auto">
          <a:xfrm flipH="1">
            <a:off x="5447735" y="2317382"/>
            <a:ext cx="397231" cy="185885"/>
          </a:xfrm>
          <a:prstGeom prst="line">
            <a:avLst/>
          </a:prstGeom>
          <a:noFill/>
          <a:ln w="12700" algn="ctr">
            <a:solidFill>
              <a:schemeClr val="tx1"/>
            </a:solidFill>
            <a:round/>
            <a:headEnd type="none" w="med" len="med"/>
            <a:tailEnd type="arrow" w="med" len="med"/>
          </a:ln>
        </p:spPr>
      </p:cxnSp>
      <p:sp>
        <p:nvSpPr>
          <p:cNvPr id="15" name="Oval 19"/>
          <p:cNvSpPr>
            <a:spLocks noChangeArrowheads="1"/>
          </p:cNvSpPr>
          <p:nvPr/>
        </p:nvSpPr>
        <p:spPr bwMode="auto">
          <a:xfrm>
            <a:off x="2553403" y="1759725"/>
            <a:ext cx="689637" cy="687446"/>
          </a:xfrm>
          <a:prstGeom prst="ellipse">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5809657" y="1770724"/>
            <a:ext cx="689636" cy="688547"/>
          </a:xfrm>
          <a:prstGeom prst="ellipse">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7" name="Oval 19"/>
          <p:cNvSpPr>
            <a:spLocks noChangeArrowheads="1"/>
          </p:cNvSpPr>
          <p:nvPr/>
        </p:nvSpPr>
        <p:spPr bwMode="auto">
          <a:xfrm>
            <a:off x="6123028" y="2569262"/>
            <a:ext cx="690740" cy="688547"/>
          </a:xfrm>
          <a:prstGeom prst="ellipse">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8" name="Oval 19"/>
          <p:cNvSpPr>
            <a:spLocks noChangeArrowheads="1"/>
          </p:cNvSpPr>
          <p:nvPr/>
        </p:nvSpPr>
        <p:spPr bwMode="auto">
          <a:xfrm>
            <a:off x="5843862" y="3359001"/>
            <a:ext cx="690740" cy="688547"/>
          </a:xfrm>
          <a:prstGeom prst="ellipse">
            <a:avLst/>
          </a:pr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9" name="Oval 19"/>
          <p:cNvSpPr>
            <a:spLocks noChangeArrowheads="1"/>
          </p:cNvSpPr>
          <p:nvPr/>
        </p:nvSpPr>
        <p:spPr bwMode="auto">
          <a:xfrm>
            <a:off x="2244447" y="2542865"/>
            <a:ext cx="690740" cy="688547"/>
          </a:xfrm>
          <a:prstGeom prst="ellipse">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0" name="Oval 19"/>
          <p:cNvSpPr>
            <a:spLocks noChangeArrowheads="1"/>
          </p:cNvSpPr>
          <p:nvPr/>
        </p:nvSpPr>
        <p:spPr bwMode="auto">
          <a:xfrm>
            <a:off x="2526922" y="3354601"/>
            <a:ext cx="690740" cy="688547"/>
          </a:xfrm>
          <a:prstGeom prst="ellipse">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1" name="Oval 19"/>
          <p:cNvSpPr>
            <a:spLocks noChangeArrowheads="1"/>
          </p:cNvSpPr>
          <p:nvPr/>
        </p:nvSpPr>
        <p:spPr bwMode="auto">
          <a:xfrm>
            <a:off x="3838464" y="2193418"/>
            <a:ext cx="1393066" cy="1388644"/>
          </a:xfrm>
          <a:prstGeom prst="ellipse">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srgbClr val="7F7F7F"/>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611560" y="1844039"/>
            <a:ext cx="1768225" cy="781585"/>
            <a:chOff x="1256119" y="1638320"/>
            <a:chExt cx="1923767" cy="781585"/>
          </a:xfrm>
        </p:grpSpPr>
        <p:sp>
          <p:nvSpPr>
            <p:cNvPr id="23" name="TextBox 7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4" name="TextBox 7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11560" y="3231087"/>
            <a:ext cx="1768225" cy="781585"/>
            <a:chOff x="1256119" y="1638320"/>
            <a:chExt cx="1923767" cy="781585"/>
          </a:xfrm>
        </p:grpSpPr>
        <p:sp>
          <p:nvSpPr>
            <p:cNvPr id="26" name="TextBox 7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7" name="TextBox 7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844281" y="1844039"/>
            <a:ext cx="1768225" cy="781585"/>
            <a:chOff x="1256119" y="1638320"/>
            <a:chExt cx="1923767" cy="781585"/>
          </a:xfrm>
        </p:grpSpPr>
        <p:sp>
          <p:nvSpPr>
            <p:cNvPr id="29" name="TextBox 79"/>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0" name="TextBox 80"/>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844281" y="3231087"/>
            <a:ext cx="1768225" cy="781585"/>
            <a:chOff x="1256119" y="1638320"/>
            <a:chExt cx="1923767" cy="781585"/>
          </a:xfrm>
        </p:grpSpPr>
        <p:sp>
          <p:nvSpPr>
            <p:cNvPr id="34" name="TextBox 82"/>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5" name="TextBox 83"/>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36" name="TextBox 84"/>
          <p:cNvSpPr txBox="1"/>
          <p:nvPr/>
        </p:nvSpPr>
        <p:spPr>
          <a:xfrm>
            <a:off x="4209785" y="2573950"/>
            <a:ext cx="669640" cy="657985"/>
          </a:xfrm>
          <a:prstGeom prst="rect">
            <a:avLst/>
          </a:prstGeom>
          <a:noFill/>
        </p:spPr>
        <p:txBody>
          <a:bodyPr wrap="none" lIns="102982" tIns="51491" rIns="102982" bIns="51491" rtlCol="0">
            <a:spAutoFit/>
          </a:bodyPr>
          <a:lstStyle/>
          <a:p>
            <a:r>
              <a:rPr lang="zh-CN" altLang="en-US" sz="1800" dirty="0" smtClean="0">
                <a:solidFill>
                  <a:schemeClr val="accent2"/>
                </a:solidFill>
                <a:latin typeface="微软雅黑" pitchFamily="34" charset="-122"/>
                <a:ea typeface="微软雅黑" panose="020B0503020204020204" pitchFamily="34" charset="-122"/>
              </a:rPr>
              <a:t>标题</a:t>
            </a:r>
            <a:endParaRPr lang="en-US" altLang="zh-CN" sz="1800" dirty="0" smtClean="0">
              <a:solidFill>
                <a:schemeClr val="accent2"/>
              </a:solidFill>
              <a:latin typeface="微软雅黑" pitchFamily="34" charset="-122"/>
              <a:ea typeface="微软雅黑" panose="020B0503020204020204" pitchFamily="34" charset="-122"/>
            </a:endParaRPr>
          </a:p>
          <a:p>
            <a:r>
              <a:rPr lang="zh-CN" altLang="en-US" sz="1800" dirty="0" smtClean="0">
                <a:solidFill>
                  <a:schemeClr val="accent2"/>
                </a:solidFill>
                <a:latin typeface="微软雅黑" pitchFamily="34" charset="-122"/>
                <a:ea typeface="微软雅黑" panose="020B0503020204020204" pitchFamily="34" charset="-122"/>
              </a:rPr>
              <a:t>文字</a:t>
            </a:r>
            <a:endParaRPr lang="zh-CN" altLang="en-US" sz="1800" dirty="0">
              <a:solidFill>
                <a:schemeClr val="accent2"/>
              </a:solidFill>
              <a:latin typeface="微软雅黑" pitchFamily="34" charset="-122"/>
              <a:ea typeface="微软雅黑" panose="020B0503020204020204" pitchFamily="34" charset="-122"/>
            </a:endParaRPr>
          </a:p>
        </p:txBody>
      </p:sp>
      <p:sp>
        <p:nvSpPr>
          <p:cNvPr id="37" name="TextBox 85"/>
          <p:cNvSpPr txBox="1"/>
          <p:nvPr/>
        </p:nvSpPr>
        <p:spPr>
          <a:xfrm>
            <a:off x="2646923" y="187640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8" name="TextBox 86"/>
          <p:cNvSpPr txBox="1"/>
          <p:nvPr/>
        </p:nvSpPr>
        <p:spPr>
          <a:xfrm>
            <a:off x="2312207" y="265597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9" name="TextBox 87"/>
          <p:cNvSpPr txBox="1"/>
          <p:nvPr/>
        </p:nvSpPr>
        <p:spPr>
          <a:xfrm>
            <a:off x="2594299" y="3474492"/>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0" name="TextBox 88"/>
          <p:cNvSpPr txBox="1"/>
          <p:nvPr/>
        </p:nvSpPr>
        <p:spPr>
          <a:xfrm>
            <a:off x="5896599" y="187640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3" name="TextBox 89"/>
          <p:cNvSpPr txBox="1"/>
          <p:nvPr/>
        </p:nvSpPr>
        <p:spPr>
          <a:xfrm>
            <a:off x="6221683" y="265597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4" name="TextBox 90"/>
          <p:cNvSpPr txBox="1"/>
          <p:nvPr/>
        </p:nvSpPr>
        <p:spPr>
          <a:xfrm>
            <a:off x="5940636" y="3474492"/>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420474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Effect transition="in" filter="fade">
                                      <p:cBhvr>
                                        <p:cTn id="24" dur="500"/>
                                        <p:tgtEl>
                                          <p:spTgt spid="3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Effect transition="in" filter="fade">
                                      <p:cBhvr>
                                        <p:cTn id="44" dur="500"/>
                                        <p:tgtEl>
                                          <p:spTgt spid="4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par>
                                <p:cTn id="55" presetID="53" presetClass="entr" presetSubtype="16" fill="hold" nodeType="with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par>
                                <p:cTn id="60" presetID="53" presetClass="entr" presetSubtype="16"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500" fill="hold"/>
                                        <p:tgtEl>
                                          <p:spTgt spid="10"/>
                                        </p:tgtEl>
                                        <p:attrNameLst>
                                          <p:attrName>ppt_w</p:attrName>
                                        </p:attrNameLst>
                                      </p:cBhvr>
                                      <p:tavLst>
                                        <p:tav tm="0">
                                          <p:val>
                                            <p:fltVal val="0"/>
                                          </p:val>
                                        </p:tav>
                                        <p:tav tm="100000">
                                          <p:val>
                                            <p:strVal val="#ppt_w"/>
                                          </p:val>
                                        </p:tav>
                                      </p:tavLst>
                                    </p:anim>
                                    <p:anim calcmode="lin" valueType="num">
                                      <p:cBhvr>
                                        <p:cTn id="63" dur="500" fill="hold"/>
                                        <p:tgtEl>
                                          <p:spTgt spid="10"/>
                                        </p:tgtEl>
                                        <p:attrNameLst>
                                          <p:attrName>ppt_h</p:attrName>
                                        </p:attrNameLst>
                                      </p:cBhvr>
                                      <p:tavLst>
                                        <p:tav tm="0">
                                          <p:val>
                                            <p:fltVal val="0"/>
                                          </p:val>
                                        </p:tav>
                                        <p:tav tm="100000">
                                          <p:val>
                                            <p:strVal val="#ppt_h"/>
                                          </p:val>
                                        </p:tav>
                                      </p:tavLst>
                                    </p:anim>
                                    <p:animEffect transition="in" filter="fade">
                                      <p:cBhvr>
                                        <p:cTn id="64" dur="500"/>
                                        <p:tgtEl>
                                          <p:spTgt spid="10"/>
                                        </p:tgtEl>
                                      </p:cBhvr>
                                    </p:animEffect>
                                  </p:childTnLst>
                                </p:cTn>
                              </p:par>
                              <p:par>
                                <p:cTn id="65" presetID="53" presetClass="entr" presetSubtype="16" fill="hold" nodeType="with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childTnLst>
                                </p:cTn>
                              </p:par>
                              <p:par>
                                <p:cTn id="70" presetID="53" presetClass="entr" presetSubtype="16" fill="hold" nodeType="with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Effect transition="in" filter="fade">
                                      <p:cBhvr>
                                        <p:cTn id="74" dur="500"/>
                                        <p:tgtEl>
                                          <p:spTgt spid="12"/>
                                        </p:tgtEl>
                                      </p:cBhvr>
                                    </p:animEffect>
                                  </p:childTnLst>
                                </p:cTn>
                              </p:par>
                              <p:par>
                                <p:cTn id="75" presetID="53" presetClass="entr" presetSubtype="16" fill="hold" nodeType="with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p:cTn id="77" dur="500" fill="hold"/>
                                        <p:tgtEl>
                                          <p:spTgt spid="13"/>
                                        </p:tgtEl>
                                        <p:attrNameLst>
                                          <p:attrName>ppt_w</p:attrName>
                                        </p:attrNameLst>
                                      </p:cBhvr>
                                      <p:tavLst>
                                        <p:tav tm="0">
                                          <p:val>
                                            <p:fltVal val="0"/>
                                          </p:val>
                                        </p:tav>
                                        <p:tav tm="100000">
                                          <p:val>
                                            <p:strVal val="#ppt_w"/>
                                          </p:val>
                                        </p:tav>
                                      </p:tavLst>
                                    </p:anim>
                                    <p:anim calcmode="lin" valueType="num">
                                      <p:cBhvr>
                                        <p:cTn id="78" dur="500" fill="hold"/>
                                        <p:tgtEl>
                                          <p:spTgt spid="13"/>
                                        </p:tgtEl>
                                        <p:attrNameLst>
                                          <p:attrName>ppt_h</p:attrName>
                                        </p:attrNameLst>
                                      </p:cBhvr>
                                      <p:tavLst>
                                        <p:tav tm="0">
                                          <p:val>
                                            <p:fltVal val="0"/>
                                          </p:val>
                                        </p:tav>
                                        <p:tav tm="100000">
                                          <p:val>
                                            <p:strVal val="#ppt_h"/>
                                          </p:val>
                                        </p:tav>
                                      </p:tavLst>
                                    </p:anim>
                                    <p:animEffect transition="in" filter="fade">
                                      <p:cBhvr>
                                        <p:cTn id="79" dur="500"/>
                                        <p:tgtEl>
                                          <p:spTgt spid="13"/>
                                        </p:tgtEl>
                                      </p:cBhvr>
                                    </p:animEffect>
                                  </p:childTnLst>
                                </p:cTn>
                              </p:par>
                              <p:par>
                                <p:cTn id="80" presetID="53" presetClass="entr" presetSubtype="16" fill="hold" nodeType="with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500" fill="hold"/>
                                        <p:tgtEl>
                                          <p:spTgt spid="14"/>
                                        </p:tgtEl>
                                        <p:attrNameLst>
                                          <p:attrName>ppt_w</p:attrName>
                                        </p:attrNameLst>
                                      </p:cBhvr>
                                      <p:tavLst>
                                        <p:tav tm="0">
                                          <p:val>
                                            <p:fltVal val="0"/>
                                          </p:val>
                                        </p:tav>
                                        <p:tav tm="100000">
                                          <p:val>
                                            <p:strVal val="#ppt_w"/>
                                          </p:val>
                                        </p:tav>
                                      </p:tavLst>
                                    </p:anim>
                                    <p:anim calcmode="lin" valueType="num">
                                      <p:cBhvr>
                                        <p:cTn id="83" dur="500" fill="hold"/>
                                        <p:tgtEl>
                                          <p:spTgt spid="14"/>
                                        </p:tgtEl>
                                        <p:attrNameLst>
                                          <p:attrName>ppt_h</p:attrName>
                                        </p:attrNameLst>
                                      </p:cBhvr>
                                      <p:tavLst>
                                        <p:tav tm="0">
                                          <p:val>
                                            <p:fltVal val="0"/>
                                          </p:val>
                                        </p:tav>
                                        <p:tav tm="100000">
                                          <p:val>
                                            <p:strVal val="#ppt_h"/>
                                          </p:val>
                                        </p:tav>
                                      </p:tavLst>
                                    </p:anim>
                                    <p:animEffect transition="in" filter="fade">
                                      <p:cBhvr>
                                        <p:cTn id="84" dur="500"/>
                                        <p:tgtEl>
                                          <p:spTgt spid="14"/>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p:cTn id="87" dur="500" fill="hold"/>
                                        <p:tgtEl>
                                          <p:spTgt spid="15"/>
                                        </p:tgtEl>
                                        <p:attrNameLst>
                                          <p:attrName>ppt_w</p:attrName>
                                        </p:attrNameLst>
                                      </p:cBhvr>
                                      <p:tavLst>
                                        <p:tav tm="0">
                                          <p:val>
                                            <p:fltVal val="0"/>
                                          </p:val>
                                        </p:tav>
                                        <p:tav tm="100000">
                                          <p:val>
                                            <p:strVal val="#ppt_w"/>
                                          </p:val>
                                        </p:tav>
                                      </p:tavLst>
                                    </p:anim>
                                    <p:anim calcmode="lin" valueType="num">
                                      <p:cBhvr>
                                        <p:cTn id="88" dur="500" fill="hold"/>
                                        <p:tgtEl>
                                          <p:spTgt spid="15"/>
                                        </p:tgtEl>
                                        <p:attrNameLst>
                                          <p:attrName>ppt_h</p:attrName>
                                        </p:attrNameLst>
                                      </p:cBhvr>
                                      <p:tavLst>
                                        <p:tav tm="0">
                                          <p:val>
                                            <p:fltVal val="0"/>
                                          </p:val>
                                        </p:tav>
                                        <p:tav tm="100000">
                                          <p:val>
                                            <p:strVal val="#ppt_h"/>
                                          </p:val>
                                        </p:tav>
                                      </p:tavLst>
                                    </p:anim>
                                    <p:animEffect transition="in" filter="fade">
                                      <p:cBhvr>
                                        <p:cTn id="89" dur="500"/>
                                        <p:tgtEl>
                                          <p:spTgt spid="15"/>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6"/>
                                        </p:tgtEl>
                                        <p:attrNameLst>
                                          <p:attrName>style.visibility</p:attrName>
                                        </p:attrNameLst>
                                      </p:cBhvr>
                                      <p:to>
                                        <p:strVal val="visible"/>
                                      </p:to>
                                    </p:set>
                                    <p:anim calcmode="lin" valueType="num">
                                      <p:cBhvr>
                                        <p:cTn id="92" dur="500" fill="hold"/>
                                        <p:tgtEl>
                                          <p:spTgt spid="16"/>
                                        </p:tgtEl>
                                        <p:attrNameLst>
                                          <p:attrName>ppt_w</p:attrName>
                                        </p:attrNameLst>
                                      </p:cBhvr>
                                      <p:tavLst>
                                        <p:tav tm="0">
                                          <p:val>
                                            <p:fltVal val="0"/>
                                          </p:val>
                                        </p:tav>
                                        <p:tav tm="100000">
                                          <p:val>
                                            <p:strVal val="#ppt_w"/>
                                          </p:val>
                                        </p:tav>
                                      </p:tavLst>
                                    </p:anim>
                                    <p:anim calcmode="lin" valueType="num">
                                      <p:cBhvr>
                                        <p:cTn id="93" dur="500" fill="hold"/>
                                        <p:tgtEl>
                                          <p:spTgt spid="16"/>
                                        </p:tgtEl>
                                        <p:attrNameLst>
                                          <p:attrName>ppt_h</p:attrName>
                                        </p:attrNameLst>
                                      </p:cBhvr>
                                      <p:tavLst>
                                        <p:tav tm="0">
                                          <p:val>
                                            <p:fltVal val="0"/>
                                          </p:val>
                                        </p:tav>
                                        <p:tav tm="100000">
                                          <p:val>
                                            <p:strVal val="#ppt_h"/>
                                          </p:val>
                                        </p:tav>
                                      </p:tavLst>
                                    </p:anim>
                                    <p:animEffect transition="in" filter="fade">
                                      <p:cBhvr>
                                        <p:cTn id="94" dur="500"/>
                                        <p:tgtEl>
                                          <p:spTgt spid="1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p:cTn id="97" dur="500" fill="hold"/>
                                        <p:tgtEl>
                                          <p:spTgt spid="17"/>
                                        </p:tgtEl>
                                        <p:attrNameLst>
                                          <p:attrName>ppt_w</p:attrName>
                                        </p:attrNameLst>
                                      </p:cBhvr>
                                      <p:tavLst>
                                        <p:tav tm="0">
                                          <p:val>
                                            <p:fltVal val="0"/>
                                          </p:val>
                                        </p:tav>
                                        <p:tav tm="100000">
                                          <p:val>
                                            <p:strVal val="#ppt_w"/>
                                          </p:val>
                                        </p:tav>
                                      </p:tavLst>
                                    </p:anim>
                                    <p:anim calcmode="lin" valueType="num">
                                      <p:cBhvr>
                                        <p:cTn id="98" dur="500" fill="hold"/>
                                        <p:tgtEl>
                                          <p:spTgt spid="17"/>
                                        </p:tgtEl>
                                        <p:attrNameLst>
                                          <p:attrName>ppt_h</p:attrName>
                                        </p:attrNameLst>
                                      </p:cBhvr>
                                      <p:tavLst>
                                        <p:tav tm="0">
                                          <p:val>
                                            <p:fltVal val="0"/>
                                          </p:val>
                                        </p:tav>
                                        <p:tav tm="100000">
                                          <p:val>
                                            <p:strVal val="#ppt_h"/>
                                          </p:val>
                                        </p:tav>
                                      </p:tavLst>
                                    </p:anim>
                                    <p:animEffect transition="in" filter="fade">
                                      <p:cBhvr>
                                        <p:cTn id="99" dur="500"/>
                                        <p:tgtEl>
                                          <p:spTgt spid="17"/>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 calcmode="lin" valueType="num">
                                      <p:cBhvr>
                                        <p:cTn id="102" dur="500" fill="hold"/>
                                        <p:tgtEl>
                                          <p:spTgt spid="18"/>
                                        </p:tgtEl>
                                        <p:attrNameLst>
                                          <p:attrName>ppt_w</p:attrName>
                                        </p:attrNameLst>
                                      </p:cBhvr>
                                      <p:tavLst>
                                        <p:tav tm="0">
                                          <p:val>
                                            <p:fltVal val="0"/>
                                          </p:val>
                                        </p:tav>
                                        <p:tav tm="100000">
                                          <p:val>
                                            <p:strVal val="#ppt_w"/>
                                          </p:val>
                                        </p:tav>
                                      </p:tavLst>
                                    </p:anim>
                                    <p:anim calcmode="lin" valueType="num">
                                      <p:cBhvr>
                                        <p:cTn id="103" dur="500" fill="hold"/>
                                        <p:tgtEl>
                                          <p:spTgt spid="18"/>
                                        </p:tgtEl>
                                        <p:attrNameLst>
                                          <p:attrName>ppt_h</p:attrName>
                                        </p:attrNameLst>
                                      </p:cBhvr>
                                      <p:tavLst>
                                        <p:tav tm="0">
                                          <p:val>
                                            <p:fltVal val="0"/>
                                          </p:val>
                                        </p:tav>
                                        <p:tav tm="100000">
                                          <p:val>
                                            <p:strVal val="#ppt_h"/>
                                          </p:val>
                                        </p:tav>
                                      </p:tavLst>
                                    </p:anim>
                                    <p:animEffect transition="in" filter="fade">
                                      <p:cBhvr>
                                        <p:cTn id="104" dur="500"/>
                                        <p:tgtEl>
                                          <p:spTgt spid="18"/>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9"/>
                                        </p:tgtEl>
                                        <p:attrNameLst>
                                          <p:attrName>style.visibility</p:attrName>
                                        </p:attrNameLst>
                                      </p:cBhvr>
                                      <p:to>
                                        <p:strVal val="visible"/>
                                      </p:to>
                                    </p:set>
                                    <p:anim calcmode="lin" valueType="num">
                                      <p:cBhvr>
                                        <p:cTn id="107" dur="500" fill="hold"/>
                                        <p:tgtEl>
                                          <p:spTgt spid="19"/>
                                        </p:tgtEl>
                                        <p:attrNameLst>
                                          <p:attrName>ppt_w</p:attrName>
                                        </p:attrNameLst>
                                      </p:cBhvr>
                                      <p:tavLst>
                                        <p:tav tm="0">
                                          <p:val>
                                            <p:fltVal val="0"/>
                                          </p:val>
                                        </p:tav>
                                        <p:tav tm="100000">
                                          <p:val>
                                            <p:strVal val="#ppt_w"/>
                                          </p:val>
                                        </p:tav>
                                      </p:tavLst>
                                    </p:anim>
                                    <p:anim calcmode="lin" valueType="num">
                                      <p:cBhvr>
                                        <p:cTn id="108" dur="500" fill="hold"/>
                                        <p:tgtEl>
                                          <p:spTgt spid="19"/>
                                        </p:tgtEl>
                                        <p:attrNameLst>
                                          <p:attrName>ppt_h</p:attrName>
                                        </p:attrNameLst>
                                      </p:cBhvr>
                                      <p:tavLst>
                                        <p:tav tm="0">
                                          <p:val>
                                            <p:fltVal val="0"/>
                                          </p:val>
                                        </p:tav>
                                        <p:tav tm="100000">
                                          <p:val>
                                            <p:strVal val="#ppt_h"/>
                                          </p:val>
                                        </p:tav>
                                      </p:tavLst>
                                    </p:anim>
                                    <p:animEffect transition="in" filter="fade">
                                      <p:cBhvr>
                                        <p:cTn id="109" dur="500"/>
                                        <p:tgtEl>
                                          <p:spTgt spid="19"/>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0"/>
                                        </p:tgtEl>
                                        <p:attrNameLst>
                                          <p:attrName>style.visibility</p:attrName>
                                        </p:attrNameLst>
                                      </p:cBhvr>
                                      <p:to>
                                        <p:strVal val="visible"/>
                                      </p:to>
                                    </p:set>
                                    <p:anim calcmode="lin" valueType="num">
                                      <p:cBhvr>
                                        <p:cTn id="112" dur="500" fill="hold"/>
                                        <p:tgtEl>
                                          <p:spTgt spid="20"/>
                                        </p:tgtEl>
                                        <p:attrNameLst>
                                          <p:attrName>ppt_w</p:attrName>
                                        </p:attrNameLst>
                                      </p:cBhvr>
                                      <p:tavLst>
                                        <p:tav tm="0">
                                          <p:val>
                                            <p:fltVal val="0"/>
                                          </p:val>
                                        </p:tav>
                                        <p:tav tm="100000">
                                          <p:val>
                                            <p:strVal val="#ppt_w"/>
                                          </p:val>
                                        </p:tav>
                                      </p:tavLst>
                                    </p:anim>
                                    <p:anim calcmode="lin" valueType="num">
                                      <p:cBhvr>
                                        <p:cTn id="113" dur="500" fill="hold"/>
                                        <p:tgtEl>
                                          <p:spTgt spid="20"/>
                                        </p:tgtEl>
                                        <p:attrNameLst>
                                          <p:attrName>ppt_h</p:attrName>
                                        </p:attrNameLst>
                                      </p:cBhvr>
                                      <p:tavLst>
                                        <p:tav tm="0">
                                          <p:val>
                                            <p:fltVal val="0"/>
                                          </p:val>
                                        </p:tav>
                                        <p:tav tm="100000">
                                          <p:val>
                                            <p:strVal val="#ppt_h"/>
                                          </p:val>
                                        </p:tav>
                                      </p:tavLst>
                                    </p:anim>
                                    <p:animEffect transition="in" filter="fade">
                                      <p:cBhvr>
                                        <p:cTn id="114" dur="500"/>
                                        <p:tgtEl>
                                          <p:spTgt spid="20"/>
                                        </p:tgtEl>
                                      </p:cBhvr>
                                    </p:animEffect>
                                  </p:childTnLst>
                                </p:cTn>
                              </p:par>
                              <p:par>
                                <p:cTn id="115" presetID="2" presetClass="entr" presetSubtype="8" fill="hold"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additive="base">
                                        <p:cTn id="117" dur="500" fill="hold"/>
                                        <p:tgtEl>
                                          <p:spTgt spid="22"/>
                                        </p:tgtEl>
                                        <p:attrNameLst>
                                          <p:attrName>ppt_x</p:attrName>
                                        </p:attrNameLst>
                                      </p:cBhvr>
                                      <p:tavLst>
                                        <p:tav tm="0">
                                          <p:val>
                                            <p:strVal val="0-#ppt_w/2"/>
                                          </p:val>
                                        </p:tav>
                                        <p:tav tm="100000">
                                          <p:val>
                                            <p:strVal val="#ppt_x"/>
                                          </p:val>
                                        </p:tav>
                                      </p:tavLst>
                                    </p:anim>
                                    <p:anim calcmode="lin" valueType="num">
                                      <p:cBhvr additive="base">
                                        <p:cTn id="118" dur="500" fill="hold"/>
                                        <p:tgtEl>
                                          <p:spTgt spid="22"/>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25"/>
                                        </p:tgtEl>
                                        <p:attrNameLst>
                                          <p:attrName>style.visibility</p:attrName>
                                        </p:attrNameLst>
                                      </p:cBhvr>
                                      <p:to>
                                        <p:strVal val="visible"/>
                                      </p:to>
                                    </p:set>
                                    <p:anim calcmode="lin" valueType="num">
                                      <p:cBhvr additive="base">
                                        <p:cTn id="121" dur="500" fill="hold"/>
                                        <p:tgtEl>
                                          <p:spTgt spid="25"/>
                                        </p:tgtEl>
                                        <p:attrNameLst>
                                          <p:attrName>ppt_x</p:attrName>
                                        </p:attrNameLst>
                                      </p:cBhvr>
                                      <p:tavLst>
                                        <p:tav tm="0">
                                          <p:val>
                                            <p:strVal val="0-#ppt_w/2"/>
                                          </p:val>
                                        </p:tav>
                                        <p:tav tm="100000">
                                          <p:val>
                                            <p:strVal val="#ppt_x"/>
                                          </p:val>
                                        </p:tav>
                                      </p:tavLst>
                                    </p:anim>
                                    <p:anim calcmode="lin" valueType="num">
                                      <p:cBhvr additive="base">
                                        <p:cTn id="122" dur="500" fill="hold"/>
                                        <p:tgtEl>
                                          <p:spTgt spid="25"/>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28"/>
                                        </p:tgtEl>
                                        <p:attrNameLst>
                                          <p:attrName>style.visibility</p:attrName>
                                        </p:attrNameLst>
                                      </p:cBhvr>
                                      <p:to>
                                        <p:strVal val="visible"/>
                                      </p:to>
                                    </p:set>
                                    <p:anim calcmode="lin" valueType="num">
                                      <p:cBhvr additive="base">
                                        <p:cTn id="125" dur="500" fill="hold"/>
                                        <p:tgtEl>
                                          <p:spTgt spid="28"/>
                                        </p:tgtEl>
                                        <p:attrNameLst>
                                          <p:attrName>ppt_x</p:attrName>
                                        </p:attrNameLst>
                                      </p:cBhvr>
                                      <p:tavLst>
                                        <p:tav tm="0">
                                          <p:val>
                                            <p:strVal val="1+#ppt_w/2"/>
                                          </p:val>
                                        </p:tav>
                                        <p:tav tm="100000">
                                          <p:val>
                                            <p:strVal val="#ppt_x"/>
                                          </p:val>
                                        </p:tav>
                                      </p:tavLst>
                                    </p:anim>
                                    <p:anim calcmode="lin" valueType="num">
                                      <p:cBhvr additive="base">
                                        <p:cTn id="126" dur="500" fill="hold"/>
                                        <p:tgtEl>
                                          <p:spTgt spid="28"/>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32"/>
                                        </p:tgtEl>
                                        <p:attrNameLst>
                                          <p:attrName>style.visibility</p:attrName>
                                        </p:attrNameLst>
                                      </p:cBhvr>
                                      <p:to>
                                        <p:strVal val="visible"/>
                                      </p:to>
                                    </p:set>
                                    <p:anim calcmode="lin" valueType="num">
                                      <p:cBhvr additive="base">
                                        <p:cTn id="129" dur="500" fill="hold"/>
                                        <p:tgtEl>
                                          <p:spTgt spid="32"/>
                                        </p:tgtEl>
                                        <p:attrNameLst>
                                          <p:attrName>ppt_x</p:attrName>
                                        </p:attrNameLst>
                                      </p:cBhvr>
                                      <p:tavLst>
                                        <p:tav tm="0">
                                          <p:val>
                                            <p:strVal val="1+#ppt_w/2"/>
                                          </p:val>
                                        </p:tav>
                                        <p:tav tm="100000">
                                          <p:val>
                                            <p:strVal val="#ppt_x"/>
                                          </p:val>
                                        </p:tav>
                                      </p:tavLst>
                                    </p:anim>
                                    <p:anim calcmode="lin" valueType="num">
                                      <p:cBhvr additive="base">
                                        <p:cTn id="1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animBg="1"/>
      <p:bldP spid="16" grpId="0" animBg="1"/>
      <p:bldP spid="17" grpId="0" animBg="1"/>
      <p:bldP spid="18" grpId="0" animBg="1"/>
      <p:bldP spid="19" grpId="0" animBg="1"/>
      <p:bldP spid="20" grpId="0" animBg="1"/>
      <p:bldP spid="21" grpId="0" animBg="1"/>
      <p:bldP spid="36" grpId="0"/>
      <p:bldP spid="37" grpId="0"/>
      <p:bldP spid="38" grpId="0"/>
      <p:bldP spid="39" grpId="0"/>
      <p:bldP spid="40" grpId="0"/>
      <p:bldP spid="43" grpId="0"/>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84114" y="1567754"/>
            <a:ext cx="476808" cy="346566"/>
            <a:chOff x="5918711" y="1567754"/>
            <a:chExt cx="476808" cy="346566"/>
          </a:xfrm>
          <a:solidFill>
            <a:schemeClr val="accent2"/>
          </a:solidFill>
        </p:grpSpPr>
        <p:sp>
          <p:nvSpPr>
            <p:cNvPr id="8" name="Pentagon 9"/>
            <p:cNvSpPr/>
            <p:nvPr/>
          </p:nvSpPr>
          <p:spPr>
            <a:xfrm rot="10800000" flipH="1">
              <a:off x="5918711" y="1567754"/>
              <a:ext cx="476808" cy="346566"/>
            </a:xfrm>
            <a:prstGeom prst="homePlate">
              <a:avLst>
                <a:gd name="adj" fmla="val 23830"/>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9" name="Group 29"/>
            <p:cNvGrpSpPr/>
            <p:nvPr/>
          </p:nvGrpSpPr>
          <p:grpSpPr>
            <a:xfrm>
              <a:off x="6018683" y="1608936"/>
              <a:ext cx="264199" cy="264199"/>
              <a:chOff x="8216107" y="2577307"/>
              <a:chExt cx="464344" cy="464344"/>
            </a:xfrm>
            <a:grpFill/>
          </p:grpSpPr>
          <p:sp>
            <p:nvSpPr>
              <p:cNvPr id="10"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1"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2"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3"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14" name="组合 13"/>
          <p:cNvGrpSpPr/>
          <p:nvPr/>
        </p:nvGrpSpPr>
        <p:grpSpPr>
          <a:xfrm>
            <a:off x="3345250" y="1167263"/>
            <a:ext cx="2556930" cy="3232311"/>
            <a:chOff x="3179847" y="1197818"/>
            <a:chExt cx="2556930" cy="3232311"/>
          </a:xfrm>
        </p:grpSpPr>
        <p:pic>
          <p:nvPicPr>
            <p:cNvPr id="15"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16" name="Rectangle 5"/>
            <p:cNvSpPr/>
            <p:nvPr/>
          </p:nvSpPr>
          <p:spPr>
            <a:xfrm>
              <a:off x="3539006" y="1570718"/>
              <a:ext cx="1868588" cy="25243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719173" y="1600721"/>
            <a:ext cx="476808" cy="346566"/>
            <a:chOff x="2553770" y="1555001"/>
            <a:chExt cx="476808" cy="346566"/>
          </a:xfrm>
        </p:grpSpPr>
        <p:sp>
          <p:nvSpPr>
            <p:cNvPr id="18" name="Pentagon 9"/>
            <p:cNvSpPr/>
            <p:nvPr/>
          </p:nvSpPr>
          <p:spPr>
            <a:xfrm flipH="1">
              <a:off x="2553770" y="1555001"/>
              <a:ext cx="476808" cy="346566"/>
            </a:xfrm>
            <a:prstGeom prst="homePlate">
              <a:avLst>
                <a:gd name="adj" fmla="val 2383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19" name="Group 36"/>
            <p:cNvGrpSpPr/>
            <p:nvPr/>
          </p:nvGrpSpPr>
          <p:grpSpPr>
            <a:xfrm>
              <a:off x="2715031" y="1600024"/>
              <a:ext cx="181552" cy="264651"/>
              <a:chOff x="3582988" y="3510757"/>
              <a:chExt cx="319088" cy="465138"/>
            </a:xfrm>
            <a:solidFill>
              <a:srgbClr val="FFFFFF"/>
            </a:solidFill>
          </p:grpSpPr>
          <p:sp>
            <p:nvSpPr>
              <p:cNvPr id="2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2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22" name="组合 21"/>
          <p:cNvGrpSpPr/>
          <p:nvPr/>
        </p:nvGrpSpPr>
        <p:grpSpPr>
          <a:xfrm>
            <a:off x="2727151" y="2654751"/>
            <a:ext cx="476808" cy="346566"/>
            <a:chOff x="2561748" y="2421743"/>
            <a:chExt cx="476808" cy="346566"/>
          </a:xfrm>
        </p:grpSpPr>
        <p:sp>
          <p:nvSpPr>
            <p:cNvPr id="23" name="Pentagon 9"/>
            <p:cNvSpPr/>
            <p:nvPr/>
          </p:nvSpPr>
          <p:spPr>
            <a:xfrm flipH="1">
              <a:off x="2561748" y="2421743"/>
              <a:ext cx="476808" cy="346566"/>
            </a:xfrm>
            <a:prstGeom prst="homePlate">
              <a:avLst>
                <a:gd name="adj" fmla="val 23830"/>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4" name="AutoShape 83"/>
            <p:cNvSpPr>
              <a:spLocks/>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25" name="组合 24"/>
          <p:cNvGrpSpPr/>
          <p:nvPr/>
        </p:nvGrpSpPr>
        <p:grpSpPr>
          <a:xfrm>
            <a:off x="2727151" y="3708780"/>
            <a:ext cx="476808" cy="346566"/>
            <a:chOff x="2561748" y="3061080"/>
            <a:chExt cx="476808" cy="346566"/>
          </a:xfrm>
        </p:grpSpPr>
        <p:sp>
          <p:nvSpPr>
            <p:cNvPr id="26" name="Pentagon 9"/>
            <p:cNvSpPr/>
            <p:nvPr/>
          </p:nvSpPr>
          <p:spPr>
            <a:xfrm flipH="1">
              <a:off x="2561748" y="3061080"/>
              <a:ext cx="476808" cy="346566"/>
            </a:xfrm>
            <a:prstGeom prst="homePlate">
              <a:avLst>
                <a:gd name="adj" fmla="val 23830"/>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7" name="AutoShape 59"/>
            <p:cNvSpPr>
              <a:spLocks/>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nvGrpSpPr>
          <p:cNvPr id="28" name="组合 27"/>
          <p:cNvGrpSpPr/>
          <p:nvPr/>
        </p:nvGrpSpPr>
        <p:grpSpPr>
          <a:xfrm>
            <a:off x="683568" y="1545824"/>
            <a:ext cx="1923767" cy="750738"/>
            <a:chOff x="1078513" y="1669167"/>
            <a:chExt cx="1923767" cy="750738"/>
          </a:xfrm>
        </p:grpSpPr>
        <p:sp>
          <p:nvSpPr>
            <p:cNvPr id="29" name="TextBox 61"/>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0" name="TextBox 62"/>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83568" y="2620132"/>
            <a:ext cx="1923767" cy="750738"/>
            <a:chOff x="1078513" y="1669167"/>
            <a:chExt cx="1923767" cy="750738"/>
          </a:xfrm>
        </p:grpSpPr>
        <p:sp>
          <p:nvSpPr>
            <p:cNvPr id="34" name="TextBox 64"/>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5" name="TextBox 69"/>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683568" y="3648836"/>
            <a:ext cx="1923767" cy="750738"/>
            <a:chOff x="1078513" y="1669167"/>
            <a:chExt cx="1923767" cy="750738"/>
          </a:xfrm>
        </p:grpSpPr>
        <p:sp>
          <p:nvSpPr>
            <p:cNvPr id="37" name="TextBox 75"/>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8" name="TextBox 76"/>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6084114" y="2637511"/>
            <a:ext cx="476808" cy="346566"/>
            <a:chOff x="5918711" y="2224885"/>
            <a:chExt cx="476808" cy="346566"/>
          </a:xfrm>
          <a:solidFill>
            <a:schemeClr val="accent2"/>
          </a:solidFill>
        </p:grpSpPr>
        <p:sp>
          <p:nvSpPr>
            <p:cNvPr id="40" name="Pentagon 9"/>
            <p:cNvSpPr/>
            <p:nvPr/>
          </p:nvSpPr>
          <p:spPr>
            <a:xfrm rot="10800000" flipH="1">
              <a:off x="5918711" y="2224885"/>
              <a:ext cx="476808" cy="346566"/>
            </a:xfrm>
            <a:prstGeom prst="homePlate">
              <a:avLst>
                <a:gd name="adj" fmla="val 23830"/>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3" name="Group 22"/>
            <p:cNvGrpSpPr/>
            <p:nvPr/>
          </p:nvGrpSpPr>
          <p:grpSpPr>
            <a:xfrm>
              <a:off x="5997568" y="2282755"/>
              <a:ext cx="264199" cy="264651"/>
              <a:chOff x="7287419" y="3505994"/>
              <a:chExt cx="464344" cy="465138"/>
            </a:xfrm>
            <a:grpFill/>
          </p:grpSpPr>
          <p:sp>
            <p:nvSpPr>
              <p:cNvPr id="44"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5"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6"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7"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8"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9"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50" name="组合 49"/>
          <p:cNvGrpSpPr/>
          <p:nvPr/>
        </p:nvGrpSpPr>
        <p:grpSpPr>
          <a:xfrm>
            <a:off x="6084114" y="3707268"/>
            <a:ext cx="476808" cy="346566"/>
            <a:chOff x="5912378" y="3043536"/>
            <a:chExt cx="476808" cy="346566"/>
          </a:xfrm>
          <a:solidFill>
            <a:schemeClr val="accent2"/>
          </a:solidFill>
        </p:grpSpPr>
        <p:sp>
          <p:nvSpPr>
            <p:cNvPr id="51" name="Pentagon 9"/>
            <p:cNvSpPr/>
            <p:nvPr/>
          </p:nvSpPr>
          <p:spPr>
            <a:xfrm rot="10800000" flipH="1">
              <a:off x="5912378" y="3043536"/>
              <a:ext cx="476808" cy="346566"/>
            </a:xfrm>
            <a:prstGeom prst="homePlate">
              <a:avLst>
                <a:gd name="adj" fmla="val 23830"/>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52" name="Group 12"/>
            <p:cNvGrpSpPr/>
            <p:nvPr/>
          </p:nvGrpSpPr>
          <p:grpSpPr>
            <a:xfrm>
              <a:off x="5985331" y="3091890"/>
              <a:ext cx="264199" cy="264651"/>
              <a:chOff x="9145588" y="4435475"/>
              <a:chExt cx="464344" cy="465138"/>
            </a:xfrm>
            <a:grpFill/>
          </p:grpSpPr>
          <p:sp>
            <p:nvSpPr>
              <p:cNvPr id="53"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4"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5"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6"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7"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8"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9"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60"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61"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62" name="组合 61"/>
          <p:cNvGrpSpPr/>
          <p:nvPr/>
        </p:nvGrpSpPr>
        <p:grpSpPr>
          <a:xfrm>
            <a:off x="6691309" y="1545824"/>
            <a:ext cx="1955677" cy="750738"/>
            <a:chOff x="1046603" y="1669167"/>
            <a:chExt cx="1955677" cy="750738"/>
          </a:xfrm>
        </p:grpSpPr>
        <p:sp>
          <p:nvSpPr>
            <p:cNvPr id="63" name="TextBox 10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4" name="TextBox 104"/>
            <p:cNvSpPr txBox="1"/>
            <p:nvPr/>
          </p:nvSpPr>
          <p:spPr>
            <a:xfrm>
              <a:off x="1046603"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6700834" y="2620132"/>
            <a:ext cx="1946152" cy="750738"/>
            <a:chOff x="1056128" y="1669167"/>
            <a:chExt cx="1946152" cy="750738"/>
          </a:xfrm>
        </p:grpSpPr>
        <p:sp>
          <p:nvSpPr>
            <p:cNvPr id="66" name="TextBox 10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7" name="TextBox 107"/>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6700834" y="3648836"/>
            <a:ext cx="1946152" cy="750738"/>
            <a:chOff x="1056128" y="1669167"/>
            <a:chExt cx="1946152" cy="750738"/>
          </a:xfrm>
        </p:grpSpPr>
        <p:sp>
          <p:nvSpPr>
            <p:cNvPr id="69" name="TextBox 10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70" name="TextBox 110"/>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74"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7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76"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30078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0-#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0-#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0-#ppt_w/2"/>
                                          </p:val>
                                        </p:tav>
                                        <p:tav tm="100000">
                                          <p:val>
                                            <p:strVal val="#ppt_x"/>
                                          </p:val>
                                        </p:tav>
                                      </p:tavLst>
                                    </p:anim>
                                    <p:anim calcmode="lin" valueType="num">
                                      <p:cBhvr additive="base">
                                        <p:cTn id="22" dur="500" fill="hold"/>
                                        <p:tgtEl>
                                          <p:spTgt spid="25"/>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0-#ppt_w/2"/>
                                          </p:val>
                                        </p:tav>
                                        <p:tav tm="100000">
                                          <p:val>
                                            <p:strVal val="#ppt_x"/>
                                          </p:val>
                                        </p:tav>
                                      </p:tavLst>
                                    </p:anim>
                                    <p:anim calcmode="lin" valueType="num">
                                      <p:cBhvr additive="base">
                                        <p:cTn id="26" dur="500" fill="hold"/>
                                        <p:tgtEl>
                                          <p:spTgt spid="28"/>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0-#ppt_w/2"/>
                                          </p:val>
                                        </p:tav>
                                        <p:tav tm="100000">
                                          <p:val>
                                            <p:strVal val="#ppt_x"/>
                                          </p:val>
                                        </p:tav>
                                      </p:tavLst>
                                    </p:anim>
                                    <p:anim calcmode="lin" valueType="num">
                                      <p:cBhvr additive="base">
                                        <p:cTn id="34"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1+#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1+#ppt_w/2"/>
                                          </p:val>
                                        </p:tav>
                                        <p:tav tm="100000">
                                          <p:val>
                                            <p:strVal val="#ppt_x"/>
                                          </p:val>
                                        </p:tav>
                                      </p:tavLst>
                                    </p:anim>
                                    <p:anim calcmode="lin" valueType="num">
                                      <p:cBhvr additive="base">
                                        <p:cTn id="44" dur="500" fill="hold"/>
                                        <p:tgtEl>
                                          <p:spTgt spid="39"/>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500" fill="hold"/>
                                        <p:tgtEl>
                                          <p:spTgt spid="50"/>
                                        </p:tgtEl>
                                        <p:attrNameLst>
                                          <p:attrName>ppt_x</p:attrName>
                                        </p:attrNameLst>
                                      </p:cBhvr>
                                      <p:tavLst>
                                        <p:tav tm="0">
                                          <p:val>
                                            <p:strVal val="1+#ppt_w/2"/>
                                          </p:val>
                                        </p:tav>
                                        <p:tav tm="100000">
                                          <p:val>
                                            <p:strVal val="#ppt_x"/>
                                          </p:val>
                                        </p:tav>
                                      </p:tavLst>
                                    </p:anim>
                                    <p:anim calcmode="lin" valueType="num">
                                      <p:cBhvr additive="base">
                                        <p:cTn id="48" dur="500" fill="hold"/>
                                        <p:tgtEl>
                                          <p:spTgt spid="50"/>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additive="base">
                                        <p:cTn id="51" dur="500" fill="hold"/>
                                        <p:tgtEl>
                                          <p:spTgt spid="62"/>
                                        </p:tgtEl>
                                        <p:attrNameLst>
                                          <p:attrName>ppt_x</p:attrName>
                                        </p:attrNameLst>
                                      </p:cBhvr>
                                      <p:tavLst>
                                        <p:tav tm="0">
                                          <p:val>
                                            <p:strVal val="1+#ppt_w/2"/>
                                          </p:val>
                                        </p:tav>
                                        <p:tav tm="100000">
                                          <p:val>
                                            <p:strVal val="#ppt_x"/>
                                          </p:val>
                                        </p:tav>
                                      </p:tavLst>
                                    </p:anim>
                                    <p:anim calcmode="lin" valueType="num">
                                      <p:cBhvr additive="base">
                                        <p:cTn id="52" dur="500" fill="hold"/>
                                        <p:tgtEl>
                                          <p:spTgt spid="62"/>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65"/>
                                        </p:tgtEl>
                                        <p:attrNameLst>
                                          <p:attrName>style.visibility</p:attrName>
                                        </p:attrNameLst>
                                      </p:cBhvr>
                                      <p:to>
                                        <p:strVal val="visible"/>
                                      </p:to>
                                    </p:set>
                                    <p:anim calcmode="lin" valueType="num">
                                      <p:cBhvr additive="base">
                                        <p:cTn id="55" dur="500" fill="hold"/>
                                        <p:tgtEl>
                                          <p:spTgt spid="65"/>
                                        </p:tgtEl>
                                        <p:attrNameLst>
                                          <p:attrName>ppt_x</p:attrName>
                                        </p:attrNameLst>
                                      </p:cBhvr>
                                      <p:tavLst>
                                        <p:tav tm="0">
                                          <p:val>
                                            <p:strVal val="1+#ppt_w/2"/>
                                          </p:val>
                                        </p:tav>
                                        <p:tav tm="100000">
                                          <p:val>
                                            <p:strVal val="#ppt_x"/>
                                          </p:val>
                                        </p:tav>
                                      </p:tavLst>
                                    </p:anim>
                                    <p:anim calcmode="lin" valueType="num">
                                      <p:cBhvr additive="base">
                                        <p:cTn id="56" dur="500" fill="hold"/>
                                        <p:tgtEl>
                                          <p:spTgt spid="65"/>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68"/>
                                        </p:tgtEl>
                                        <p:attrNameLst>
                                          <p:attrName>style.visibility</p:attrName>
                                        </p:attrNameLst>
                                      </p:cBhvr>
                                      <p:to>
                                        <p:strVal val="visible"/>
                                      </p:to>
                                    </p:set>
                                    <p:anim calcmode="lin" valueType="num">
                                      <p:cBhvr additive="base">
                                        <p:cTn id="59" dur="500" fill="hold"/>
                                        <p:tgtEl>
                                          <p:spTgt spid="68"/>
                                        </p:tgtEl>
                                        <p:attrNameLst>
                                          <p:attrName>ppt_x</p:attrName>
                                        </p:attrNameLst>
                                      </p:cBhvr>
                                      <p:tavLst>
                                        <p:tav tm="0">
                                          <p:val>
                                            <p:strVal val="1+#ppt_w/2"/>
                                          </p:val>
                                        </p:tav>
                                        <p:tav tm="100000">
                                          <p:val>
                                            <p:strVal val="#ppt_x"/>
                                          </p:val>
                                        </p:tav>
                                      </p:tavLst>
                                    </p:anim>
                                    <p:anim calcmode="lin" valueType="num">
                                      <p:cBhvr additive="base">
                                        <p:cTn id="60"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自定义 3381">
      <a:dk1>
        <a:srgbClr val="FFFFFF"/>
      </a:dk1>
      <a:lt1>
        <a:srgbClr val="FFFFFF"/>
      </a:lt1>
      <a:dk2>
        <a:srgbClr val="FFFFFF"/>
      </a:dk2>
      <a:lt2>
        <a:srgbClr val="FFFFFF"/>
      </a:lt2>
      <a:accent1>
        <a:srgbClr val="FFFFFF"/>
      </a:accent1>
      <a:accent2>
        <a:srgbClr val="000000"/>
      </a:accent2>
      <a:accent3>
        <a:srgbClr val="FFFFF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TM02900688[[fn=平面]]</Template>
  <TotalTime>9123</TotalTime>
  <Words>2897</Words>
  <Application>Microsoft Office PowerPoint</Application>
  <PresentationFormat>全屏显示(16:9)</PresentationFormat>
  <Paragraphs>620</Paragraphs>
  <Slides>49</Slides>
  <Notes>48</Notes>
  <HiddenSlides>0</HiddenSlides>
  <MMClips>0</MMClips>
  <ScaleCrop>false</ScaleCrop>
  <HeadingPairs>
    <vt:vector size="4" baseType="variant">
      <vt:variant>
        <vt:lpstr>主题</vt:lpstr>
      </vt:variant>
      <vt:variant>
        <vt:i4>1</vt:i4>
      </vt:variant>
      <vt:variant>
        <vt:lpstr>幻灯片标题</vt:lpstr>
      </vt:variant>
      <vt:variant>
        <vt:i4>49</vt:i4>
      </vt:variant>
    </vt:vector>
  </HeadingPairs>
  <TitlesOfParts>
    <vt:vector size="5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演示文稿33</dc:title>
  <dc:creator>慧慧</dc:creator>
  <cp:lastModifiedBy>Administrator</cp:lastModifiedBy>
  <cp:revision>1971</cp:revision>
  <dcterms:created xsi:type="dcterms:W3CDTF">2014-06-06T07:22:15Z</dcterms:created>
  <dcterms:modified xsi:type="dcterms:W3CDTF">2016-08-22T03:44:03Z</dcterms:modified>
</cp:coreProperties>
</file>