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459" r:id="rId2"/>
    <p:sldId id="466" r:id="rId3"/>
    <p:sldId id="461" r:id="rId4"/>
  </p:sldIdLst>
  <p:sldSz cx="9144000" cy="5143500" type="screen16x9"/>
  <p:notesSz cx="6858000" cy="9144000"/>
  <p:custDataLst>
    <p:tags r:id="rId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97770"/>
    <a:srgbClr val="ECAC1E"/>
    <a:srgbClr val="1B92B7"/>
    <a:srgbClr val="99B925"/>
    <a:srgbClr val="8BAF5B"/>
    <a:srgbClr val="595959"/>
    <a:srgbClr val="A5281E"/>
    <a:srgbClr val="286176"/>
    <a:srgbClr val="DA4841"/>
    <a:srgbClr val="C9B0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66" autoAdjust="0"/>
    <p:restoredTop sz="94660"/>
  </p:normalViewPr>
  <p:slideViewPr>
    <p:cSldViewPr snapToGrid="0" snapToObjects="1">
      <p:cViewPr>
        <p:scale>
          <a:sx n="75" d="100"/>
          <a:sy n="75" d="100"/>
        </p:scale>
        <p:origin x="-1146" y="-402"/>
      </p:cViewPr>
      <p:guideLst>
        <p:guide orient="horz" pos="1620"/>
        <p:guide orient="horz" pos="577"/>
        <p:guide orient="horz" pos="2895"/>
        <p:guide pos="2880"/>
        <p:guide pos="5738"/>
        <p:guide pos="385"/>
        <p:guide pos="5375"/>
        <p:guide pos="2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180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7048534-8C87-48A9-B5A6-F871402CFA72}" type="datetimeFigureOut">
              <a:rPr lang="zh-CN" altLang="en-US"/>
              <a:pPr>
                <a:defRPr/>
              </a:pPr>
              <a:t>2013/10/20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4D5D304-3980-49D4-9CFC-851B98882A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669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15"/>
          <p:cNvGrpSpPr>
            <a:grpSpLocks/>
          </p:cNvGrpSpPr>
          <p:nvPr userDrawn="1"/>
        </p:nvGrpSpPr>
        <p:grpSpPr bwMode="auto">
          <a:xfrm>
            <a:off x="0" y="4765675"/>
            <a:ext cx="9163050" cy="377826"/>
            <a:chOff x="0" y="4681728"/>
            <a:chExt cx="9163025" cy="377953"/>
          </a:xfrm>
        </p:grpSpPr>
        <p:sp>
          <p:nvSpPr>
            <p:cNvPr id="10" name="矩形 9"/>
            <p:cNvSpPr/>
            <p:nvPr/>
          </p:nvSpPr>
          <p:spPr>
            <a:xfrm>
              <a:off x="0" y="4681729"/>
              <a:ext cx="9163025" cy="37795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8785201" y="4681728"/>
              <a:ext cx="377824" cy="377952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0" y="4681728"/>
              <a:ext cx="377824" cy="377952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rot="5400000">
              <a:off x="8910592" y="4815142"/>
              <a:ext cx="127043" cy="1111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16200000">
              <a:off x="125391" y="4815142"/>
              <a:ext cx="127043" cy="1111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5" name="组合 9"/>
          <p:cNvGrpSpPr>
            <a:grpSpLocks/>
          </p:cNvGrpSpPr>
          <p:nvPr userDrawn="1"/>
        </p:nvGrpSpPr>
        <p:grpSpPr bwMode="auto">
          <a:xfrm flipH="1">
            <a:off x="9060625" y="242515"/>
            <a:ext cx="102425" cy="563308"/>
            <a:chOff x="7668348" y="242094"/>
            <a:chExt cx="98744" cy="564356"/>
          </a:xfrm>
        </p:grpSpPr>
        <p:sp>
          <p:nvSpPr>
            <p:cNvPr id="16" name="矩形 15"/>
            <p:cNvSpPr/>
            <p:nvPr/>
          </p:nvSpPr>
          <p:spPr>
            <a:xfrm>
              <a:off x="7668348" y="242468"/>
              <a:ext cx="62748" cy="564610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7767827" y="242468"/>
              <a:ext cx="0" cy="56461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3"/>
          <p:cNvGrpSpPr>
            <a:grpSpLocks/>
          </p:cNvGrpSpPr>
          <p:nvPr userDrawn="1"/>
        </p:nvGrpSpPr>
        <p:grpSpPr bwMode="auto">
          <a:xfrm>
            <a:off x="0" y="242888"/>
            <a:ext cx="481013" cy="563563"/>
            <a:chOff x="0" y="242467"/>
            <a:chExt cx="481012" cy="564611"/>
          </a:xfrm>
        </p:grpSpPr>
        <p:sp>
          <p:nvSpPr>
            <p:cNvPr id="19" name="矩形 18"/>
            <p:cNvSpPr/>
            <p:nvPr/>
          </p:nvSpPr>
          <p:spPr>
            <a:xfrm>
              <a:off x="0" y="242468"/>
              <a:ext cx="425449" cy="564610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481012" y="242467"/>
              <a:ext cx="0" cy="56461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16"/>
          <p:cNvSpPr txBox="1">
            <a:spLocks noChangeArrowheads="1"/>
          </p:cNvSpPr>
          <p:nvPr userDrawn="1"/>
        </p:nvSpPr>
        <p:spPr bwMode="auto">
          <a:xfrm>
            <a:off x="3271804" y="4824413"/>
            <a:ext cx="26003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演界店铺地址</a:t>
            </a:r>
            <a:r>
              <a:rPr lang="zh-CN" altLang="en-US" sz="11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 http://wuyeti.yanj.cn/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23" name="Freeform 6"/>
          <p:cNvSpPr>
            <a:spLocks/>
          </p:cNvSpPr>
          <p:nvPr/>
        </p:nvSpPr>
        <p:spPr bwMode="auto">
          <a:xfrm>
            <a:off x="630966" y="245805"/>
            <a:ext cx="827244" cy="290800"/>
          </a:xfrm>
          <a:custGeom>
            <a:avLst/>
            <a:gdLst/>
            <a:ahLst/>
            <a:cxnLst/>
            <a:rect l="l" t="t" r="r" b="b"/>
            <a:pathLst>
              <a:path w="827244" h="290800">
                <a:moveTo>
                  <a:pt x="760433" y="152324"/>
                </a:moveTo>
                <a:lnTo>
                  <a:pt x="800753" y="152324"/>
                </a:lnTo>
                <a:lnTo>
                  <a:pt x="775547" y="261299"/>
                </a:lnTo>
                <a:lnTo>
                  <a:pt x="735127" y="261299"/>
                </a:lnTo>
                <a:close/>
                <a:moveTo>
                  <a:pt x="329705" y="125833"/>
                </a:moveTo>
                <a:lnTo>
                  <a:pt x="370273" y="125833"/>
                </a:lnTo>
                <a:lnTo>
                  <a:pt x="331267" y="290800"/>
                </a:lnTo>
                <a:lnTo>
                  <a:pt x="290800" y="290800"/>
                </a:lnTo>
                <a:close/>
                <a:moveTo>
                  <a:pt x="744761" y="124629"/>
                </a:moveTo>
                <a:lnTo>
                  <a:pt x="743465" y="130053"/>
                </a:lnTo>
                <a:lnTo>
                  <a:pt x="738308" y="152334"/>
                </a:lnTo>
                <a:lnTo>
                  <a:pt x="755597" y="152324"/>
                </a:lnTo>
                <a:lnTo>
                  <a:pt x="752618" y="165570"/>
                </a:lnTo>
                <a:lnTo>
                  <a:pt x="735255" y="165528"/>
                </a:lnTo>
                <a:lnTo>
                  <a:pt x="706263" y="290800"/>
                </a:lnTo>
                <a:lnTo>
                  <a:pt x="679135" y="290800"/>
                </a:lnTo>
                <a:lnTo>
                  <a:pt x="707970" y="165462"/>
                </a:lnTo>
                <a:lnTo>
                  <a:pt x="682753" y="165402"/>
                </a:lnTo>
                <a:lnTo>
                  <a:pt x="660725" y="261299"/>
                </a:lnTo>
                <a:lnTo>
                  <a:pt x="630367" y="261299"/>
                </a:lnTo>
                <a:lnTo>
                  <a:pt x="654554" y="155890"/>
                </a:lnTo>
                <a:lnTo>
                  <a:pt x="652563" y="152374"/>
                </a:lnTo>
                <a:lnTo>
                  <a:pt x="685757" y="152324"/>
                </a:lnTo>
                <a:lnTo>
                  <a:pt x="685747" y="152366"/>
                </a:lnTo>
                <a:lnTo>
                  <a:pt x="710986" y="152351"/>
                </a:lnTo>
                <a:lnTo>
                  <a:pt x="716486" y="128446"/>
                </a:lnTo>
                <a:lnTo>
                  <a:pt x="714840" y="124780"/>
                </a:lnTo>
                <a:close/>
                <a:moveTo>
                  <a:pt x="651264" y="95127"/>
                </a:moveTo>
                <a:lnTo>
                  <a:pt x="691778" y="95127"/>
                </a:lnTo>
                <a:lnTo>
                  <a:pt x="683524" y="130649"/>
                </a:lnTo>
                <a:lnTo>
                  <a:pt x="643010" y="130649"/>
                </a:lnTo>
                <a:close/>
                <a:moveTo>
                  <a:pt x="405494" y="62013"/>
                </a:moveTo>
                <a:lnTo>
                  <a:pt x="435899" y="62013"/>
                </a:lnTo>
                <a:lnTo>
                  <a:pt x="415435" y="150613"/>
                </a:lnTo>
                <a:lnTo>
                  <a:pt x="428184" y="162903"/>
                </a:lnTo>
                <a:lnTo>
                  <a:pt x="434758" y="134262"/>
                </a:lnTo>
                <a:lnTo>
                  <a:pt x="475033" y="134262"/>
                </a:lnTo>
                <a:lnTo>
                  <a:pt x="461111" y="194647"/>
                </a:lnTo>
                <a:lnTo>
                  <a:pt x="477491" y="210437"/>
                </a:lnTo>
                <a:lnTo>
                  <a:pt x="501398" y="107771"/>
                </a:lnTo>
                <a:lnTo>
                  <a:pt x="441317" y="107771"/>
                </a:lnTo>
                <a:lnTo>
                  <a:pt x="444922" y="92117"/>
                </a:lnTo>
                <a:lnTo>
                  <a:pt x="448977" y="95127"/>
                </a:lnTo>
                <a:lnTo>
                  <a:pt x="504342" y="95127"/>
                </a:lnTo>
                <a:lnTo>
                  <a:pt x="504342" y="95127"/>
                </a:lnTo>
                <a:lnTo>
                  <a:pt x="544873" y="95127"/>
                </a:lnTo>
                <a:lnTo>
                  <a:pt x="508245" y="252246"/>
                </a:lnTo>
                <a:lnTo>
                  <a:pt x="506139" y="261298"/>
                </a:lnTo>
                <a:lnTo>
                  <a:pt x="506136" y="261295"/>
                </a:lnTo>
                <a:lnTo>
                  <a:pt x="499257" y="290800"/>
                </a:lnTo>
                <a:lnTo>
                  <a:pt x="458777" y="290800"/>
                </a:lnTo>
                <a:lnTo>
                  <a:pt x="472988" y="229774"/>
                </a:lnTo>
                <a:lnTo>
                  <a:pt x="456604" y="214194"/>
                </a:lnTo>
                <a:lnTo>
                  <a:pt x="451990" y="234206"/>
                </a:lnTo>
                <a:lnTo>
                  <a:pt x="411816" y="234206"/>
                </a:lnTo>
                <a:lnTo>
                  <a:pt x="423612" y="182820"/>
                </a:lnTo>
                <a:lnTo>
                  <a:pt x="410808" y="170645"/>
                </a:lnTo>
                <a:lnTo>
                  <a:pt x="405444" y="193867"/>
                </a:lnTo>
                <a:lnTo>
                  <a:pt x="378100" y="193867"/>
                </a:lnTo>
                <a:lnTo>
                  <a:pt x="407551" y="66478"/>
                </a:lnTo>
                <a:close/>
                <a:moveTo>
                  <a:pt x="313802" y="62013"/>
                </a:moveTo>
                <a:lnTo>
                  <a:pt x="344384" y="62013"/>
                </a:lnTo>
                <a:lnTo>
                  <a:pt x="320110" y="166171"/>
                </a:lnTo>
                <a:lnTo>
                  <a:pt x="292606" y="166171"/>
                </a:lnTo>
                <a:lnTo>
                  <a:pt x="315820" y="66485"/>
                </a:lnTo>
                <a:close/>
                <a:moveTo>
                  <a:pt x="708343" y="58401"/>
                </a:moveTo>
                <a:lnTo>
                  <a:pt x="739341" y="58401"/>
                </a:lnTo>
                <a:lnTo>
                  <a:pt x="730752" y="95127"/>
                </a:lnTo>
                <a:lnTo>
                  <a:pt x="743756" y="95127"/>
                </a:lnTo>
                <a:lnTo>
                  <a:pt x="751094" y="63657"/>
                </a:lnTo>
                <a:lnTo>
                  <a:pt x="748984" y="58401"/>
                </a:lnTo>
                <a:lnTo>
                  <a:pt x="779680" y="58401"/>
                </a:lnTo>
                <a:lnTo>
                  <a:pt x="771134" y="95127"/>
                </a:lnTo>
                <a:lnTo>
                  <a:pt x="795144" y="95127"/>
                </a:lnTo>
                <a:lnTo>
                  <a:pt x="807977" y="95127"/>
                </a:lnTo>
                <a:lnTo>
                  <a:pt x="825437" y="95127"/>
                </a:lnTo>
                <a:lnTo>
                  <a:pt x="817198" y="130649"/>
                </a:lnTo>
                <a:lnTo>
                  <a:pt x="786905" y="130649"/>
                </a:lnTo>
                <a:lnTo>
                  <a:pt x="792211" y="107771"/>
                </a:lnTo>
                <a:lnTo>
                  <a:pt x="692380" y="107771"/>
                </a:lnTo>
                <a:lnTo>
                  <a:pt x="695338" y="95127"/>
                </a:lnTo>
                <a:lnTo>
                  <a:pt x="703410" y="95127"/>
                </a:lnTo>
                <a:lnTo>
                  <a:pt x="710654" y="63907"/>
                </a:lnTo>
                <a:close/>
                <a:moveTo>
                  <a:pt x="588300" y="51778"/>
                </a:moveTo>
                <a:lnTo>
                  <a:pt x="605080" y="51778"/>
                </a:lnTo>
                <a:lnTo>
                  <a:pt x="560836" y="242032"/>
                </a:lnTo>
                <a:lnTo>
                  <a:pt x="570081" y="242032"/>
                </a:lnTo>
                <a:lnTo>
                  <a:pt x="610688" y="66830"/>
                </a:lnTo>
                <a:lnTo>
                  <a:pt x="605682" y="66830"/>
                </a:lnTo>
                <a:lnTo>
                  <a:pt x="609212" y="51778"/>
                </a:lnTo>
                <a:lnTo>
                  <a:pt x="614177" y="51778"/>
                </a:lnTo>
                <a:lnTo>
                  <a:pt x="615315" y="51778"/>
                </a:lnTo>
                <a:lnTo>
                  <a:pt x="654450" y="51778"/>
                </a:lnTo>
                <a:lnTo>
                  <a:pt x="607373" y="254676"/>
                </a:lnTo>
                <a:lnTo>
                  <a:pt x="602062" y="254676"/>
                </a:lnTo>
                <a:lnTo>
                  <a:pt x="567150" y="254676"/>
                </a:lnTo>
                <a:lnTo>
                  <a:pt x="557895" y="254676"/>
                </a:lnTo>
                <a:lnTo>
                  <a:pt x="549087" y="254676"/>
                </a:lnTo>
                <a:lnTo>
                  <a:pt x="544271" y="254676"/>
                </a:lnTo>
                <a:lnTo>
                  <a:pt x="590404" y="55635"/>
                </a:lnTo>
                <a:close/>
                <a:moveTo>
                  <a:pt x="74392" y="30104"/>
                </a:moveTo>
                <a:lnTo>
                  <a:pt x="91515" y="30104"/>
                </a:lnTo>
                <a:lnTo>
                  <a:pt x="118608" y="30104"/>
                </a:lnTo>
                <a:lnTo>
                  <a:pt x="164366" y="30104"/>
                </a:lnTo>
                <a:lnTo>
                  <a:pt x="161597" y="42748"/>
                </a:lnTo>
                <a:lnTo>
                  <a:pt x="115674" y="42748"/>
                </a:lnTo>
                <a:lnTo>
                  <a:pt x="81304" y="190856"/>
                </a:lnTo>
                <a:lnTo>
                  <a:pt x="276952" y="190856"/>
                </a:lnTo>
                <a:lnTo>
                  <a:pt x="276941" y="190906"/>
                </a:lnTo>
                <a:lnTo>
                  <a:pt x="277101" y="190906"/>
                </a:lnTo>
                <a:lnTo>
                  <a:pt x="279361" y="190856"/>
                </a:lnTo>
                <a:lnTo>
                  <a:pt x="275997" y="195873"/>
                </a:lnTo>
                <a:lnTo>
                  <a:pt x="254778" y="288091"/>
                </a:lnTo>
                <a:lnTo>
                  <a:pt x="254323" y="290800"/>
                </a:lnTo>
                <a:lnTo>
                  <a:pt x="254155" y="290800"/>
                </a:lnTo>
                <a:lnTo>
                  <a:pt x="213735" y="290800"/>
                </a:lnTo>
                <a:lnTo>
                  <a:pt x="194469" y="290800"/>
                </a:lnTo>
                <a:lnTo>
                  <a:pt x="198185" y="274544"/>
                </a:lnTo>
                <a:lnTo>
                  <a:pt x="201700" y="277958"/>
                </a:lnTo>
                <a:lnTo>
                  <a:pt x="216693" y="277958"/>
                </a:lnTo>
                <a:lnTo>
                  <a:pt x="227910" y="229257"/>
                </a:lnTo>
                <a:lnTo>
                  <a:pt x="0" y="290800"/>
                </a:lnTo>
                <a:lnTo>
                  <a:pt x="7375" y="258851"/>
                </a:lnTo>
                <a:lnTo>
                  <a:pt x="11239" y="262524"/>
                </a:lnTo>
                <a:lnTo>
                  <a:pt x="228169" y="203500"/>
                </a:lnTo>
                <a:lnTo>
                  <a:pt x="78370" y="203500"/>
                </a:lnTo>
                <a:lnTo>
                  <a:pt x="63217" y="203500"/>
                </a:lnTo>
                <a:lnTo>
                  <a:pt x="37931" y="203500"/>
                </a:lnTo>
                <a:lnTo>
                  <a:pt x="76658" y="36491"/>
                </a:lnTo>
                <a:close/>
                <a:moveTo>
                  <a:pt x="290802" y="27093"/>
                </a:moveTo>
                <a:lnTo>
                  <a:pt x="293966" y="30303"/>
                </a:lnTo>
                <a:lnTo>
                  <a:pt x="411816" y="30303"/>
                </a:lnTo>
                <a:lnTo>
                  <a:pt x="408904" y="42747"/>
                </a:lnTo>
                <a:lnTo>
                  <a:pt x="287187" y="42747"/>
                </a:lnTo>
                <a:close/>
                <a:moveTo>
                  <a:pt x="739019" y="0"/>
                </a:moveTo>
                <a:lnTo>
                  <a:pt x="771854" y="0"/>
                </a:lnTo>
                <a:lnTo>
                  <a:pt x="764806" y="30061"/>
                </a:lnTo>
                <a:lnTo>
                  <a:pt x="823376" y="30061"/>
                </a:lnTo>
                <a:lnTo>
                  <a:pt x="827244" y="28047"/>
                </a:lnTo>
                <a:lnTo>
                  <a:pt x="826792" y="30061"/>
                </a:lnTo>
                <a:lnTo>
                  <a:pt x="823828" y="42747"/>
                </a:lnTo>
                <a:lnTo>
                  <a:pt x="761832" y="42747"/>
                </a:lnTo>
                <a:lnTo>
                  <a:pt x="731515" y="42747"/>
                </a:lnTo>
                <a:lnTo>
                  <a:pt x="667695" y="42747"/>
                </a:lnTo>
                <a:lnTo>
                  <a:pt x="671161" y="27695"/>
                </a:lnTo>
                <a:lnTo>
                  <a:pt x="674326" y="30061"/>
                </a:lnTo>
                <a:lnTo>
                  <a:pt x="734421" y="30061"/>
                </a:lnTo>
                <a:lnTo>
                  <a:pt x="740630" y="2953"/>
                </a:lnTo>
                <a:close/>
                <a:moveTo>
                  <a:pt x="421836" y="0"/>
                </a:moveTo>
                <a:lnTo>
                  <a:pt x="425875" y="0"/>
                </a:lnTo>
                <a:lnTo>
                  <a:pt x="456369" y="0"/>
                </a:lnTo>
                <a:lnTo>
                  <a:pt x="449455" y="30022"/>
                </a:lnTo>
                <a:lnTo>
                  <a:pt x="561043" y="30022"/>
                </a:lnTo>
                <a:lnTo>
                  <a:pt x="566548" y="27093"/>
                </a:lnTo>
                <a:lnTo>
                  <a:pt x="562994" y="42747"/>
                </a:lnTo>
                <a:lnTo>
                  <a:pt x="446524" y="42747"/>
                </a:lnTo>
                <a:lnTo>
                  <a:pt x="422653" y="42747"/>
                </a:lnTo>
                <a:lnTo>
                  <a:pt x="416030" y="42747"/>
                </a:lnTo>
                <a:lnTo>
                  <a:pt x="425017" y="3954"/>
                </a:lnTo>
                <a:close/>
                <a:moveTo>
                  <a:pt x="174866" y="0"/>
                </a:moveTo>
                <a:lnTo>
                  <a:pt x="178904" y="0"/>
                </a:lnTo>
                <a:lnTo>
                  <a:pt x="208919" y="0"/>
                </a:lnTo>
                <a:lnTo>
                  <a:pt x="202107" y="30104"/>
                </a:lnTo>
                <a:lnTo>
                  <a:pt x="214422" y="30104"/>
                </a:lnTo>
                <a:lnTo>
                  <a:pt x="237215" y="30104"/>
                </a:lnTo>
                <a:lnTo>
                  <a:pt x="254675" y="30104"/>
                </a:lnTo>
                <a:lnTo>
                  <a:pt x="224572" y="160379"/>
                </a:lnTo>
                <a:lnTo>
                  <a:pt x="224572" y="160753"/>
                </a:lnTo>
                <a:lnTo>
                  <a:pt x="224486" y="160753"/>
                </a:lnTo>
                <a:lnTo>
                  <a:pt x="184233" y="160753"/>
                </a:lnTo>
                <a:lnTo>
                  <a:pt x="110781" y="160753"/>
                </a:lnTo>
                <a:lnTo>
                  <a:pt x="114502" y="145099"/>
                </a:lnTo>
                <a:lnTo>
                  <a:pt x="118072" y="147861"/>
                </a:lnTo>
                <a:lnTo>
                  <a:pt x="187212" y="147861"/>
                </a:lnTo>
                <a:lnTo>
                  <a:pt x="211501" y="42748"/>
                </a:lnTo>
                <a:lnTo>
                  <a:pt x="191458" y="42748"/>
                </a:lnTo>
                <a:lnTo>
                  <a:pt x="191458" y="42747"/>
                </a:lnTo>
                <a:lnTo>
                  <a:pt x="169182" y="42747"/>
                </a:lnTo>
                <a:lnTo>
                  <a:pt x="177957" y="3959"/>
                </a:lnTo>
                <a:close/>
              </a:path>
            </a:pathLst>
          </a:custGeom>
          <a:solidFill>
            <a:srgbClr val="A5281E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8" name="TextBox 7"/>
          <p:cNvSpPr txBox="1">
            <a:spLocks noChangeArrowheads="1"/>
          </p:cNvSpPr>
          <p:nvPr userDrawn="1"/>
        </p:nvSpPr>
        <p:spPr bwMode="auto">
          <a:xfrm>
            <a:off x="542066" y="532284"/>
            <a:ext cx="182602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 eaLnBrk="1" hangingPunct="1">
              <a:defRPr/>
            </a:pPr>
            <a:r>
              <a:rPr lang="en-US" altLang="zh-CN" sz="800" i="1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WUYETI</a:t>
            </a:r>
          </a:p>
          <a:p>
            <a:pPr algn="l" eaLnBrk="1" hangingPunct="1">
              <a:defRPr/>
            </a:pPr>
            <a:r>
              <a:rPr lang="en-US" altLang="zh-CN" sz="800" i="1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PERSONAL PORTFOLLO    </a:t>
            </a:r>
          </a:p>
        </p:txBody>
      </p:sp>
      <p:sp>
        <p:nvSpPr>
          <p:cNvPr id="59" name="TextBox 58"/>
          <p:cNvSpPr txBox="1"/>
          <p:nvPr userDrawn="1"/>
        </p:nvSpPr>
        <p:spPr bwMode="auto">
          <a:xfrm>
            <a:off x="6205342" y="219756"/>
            <a:ext cx="271323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  <a:cs typeface="Microsoft Himalaya" pitchFamily="2" charset="0"/>
              </a:rPr>
              <a:t>PPT</a:t>
            </a:r>
            <a:r>
              <a:rPr lang="zh-CN" altLang="en-US" sz="20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  <a:cs typeface="Microsoft Himalaya" pitchFamily="2" charset="0"/>
              </a:rPr>
              <a:t>图表</a:t>
            </a:r>
            <a:endParaRPr lang="en-US" altLang="zh-CN" sz="2000" b="0" dirty="0" smtClean="0">
              <a:solidFill>
                <a:schemeClr val="tx1">
                  <a:lumMod val="65000"/>
                  <a:lumOff val="3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  <a:cs typeface="Microsoft Himalaya" pitchFamily="2" charset="0"/>
            </a:endParaRPr>
          </a:p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  <a:cs typeface="Microsoft Himalaya" pitchFamily="2" charset="0"/>
              </a:rPr>
              <a:t>百分比纯色系列图表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  <a:cs typeface="Microsoft Himalaya" pitchFamily="2" charset="0"/>
              </a:rPr>
              <a:t>-1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  <a:cs typeface="Microsoft Himalay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42982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AFA5B47-3A8B-4DCA-A5FF-4C2437EDF16D}" type="datetimeFigureOut">
              <a:rPr lang="zh-CN" altLang="en-US"/>
              <a:pPr>
                <a:defRPr/>
              </a:pPr>
              <a:t>2013/10/20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D047A38-DD82-498D-992D-DB3B09A9AD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975108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986F307-3BC8-4C91-AD05-CB781E088601}" type="datetimeFigureOut">
              <a:rPr lang="zh-CN" altLang="en-US"/>
              <a:pPr>
                <a:defRPr/>
              </a:pPr>
              <a:t>2013/10/20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774ADAA-1259-46B0-A9F2-F436151C96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81157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5"/>
          <p:cNvGrpSpPr>
            <a:grpSpLocks/>
          </p:cNvGrpSpPr>
          <p:nvPr userDrawn="1"/>
        </p:nvGrpSpPr>
        <p:grpSpPr bwMode="auto">
          <a:xfrm>
            <a:off x="0" y="4765675"/>
            <a:ext cx="9163050" cy="377825"/>
            <a:chOff x="0" y="4681728"/>
            <a:chExt cx="9163025" cy="377952"/>
          </a:xfrm>
        </p:grpSpPr>
        <p:sp>
          <p:nvSpPr>
            <p:cNvPr id="8" name="矩形 7"/>
            <p:cNvSpPr/>
            <p:nvPr/>
          </p:nvSpPr>
          <p:spPr>
            <a:xfrm>
              <a:off x="0" y="4681728"/>
              <a:ext cx="9163025" cy="37795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8785201" y="4681728"/>
              <a:ext cx="377824" cy="377952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0" y="4681728"/>
              <a:ext cx="377824" cy="377952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5400000">
              <a:off x="8910592" y="4815142"/>
              <a:ext cx="127043" cy="1111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rot="16200000">
              <a:off x="125391" y="4815142"/>
              <a:ext cx="127043" cy="1111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6" name="TextBox 16"/>
          <p:cNvSpPr txBox="1">
            <a:spLocks noChangeArrowheads="1"/>
          </p:cNvSpPr>
          <p:nvPr userDrawn="1"/>
        </p:nvSpPr>
        <p:spPr bwMode="auto">
          <a:xfrm>
            <a:off x="3271804" y="4824413"/>
            <a:ext cx="260039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演界店铺地址</a:t>
            </a:r>
            <a:r>
              <a:rPr lang="zh-CN" altLang="en-US" sz="11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 http://wuyeti.yanj.cn/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326793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796118F-6E1B-4A6D-9139-6CB1944A3211}" type="datetimeFigureOut">
              <a:rPr lang="zh-CN" altLang="en-US"/>
              <a:pPr>
                <a:defRPr/>
              </a:pPr>
              <a:t>2013/10/20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55E5B3F-B7B6-4472-9D12-D38F700274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89937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65FD6DF-3634-4324-A5CF-3F1F2D04E1A4}" type="datetimeFigureOut">
              <a:rPr lang="zh-CN" altLang="en-US"/>
              <a:pPr>
                <a:defRPr/>
              </a:pPr>
              <a:t>2013/10/20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DC5461B-A2AF-4666-91DB-7BF22238D3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85576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A00D5C9-068F-48EA-9C52-C07DB866EE47}" type="datetimeFigureOut">
              <a:rPr lang="zh-CN" altLang="en-US"/>
              <a:pPr>
                <a:defRPr/>
              </a:pPr>
              <a:t>2013/10/20 Sunday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8768AE4-94CB-4E0E-B51A-37E8B04252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167279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CEA0A13-B101-4C91-AB70-987CA48D141C}" type="datetimeFigureOut">
              <a:rPr lang="zh-CN" altLang="en-US"/>
              <a:pPr>
                <a:defRPr/>
              </a:pPr>
              <a:t>2013/10/20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97936A4-4DCC-4CB3-9B50-7679B9D283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67927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28C039D-FAD2-4993-ABEE-2988D67BCCFA}" type="datetimeFigureOut">
              <a:rPr lang="zh-CN" altLang="en-US"/>
              <a:pPr>
                <a:defRPr/>
              </a:pPr>
              <a:t>2013/10/20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E005E5A-1DE1-4684-A14F-7E06440371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520401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3C785DD-53D5-45C3-8366-AB167AA86D3C}" type="datetimeFigureOut">
              <a:rPr lang="zh-CN" altLang="en-US"/>
              <a:pPr>
                <a:defRPr/>
              </a:pPr>
              <a:t>2013/10/20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A50050A-D7F8-4925-BA1F-1DD3497EEA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380178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F4512FF-520C-4CA4-BAD8-8F3BC5C64BE6}" type="datetimeFigureOut">
              <a:rPr lang="zh-CN" altLang="en-US"/>
              <a:pPr>
                <a:defRPr/>
              </a:pPr>
              <a:t>2013/10/20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A25DD9B-77F0-47DE-827F-949A817DE4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58543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C:\Users\chenkui\Desktop\未命名的-1.pn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xtBox 68"/>
          <p:cNvSpPr txBox="1"/>
          <p:nvPr/>
        </p:nvSpPr>
        <p:spPr>
          <a:xfrm>
            <a:off x="1548034" y="2040943"/>
            <a:ext cx="7581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42%</a:t>
            </a:r>
            <a:endParaRPr lang="zh-CN" altLang="en-US" sz="1100" b="1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矩形 1"/>
          <p:cNvSpPr>
            <a:spLocks noChangeArrowheads="1"/>
          </p:cNvSpPr>
          <p:nvPr/>
        </p:nvSpPr>
        <p:spPr bwMode="auto">
          <a:xfrm>
            <a:off x="1087601" y="3363838"/>
            <a:ext cx="694078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设计机构。拥有国内顶尖的</a:t>
            </a:r>
            <a:r>
              <a:rPr lang="en-US" altLang="zh-CN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制作技术、顶级的</a:t>
            </a:r>
            <a:r>
              <a:rPr lang="en-US" altLang="zh-CN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设计团队， 坚持精益求精、拒绝平庸的做事精神，帮助您实现美观、精致、严谨、动感的</a:t>
            </a:r>
            <a:r>
              <a:rPr lang="en-US" altLang="zh-CN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展示效果，让您的</a:t>
            </a:r>
            <a:r>
              <a:rPr lang="en-US" altLang="zh-CN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创造卓越价值。</a:t>
            </a:r>
          </a:p>
        </p:txBody>
      </p:sp>
      <p:sp>
        <p:nvSpPr>
          <p:cNvPr id="694" name="Freeform 39"/>
          <p:cNvSpPr>
            <a:spLocks/>
          </p:cNvSpPr>
          <p:nvPr/>
        </p:nvSpPr>
        <p:spPr bwMode="auto">
          <a:xfrm>
            <a:off x="1312465" y="1608942"/>
            <a:ext cx="1169183" cy="1193190"/>
          </a:xfrm>
          <a:custGeom>
            <a:avLst/>
            <a:gdLst>
              <a:gd name="T0" fmla="*/ 119 w 243"/>
              <a:gd name="T1" fmla="*/ 22 h 248"/>
              <a:gd name="T2" fmla="*/ 221 w 243"/>
              <a:gd name="T3" fmla="*/ 124 h 248"/>
              <a:gd name="T4" fmla="*/ 119 w 243"/>
              <a:gd name="T5" fmla="*/ 227 h 248"/>
              <a:gd name="T6" fmla="*/ 118 w 243"/>
              <a:gd name="T7" fmla="*/ 227 h 248"/>
              <a:gd name="T8" fmla="*/ 118 w 243"/>
              <a:gd name="T9" fmla="*/ 248 h 248"/>
              <a:gd name="T10" fmla="*/ 119 w 243"/>
              <a:gd name="T11" fmla="*/ 248 h 248"/>
              <a:gd name="T12" fmla="*/ 243 w 243"/>
              <a:gd name="T13" fmla="*/ 124 h 248"/>
              <a:gd name="T14" fmla="*/ 119 w 243"/>
              <a:gd name="T15" fmla="*/ 0 h 248"/>
              <a:gd name="T16" fmla="*/ 0 w 243"/>
              <a:gd name="T17" fmla="*/ 85 h 248"/>
              <a:gd name="T18" fmla="*/ 21 w 243"/>
              <a:gd name="T19" fmla="*/ 92 h 248"/>
              <a:gd name="T20" fmla="*/ 119 w 243"/>
              <a:gd name="T21" fmla="*/ 22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3" h="248">
                <a:moveTo>
                  <a:pt x="119" y="22"/>
                </a:moveTo>
                <a:cubicBezTo>
                  <a:pt x="175" y="22"/>
                  <a:pt x="221" y="67"/>
                  <a:pt x="221" y="124"/>
                </a:cubicBezTo>
                <a:cubicBezTo>
                  <a:pt x="221" y="181"/>
                  <a:pt x="175" y="227"/>
                  <a:pt x="119" y="227"/>
                </a:cubicBezTo>
                <a:cubicBezTo>
                  <a:pt x="119" y="227"/>
                  <a:pt x="118" y="227"/>
                  <a:pt x="118" y="227"/>
                </a:cubicBezTo>
                <a:cubicBezTo>
                  <a:pt x="118" y="248"/>
                  <a:pt x="118" y="248"/>
                  <a:pt x="118" y="248"/>
                </a:cubicBezTo>
                <a:cubicBezTo>
                  <a:pt x="118" y="248"/>
                  <a:pt x="119" y="248"/>
                  <a:pt x="119" y="248"/>
                </a:cubicBezTo>
                <a:cubicBezTo>
                  <a:pt x="187" y="248"/>
                  <a:pt x="243" y="193"/>
                  <a:pt x="243" y="124"/>
                </a:cubicBezTo>
                <a:cubicBezTo>
                  <a:pt x="243" y="55"/>
                  <a:pt x="187" y="0"/>
                  <a:pt x="119" y="0"/>
                </a:cubicBezTo>
                <a:cubicBezTo>
                  <a:pt x="63" y="0"/>
                  <a:pt x="17" y="36"/>
                  <a:pt x="0" y="85"/>
                </a:cubicBezTo>
                <a:cubicBezTo>
                  <a:pt x="21" y="92"/>
                  <a:pt x="21" y="92"/>
                  <a:pt x="21" y="92"/>
                </a:cubicBezTo>
                <a:cubicBezTo>
                  <a:pt x="35" y="51"/>
                  <a:pt x="73" y="22"/>
                  <a:pt x="119" y="22"/>
                </a:cubicBezTo>
                <a:close/>
              </a:path>
            </a:pathLst>
          </a:custGeom>
          <a:solidFill>
            <a:srgbClr val="F8B2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5" name="Freeform 40"/>
          <p:cNvSpPr>
            <a:spLocks/>
          </p:cNvSpPr>
          <p:nvPr/>
        </p:nvSpPr>
        <p:spPr bwMode="auto">
          <a:xfrm>
            <a:off x="1278854" y="1407276"/>
            <a:ext cx="1404460" cy="1596522"/>
          </a:xfrm>
          <a:custGeom>
            <a:avLst/>
            <a:gdLst>
              <a:gd name="T0" fmla="*/ 126 w 292"/>
              <a:gd name="T1" fmla="*/ 21 h 332"/>
              <a:gd name="T2" fmla="*/ 271 w 292"/>
              <a:gd name="T3" fmla="*/ 166 h 332"/>
              <a:gd name="T4" fmla="*/ 126 w 292"/>
              <a:gd name="T5" fmla="*/ 311 h 332"/>
              <a:gd name="T6" fmla="*/ 125 w 292"/>
              <a:gd name="T7" fmla="*/ 311 h 332"/>
              <a:gd name="T8" fmla="*/ 125 w 292"/>
              <a:gd name="T9" fmla="*/ 332 h 332"/>
              <a:gd name="T10" fmla="*/ 126 w 292"/>
              <a:gd name="T11" fmla="*/ 332 h 332"/>
              <a:gd name="T12" fmla="*/ 292 w 292"/>
              <a:gd name="T13" fmla="*/ 166 h 332"/>
              <a:gd name="T14" fmla="*/ 126 w 292"/>
              <a:gd name="T15" fmla="*/ 0 h 332"/>
              <a:gd name="T16" fmla="*/ 0 w 292"/>
              <a:gd name="T17" fmla="*/ 57 h 332"/>
              <a:gd name="T18" fmla="*/ 16 w 292"/>
              <a:gd name="T19" fmla="*/ 71 h 332"/>
              <a:gd name="T20" fmla="*/ 126 w 292"/>
              <a:gd name="T21" fmla="*/ 21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2" h="332">
                <a:moveTo>
                  <a:pt x="126" y="21"/>
                </a:moveTo>
                <a:cubicBezTo>
                  <a:pt x="206" y="21"/>
                  <a:pt x="271" y="86"/>
                  <a:pt x="271" y="166"/>
                </a:cubicBezTo>
                <a:cubicBezTo>
                  <a:pt x="271" y="246"/>
                  <a:pt x="206" y="311"/>
                  <a:pt x="126" y="311"/>
                </a:cubicBezTo>
                <a:cubicBezTo>
                  <a:pt x="126" y="311"/>
                  <a:pt x="125" y="311"/>
                  <a:pt x="125" y="311"/>
                </a:cubicBezTo>
                <a:cubicBezTo>
                  <a:pt x="125" y="332"/>
                  <a:pt x="125" y="332"/>
                  <a:pt x="125" y="332"/>
                </a:cubicBezTo>
                <a:cubicBezTo>
                  <a:pt x="125" y="332"/>
                  <a:pt x="126" y="332"/>
                  <a:pt x="126" y="332"/>
                </a:cubicBezTo>
                <a:cubicBezTo>
                  <a:pt x="217" y="332"/>
                  <a:pt x="292" y="258"/>
                  <a:pt x="292" y="166"/>
                </a:cubicBezTo>
                <a:cubicBezTo>
                  <a:pt x="292" y="74"/>
                  <a:pt x="217" y="0"/>
                  <a:pt x="126" y="0"/>
                </a:cubicBezTo>
                <a:cubicBezTo>
                  <a:pt x="76" y="0"/>
                  <a:pt x="31" y="22"/>
                  <a:pt x="0" y="57"/>
                </a:cubicBezTo>
                <a:cubicBezTo>
                  <a:pt x="16" y="71"/>
                  <a:pt x="16" y="71"/>
                  <a:pt x="16" y="71"/>
                </a:cubicBezTo>
                <a:cubicBezTo>
                  <a:pt x="43" y="40"/>
                  <a:pt x="82" y="21"/>
                  <a:pt x="126" y="21"/>
                </a:cubicBezTo>
                <a:close/>
              </a:path>
            </a:pathLst>
          </a:custGeom>
          <a:solidFill>
            <a:srgbClr val="A8B7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6" name="Freeform 41"/>
          <p:cNvSpPr>
            <a:spLocks/>
          </p:cNvSpPr>
          <p:nvPr/>
        </p:nvSpPr>
        <p:spPr bwMode="auto">
          <a:xfrm>
            <a:off x="1771015" y="1714576"/>
            <a:ext cx="604998" cy="986723"/>
          </a:xfrm>
          <a:custGeom>
            <a:avLst/>
            <a:gdLst>
              <a:gd name="T0" fmla="*/ 24 w 126"/>
              <a:gd name="T1" fmla="*/ 21 h 205"/>
              <a:gd name="T2" fmla="*/ 105 w 126"/>
              <a:gd name="T3" fmla="*/ 102 h 205"/>
              <a:gd name="T4" fmla="*/ 24 w 126"/>
              <a:gd name="T5" fmla="*/ 183 h 205"/>
              <a:gd name="T6" fmla="*/ 23 w 126"/>
              <a:gd name="T7" fmla="*/ 183 h 205"/>
              <a:gd name="T8" fmla="*/ 23 w 126"/>
              <a:gd name="T9" fmla="*/ 205 h 205"/>
              <a:gd name="T10" fmla="*/ 24 w 126"/>
              <a:gd name="T11" fmla="*/ 205 h 205"/>
              <a:gd name="T12" fmla="*/ 126 w 126"/>
              <a:gd name="T13" fmla="*/ 102 h 205"/>
              <a:gd name="T14" fmla="*/ 24 w 126"/>
              <a:gd name="T15" fmla="*/ 0 h 205"/>
              <a:gd name="T16" fmla="*/ 0 w 126"/>
              <a:gd name="T17" fmla="*/ 2 h 205"/>
              <a:gd name="T18" fmla="*/ 5 w 126"/>
              <a:gd name="T19" fmla="*/ 23 h 205"/>
              <a:gd name="T20" fmla="*/ 24 w 126"/>
              <a:gd name="T21" fmla="*/ 21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6" h="205">
                <a:moveTo>
                  <a:pt x="24" y="21"/>
                </a:moveTo>
                <a:cubicBezTo>
                  <a:pt x="68" y="21"/>
                  <a:pt x="105" y="57"/>
                  <a:pt x="105" y="102"/>
                </a:cubicBezTo>
                <a:cubicBezTo>
                  <a:pt x="105" y="147"/>
                  <a:pt x="68" y="183"/>
                  <a:pt x="24" y="183"/>
                </a:cubicBezTo>
                <a:cubicBezTo>
                  <a:pt x="24" y="183"/>
                  <a:pt x="24" y="183"/>
                  <a:pt x="23" y="183"/>
                </a:cubicBezTo>
                <a:cubicBezTo>
                  <a:pt x="23" y="205"/>
                  <a:pt x="23" y="205"/>
                  <a:pt x="23" y="205"/>
                </a:cubicBezTo>
                <a:cubicBezTo>
                  <a:pt x="23" y="205"/>
                  <a:pt x="24" y="205"/>
                  <a:pt x="24" y="205"/>
                </a:cubicBezTo>
                <a:cubicBezTo>
                  <a:pt x="80" y="205"/>
                  <a:pt x="126" y="159"/>
                  <a:pt x="126" y="102"/>
                </a:cubicBezTo>
                <a:cubicBezTo>
                  <a:pt x="126" y="45"/>
                  <a:pt x="80" y="0"/>
                  <a:pt x="24" y="0"/>
                </a:cubicBezTo>
                <a:cubicBezTo>
                  <a:pt x="16" y="0"/>
                  <a:pt x="8" y="0"/>
                  <a:pt x="0" y="2"/>
                </a:cubicBezTo>
                <a:cubicBezTo>
                  <a:pt x="5" y="23"/>
                  <a:pt x="5" y="23"/>
                  <a:pt x="5" y="23"/>
                </a:cubicBezTo>
                <a:cubicBezTo>
                  <a:pt x="11" y="22"/>
                  <a:pt x="17" y="21"/>
                  <a:pt x="24" y="21"/>
                </a:cubicBezTo>
                <a:close/>
              </a:path>
            </a:pathLst>
          </a:custGeom>
          <a:solidFill>
            <a:srgbClr val="ED7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7" name="Freeform 42"/>
          <p:cNvSpPr>
            <a:spLocks/>
          </p:cNvSpPr>
          <p:nvPr/>
        </p:nvSpPr>
        <p:spPr bwMode="auto">
          <a:xfrm>
            <a:off x="1187624" y="1508109"/>
            <a:ext cx="1394856" cy="1394856"/>
          </a:xfrm>
          <a:custGeom>
            <a:avLst/>
            <a:gdLst>
              <a:gd name="T0" fmla="*/ 20 w 290"/>
              <a:gd name="T1" fmla="*/ 145 h 290"/>
              <a:gd name="T2" fmla="*/ 145 w 290"/>
              <a:gd name="T3" fmla="*/ 21 h 290"/>
              <a:gd name="T4" fmla="*/ 269 w 290"/>
              <a:gd name="T5" fmla="*/ 145 h 290"/>
              <a:gd name="T6" fmla="*/ 145 w 290"/>
              <a:gd name="T7" fmla="*/ 269 h 290"/>
              <a:gd name="T8" fmla="*/ 144 w 290"/>
              <a:gd name="T9" fmla="*/ 269 h 290"/>
              <a:gd name="T10" fmla="*/ 144 w 290"/>
              <a:gd name="T11" fmla="*/ 290 h 290"/>
              <a:gd name="T12" fmla="*/ 145 w 290"/>
              <a:gd name="T13" fmla="*/ 290 h 290"/>
              <a:gd name="T14" fmla="*/ 290 w 290"/>
              <a:gd name="T15" fmla="*/ 145 h 290"/>
              <a:gd name="T16" fmla="*/ 145 w 290"/>
              <a:gd name="T17" fmla="*/ 0 h 290"/>
              <a:gd name="T18" fmla="*/ 0 w 290"/>
              <a:gd name="T19" fmla="*/ 145 h 290"/>
              <a:gd name="T20" fmla="*/ 1 w 290"/>
              <a:gd name="T21" fmla="*/ 163 h 290"/>
              <a:gd name="T22" fmla="*/ 21 w 290"/>
              <a:gd name="T23" fmla="*/ 160 h 290"/>
              <a:gd name="T24" fmla="*/ 20 w 290"/>
              <a:gd name="T25" fmla="*/ 145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90" h="290">
                <a:moveTo>
                  <a:pt x="20" y="145"/>
                </a:moveTo>
                <a:cubicBezTo>
                  <a:pt x="20" y="76"/>
                  <a:pt x="76" y="21"/>
                  <a:pt x="145" y="21"/>
                </a:cubicBezTo>
                <a:cubicBezTo>
                  <a:pt x="213" y="21"/>
                  <a:pt x="269" y="76"/>
                  <a:pt x="269" y="145"/>
                </a:cubicBezTo>
                <a:cubicBezTo>
                  <a:pt x="269" y="214"/>
                  <a:pt x="213" y="269"/>
                  <a:pt x="145" y="269"/>
                </a:cubicBezTo>
                <a:cubicBezTo>
                  <a:pt x="145" y="269"/>
                  <a:pt x="144" y="269"/>
                  <a:pt x="144" y="269"/>
                </a:cubicBezTo>
                <a:cubicBezTo>
                  <a:pt x="144" y="290"/>
                  <a:pt x="144" y="290"/>
                  <a:pt x="144" y="290"/>
                </a:cubicBezTo>
                <a:cubicBezTo>
                  <a:pt x="144" y="290"/>
                  <a:pt x="145" y="290"/>
                  <a:pt x="145" y="290"/>
                </a:cubicBezTo>
                <a:cubicBezTo>
                  <a:pt x="225" y="290"/>
                  <a:pt x="290" y="225"/>
                  <a:pt x="290" y="145"/>
                </a:cubicBezTo>
                <a:cubicBezTo>
                  <a:pt x="290" y="65"/>
                  <a:pt x="225" y="0"/>
                  <a:pt x="145" y="0"/>
                </a:cubicBezTo>
                <a:cubicBezTo>
                  <a:pt x="64" y="0"/>
                  <a:pt x="0" y="65"/>
                  <a:pt x="0" y="145"/>
                </a:cubicBezTo>
                <a:cubicBezTo>
                  <a:pt x="0" y="151"/>
                  <a:pt x="0" y="157"/>
                  <a:pt x="1" y="163"/>
                </a:cubicBezTo>
                <a:cubicBezTo>
                  <a:pt x="21" y="160"/>
                  <a:pt x="21" y="160"/>
                  <a:pt x="21" y="160"/>
                </a:cubicBezTo>
                <a:cubicBezTo>
                  <a:pt x="21" y="155"/>
                  <a:pt x="20" y="150"/>
                  <a:pt x="20" y="145"/>
                </a:cubicBezTo>
                <a:close/>
              </a:path>
            </a:pathLst>
          </a:custGeom>
          <a:solidFill>
            <a:srgbClr val="20B0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372" name="Freeform 53"/>
          <p:cNvSpPr>
            <a:spLocks/>
          </p:cNvSpPr>
          <p:nvPr/>
        </p:nvSpPr>
        <p:spPr bwMode="auto">
          <a:xfrm>
            <a:off x="4874334" y="1608942"/>
            <a:ext cx="1197992" cy="1164381"/>
          </a:xfrm>
          <a:custGeom>
            <a:avLst/>
            <a:gdLst>
              <a:gd name="T0" fmla="*/ 22 w 249"/>
              <a:gd name="T1" fmla="*/ 124 h 242"/>
              <a:gd name="T2" fmla="*/ 124 w 249"/>
              <a:gd name="T3" fmla="*/ 22 h 242"/>
              <a:gd name="T4" fmla="*/ 227 w 249"/>
              <a:gd name="T5" fmla="*/ 124 h 242"/>
              <a:gd name="T6" fmla="*/ 227 w 249"/>
              <a:gd name="T7" fmla="*/ 124 h 242"/>
              <a:gd name="T8" fmla="*/ 249 w 249"/>
              <a:gd name="T9" fmla="*/ 124 h 242"/>
              <a:gd name="T10" fmla="*/ 249 w 249"/>
              <a:gd name="T11" fmla="*/ 124 h 242"/>
              <a:gd name="T12" fmla="*/ 124 w 249"/>
              <a:gd name="T13" fmla="*/ 0 h 242"/>
              <a:gd name="T14" fmla="*/ 0 w 249"/>
              <a:gd name="T15" fmla="*/ 124 h 242"/>
              <a:gd name="T16" fmla="*/ 86 w 249"/>
              <a:gd name="T17" fmla="*/ 242 h 242"/>
              <a:gd name="T18" fmla="*/ 92 w 249"/>
              <a:gd name="T19" fmla="*/ 222 h 242"/>
              <a:gd name="T20" fmla="*/ 22 w 249"/>
              <a:gd name="T21" fmla="*/ 12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9" h="242">
                <a:moveTo>
                  <a:pt x="22" y="124"/>
                </a:moveTo>
                <a:cubicBezTo>
                  <a:pt x="22" y="67"/>
                  <a:pt x="68" y="22"/>
                  <a:pt x="124" y="22"/>
                </a:cubicBezTo>
                <a:cubicBezTo>
                  <a:pt x="181" y="22"/>
                  <a:pt x="227" y="67"/>
                  <a:pt x="227" y="124"/>
                </a:cubicBezTo>
                <a:cubicBezTo>
                  <a:pt x="227" y="124"/>
                  <a:pt x="227" y="124"/>
                  <a:pt x="227" y="124"/>
                </a:cubicBezTo>
                <a:cubicBezTo>
                  <a:pt x="249" y="124"/>
                  <a:pt x="249" y="124"/>
                  <a:pt x="249" y="124"/>
                </a:cubicBezTo>
                <a:cubicBezTo>
                  <a:pt x="249" y="124"/>
                  <a:pt x="249" y="124"/>
                  <a:pt x="249" y="124"/>
                </a:cubicBezTo>
                <a:cubicBezTo>
                  <a:pt x="249" y="55"/>
                  <a:pt x="193" y="0"/>
                  <a:pt x="124" y="0"/>
                </a:cubicBezTo>
                <a:cubicBezTo>
                  <a:pt x="56" y="0"/>
                  <a:pt x="0" y="55"/>
                  <a:pt x="0" y="124"/>
                </a:cubicBezTo>
                <a:cubicBezTo>
                  <a:pt x="0" y="179"/>
                  <a:pt x="36" y="226"/>
                  <a:pt x="86" y="242"/>
                </a:cubicBezTo>
                <a:cubicBezTo>
                  <a:pt x="92" y="222"/>
                  <a:pt x="92" y="222"/>
                  <a:pt x="92" y="222"/>
                </a:cubicBezTo>
                <a:cubicBezTo>
                  <a:pt x="51" y="208"/>
                  <a:pt x="22" y="170"/>
                  <a:pt x="22" y="124"/>
                </a:cubicBezTo>
                <a:close/>
              </a:path>
            </a:pathLst>
          </a:custGeom>
          <a:solidFill>
            <a:srgbClr val="F8B2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373" name="Freeform 54"/>
          <p:cNvSpPr>
            <a:spLocks/>
          </p:cNvSpPr>
          <p:nvPr/>
        </p:nvSpPr>
        <p:spPr bwMode="auto">
          <a:xfrm>
            <a:off x="4773501" y="1508109"/>
            <a:ext cx="1394856" cy="1226801"/>
          </a:xfrm>
          <a:custGeom>
            <a:avLst/>
            <a:gdLst>
              <a:gd name="T0" fmla="*/ 21 w 290"/>
              <a:gd name="T1" fmla="*/ 145 h 255"/>
              <a:gd name="T2" fmla="*/ 145 w 290"/>
              <a:gd name="T3" fmla="*/ 21 h 255"/>
              <a:gd name="T4" fmla="*/ 270 w 290"/>
              <a:gd name="T5" fmla="*/ 145 h 255"/>
              <a:gd name="T6" fmla="*/ 270 w 290"/>
              <a:gd name="T7" fmla="*/ 145 h 255"/>
              <a:gd name="T8" fmla="*/ 290 w 290"/>
              <a:gd name="T9" fmla="*/ 145 h 255"/>
              <a:gd name="T10" fmla="*/ 290 w 290"/>
              <a:gd name="T11" fmla="*/ 145 h 255"/>
              <a:gd name="T12" fmla="*/ 145 w 290"/>
              <a:gd name="T13" fmla="*/ 0 h 255"/>
              <a:gd name="T14" fmla="*/ 0 w 290"/>
              <a:gd name="T15" fmla="*/ 145 h 255"/>
              <a:gd name="T16" fmla="*/ 50 w 290"/>
              <a:gd name="T17" fmla="*/ 255 h 255"/>
              <a:gd name="T18" fmla="*/ 64 w 290"/>
              <a:gd name="T19" fmla="*/ 239 h 255"/>
              <a:gd name="T20" fmla="*/ 21 w 290"/>
              <a:gd name="T21" fmla="*/ 145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0" h="255">
                <a:moveTo>
                  <a:pt x="21" y="145"/>
                </a:moveTo>
                <a:cubicBezTo>
                  <a:pt x="21" y="76"/>
                  <a:pt x="77" y="21"/>
                  <a:pt x="145" y="21"/>
                </a:cubicBezTo>
                <a:cubicBezTo>
                  <a:pt x="214" y="21"/>
                  <a:pt x="270" y="76"/>
                  <a:pt x="270" y="145"/>
                </a:cubicBezTo>
                <a:cubicBezTo>
                  <a:pt x="270" y="145"/>
                  <a:pt x="270" y="145"/>
                  <a:pt x="270" y="145"/>
                </a:cubicBezTo>
                <a:cubicBezTo>
                  <a:pt x="290" y="145"/>
                  <a:pt x="290" y="145"/>
                  <a:pt x="290" y="145"/>
                </a:cubicBezTo>
                <a:cubicBezTo>
                  <a:pt x="290" y="145"/>
                  <a:pt x="290" y="145"/>
                  <a:pt x="290" y="145"/>
                </a:cubicBezTo>
                <a:cubicBezTo>
                  <a:pt x="290" y="65"/>
                  <a:pt x="225" y="0"/>
                  <a:pt x="145" y="0"/>
                </a:cubicBezTo>
                <a:cubicBezTo>
                  <a:pt x="65" y="0"/>
                  <a:pt x="0" y="65"/>
                  <a:pt x="0" y="145"/>
                </a:cubicBezTo>
                <a:cubicBezTo>
                  <a:pt x="0" y="189"/>
                  <a:pt x="20" y="228"/>
                  <a:pt x="50" y="255"/>
                </a:cubicBezTo>
                <a:cubicBezTo>
                  <a:pt x="64" y="239"/>
                  <a:pt x="64" y="239"/>
                  <a:pt x="64" y="239"/>
                </a:cubicBezTo>
                <a:cubicBezTo>
                  <a:pt x="38" y="216"/>
                  <a:pt x="21" y="183"/>
                  <a:pt x="21" y="145"/>
                </a:cubicBezTo>
                <a:close/>
              </a:path>
            </a:pathLst>
          </a:custGeom>
          <a:solidFill>
            <a:srgbClr val="20B0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374" name="Freeform 55"/>
          <p:cNvSpPr>
            <a:spLocks/>
          </p:cNvSpPr>
          <p:nvPr/>
        </p:nvSpPr>
        <p:spPr bwMode="auto">
          <a:xfrm>
            <a:off x="4672668" y="1407276"/>
            <a:ext cx="1596522" cy="981921"/>
          </a:xfrm>
          <a:custGeom>
            <a:avLst/>
            <a:gdLst>
              <a:gd name="T0" fmla="*/ 21 w 332"/>
              <a:gd name="T1" fmla="*/ 166 h 204"/>
              <a:gd name="T2" fmla="*/ 166 w 332"/>
              <a:gd name="T3" fmla="*/ 21 h 204"/>
              <a:gd name="T4" fmla="*/ 311 w 332"/>
              <a:gd name="T5" fmla="*/ 166 h 204"/>
              <a:gd name="T6" fmla="*/ 311 w 332"/>
              <a:gd name="T7" fmla="*/ 166 h 204"/>
              <a:gd name="T8" fmla="*/ 332 w 332"/>
              <a:gd name="T9" fmla="*/ 166 h 204"/>
              <a:gd name="T10" fmla="*/ 332 w 332"/>
              <a:gd name="T11" fmla="*/ 166 h 204"/>
              <a:gd name="T12" fmla="*/ 166 w 332"/>
              <a:gd name="T13" fmla="*/ 0 h 204"/>
              <a:gd name="T14" fmla="*/ 0 w 332"/>
              <a:gd name="T15" fmla="*/ 166 h 204"/>
              <a:gd name="T16" fmla="*/ 4 w 332"/>
              <a:gd name="T17" fmla="*/ 204 h 204"/>
              <a:gd name="T18" fmla="*/ 25 w 332"/>
              <a:gd name="T19" fmla="*/ 199 h 204"/>
              <a:gd name="T20" fmla="*/ 21 w 332"/>
              <a:gd name="T21" fmla="*/ 166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2" h="204">
                <a:moveTo>
                  <a:pt x="21" y="166"/>
                </a:moveTo>
                <a:cubicBezTo>
                  <a:pt x="21" y="86"/>
                  <a:pt x="86" y="21"/>
                  <a:pt x="166" y="21"/>
                </a:cubicBezTo>
                <a:cubicBezTo>
                  <a:pt x="246" y="21"/>
                  <a:pt x="311" y="86"/>
                  <a:pt x="311" y="166"/>
                </a:cubicBezTo>
                <a:cubicBezTo>
                  <a:pt x="311" y="166"/>
                  <a:pt x="311" y="166"/>
                  <a:pt x="311" y="166"/>
                </a:cubicBezTo>
                <a:cubicBezTo>
                  <a:pt x="332" y="166"/>
                  <a:pt x="332" y="166"/>
                  <a:pt x="332" y="166"/>
                </a:cubicBezTo>
                <a:cubicBezTo>
                  <a:pt x="332" y="166"/>
                  <a:pt x="332" y="166"/>
                  <a:pt x="332" y="166"/>
                </a:cubicBezTo>
                <a:cubicBezTo>
                  <a:pt x="332" y="74"/>
                  <a:pt x="258" y="0"/>
                  <a:pt x="166" y="0"/>
                </a:cubicBezTo>
                <a:cubicBezTo>
                  <a:pt x="75" y="0"/>
                  <a:pt x="0" y="74"/>
                  <a:pt x="0" y="166"/>
                </a:cubicBezTo>
                <a:cubicBezTo>
                  <a:pt x="0" y="179"/>
                  <a:pt x="2" y="192"/>
                  <a:pt x="4" y="204"/>
                </a:cubicBezTo>
                <a:cubicBezTo>
                  <a:pt x="25" y="199"/>
                  <a:pt x="25" y="199"/>
                  <a:pt x="25" y="199"/>
                </a:cubicBezTo>
                <a:cubicBezTo>
                  <a:pt x="23" y="188"/>
                  <a:pt x="21" y="177"/>
                  <a:pt x="21" y="166"/>
                </a:cubicBezTo>
                <a:close/>
              </a:path>
            </a:pathLst>
          </a:custGeom>
          <a:solidFill>
            <a:srgbClr val="A8B7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375" name="Freeform 56"/>
          <p:cNvSpPr>
            <a:spLocks/>
          </p:cNvSpPr>
          <p:nvPr/>
        </p:nvSpPr>
        <p:spPr bwMode="auto">
          <a:xfrm>
            <a:off x="4979968" y="1714576"/>
            <a:ext cx="986723" cy="986723"/>
          </a:xfrm>
          <a:custGeom>
            <a:avLst/>
            <a:gdLst>
              <a:gd name="T0" fmla="*/ 102 w 205"/>
              <a:gd name="T1" fmla="*/ 183 h 205"/>
              <a:gd name="T2" fmla="*/ 21 w 205"/>
              <a:gd name="T3" fmla="*/ 102 h 205"/>
              <a:gd name="T4" fmla="*/ 102 w 205"/>
              <a:gd name="T5" fmla="*/ 21 h 205"/>
              <a:gd name="T6" fmla="*/ 183 w 205"/>
              <a:gd name="T7" fmla="*/ 102 h 205"/>
              <a:gd name="T8" fmla="*/ 183 w 205"/>
              <a:gd name="T9" fmla="*/ 102 h 205"/>
              <a:gd name="T10" fmla="*/ 205 w 205"/>
              <a:gd name="T11" fmla="*/ 102 h 205"/>
              <a:gd name="T12" fmla="*/ 205 w 205"/>
              <a:gd name="T13" fmla="*/ 102 h 205"/>
              <a:gd name="T14" fmla="*/ 102 w 205"/>
              <a:gd name="T15" fmla="*/ 0 h 205"/>
              <a:gd name="T16" fmla="*/ 0 w 205"/>
              <a:gd name="T17" fmla="*/ 102 h 205"/>
              <a:gd name="T18" fmla="*/ 102 w 205"/>
              <a:gd name="T19" fmla="*/ 205 h 205"/>
              <a:gd name="T20" fmla="*/ 115 w 205"/>
              <a:gd name="T21" fmla="*/ 204 h 205"/>
              <a:gd name="T22" fmla="*/ 112 w 205"/>
              <a:gd name="T23" fmla="*/ 182 h 205"/>
              <a:gd name="T24" fmla="*/ 102 w 205"/>
              <a:gd name="T25" fmla="*/ 183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5" h="205">
                <a:moveTo>
                  <a:pt x="102" y="183"/>
                </a:moveTo>
                <a:cubicBezTo>
                  <a:pt x="58" y="183"/>
                  <a:pt x="21" y="147"/>
                  <a:pt x="21" y="102"/>
                </a:cubicBezTo>
                <a:cubicBezTo>
                  <a:pt x="21" y="57"/>
                  <a:pt x="58" y="21"/>
                  <a:pt x="102" y="21"/>
                </a:cubicBezTo>
                <a:cubicBezTo>
                  <a:pt x="147" y="21"/>
                  <a:pt x="183" y="57"/>
                  <a:pt x="183" y="102"/>
                </a:cubicBezTo>
                <a:cubicBezTo>
                  <a:pt x="183" y="102"/>
                  <a:pt x="183" y="102"/>
                  <a:pt x="183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45"/>
                  <a:pt x="159" y="0"/>
                  <a:pt x="102" y="0"/>
                </a:cubicBezTo>
                <a:cubicBezTo>
                  <a:pt x="46" y="0"/>
                  <a:pt x="0" y="45"/>
                  <a:pt x="0" y="102"/>
                </a:cubicBezTo>
                <a:cubicBezTo>
                  <a:pt x="0" y="159"/>
                  <a:pt x="46" y="205"/>
                  <a:pt x="102" y="205"/>
                </a:cubicBezTo>
                <a:cubicBezTo>
                  <a:pt x="106" y="205"/>
                  <a:pt x="111" y="204"/>
                  <a:pt x="115" y="204"/>
                </a:cubicBezTo>
                <a:cubicBezTo>
                  <a:pt x="112" y="182"/>
                  <a:pt x="112" y="182"/>
                  <a:pt x="112" y="182"/>
                </a:cubicBezTo>
                <a:cubicBezTo>
                  <a:pt x="109" y="183"/>
                  <a:pt x="106" y="183"/>
                  <a:pt x="102" y="183"/>
                </a:cubicBezTo>
                <a:close/>
              </a:path>
            </a:pathLst>
          </a:custGeom>
          <a:solidFill>
            <a:srgbClr val="ED7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379" name="Freeform 60"/>
          <p:cNvSpPr>
            <a:spLocks/>
          </p:cNvSpPr>
          <p:nvPr/>
        </p:nvSpPr>
        <p:spPr bwMode="auto">
          <a:xfrm>
            <a:off x="6643177" y="1604140"/>
            <a:ext cx="1169183" cy="1197992"/>
          </a:xfrm>
          <a:custGeom>
            <a:avLst/>
            <a:gdLst>
              <a:gd name="T0" fmla="*/ 125 w 243"/>
              <a:gd name="T1" fmla="*/ 227 h 249"/>
              <a:gd name="T2" fmla="*/ 22 w 243"/>
              <a:gd name="T3" fmla="*/ 125 h 249"/>
              <a:gd name="T4" fmla="*/ 124 w 243"/>
              <a:gd name="T5" fmla="*/ 22 h 249"/>
              <a:gd name="T6" fmla="*/ 125 w 243"/>
              <a:gd name="T7" fmla="*/ 22 h 249"/>
              <a:gd name="T8" fmla="*/ 125 w 243"/>
              <a:gd name="T9" fmla="*/ 0 h 249"/>
              <a:gd name="T10" fmla="*/ 124 w 243"/>
              <a:gd name="T11" fmla="*/ 0 h 249"/>
              <a:gd name="T12" fmla="*/ 1 w 243"/>
              <a:gd name="T13" fmla="*/ 125 h 249"/>
              <a:gd name="T14" fmla="*/ 125 w 243"/>
              <a:gd name="T15" fmla="*/ 249 h 249"/>
              <a:gd name="T16" fmla="*/ 243 w 243"/>
              <a:gd name="T17" fmla="*/ 163 h 249"/>
              <a:gd name="T18" fmla="*/ 222 w 243"/>
              <a:gd name="T19" fmla="*/ 157 h 249"/>
              <a:gd name="T20" fmla="*/ 125 w 243"/>
              <a:gd name="T21" fmla="*/ 227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3" h="249">
                <a:moveTo>
                  <a:pt x="125" y="227"/>
                </a:moveTo>
                <a:cubicBezTo>
                  <a:pt x="69" y="228"/>
                  <a:pt x="22" y="182"/>
                  <a:pt x="22" y="125"/>
                </a:cubicBezTo>
                <a:cubicBezTo>
                  <a:pt x="22" y="69"/>
                  <a:pt x="68" y="22"/>
                  <a:pt x="124" y="22"/>
                </a:cubicBezTo>
                <a:cubicBezTo>
                  <a:pt x="124" y="22"/>
                  <a:pt x="125" y="22"/>
                  <a:pt x="125" y="22"/>
                </a:cubicBezTo>
                <a:cubicBezTo>
                  <a:pt x="125" y="0"/>
                  <a:pt x="125" y="0"/>
                  <a:pt x="125" y="0"/>
                </a:cubicBezTo>
                <a:cubicBezTo>
                  <a:pt x="125" y="0"/>
                  <a:pt x="124" y="0"/>
                  <a:pt x="124" y="0"/>
                </a:cubicBezTo>
                <a:cubicBezTo>
                  <a:pt x="56" y="1"/>
                  <a:pt x="0" y="57"/>
                  <a:pt x="1" y="125"/>
                </a:cubicBezTo>
                <a:cubicBezTo>
                  <a:pt x="1" y="194"/>
                  <a:pt x="57" y="249"/>
                  <a:pt x="125" y="249"/>
                </a:cubicBezTo>
                <a:cubicBezTo>
                  <a:pt x="180" y="249"/>
                  <a:pt x="227" y="213"/>
                  <a:pt x="243" y="163"/>
                </a:cubicBezTo>
                <a:cubicBezTo>
                  <a:pt x="222" y="157"/>
                  <a:pt x="222" y="157"/>
                  <a:pt x="222" y="157"/>
                </a:cubicBezTo>
                <a:cubicBezTo>
                  <a:pt x="209" y="198"/>
                  <a:pt x="171" y="227"/>
                  <a:pt x="125" y="227"/>
                </a:cubicBezTo>
                <a:close/>
              </a:path>
            </a:pathLst>
          </a:custGeom>
          <a:solidFill>
            <a:srgbClr val="F8B2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380" name="Freeform 61"/>
          <p:cNvSpPr>
            <a:spLocks/>
          </p:cNvSpPr>
          <p:nvPr/>
        </p:nvSpPr>
        <p:spPr bwMode="auto">
          <a:xfrm>
            <a:off x="6748812" y="1709775"/>
            <a:ext cx="991525" cy="991524"/>
          </a:xfrm>
          <a:custGeom>
            <a:avLst/>
            <a:gdLst>
              <a:gd name="T0" fmla="*/ 184 w 206"/>
              <a:gd name="T1" fmla="*/ 102 h 206"/>
              <a:gd name="T2" fmla="*/ 103 w 206"/>
              <a:gd name="T3" fmla="*/ 184 h 206"/>
              <a:gd name="T4" fmla="*/ 22 w 206"/>
              <a:gd name="T5" fmla="*/ 103 h 206"/>
              <a:gd name="T6" fmla="*/ 102 w 206"/>
              <a:gd name="T7" fmla="*/ 22 h 206"/>
              <a:gd name="T8" fmla="*/ 103 w 206"/>
              <a:gd name="T9" fmla="*/ 22 h 206"/>
              <a:gd name="T10" fmla="*/ 103 w 206"/>
              <a:gd name="T11" fmla="*/ 0 h 206"/>
              <a:gd name="T12" fmla="*/ 102 w 206"/>
              <a:gd name="T13" fmla="*/ 0 h 206"/>
              <a:gd name="T14" fmla="*/ 0 w 206"/>
              <a:gd name="T15" fmla="*/ 103 h 206"/>
              <a:gd name="T16" fmla="*/ 103 w 206"/>
              <a:gd name="T17" fmla="*/ 205 h 206"/>
              <a:gd name="T18" fmla="*/ 205 w 206"/>
              <a:gd name="T19" fmla="*/ 102 h 206"/>
              <a:gd name="T20" fmla="*/ 203 w 206"/>
              <a:gd name="T21" fmla="*/ 79 h 206"/>
              <a:gd name="T22" fmla="*/ 182 w 206"/>
              <a:gd name="T23" fmla="*/ 84 h 206"/>
              <a:gd name="T24" fmla="*/ 184 w 206"/>
              <a:gd name="T25" fmla="*/ 102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6" h="206">
                <a:moveTo>
                  <a:pt x="184" y="102"/>
                </a:moveTo>
                <a:cubicBezTo>
                  <a:pt x="184" y="147"/>
                  <a:pt x="148" y="183"/>
                  <a:pt x="103" y="184"/>
                </a:cubicBezTo>
                <a:cubicBezTo>
                  <a:pt x="59" y="184"/>
                  <a:pt x="22" y="148"/>
                  <a:pt x="22" y="103"/>
                </a:cubicBezTo>
                <a:cubicBezTo>
                  <a:pt x="22" y="58"/>
                  <a:pt x="58" y="22"/>
                  <a:pt x="102" y="22"/>
                </a:cubicBezTo>
                <a:cubicBezTo>
                  <a:pt x="103" y="22"/>
                  <a:pt x="103" y="22"/>
                  <a:pt x="103" y="22"/>
                </a:cubicBezTo>
                <a:cubicBezTo>
                  <a:pt x="103" y="0"/>
                  <a:pt x="103" y="0"/>
                  <a:pt x="103" y="0"/>
                </a:cubicBezTo>
                <a:cubicBezTo>
                  <a:pt x="103" y="0"/>
                  <a:pt x="102" y="0"/>
                  <a:pt x="102" y="0"/>
                </a:cubicBezTo>
                <a:cubicBezTo>
                  <a:pt x="46" y="0"/>
                  <a:pt x="0" y="47"/>
                  <a:pt x="0" y="103"/>
                </a:cubicBezTo>
                <a:cubicBezTo>
                  <a:pt x="0" y="160"/>
                  <a:pt x="47" y="206"/>
                  <a:pt x="103" y="205"/>
                </a:cubicBezTo>
                <a:cubicBezTo>
                  <a:pt x="160" y="205"/>
                  <a:pt x="206" y="159"/>
                  <a:pt x="205" y="102"/>
                </a:cubicBezTo>
                <a:cubicBezTo>
                  <a:pt x="205" y="94"/>
                  <a:pt x="204" y="86"/>
                  <a:pt x="203" y="79"/>
                </a:cubicBezTo>
                <a:cubicBezTo>
                  <a:pt x="182" y="84"/>
                  <a:pt x="182" y="84"/>
                  <a:pt x="182" y="84"/>
                </a:cubicBezTo>
                <a:cubicBezTo>
                  <a:pt x="183" y="90"/>
                  <a:pt x="184" y="96"/>
                  <a:pt x="184" y="102"/>
                </a:cubicBezTo>
                <a:close/>
              </a:path>
            </a:pathLst>
          </a:custGeom>
          <a:solidFill>
            <a:srgbClr val="ED7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381" name="Freeform 62"/>
          <p:cNvSpPr>
            <a:spLocks/>
          </p:cNvSpPr>
          <p:nvPr/>
        </p:nvSpPr>
        <p:spPr bwMode="auto">
          <a:xfrm>
            <a:off x="6441511" y="1407276"/>
            <a:ext cx="1202794" cy="1596522"/>
          </a:xfrm>
          <a:custGeom>
            <a:avLst/>
            <a:gdLst>
              <a:gd name="T0" fmla="*/ 168 w 250"/>
              <a:gd name="T1" fmla="*/ 311 h 332"/>
              <a:gd name="T2" fmla="*/ 22 w 250"/>
              <a:gd name="T3" fmla="*/ 166 h 332"/>
              <a:gd name="T4" fmla="*/ 166 w 250"/>
              <a:gd name="T5" fmla="*/ 21 h 332"/>
              <a:gd name="T6" fmla="*/ 167 w 250"/>
              <a:gd name="T7" fmla="*/ 21 h 332"/>
              <a:gd name="T8" fmla="*/ 167 w 250"/>
              <a:gd name="T9" fmla="*/ 0 h 332"/>
              <a:gd name="T10" fmla="*/ 166 w 250"/>
              <a:gd name="T11" fmla="*/ 0 h 332"/>
              <a:gd name="T12" fmla="*/ 1 w 250"/>
              <a:gd name="T13" fmla="*/ 167 h 332"/>
              <a:gd name="T14" fmla="*/ 168 w 250"/>
              <a:gd name="T15" fmla="*/ 332 h 332"/>
              <a:gd name="T16" fmla="*/ 250 w 250"/>
              <a:gd name="T17" fmla="*/ 310 h 332"/>
              <a:gd name="T18" fmla="*/ 239 w 250"/>
              <a:gd name="T19" fmla="*/ 292 h 332"/>
              <a:gd name="T20" fmla="*/ 168 w 250"/>
              <a:gd name="T21" fmla="*/ 311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0" h="332">
                <a:moveTo>
                  <a:pt x="168" y="311"/>
                </a:moveTo>
                <a:cubicBezTo>
                  <a:pt x="87" y="311"/>
                  <a:pt x="22" y="247"/>
                  <a:pt x="22" y="166"/>
                </a:cubicBezTo>
                <a:cubicBezTo>
                  <a:pt x="21" y="86"/>
                  <a:pt x="86" y="21"/>
                  <a:pt x="166" y="21"/>
                </a:cubicBezTo>
                <a:cubicBezTo>
                  <a:pt x="166" y="21"/>
                  <a:pt x="166" y="21"/>
                  <a:pt x="167" y="21"/>
                </a:cubicBezTo>
                <a:cubicBezTo>
                  <a:pt x="167" y="0"/>
                  <a:pt x="167" y="0"/>
                  <a:pt x="167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74" y="0"/>
                  <a:pt x="0" y="75"/>
                  <a:pt x="1" y="167"/>
                </a:cubicBezTo>
                <a:cubicBezTo>
                  <a:pt x="1" y="258"/>
                  <a:pt x="76" y="332"/>
                  <a:pt x="168" y="332"/>
                </a:cubicBezTo>
                <a:cubicBezTo>
                  <a:pt x="197" y="332"/>
                  <a:pt x="225" y="324"/>
                  <a:pt x="250" y="310"/>
                </a:cubicBezTo>
                <a:cubicBezTo>
                  <a:pt x="239" y="292"/>
                  <a:pt x="239" y="292"/>
                  <a:pt x="239" y="292"/>
                </a:cubicBezTo>
                <a:cubicBezTo>
                  <a:pt x="218" y="304"/>
                  <a:pt x="194" y="311"/>
                  <a:pt x="168" y="311"/>
                </a:cubicBezTo>
                <a:close/>
              </a:path>
            </a:pathLst>
          </a:custGeom>
          <a:solidFill>
            <a:srgbClr val="A8B7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382" name="Freeform 63"/>
          <p:cNvSpPr>
            <a:spLocks/>
          </p:cNvSpPr>
          <p:nvPr/>
        </p:nvSpPr>
        <p:spPr bwMode="auto">
          <a:xfrm>
            <a:off x="6542344" y="1508109"/>
            <a:ext cx="1241206" cy="1394856"/>
          </a:xfrm>
          <a:custGeom>
            <a:avLst/>
            <a:gdLst>
              <a:gd name="T0" fmla="*/ 146 w 258"/>
              <a:gd name="T1" fmla="*/ 269 h 290"/>
              <a:gd name="T2" fmla="*/ 22 w 258"/>
              <a:gd name="T3" fmla="*/ 145 h 290"/>
              <a:gd name="T4" fmla="*/ 145 w 258"/>
              <a:gd name="T5" fmla="*/ 20 h 290"/>
              <a:gd name="T6" fmla="*/ 146 w 258"/>
              <a:gd name="T7" fmla="*/ 20 h 290"/>
              <a:gd name="T8" fmla="*/ 146 w 258"/>
              <a:gd name="T9" fmla="*/ 0 h 290"/>
              <a:gd name="T10" fmla="*/ 145 w 258"/>
              <a:gd name="T11" fmla="*/ 0 h 290"/>
              <a:gd name="T12" fmla="*/ 1 w 258"/>
              <a:gd name="T13" fmla="*/ 145 h 290"/>
              <a:gd name="T14" fmla="*/ 147 w 258"/>
              <a:gd name="T15" fmla="*/ 290 h 290"/>
              <a:gd name="T16" fmla="*/ 258 w 258"/>
              <a:gd name="T17" fmla="*/ 237 h 290"/>
              <a:gd name="T18" fmla="*/ 242 w 258"/>
              <a:gd name="T19" fmla="*/ 224 h 290"/>
              <a:gd name="T20" fmla="*/ 146 w 258"/>
              <a:gd name="T21" fmla="*/ 269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8" h="290">
                <a:moveTo>
                  <a:pt x="146" y="269"/>
                </a:moveTo>
                <a:cubicBezTo>
                  <a:pt x="78" y="269"/>
                  <a:pt x="22" y="214"/>
                  <a:pt x="22" y="145"/>
                </a:cubicBezTo>
                <a:cubicBezTo>
                  <a:pt x="21" y="77"/>
                  <a:pt x="77" y="21"/>
                  <a:pt x="145" y="20"/>
                </a:cubicBezTo>
                <a:cubicBezTo>
                  <a:pt x="145" y="20"/>
                  <a:pt x="146" y="20"/>
                  <a:pt x="146" y="2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65" y="0"/>
                  <a:pt x="0" y="65"/>
                  <a:pt x="1" y="145"/>
                </a:cubicBezTo>
                <a:cubicBezTo>
                  <a:pt x="1" y="226"/>
                  <a:pt x="66" y="290"/>
                  <a:pt x="147" y="290"/>
                </a:cubicBezTo>
                <a:cubicBezTo>
                  <a:pt x="191" y="290"/>
                  <a:pt x="231" y="269"/>
                  <a:pt x="258" y="237"/>
                </a:cubicBezTo>
                <a:cubicBezTo>
                  <a:pt x="242" y="224"/>
                  <a:pt x="242" y="224"/>
                  <a:pt x="242" y="224"/>
                </a:cubicBezTo>
                <a:cubicBezTo>
                  <a:pt x="219" y="251"/>
                  <a:pt x="185" y="269"/>
                  <a:pt x="146" y="269"/>
                </a:cubicBezTo>
                <a:close/>
              </a:path>
            </a:pathLst>
          </a:custGeom>
          <a:solidFill>
            <a:srgbClr val="20B0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1" name="Freeform 46"/>
          <p:cNvSpPr>
            <a:spLocks/>
          </p:cNvSpPr>
          <p:nvPr/>
        </p:nvSpPr>
        <p:spPr bwMode="auto">
          <a:xfrm>
            <a:off x="3081026" y="1839417"/>
            <a:ext cx="1193191" cy="962715"/>
          </a:xfrm>
          <a:custGeom>
            <a:avLst/>
            <a:gdLst>
              <a:gd name="T0" fmla="*/ 227 w 248"/>
              <a:gd name="T1" fmla="*/ 76 h 200"/>
              <a:gd name="T2" fmla="*/ 124 w 248"/>
              <a:gd name="T3" fmla="*/ 179 h 200"/>
              <a:gd name="T4" fmla="*/ 21 w 248"/>
              <a:gd name="T5" fmla="*/ 76 h 200"/>
              <a:gd name="T6" fmla="*/ 21 w 248"/>
              <a:gd name="T7" fmla="*/ 76 h 200"/>
              <a:gd name="T8" fmla="*/ 0 w 248"/>
              <a:gd name="T9" fmla="*/ 76 h 200"/>
              <a:gd name="T10" fmla="*/ 0 w 248"/>
              <a:gd name="T11" fmla="*/ 76 h 200"/>
              <a:gd name="T12" fmla="*/ 124 w 248"/>
              <a:gd name="T13" fmla="*/ 200 h 200"/>
              <a:gd name="T14" fmla="*/ 248 w 248"/>
              <a:gd name="T15" fmla="*/ 76 h 200"/>
              <a:gd name="T16" fmla="*/ 222 w 248"/>
              <a:gd name="T17" fmla="*/ 0 h 200"/>
              <a:gd name="T18" fmla="*/ 205 w 248"/>
              <a:gd name="T19" fmla="*/ 13 h 200"/>
              <a:gd name="T20" fmla="*/ 227 w 248"/>
              <a:gd name="T21" fmla="*/ 76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8" h="200">
                <a:moveTo>
                  <a:pt x="227" y="76"/>
                </a:moveTo>
                <a:cubicBezTo>
                  <a:pt x="227" y="133"/>
                  <a:pt x="181" y="179"/>
                  <a:pt x="124" y="179"/>
                </a:cubicBezTo>
                <a:cubicBezTo>
                  <a:pt x="67" y="179"/>
                  <a:pt x="21" y="133"/>
                  <a:pt x="21" y="76"/>
                </a:cubicBezTo>
                <a:cubicBezTo>
                  <a:pt x="21" y="76"/>
                  <a:pt x="21" y="76"/>
                  <a:pt x="21" y="76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145"/>
                  <a:pt x="55" y="200"/>
                  <a:pt x="124" y="200"/>
                </a:cubicBezTo>
                <a:cubicBezTo>
                  <a:pt x="193" y="200"/>
                  <a:pt x="248" y="145"/>
                  <a:pt x="248" y="76"/>
                </a:cubicBezTo>
                <a:cubicBezTo>
                  <a:pt x="248" y="47"/>
                  <a:pt x="239" y="21"/>
                  <a:pt x="222" y="0"/>
                </a:cubicBezTo>
                <a:cubicBezTo>
                  <a:pt x="205" y="13"/>
                  <a:pt x="205" y="13"/>
                  <a:pt x="205" y="13"/>
                </a:cubicBezTo>
                <a:cubicBezTo>
                  <a:pt x="218" y="31"/>
                  <a:pt x="227" y="52"/>
                  <a:pt x="227" y="76"/>
                </a:cubicBezTo>
                <a:close/>
              </a:path>
            </a:pathLst>
          </a:custGeom>
          <a:solidFill>
            <a:srgbClr val="F8B2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2" name="Freeform 47"/>
          <p:cNvSpPr>
            <a:spLocks/>
          </p:cNvSpPr>
          <p:nvPr/>
        </p:nvSpPr>
        <p:spPr bwMode="auto">
          <a:xfrm>
            <a:off x="2980193" y="1628148"/>
            <a:ext cx="1394856" cy="1274817"/>
          </a:xfrm>
          <a:custGeom>
            <a:avLst/>
            <a:gdLst>
              <a:gd name="T0" fmla="*/ 269 w 290"/>
              <a:gd name="T1" fmla="*/ 120 h 265"/>
              <a:gd name="T2" fmla="*/ 145 w 290"/>
              <a:gd name="T3" fmla="*/ 244 h 265"/>
              <a:gd name="T4" fmla="*/ 21 w 290"/>
              <a:gd name="T5" fmla="*/ 120 h 265"/>
              <a:gd name="T6" fmla="*/ 21 w 290"/>
              <a:gd name="T7" fmla="*/ 120 h 265"/>
              <a:gd name="T8" fmla="*/ 0 w 290"/>
              <a:gd name="T9" fmla="*/ 120 h 265"/>
              <a:gd name="T10" fmla="*/ 0 w 290"/>
              <a:gd name="T11" fmla="*/ 120 h 265"/>
              <a:gd name="T12" fmla="*/ 145 w 290"/>
              <a:gd name="T13" fmla="*/ 265 h 265"/>
              <a:gd name="T14" fmla="*/ 290 w 290"/>
              <a:gd name="T15" fmla="*/ 120 h 265"/>
              <a:gd name="T16" fmla="*/ 226 w 290"/>
              <a:gd name="T17" fmla="*/ 0 h 265"/>
              <a:gd name="T18" fmla="*/ 214 w 290"/>
              <a:gd name="T19" fmla="*/ 17 h 265"/>
              <a:gd name="T20" fmla="*/ 269 w 290"/>
              <a:gd name="T21" fmla="*/ 120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0" h="265">
                <a:moveTo>
                  <a:pt x="269" y="120"/>
                </a:moveTo>
                <a:cubicBezTo>
                  <a:pt x="269" y="189"/>
                  <a:pt x="214" y="244"/>
                  <a:pt x="145" y="244"/>
                </a:cubicBezTo>
                <a:cubicBezTo>
                  <a:pt x="76" y="244"/>
                  <a:pt x="21" y="189"/>
                  <a:pt x="21" y="120"/>
                </a:cubicBezTo>
                <a:cubicBezTo>
                  <a:pt x="21" y="120"/>
                  <a:pt x="21" y="120"/>
                  <a:pt x="21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200"/>
                  <a:pt x="65" y="265"/>
                  <a:pt x="145" y="265"/>
                </a:cubicBezTo>
                <a:cubicBezTo>
                  <a:pt x="225" y="265"/>
                  <a:pt x="290" y="200"/>
                  <a:pt x="290" y="120"/>
                </a:cubicBezTo>
                <a:cubicBezTo>
                  <a:pt x="290" y="70"/>
                  <a:pt x="264" y="26"/>
                  <a:pt x="226" y="0"/>
                </a:cubicBezTo>
                <a:cubicBezTo>
                  <a:pt x="214" y="17"/>
                  <a:pt x="214" y="17"/>
                  <a:pt x="214" y="17"/>
                </a:cubicBezTo>
                <a:cubicBezTo>
                  <a:pt x="247" y="39"/>
                  <a:pt x="269" y="77"/>
                  <a:pt x="269" y="120"/>
                </a:cubicBezTo>
                <a:close/>
              </a:path>
            </a:pathLst>
          </a:custGeom>
          <a:solidFill>
            <a:srgbClr val="20B0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3" name="Freeform 48"/>
          <p:cNvSpPr>
            <a:spLocks/>
          </p:cNvSpPr>
          <p:nvPr/>
        </p:nvSpPr>
        <p:spPr bwMode="auto">
          <a:xfrm>
            <a:off x="2879360" y="1925845"/>
            <a:ext cx="1596522" cy="1077953"/>
          </a:xfrm>
          <a:custGeom>
            <a:avLst/>
            <a:gdLst>
              <a:gd name="T0" fmla="*/ 311 w 332"/>
              <a:gd name="T1" fmla="*/ 58 h 224"/>
              <a:gd name="T2" fmla="*/ 166 w 332"/>
              <a:gd name="T3" fmla="*/ 203 h 224"/>
              <a:gd name="T4" fmla="*/ 21 w 332"/>
              <a:gd name="T5" fmla="*/ 58 h 224"/>
              <a:gd name="T6" fmla="*/ 21 w 332"/>
              <a:gd name="T7" fmla="*/ 58 h 224"/>
              <a:gd name="T8" fmla="*/ 0 w 332"/>
              <a:gd name="T9" fmla="*/ 58 h 224"/>
              <a:gd name="T10" fmla="*/ 0 w 332"/>
              <a:gd name="T11" fmla="*/ 58 h 224"/>
              <a:gd name="T12" fmla="*/ 166 w 332"/>
              <a:gd name="T13" fmla="*/ 224 h 224"/>
              <a:gd name="T14" fmla="*/ 332 w 332"/>
              <a:gd name="T15" fmla="*/ 58 h 224"/>
              <a:gd name="T16" fmla="*/ 322 w 332"/>
              <a:gd name="T17" fmla="*/ 0 h 224"/>
              <a:gd name="T18" fmla="*/ 302 w 332"/>
              <a:gd name="T19" fmla="*/ 7 h 224"/>
              <a:gd name="T20" fmla="*/ 311 w 332"/>
              <a:gd name="T21" fmla="*/ 58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2" h="224">
                <a:moveTo>
                  <a:pt x="311" y="58"/>
                </a:moveTo>
                <a:cubicBezTo>
                  <a:pt x="311" y="138"/>
                  <a:pt x="246" y="203"/>
                  <a:pt x="166" y="203"/>
                </a:cubicBezTo>
                <a:cubicBezTo>
                  <a:pt x="86" y="203"/>
                  <a:pt x="21" y="138"/>
                  <a:pt x="21" y="58"/>
                </a:cubicBezTo>
                <a:cubicBezTo>
                  <a:pt x="21" y="58"/>
                  <a:pt x="21" y="58"/>
                  <a:pt x="21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150"/>
                  <a:pt x="74" y="224"/>
                  <a:pt x="166" y="224"/>
                </a:cubicBezTo>
                <a:cubicBezTo>
                  <a:pt x="258" y="224"/>
                  <a:pt x="332" y="150"/>
                  <a:pt x="332" y="58"/>
                </a:cubicBezTo>
                <a:cubicBezTo>
                  <a:pt x="332" y="38"/>
                  <a:pt x="328" y="18"/>
                  <a:pt x="322" y="0"/>
                </a:cubicBezTo>
                <a:cubicBezTo>
                  <a:pt x="302" y="7"/>
                  <a:pt x="302" y="7"/>
                  <a:pt x="302" y="7"/>
                </a:cubicBezTo>
                <a:cubicBezTo>
                  <a:pt x="308" y="23"/>
                  <a:pt x="311" y="40"/>
                  <a:pt x="311" y="58"/>
                </a:cubicBezTo>
                <a:close/>
              </a:path>
            </a:pathLst>
          </a:custGeom>
          <a:solidFill>
            <a:srgbClr val="A8B7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368" name="Freeform 49"/>
          <p:cNvSpPr>
            <a:spLocks/>
          </p:cNvSpPr>
          <p:nvPr/>
        </p:nvSpPr>
        <p:spPr bwMode="auto">
          <a:xfrm>
            <a:off x="3181859" y="1714576"/>
            <a:ext cx="991525" cy="986723"/>
          </a:xfrm>
          <a:custGeom>
            <a:avLst/>
            <a:gdLst>
              <a:gd name="T0" fmla="*/ 103 w 206"/>
              <a:gd name="T1" fmla="*/ 21 h 205"/>
              <a:gd name="T2" fmla="*/ 184 w 206"/>
              <a:gd name="T3" fmla="*/ 102 h 205"/>
              <a:gd name="T4" fmla="*/ 103 w 206"/>
              <a:gd name="T5" fmla="*/ 183 h 205"/>
              <a:gd name="T6" fmla="*/ 22 w 206"/>
              <a:gd name="T7" fmla="*/ 102 h 205"/>
              <a:gd name="T8" fmla="*/ 22 w 206"/>
              <a:gd name="T9" fmla="*/ 102 h 205"/>
              <a:gd name="T10" fmla="*/ 0 w 206"/>
              <a:gd name="T11" fmla="*/ 102 h 205"/>
              <a:gd name="T12" fmla="*/ 0 w 206"/>
              <a:gd name="T13" fmla="*/ 102 h 205"/>
              <a:gd name="T14" fmla="*/ 103 w 206"/>
              <a:gd name="T15" fmla="*/ 205 h 205"/>
              <a:gd name="T16" fmla="*/ 206 w 206"/>
              <a:gd name="T17" fmla="*/ 102 h 205"/>
              <a:gd name="T18" fmla="*/ 103 w 206"/>
              <a:gd name="T19" fmla="*/ 0 h 205"/>
              <a:gd name="T20" fmla="*/ 27 w 206"/>
              <a:gd name="T21" fmla="*/ 33 h 205"/>
              <a:gd name="T22" fmla="*/ 43 w 206"/>
              <a:gd name="T23" fmla="*/ 48 h 205"/>
              <a:gd name="T24" fmla="*/ 103 w 206"/>
              <a:gd name="T25" fmla="*/ 21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6" h="205">
                <a:moveTo>
                  <a:pt x="103" y="21"/>
                </a:moveTo>
                <a:cubicBezTo>
                  <a:pt x="148" y="21"/>
                  <a:pt x="184" y="57"/>
                  <a:pt x="184" y="102"/>
                </a:cubicBezTo>
                <a:cubicBezTo>
                  <a:pt x="184" y="147"/>
                  <a:pt x="148" y="183"/>
                  <a:pt x="103" y="183"/>
                </a:cubicBezTo>
                <a:cubicBezTo>
                  <a:pt x="58" y="183"/>
                  <a:pt x="22" y="147"/>
                  <a:pt x="22" y="102"/>
                </a:cubicBezTo>
                <a:cubicBezTo>
                  <a:pt x="22" y="102"/>
                  <a:pt x="22" y="102"/>
                  <a:pt x="22" y="102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59"/>
                  <a:pt x="46" y="205"/>
                  <a:pt x="103" y="205"/>
                </a:cubicBezTo>
                <a:cubicBezTo>
                  <a:pt x="160" y="205"/>
                  <a:pt x="206" y="159"/>
                  <a:pt x="206" y="102"/>
                </a:cubicBezTo>
                <a:cubicBezTo>
                  <a:pt x="206" y="45"/>
                  <a:pt x="160" y="0"/>
                  <a:pt x="103" y="0"/>
                </a:cubicBezTo>
                <a:cubicBezTo>
                  <a:pt x="73" y="0"/>
                  <a:pt x="46" y="12"/>
                  <a:pt x="27" y="33"/>
                </a:cubicBezTo>
                <a:cubicBezTo>
                  <a:pt x="43" y="48"/>
                  <a:pt x="43" y="48"/>
                  <a:pt x="43" y="48"/>
                </a:cubicBezTo>
                <a:cubicBezTo>
                  <a:pt x="58" y="31"/>
                  <a:pt x="79" y="21"/>
                  <a:pt x="103" y="21"/>
                </a:cubicBezTo>
                <a:close/>
              </a:path>
            </a:pathLst>
          </a:custGeom>
          <a:solidFill>
            <a:srgbClr val="ED7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TextBox 125"/>
          <p:cNvSpPr txBox="1"/>
          <p:nvPr/>
        </p:nvSpPr>
        <p:spPr>
          <a:xfrm>
            <a:off x="3359255" y="2040943"/>
            <a:ext cx="7581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36%</a:t>
            </a:r>
            <a:endParaRPr lang="zh-CN" altLang="en-US" sz="1100" b="1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5149806" y="2040943"/>
            <a:ext cx="7581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24%</a:t>
            </a:r>
            <a:endParaRPr lang="zh-CN" altLang="en-US" sz="1100" b="1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6928806" y="2040943"/>
            <a:ext cx="7581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62%</a:t>
            </a:r>
            <a:endParaRPr lang="zh-CN" altLang="en-US" sz="1100" b="1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530265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6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5" presetClass="entr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5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5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5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6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26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5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26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6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6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10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6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26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263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6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6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26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26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5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263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26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26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26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26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5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263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26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26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26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26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5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263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26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26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300"/>
                            </p:stCondLst>
                            <p:childTnLst>
                              <p:par>
                                <p:cTn id="1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26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26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263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26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26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26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26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45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263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26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26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26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26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5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263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26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26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126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126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45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1263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26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26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4400"/>
                            </p:stCondLst>
                            <p:childTnLst>
                              <p:par>
                                <p:cTn id="1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4650"/>
                            </p:stCondLst>
                            <p:childTnLst>
                              <p:par>
                                <p:cTn id="1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4" grpId="0"/>
      <p:bldP spid="694" grpId="0" animBg="1"/>
      <p:bldP spid="694" grpId="1" animBg="1"/>
      <p:bldP spid="695" grpId="0" animBg="1"/>
      <p:bldP spid="695" grpId="1" animBg="1"/>
      <p:bldP spid="696" grpId="0" animBg="1"/>
      <p:bldP spid="696" grpId="1" animBg="1"/>
      <p:bldP spid="697" grpId="0" animBg="1"/>
      <p:bldP spid="697" grpId="1" animBg="1"/>
      <p:bldP spid="126372" grpId="0" animBg="1"/>
      <p:bldP spid="126372" grpId="1" animBg="1"/>
      <p:bldP spid="126373" grpId="0" animBg="1"/>
      <p:bldP spid="126373" grpId="1" animBg="1"/>
      <p:bldP spid="126374" grpId="0" animBg="1"/>
      <p:bldP spid="126374" grpId="1" animBg="1"/>
      <p:bldP spid="126375" grpId="0" animBg="1"/>
      <p:bldP spid="126375" grpId="1" animBg="1"/>
      <p:bldP spid="126379" grpId="0" animBg="1"/>
      <p:bldP spid="126379" grpId="1" animBg="1"/>
      <p:bldP spid="126380" grpId="0" animBg="1"/>
      <p:bldP spid="126380" grpId="1" animBg="1"/>
      <p:bldP spid="126381" grpId="0" animBg="1"/>
      <p:bldP spid="126381" grpId="1" animBg="1"/>
      <p:bldP spid="126382" grpId="0" animBg="1"/>
      <p:bldP spid="126382" grpId="1" animBg="1"/>
      <p:bldP spid="701" grpId="0" animBg="1"/>
      <p:bldP spid="701" grpId="1" animBg="1"/>
      <p:bldP spid="702" grpId="0" animBg="1"/>
      <p:bldP spid="702" grpId="1" animBg="1"/>
      <p:bldP spid="703" grpId="0" animBg="1"/>
      <p:bldP spid="703" grpId="1" animBg="1"/>
      <p:bldP spid="126368" grpId="0" animBg="1"/>
      <p:bldP spid="126368" grpId="1" animBg="1"/>
      <p:bldP spid="126" grpId="0"/>
      <p:bldP spid="127" grpId="0"/>
      <p:bldP spid="1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xtBox 68"/>
          <p:cNvSpPr txBox="1"/>
          <p:nvPr/>
        </p:nvSpPr>
        <p:spPr>
          <a:xfrm>
            <a:off x="1614626" y="2002883"/>
            <a:ext cx="7581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31%</a:t>
            </a:r>
            <a:endParaRPr lang="zh-CN" altLang="en-US" sz="1100" b="1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矩形 1"/>
          <p:cNvSpPr>
            <a:spLocks noChangeArrowheads="1"/>
          </p:cNvSpPr>
          <p:nvPr/>
        </p:nvSpPr>
        <p:spPr bwMode="auto">
          <a:xfrm>
            <a:off x="1087601" y="3363838"/>
            <a:ext cx="694078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设计机构。拥有国内顶尖的</a:t>
            </a:r>
            <a:r>
              <a:rPr lang="en-US" altLang="zh-CN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制作技术、顶级的</a:t>
            </a:r>
            <a:r>
              <a:rPr lang="en-US" altLang="zh-CN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设计团队， 坚持精益求精、拒绝平庸的做事精神，帮助您实现美观、精致、严谨、动感的</a:t>
            </a:r>
            <a:r>
              <a:rPr lang="en-US" altLang="zh-CN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展示效果，让您的</a:t>
            </a:r>
            <a:r>
              <a:rPr lang="en-US" altLang="zh-CN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创造卓越价值。</a:t>
            </a:r>
          </a:p>
        </p:txBody>
      </p:sp>
      <p:sp>
        <p:nvSpPr>
          <p:cNvPr id="2" name="椭圆 1"/>
          <p:cNvSpPr/>
          <p:nvPr/>
        </p:nvSpPr>
        <p:spPr>
          <a:xfrm>
            <a:off x="1226293" y="1519628"/>
            <a:ext cx="1324580" cy="1324580"/>
          </a:xfrm>
          <a:prstGeom prst="ellipse">
            <a:avLst/>
          </a:prstGeom>
          <a:noFill/>
          <a:ln w="88900" cap="flat">
            <a:solidFill>
              <a:schemeClr val="bg2">
                <a:lumMod val="90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latin typeface="Calibri" pitchFamily="34" charset="0"/>
              <a:ea typeface="宋体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 rot="20494898">
            <a:off x="1149220" y="1404455"/>
            <a:ext cx="1554926" cy="1554926"/>
            <a:chOff x="1111120" y="1448465"/>
            <a:chExt cx="1554926" cy="1554926"/>
          </a:xfrm>
        </p:grpSpPr>
        <p:sp>
          <p:nvSpPr>
            <p:cNvPr id="3" name="空心弧 2"/>
            <p:cNvSpPr/>
            <p:nvPr/>
          </p:nvSpPr>
          <p:spPr>
            <a:xfrm rot="17697039">
              <a:off x="1111120" y="1448465"/>
              <a:ext cx="1554926" cy="1554926"/>
            </a:xfrm>
            <a:prstGeom prst="blockArc">
              <a:avLst>
                <a:gd name="adj1" fmla="val 10800000"/>
                <a:gd name="adj2" fmla="val 21338506"/>
                <a:gd name="adj3" fmla="val 14379"/>
              </a:avLst>
            </a:prstGeom>
            <a:solidFill>
              <a:srgbClr val="ED7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1216768" y="1563638"/>
              <a:ext cx="1324580" cy="1324580"/>
            </a:xfrm>
            <a:prstGeom prst="ellipse">
              <a:avLst/>
            </a:prstGeom>
            <a:noFill/>
            <a:ln w="889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itchFamily="34" charset="0"/>
                <a:ea typeface="宋体" pitchFamily="2" charset="-122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3361490" y="2002883"/>
            <a:ext cx="7581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24%</a:t>
            </a:r>
            <a:endParaRPr lang="zh-CN" altLang="en-US" sz="1100" b="1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973157" y="1519628"/>
            <a:ext cx="1324580" cy="1324580"/>
          </a:xfrm>
          <a:prstGeom prst="ellipse">
            <a:avLst/>
          </a:prstGeom>
          <a:noFill/>
          <a:ln w="88900" cap="flat">
            <a:solidFill>
              <a:schemeClr val="bg2">
                <a:lumMod val="90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latin typeface="Calibri" pitchFamily="34" charset="0"/>
              <a:ea typeface="宋体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 rot="16947254">
            <a:off x="2875064" y="1393945"/>
            <a:ext cx="1554926" cy="1554926"/>
            <a:chOff x="1106586" y="1427939"/>
            <a:chExt cx="1554926" cy="1554926"/>
          </a:xfrm>
        </p:grpSpPr>
        <p:sp>
          <p:nvSpPr>
            <p:cNvPr id="36" name="空心弧 35"/>
            <p:cNvSpPr/>
            <p:nvPr/>
          </p:nvSpPr>
          <p:spPr>
            <a:xfrm rot="16291950">
              <a:off x="1106586" y="1427939"/>
              <a:ext cx="1554926" cy="1554926"/>
            </a:xfrm>
            <a:prstGeom prst="blockArc">
              <a:avLst>
                <a:gd name="adj1" fmla="val 11763959"/>
                <a:gd name="adj2" fmla="val 21338506"/>
                <a:gd name="adj3" fmla="val 14379"/>
              </a:avLst>
            </a:prstGeom>
            <a:solidFill>
              <a:srgbClr val="F8B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1216768" y="1563638"/>
              <a:ext cx="1324580" cy="1324580"/>
            </a:xfrm>
            <a:prstGeom prst="ellipse">
              <a:avLst/>
            </a:prstGeom>
            <a:noFill/>
            <a:ln w="889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itchFamily="34" charset="0"/>
                <a:ea typeface="宋体" pitchFamily="2" charset="-122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5034176" y="2002884"/>
            <a:ext cx="7581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11%</a:t>
            </a:r>
            <a:endParaRPr lang="zh-CN" altLang="en-US" sz="1100" b="1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4729923" y="1519629"/>
            <a:ext cx="1324580" cy="1324580"/>
          </a:xfrm>
          <a:prstGeom prst="ellipse">
            <a:avLst/>
          </a:prstGeom>
          <a:noFill/>
          <a:ln w="88900" cap="flat">
            <a:solidFill>
              <a:schemeClr val="bg2">
                <a:lumMod val="90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latin typeface="Calibri" pitchFamily="34" charset="0"/>
              <a:ea typeface="宋体" pitchFamily="2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 rot="9344491">
            <a:off x="4621320" y="1404456"/>
            <a:ext cx="1554926" cy="1554926"/>
            <a:chOff x="1111120" y="1448465"/>
            <a:chExt cx="1554926" cy="1554926"/>
          </a:xfrm>
        </p:grpSpPr>
        <p:sp>
          <p:nvSpPr>
            <p:cNvPr id="41" name="空心弧 40"/>
            <p:cNvSpPr/>
            <p:nvPr/>
          </p:nvSpPr>
          <p:spPr>
            <a:xfrm rot="17697039">
              <a:off x="1111120" y="1448465"/>
              <a:ext cx="1554926" cy="1554926"/>
            </a:xfrm>
            <a:prstGeom prst="blockArc">
              <a:avLst>
                <a:gd name="adj1" fmla="val 16132578"/>
                <a:gd name="adj2" fmla="val 21338506"/>
                <a:gd name="adj3" fmla="val 14379"/>
              </a:avLst>
            </a:prstGeom>
            <a:solidFill>
              <a:srgbClr val="20B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216768" y="1563638"/>
              <a:ext cx="1324580" cy="1324580"/>
            </a:xfrm>
            <a:prstGeom prst="ellipse">
              <a:avLst/>
            </a:prstGeom>
            <a:noFill/>
            <a:ln w="889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itchFamily="34" charset="0"/>
                <a:ea typeface="宋体" pitchFamily="2" charset="-122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6861715" y="2002884"/>
            <a:ext cx="7581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62%</a:t>
            </a:r>
            <a:endParaRPr lang="zh-CN" altLang="en-US" sz="1100" b="1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6525932" y="1519629"/>
            <a:ext cx="1324580" cy="1324580"/>
          </a:xfrm>
          <a:prstGeom prst="ellipse">
            <a:avLst/>
          </a:prstGeom>
          <a:noFill/>
          <a:ln w="88900" cap="flat">
            <a:solidFill>
              <a:schemeClr val="bg2">
                <a:lumMod val="90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latin typeface="Calibri" pitchFamily="34" charset="0"/>
              <a:ea typeface="宋体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 rot="20494898">
            <a:off x="6427839" y="1404456"/>
            <a:ext cx="1554926" cy="1554926"/>
            <a:chOff x="1111120" y="1448465"/>
            <a:chExt cx="1554926" cy="1554926"/>
          </a:xfrm>
        </p:grpSpPr>
        <p:sp>
          <p:nvSpPr>
            <p:cNvPr id="46" name="空心弧 45"/>
            <p:cNvSpPr/>
            <p:nvPr/>
          </p:nvSpPr>
          <p:spPr>
            <a:xfrm rot="17697039">
              <a:off x="1111120" y="1448465"/>
              <a:ext cx="1554926" cy="1554926"/>
            </a:xfrm>
            <a:prstGeom prst="blockArc">
              <a:avLst>
                <a:gd name="adj1" fmla="val 17984332"/>
                <a:gd name="adj2" fmla="val 9064425"/>
                <a:gd name="adj3" fmla="val 14295"/>
              </a:avLst>
            </a:prstGeom>
            <a:solidFill>
              <a:srgbClr val="8DA9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216768" y="1563638"/>
              <a:ext cx="1324580" cy="1324580"/>
            </a:xfrm>
            <a:prstGeom prst="ellipse">
              <a:avLst/>
            </a:prstGeom>
            <a:noFill/>
            <a:ln w="889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itchFamily="34" charset="0"/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330657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5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750"/>
                            </p:stCondLst>
                            <p:childTnLst>
                              <p:par>
                                <p:cTn id="4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5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7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9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1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750"/>
                            </p:stCondLst>
                            <p:childTnLst>
                              <p:par>
                                <p:cTn id="8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250"/>
                            </p:stCondLst>
                            <p:childTnLst>
                              <p:par>
                                <p:cTn id="10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5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7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8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9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7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4" grpId="0"/>
      <p:bldP spid="2" grpId="0" animBg="1"/>
      <p:bldP spid="33" grpId="0"/>
      <p:bldP spid="34" grpId="0" animBg="1"/>
      <p:bldP spid="38" grpId="0"/>
      <p:bldP spid="39" grpId="0" animBg="1"/>
      <p:bldP spid="43" grpId="0"/>
      <p:bldP spid="4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2" descr="C:\Documents and Settings\Administrator\桌面\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999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0" descr="C:\Documents and Settings\Administrator\桌面\4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44"/>
          <a:stretch/>
        </p:blipFill>
        <p:spPr bwMode="auto">
          <a:xfrm>
            <a:off x="0" y="3313113"/>
            <a:ext cx="9144000" cy="183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6"/>
          <p:cNvSpPr txBox="1">
            <a:spLocks noChangeArrowheads="1"/>
          </p:cNvSpPr>
          <p:nvPr/>
        </p:nvSpPr>
        <p:spPr bwMode="auto">
          <a:xfrm>
            <a:off x="4248150" y="1911350"/>
            <a:ext cx="76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店铺二维码</a:t>
            </a:r>
            <a:endParaRPr lang="en-US" altLang="zh-CN" sz="9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扫扫有惊喜</a:t>
            </a:r>
          </a:p>
        </p:txBody>
      </p:sp>
      <p:pic>
        <p:nvPicPr>
          <p:cNvPr id="11" name="Picture 265" descr="http://www.yanj.cn/upload/store/testd16a26d5d26828d7b31267f792383640.png"/>
          <p:cNvPicPr>
            <a:picLocks noChangeAspect="1" noChangeArrowheads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561" y="1052489"/>
            <a:ext cx="836057" cy="836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65" descr="http://www.yanj.cn/upload/store/testd16a26d5d26828d7b31267f792383640.png"/>
          <p:cNvPicPr>
            <a:picLocks noChangeAspect="1" noChangeArrowheads="1"/>
          </p:cNvPicPr>
          <p:nvPr/>
        </p:nvPicPr>
        <p:blipFill rotWithShape="1"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694"/>
          <a:stretch/>
        </p:blipFill>
        <p:spPr bwMode="auto">
          <a:xfrm>
            <a:off x="4217561" y="1052489"/>
            <a:ext cx="836057" cy="303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65" descr="http://www.yanj.cn/upload/store/testd16a26d5d26828d7b31267f792383640.png"/>
          <p:cNvPicPr>
            <a:picLocks noChangeAspect="1" noChangeArrowheads="1"/>
          </p:cNvPicPr>
          <p:nvPr/>
        </p:nvPicPr>
        <p:blipFill rotWithShape="1"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09"/>
          <a:stretch/>
        </p:blipFill>
        <p:spPr bwMode="auto">
          <a:xfrm>
            <a:off x="4217561" y="1609375"/>
            <a:ext cx="836057" cy="279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Freeform 6"/>
          <p:cNvSpPr>
            <a:spLocks/>
          </p:cNvSpPr>
          <p:nvPr/>
        </p:nvSpPr>
        <p:spPr bwMode="auto">
          <a:xfrm>
            <a:off x="3707904" y="3028950"/>
            <a:ext cx="1882704" cy="661824"/>
          </a:xfrm>
          <a:custGeom>
            <a:avLst/>
            <a:gdLst/>
            <a:ahLst/>
            <a:cxnLst/>
            <a:rect l="l" t="t" r="r" b="b"/>
            <a:pathLst>
              <a:path w="2181226" h="766763">
                <a:moveTo>
                  <a:pt x="2005064" y="401638"/>
                </a:moveTo>
                <a:lnTo>
                  <a:pt x="2111376" y="401638"/>
                </a:lnTo>
                <a:lnTo>
                  <a:pt x="2044915" y="688976"/>
                </a:lnTo>
                <a:lnTo>
                  <a:pt x="1938338" y="688976"/>
                </a:lnTo>
                <a:close/>
                <a:moveTo>
                  <a:pt x="869345" y="331788"/>
                </a:moveTo>
                <a:lnTo>
                  <a:pt x="976313" y="331788"/>
                </a:lnTo>
                <a:lnTo>
                  <a:pt x="873465" y="766763"/>
                </a:lnTo>
                <a:lnTo>
                  <a:pt x="766763" y="766763"/>
                </a:lnTo>
                <a:close/>
                <a:moveTo>
                  <a:pt x="1963738" y="328613"/>
                </a:moveTo>
                <a:lnTo>
                  <a:pt x="1960320" y="342914"/>
                </a:lnTo>
                <a:lnTo>
                  <a:pt x="1946723" y="401666"/>
                </a:lnTo>
                <a:lnTo>
                  <a:pt x="1992313" y="401638"/>
                </a:lnTo>
                <a:lnTo>
                  <a:pt x="1984459" y="436563"/>
                </a:lnTo>
                <a:lnTo>
                  <a:pt x="1938672" y="436453"/>
                </a:lnTo>
                <a:lnTo>
                  <a:pt x="1862230" y="766763"/>
                </a:lnTo>
                <a:lnTo>
                  <a:pt x="1790700" y="766763"/>
                </a:lnTo>
                <a:lnTo>
                  <a:pt x="1866731" y="436280"/>
                </a:lnTo>
                <a:lnTo>
                  <a:pt x="1800243" y="436119"/>
                </a:lnTo>
                <a:lnTo>
                  <a:pt x="1742159" y="688976"/>
                </a:lnTo>
                <a:lnTo>
                  <a:pt x="1662113" y="688976"/>
                </a:lnTo>
                <a:lnTo>
                  <a:pt x="1725887" y="411040"/>
                </a:lnTo>
                <a:lnTo>
                  <a:pt x="1720638" y="401771"/>
                </a:lnTo>
                <a:lnTo>
                  <a:pt x="1808163" y="401638"/>
                </a:lnTo>
                <a:lnTo>
                  <a:pt x="1808138" y="401749"/>
                </a:lnTo>
                <a:lnTo>
                  <a:pt x="1874684" y="401709"/>
                </a:lnTo>
                <a:lnTo>
                  <a:pt x="1889185" y="338677"/>
                </a:lnTo>
                <a:lnTo>
                  <a:pt x="1884846" y="329010"/>
                </a:lnTo>
                <a:close/>
                <a:moveTo>
                  <a:pt x="1717213" y="250825"/>
                </a:moveTo>
                <a:lnTo>
                  <a:pt x="1824038" y="250825"/>
                </a:lnTo>
                <a:lnTo>
                  <a:pt x="1802275" y="344488"/>
                </a:lnTo>
                <a:lnTo>
                  <a:pt x="1695450" y="344488"/>
                </a:lnTo>
                <a:close/>
                <a:moveTo>
                  <a:pt x="1069181" y="163513"/>
                </a:moveTo>
                <a:lnTo>
                  <a:pt x="1149350" y="163513"/>
                </a:lnTo>
                <a:lnTo>
                  <a:pt x="1095391" y="397127"/>
                </a:lnTo>
                <a:lnTo>
                  <a:pt x="1129007" y="429534"/>
                </a:lnTo>
                <a:lnTo>
                  <a:pt x="1146343" y="354013"/>
                </a:lnTo>
                <a:lnTo>
                  <a:pt x="1252538" y="354013"/>
                </a:lnTo>
                <a:lnTo>
                  <a:pt x="1215828" y="513234"/>
                </a:lnTo>
                <a:lnTo>
                  <a:pt x="1259017" y="554870"/>
                </a:lnTo>
                <a:lnTo>
                  <a:pt x="1322056" y="284163"/>
                </a:lnTo>
                <a:lnTo>
                  <a:pt x="1163638" y="284163"/>
                </a:lnTo>
                <a:lnTo>
                  <a:pt x="1173142" y="242888"/>
                </a:lnTo>
                <a:lnTo>
                  <a:pt x="1183835" y="250826"/>
                </a:lnTo>
                <a:lnTo>
                  <a:pt x="1329819" y="250826"/>
                </a:lnTo>
                <a:lnTo>
                  <a:pt x="1329819" y="250825"/>
                </a:lnTo>
                <a:lnTo>
                  <a:pt x="1436688" y="250825"/>
                </a:lnTo>
                <a:lnTo>
                  <a:pt x="1339349" y="668369"/>
                </a:lnTo>
                <a:lnTo>
                  <a:pt x="1334554" y="688975"/>
                </a:lnTo>
                <a:lnTo>
                  <a:pt x="1334547" y="688968"/>
                </a:lnTo>
                <a:lnTo>
                  <a:pt x="1316411" y="766763"/>
                </a:lnTo>
                <a:lnTo>
                  <a:pt x="1209675" y="766763"/>
                </a:lnTo>
                <a:lnTo>
                  <a:pt x="1247145" y="605855"/>
                </a:lnTo>
                <a:lnTo>
                  <a:pt x="1203945" y="564775"/>
                </a:lnTo>
                <a:lnTo>
                  <a:pt x="1191780" y="617538"/>
                </a:lnTo>
                <a:lnTo>
                  <a:pt x="1085850" y="617538"/>
                </a:lnTo>
                <a:lnTo>
                  <a:pt x="1116952" y="482050"/>
                </a:lnTo>
                <a:lnTo>
                  <a:pt x="1083191" y="449946"/>
                </a:lnTo>
                <a:lnTo>
                  <a:pt x="1069049" y="511176"/>
                </a:lnTo>
                <a:lnTo>
                  <a:pt x="996950" y="511176"/>
                </a:lnTo>
                <a:lnTo>
                  <a:pt x="1074605" y="175287"/>
                </a:lnTo>
                <a:close/>
                <a:moveTo>
                  <a:pt x="827412" y="163513"/>
                </a:moveTo>
                <a:lnTo>
                  <a:pt x="908050" y="163513"/>
                </a:lnTo>
                <a:lnTo>
                  <a:pt x="844045" y="438151"/>
                </a:lnTo>
                <a:lnTo>
                  <a:pt x="771525" y="438151"/>
                </a:lnTo>
                <a:lnTo>
                  <a:pt x="832735" y="175304"/>
                </a:lnTo>
                <a:close/>
                <a:moveTo>
                  <a:pt x="1867716" y="153988"/>
                </a:moveTo>
                <a:lnTo>
                  <a:pt x="1949450" y="153988"/>
                </a:lnTo>
                <a:lnTo>
                  <a:pt x="1926802" y="250825"/>
                </a:lnTo>
                <a:lnTo>
                  <a:pt x="1961090" y="250825"/>
                </a:lnTo>
                <a:lnTo>
                  <a:pt x="1980438" y="167846"/>
                </a:lnTo>
                <a:lnTo>
                  <a:pt x="1974874" y="153988"/>
                </a:lnTo>
                <a:lnTo>
                  <a:pt x="2055813" y="153988"/>
                </a:lnTo>
                <a:lnTo>
                  <a:pt x="2033279" y="250825"/>
                </a:lnTo>
                <a:lnTo>
                  <a:pt x="2096587" y="250825"/>
                </a:lnTo>
                <a:lnTo>
                  <a:pt x="2130425" y="250825"/>
                </a:lnTo>
                <a:lnTo>
                  <a:pt x="2176463" y="250825"/>
                </a:lnTo>
                <a:lnTo>
                  <a:pt x="2154739" y="344488"/>
                </a:lnTo>
                <a:lnTo>
                  <a:pt x="2074863" y="344488"/>
                </a:lnTo>
                <a:lnTo>
                  <a:pt x="2088855" y="284163"/>
                </a:lnTo>
                <a:lnTo>
                  <a:pt x="1825625" y="284163"/>
                </a:lnTo>
                <a:lnTo>
                  <a:pt x="1833424" y="250825"/>
                </a:lnTo>
                <a:lnTo>
                  <a:pt x="1854709" y="250825"/>
                </a:lnTo>
                <a:lnTo>
                  <a:pt x="1873810" y="168506"/>
                </a:lnTo>
                <a:close/>
                <a:moveTo>
                  <a:pt x="1551193" y="136525"/>
                </a:moveTo>
                <a:lnTo>
                  <a:pt x="1595438" y="136525"/>
                </a:lnTo>
                <a:lnTo>
                  <a:pt x="1478777" y="638175"/>
                </a:lnTo>
                <a:lnTo>
                  <a:pt x="1503152" y="638175"/>
                </a:lnTo>
                <a:lnTo>
                  <a:pt x="1610224" y="176213"/>
                </a:lnTo>
                <a:lnTo>
                  <a:pt x="1597025" y="176213"/>
                </a:lnTo>
                <a:lnTo>
                  <a:pt x="1606334" y="136525"/>
                </a:lnTo>
                <a:lnTo>
                  <a:pt x="1619423" y="136525"/>
                </a:lnTo>
                <a:lnTo>
                  <a:pt x="1622425" y="136525"/>
                </a:lnTo>
                <a:lnTo>
                  <a:pt x="1725613" y="136525"/>
                </a:lnTo>
                <a:lnTo>
                  <a:pt x="1601483" y="671513"/>
                </a:lnTo>
                <a:lnTo>
                  <a:pt x="1587479" y="671513"/>
                </a:lnTo>
                <a:lnTo>
                  <a:pt x="1495425" y="671513"/>
                </a:lnTo>
                <a:lnTo>
                  <a:pt x="1471024" y="671513"/>
                </a:lnTo>
                <a:lnTo>
                  <a:pt x="1447800" y="671513"/>
                </a:lnTo>
                <a:lnTo>
                  <a:pt x="1435100" y="671513"/>
                </a:lnTo>
                <a:lnTo>
                  <a:pt x="1556741" y="146694"/>
                </a:lnTo>
                <a:close/>
                <a:moveTo>
                  <a:pt x="196151" y="79375"/>
                </a:moveTo>
                <a:lnTo>
                  <a:pt x="241300" y="79375"/>
                </a:lnTo>
                <a:lnTo>
                  <a:pt x="312738" y="79375"/>
                </a:lnTo>
                <a:lnTo>
                  <a:pt x="433388" y="79375"/>
                </a:lnTo>
                <a:lnTo>
                  <a:pt x="426087" y="112713"/>
                </a:lnTo>
                <a:lnTo>
                  <a:pt x="305001" y="112713"/>
                </a:lnTo>
                <a:lnTo>
                  <a:pt x="214377" y="503238"/>
                </a:lnTo>
                <a:lnTo>
                  <a:pt x="730251" y="503238"/>
                </a:lnTo>
                <a:lnTo>
                  <a:pt x="730221" y="503371"/>
                </a:lnTo>
                <a:lnTo>
                  <a:pt x="730643" y="503371"/>
                </a:lnTo>
                <a:lnTo>
                  <a:pt x="736601" y="503238"/>
                </a:lnTo>
                <a:lnTo>
                  <a:pt x="727730" y="516467"/>
                </a:lnTo>
                <a:lnTo>
                  <a:pt x="671786" y="759605"/>
                </a:lnTo>
                <a:lnTo>
                  <a:pt x="670583" y="766763"/>
                </a:lnTo>
                <a:lnTo>
                  <a:pt x="670139" y="766763"/>
                </a:lnTo>
                <a:lnTo>
                  <a:pt x="563563" y="766763"/>
                </a:lnTo>
                <a:lnTo>
                  <a:pt x="512763" y="766763"/>
                </a:lnTo>
                <a:lnTo>
                  <a:pt x="522560" y="723900"/>
                </a:lnTo>
                <a:lnTo>
                  <a:pt x="531828" y="732903"/>
                </a:lnTo>
                <a:lnTo>
                  <a:pt x="571362" y="732903"/>
                </a:lnTo>
                <a:lnTo>
                  <a:pt x="600939" y="604490"/>
                </a:lnTo>
                <a:lnTo>
                  <a:pt x="0" y="766763"/>
                </a:lnTo>
                <a:lnTo>
                  <a:pt x="19447" y="682521"/>
                </a:lnTo>
                <a:lnTo>
                  <a:pt x="29633" y="692205"/>
                </a:lnTo>
                <a:lnTo>
                  <a:pt x="601619" y="536576"/>
                </a:lnTo>
                <a:lnTo>
                  <a:pt x="166688" y="536576"/>
                </a:lnTo>
                <a:lnTo>
                  <a:pt x="166688" y="536575"/>
                </a:lnTo>
                <a:lnTo>
                  <a:pt x="100013" y="536575"/>
                </a:lnTo>
                <a:lnTo>
                  <a:pt x="202126" y="96215"/>
                </a:lnTo>
                <a:close/>
                <a:moveTo>
                  <a:pt x="766770" y="71438"/>
                </a:moveTo>
                <a:lnTo>
                  <a:pt x="775112" y="79901"/>
                </a:lnTo>
                <a:lnTo>
                  <a:pt x="1085851" y="79901"/>
                </a:lnTo>
                <a:lnTo>
                  <a:pt x="1078172" y="112713"/>
                </a:lnTo>
                <a:lnTo>
                  <a:pt x="757238" y="112713"/>
                </a:lnTo>
                <a:close/>
                <a:moveTo>
                  <a:pt x="1948599" y="0"/>
                </a:moveTo>
                <a:lnTo>
                  <a:pt x="2035176" y="0"/>
                </a:lnTo>
                <a:lnTo>
                  <a:pt x="2016593" y="79263"/>
                </a:lnTo>
                <a:lnTo>
                  <a:pt x="2171027" y="79263"/>
                </a:lnTo>
                <a:lnTo>
                  <a:pt x="2181226" y="73954"/>
                </a:lnTo>
                <a:lnTo>
                  <a:pt x="2180034" y="79263"/>
                </a:lnTo>
                <a:lnTo>
                  <a:pt x="2172219" y="112713"/>
                </a:lnTo>
                <a:lnTo>
                  <a:pt x="2008751" y="112713"/>
                </a:lnTo>
                <a:lnTo>
                  <a:pt x="1928813" y="112713"/>
                </a:lnTo>
                <a:lnTo>
                  <a:pt x="1760538" y="112713"/>
                </a:lnTo>
                <a:lnTo>
                  <a:pt x="1769678" y="73025"/>
                </a:lnTo>
                <a:lnTo>
                  <a:pt x="1778023" y="79263"/>
                </a:lnTo>
                <a:lnTo>
                  <a:pt x="1936475" y="79263"/>
                </a:lnTo>
                <a:lnTo>
                  <a:pt x="1952848" y="7787"/>
                </a:lnTo>
                <a:close/>
                <a:moveTo>
                  <a:pt x="1112272" y="0"/>
                </a:moveTo>
                <a:lnTo>
                  <a:pt x="1122921" y="0"/>
                </a:lnTo>
                <a:lnTo>
                  <a:pt x="1203326" y="0"/>
                </a:lnTo>
                <a:lnTo>
                  <a:pt x="1185095" y="79160"/>
                </a:lnTo>
                <a:lnTo>
                  <a:pt x="1479322" y="79160"/>
                </a:lnTo>
                <a:lnTo>
                  <a:pt x="1493838" y="71438"/>
                </a:lnTo>
                <a:lnTo>
                  <a:pt x="1484468" y="112713"/>
                </a:lnTo>
                <a:lnTo>
                  <a:pt x="1177367" y="112713"/>
                </a:lnTo>
                <a:lnTo>
                  <a:pt x="1114425" y="112713"/>
                </a:lnTo>
                <a:lnTo>
                  <a:pt x="1096963" y="112713"/>
                </a:lnTo>
                <a:lnTo>
                  <a:pt x="1120658" y="10426"/>
                </a:lnTo>
                <a:close/>
                <a:moveTo>
                  <a:pt x="461074" y="0"/>
                </a:moveTo>
                <a:lnTo>
                  <a:pt x="471723" y="0"/>
                </a:lnTo>
                <a:lnTo>
                  <a:pt x="550863" y="0"/>
                </a:lnTo>
                <a:lnTo>
                  <a:pt x="532903" y="79375"/>
                </a:lnTo>
                <a:lnTo>
                  <a:pt x="565377" y="79375"/>
                </a:lnTo>
                <a:lnTo>
                  <a:pt x="625475" y="79375"/>
                </a:lnTo>
                <a:lnTo>
                  <a:pt x="671513" y="79375"/>
                </a:lnTo>
                <a:lnTo>
                  <a:pt x="592138" y="422881"/>
                </a:lnTo>
                <a:lnTo>
                  <a:pt x="592138" y="423863"/>
                </a:lnTo>
                <a:lnTo>
                  <a:pt x="591911" y="423863"/>
                </a:lnTo>
                <a:lnTo>
                  <a:pt x="485775" y="423863"/>
                </a:lnTo>
                <a:lnTo>
                  <a:pt x="292100" y="423863"/>
                </a:lnTo>
                <a:lnTo>
                  <a:pt x="301911" y="382588"/>
                </a:lnTo>
                <a:lnTo>
                  <a:pt x="311324" y="389872"/>
                </a:lnTo>
                <a:lnTo>
                  <a:pt x="493629" y="389872"/>
                </a:lnTo>
                <a:lnTo>
                  <a:pt x="557673" y="112713"/>
                </a:lnTo>
                <a:lnTo>
                  <a:pt x="525359" y="112713"/>
                </a:lnTo>
                <a:lnTo>
                  <a:pt x="504825" y="112713"/>
                </a:lnTo>
                <a:lnTo>
                  <a:pt x="446088" y="112713"/>
                </a:lnTo>
                <a:lnTo>
                  <a:pt x="469225" y="10439"/>
                </a:lnTo>
                <a:close/>
              </a:path>
            </a:pathLst>
          </a:custGeom>
          <a:solidFill>
            <a:srgbClr val="A5281E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1001">
            <a:schemeClr val="lt1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endParaRPr lang="zh-CN" altLang="en-US" b="1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</a:endParaRPr>
          </a:p>
        </p:txBody>
      </p:sp>
      <p:grpSp>
        <p:nvGrpSpPr>
          <p:cNvPr id="15" name="组合 15"/>
          <p:cNvGrpSpPr>
            <a:grpSpLocks/>
          </p:cNvGrpSpPr>
          <p:nvPr/>
        </p:nvGrpSpPr>
        <p:grpSpPr bwMode="auto">
          <a:xfrm>
            <a:off x="0" y="4765675"/>
            <a:ext cx="9163050" cy="377825"/>
            <a:chOff x="0" y="4681728"/>
            <a:chExt cx="9163025" cy="377952"/>
          </a:xfrm>
        </p:grpSpPr>
        <p:sp>
          <p:nvSpPr>
            <p:cNvPr id="16" name="矩形 15"/>
            <p:cNvSpPr/>
            <p:nvPr/>
          </p:nvSpPr>
          <p:spPr>
            <a:xfrm>
              <a:off x="0" y="4681728"/>
              <a:ext cx="9163025" cy="377952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8785201" y="4681728"/>
              <a:ext cx="377824" cy="377952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0" y="4681728"/>
              <a:ext cx="377824" cy="377952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5400000">
              <a:off x="8910592" y="4815141"/>
              <a:ext cx="127043" cy="1111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 rot="16200000">
              <a:off x="125391" y="4815141"/>
              <a:ext cx="127043" cy="1111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2" name="TextBox 16"/>
          <p:cNvSpPr txBox="1">
            <a:spLocks noChangeArrowheads="1"/>
          </p:cNvSpPr>
          <p:nvPr/>
        </p:nvSpPr>
        <p:spPr bwMode="auto">
          <a:xfrm>
            <a:off x="3271838" y="4824412"/>
            <a:ext cx="26003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演界店铺地址  </a:t>
            </a:r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 http://wuyeti.yanj.cn/</a:t>
            </a:r>
            <a:endParaRPr lang="zh-CN" altLang="en-US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074907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1.94444E-6 2.68684E-6 L -0.27674 2.68684E-6 L -0.13993 2.68684E-6 L -0.5066 2.68684E-6 L 0.0868 2.68684E-6 L -0.18212 2.68684E-6 L 0.48663 2.68684E-6 L -1.94444E-6 2.68684E-6 Z " pathEditMode="relative" ptsTypes="AAAAAAAA">
                                      <p:cBhvr>
                                        <p:cTn id="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30845ecd34362b5f7533ccbacf8b59fa6a3ab6e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1966</TotalTime>
  <Words>139</Words>
  <Application>Microsoft Office PowerPoint</Application>
  <PresentationFormat>全屏显示(16:9)</PresentationFormat>
  <Paragraphs>13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主题​​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Windows 用户</cp:lastModifiedBy>
  <cp:revision>95</cp:revision>
  <dcterms:created xsi:type="dcterms:W3CDTF">2013-02-26T09:05:54Z</dcterms:created>
  <dcterms:modified xsi:type="dcterms:W3CDTF">2013-10-20T15:50:10Z</dcterms:modified>
</cp:coreProperties>
</file>