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58" r:id="rId4"/>
    <p:sldId id="260" r:id="rId5"/>
    <p:sldId id="261" r:id="rId6"/>
    <p:sldId id="262" r:id="rId7"/>
    <p:sldId id="280" r:id="rId8"/>
    <p:sldId id="263" r:id="rId9"/>
    <p:sldId id="264" r:id="rId10"/>
    <p:sldId id="265" r:id="rId11"/>
    <p:sldId id="266" r:id="rId12"/>
    <p:sldId id="267" r:id="rId13"/>
    <p:sldId id="268" r:id="rId14"/>
    <p:sldId id="281" r:id="rId15"/>
    <p:sldId id="269" r:id="rId16"/>
    <p:sldId id="271" r:id="rId17"/>
    <p:sldId id="272" r:id="rId18"/>
    <p:sldId id="273" r:id="rId19"/>
    <p:sldId id="282" r:id="rId20"/>
    <p:sldId id="274" r:id="rId21"/>
    <p:sldId id="275" r:id="rId22"/>
    <p:sldId id="276" r:id="rId23"/>
    <p:sldId id="277" r:id="rId24"/>
    <p:sldId id="278" r:id="rId25"/>
    <p:sldId id="283" r:id="rId26"/>
    <p:sldId id="279" r:id="rId27"/>
    <p:sldId id="28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888"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9F08"/>
    <a:srgbClr val="A8D72A"/>
    <a:srgbClr val="9CE9CF"/>
    <a:srgbClr val="81C03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59" autoAdjust="0"/>
    <p:restoredTop sz="94660"/>
  </p:normalViewPr>
  <p:slideViewPr>
    <p:cSldViewPr snapToGrid="0" showGuides="1">
      <p:cViewPr varScale="1">
        <p:scale>
          <a:sx n="103" d="100"/>
          <a:sy n="103" d="100"/>
        </p:scale>
        <p:origin x="120" y="312"/>
      </p:cViewPr>
      <p:guideLst>
        <p:guide orient="horz" pos="18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a:ln>
              <a:noFill/>
            </a:ln>
          </c:spPr>
          <c:dPt>
            <c:idx val="0"/>
            <c:bubble3D val="0"/>
            <c:spPr>
              <a:solidFill>
                <a:srgbClr val="779F08"/>
              </a:solidFill>
              <a:ln>
                <a:noFill/>
              </a:ln>
            </c:spPr>
            <c:extLst xmlns:c16r2="http://schemas.microsoft.com/office/drawing/2015/06/chart">
              <c:ext xmlns:c16="http://schemas.microsoft.com/office/drawing/2014/chart" uri="{C3380CC4-5D6E-409C-BE32-E72D297353CC}">
                <c16:uniqueId val="{00000001-143F-419C-9DF9-FF4E13008066}"/>
              </c:ext>
            </c:extLst>
          </c:dPt>
          <c:dPt>
            <c:idx val="1"/>
            <c:bubble3D val="0"/>
            <c:spPr>
              <a:solidFill>
                <a:schemeClr val="bg1">
                  <a:lumMod val="85000"/>
                </a:schemeClr>
              </a:solidFill>
              <a:ln>
                <a:noFill/>
              </a:ln>
            </c:spPr>
            <c:extLst xmlns:c16r2="http://schemas.microsoft.com/office/drawing/2015/06/chart">
              <c:ext xmlns:c16="http://schemas.microsoft.com/office/drawing/2014/chart" uri="{C3380CC4-5D6E-409C-BE32-E72D297353CC}">
                <c16:uniqueId val="{00000003-143F-419C-9DF9-FF4E13008066}"/>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143F-419C-9DF9-FF4E13008066}"/>
            </c:ext>
          </c:extLst>
        </c:ser>
        <c:dLbls>
          <c:showLegendKey val="0"/>
          <c:showVal val="0"/>
          <c:showCatName val="0"/>
          <c:showSerName val="0"/>
          <c:showPercent val="0"/>
          <c:showBubbleSize val="0"/>
          <c:showLeaderLines val="1"/>
        </c:dLbls>
        <c:firstSliceAng val="154"/>
        <c:holeSize val="70"/>
      </c:doughnutChart>
    </c:plotArea>
    <c:plotVisOnly val="1"/>
    <c:dispBlanksAs val="gap"/>
    <c:showDLblsOverMax val="0"/>
  </c:chart>
  <c:spPr>
    <a:ln>
      <a:noFill/>
    </a:ln>
  </c:spPr>
  <c:txPr>
    <a:bodyPr/>
    <a:lstStyle/>
    <a:p>
      <a:pPr rtl="0">
        <a:defRPr sz="1800" baseline="-25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85000"/>
                </a:schemeClr>
              </a:solidFill>
            </c:spPr>
            <c:extLst xmlns:c16r2="http://schemas.microsoft.com/office/drawing/2015/06/chart">
              <c:ext xmlns:c16="http://schemas.microsoft.com/office/drawing/2014/chart" uri="{C3380CC4-5D6E-409C-BE32-E72D297353CC}">
                <c16:uniqueId val="{00000001-D198-4430-9AB4-AAC24AD4D589}"/>
              </c:ext>
            </c:extLst>
          </c:dPt>
          <c:dPt>
            <c:idx val="1"/>
            <c:bubble3D val="0"/>
            <c:spPr>
              <a:solidFill>
                <a:srgbClr val="779F08"/>
              </a:solidFill>
            </c:spPr>
            <c:extLst xmlns:c16r2="http://schemas.microsoft.com/office/drawing/2015/06/chart">
              <c:ext xmlns:c16="http://schemas.microsoft.com/office/drawing/2014/chart" uri="{C3380CC4-5D6E-409C-BE32-E72D297353CC}">
                <c16:uniqueId val="{00000003-D198-4430-9AB4-AAC24AD4D589}"/>
              </c:ext>
            </c:extLst>
          </c:dPt>
          <c:cat>
            <c:strRef>
              <c:f>Sheet1!$A$2:$A$3</c:f>
              <c:strCache>
                <c:ptCount val="2"/>
                <c:pt idx="0">
                  <c:v>1st Qtr</c:v>
                </c:pt>
                <c:pt idx="1">
                  <c:v>2nd Qtr</c:v>
                </c:pt>
              </c:strCache>
            </c:strRef>
          </c:cat>
          <c:val>
            <c:numRef>
              <c:f>Sheet1!$B$2:$B$3</c:f>
              <c:numCache>
                <c:formatCode>General</c:formatCode>
                <c:ptCount val="2"/>
                <c:pt idx="0">
                  <c:v>30</c:v>
                </c:pt>
                <c:pt idx="1">
                  <c:v>30</c:v>
                </c:pt>
              </c:numCache>
            </c:numRef>
          </c:val>
          <c:extLst xmlns:c16r2="http://schemas.microsoft.com/office/drawing/2015/06/chart">
            <c:ext xmlns:c16="http://schemas.microsoft.com/office/drawing/2014/chart" uri="{C3380CC4-5D6E-409C-BE32-E72D297353CC}">
              <c16:uniqueId val="{00000004-D198-4430-9AB4-AAC24AD4D589}"/>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85000"/>
                </a:schemeClr>
              </a:solidFill>
            </c:spPr>
            <c:extLst xmlns:c16r2="http://schemas.microsoft.com/office/drawing/2015/06/chart">
              <c:ext xmlns:c16="http://schemas.microsoft.com/office/drawing/2014/chart" uri="{C3380CC4-5D6E-409C-BE32-E72D297353CC}">
                <c16:uniqueId val="{00000001-D723-4EAD-AB1D-5125CBDB225A}"/>
              </c:ext>
            </c:extLst>
          </c:dPt>
          <c:dPt>
            <c:idx val="1"/>
            <c:bubble3D val="0"/>
            <c:spPr>
              <a:solidFill>
                <a:srgbClr val="779F08"/>
              </a:solidFill>
            </c:spPr>
            <c:extLst xmlns:c16r2="http://schemas.microsoft.com/office/drawing/2015/06/chart">
              <c:ext xmlns:c16="http://schemas.microsoft.com/office/drawing/2014/chart" uri="{C3380CC4-5D6E-409C-BE32-E72D297353CC}">
                <c16:uniqueId val="{00000003-D723-4EAD-AB1D-5125CBDB225A}"/>
              </c:ext>
            </c:extLst>
          </c:dPt>
          <c:cat>
            <c:strRef>
              <c:f>Sheet1!$A$2:$A$3</c:f>
              <c:strCache>
                <c:ptCount val="2"/>
                <c:pt idx="0">
                  <c:v>1st Qtr</c:v>
                </c:pt>
                <c:pt idx="1">
                  <c:v>2nd Qtr</c:v>
                </c:pt>
              </c:strCache>
            </c:strRef>
          </c:cat>
          <c:val>
            <c:numRef>
              <c:f>Sheet1!$B$2:$B$3</c:f>
              <c:numCache>
                <c:formatCode>General</c:formatCode>
                <c:ptCount val="2"/>
                <c:pt idx="0">
                  <c:v>10</c:v>
                </c:pt>
                <c:pt idx="1">
                  <c:v>90</c:v>
                </c:pt>
              </c:numCache>
            </c:numRef>
          </c:val>
          <c:extLst xmlns:c16r2="http://schemas.microsoft.com/office/drawing/2015/06/chart">
            <c:ext xmlns:c16="http://schemas.microsoft.com/office/drawing/2014/chart" uri="{C3380CC4-5D6E-409C-BE32-E72D297353CC}">
              <c16:uniqueId val="{00000004-D723-4EAD-AB1D-5125CBDB225A}"/>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779F08"/>
            </a:solidFill>
          </c:spPr>
          <c:cat>
            <c:strRef>
              <c:f>Sheet1!$A$2:$A$3</c:f>
              <c:strCache>
                <c:ptCount val="2"/>
                <c:pt idx="0">
                  <c:v>1st Qtr</c:v>
                </c:pt>
                <c:pt idx="1">
                  <c:v>2nd Qtr</c:v>
                </c:pt>
              </c:strCache>
            </c:strRef>
          </c:cat>
          <c:val>
            <c:numRef>
              <c:f>Sheet1!$B$2:$B$3</c:f>
              <c:numCache>
                <c:formatCode>General</c:formatCode>
                <c:ptCount val="2"/>
                <c:pt idx="0">
                  <c:v>0</c:v>
                </c:pt>
                <c:pt idx="1">
                  <c:v>100</c:v>
                </c:pt>
              </c:numCache>
            </c:numRef>
          </c:val>
          <c:extLst xmlns:c16r2="http://schemas.microsoft.com/office/drawing/2015/06/chart">
            <c:ext xmlns:c16="http://schemas.microsoft.com/office/drawing/2014/chart" uri="{C3380CC4-5D6E-409C-BE32-E72D297353CC}">
              <c16:uniqueId val="{00000000-9F55-4916-9E5A-DFCE6B7B5ABB}"/>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F6518-34DC-48E6-991A-08DD848C3DBC}"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570EB6-6DFA-4364-9BEE-C51A6DF3FE12}" type="slidenum">
              <a:rPr lang="zh-CN" altLang="en-US" smtClean="0"/>
              <a:t>‹#›</a:t>
            </a:fld>
            <a:endParaRPr lang="zh-CN" altLang="en-US"/>
          </a:p>
        </p:txBody>
      </p:sp>
    </p:spTree>
    <p:extLst>
      <p:ext uri="{BB962C8B-B14F-4D97-AF65-F5344CB8AC3E}">
        <p14:creationId xmlns:p14="http://schemas.microsoft.com/office/powerpoint/2010/main" val="4285192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a:t>
            </a:fld>
            <a:endParaRPr lang="zh-CN" altLang="en-US"/>
          </a:p>
        </p:txBody>
      </p:sp>
    </p:spTree>
    <p:extLst>
      <p:ext uri="{BB962C8B-B14F-4D97-AF65-F5344CB8AC3E}">
        <p14:creationId xmlns:p14="http://schemas.microsoft.com/office/powerpoint/2010/main" val="1767940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10</a:t>
            </a:fld>
            <a:endParaRPr lang="zh-CN" altLang="en-US"/>
          </a:p>
        </p:txBody>
      </p:sp>
    </p:spTree>
    <p:extLst>
      <p:ext uri="{BB962C8B-B14F-4D97-AF65-F5344CB8AC3E}">
        <p14:creationId xmlns:p14="http://schemas.microsoft.com/office/powerpoint/2010/main" val="1572687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11</a:t>
            </a:fld>
            <a:endParaRPr lang="zh-CN" altLang="en-US"/>
          </a:p>
        </p:txBody>
      </p:sp>
    </p:spTree>
    <p:extLst>
      <p:ext uri="{BB962C8B-B14F-4D97-AF65-F5344CB8AC3E}">
        <p14:creationId xmlns:p14="http://schemas.microsoft.com/office/powerpoint/2010/main" val="4143184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12</a:t>
            </a:fld>
            <a:endParaRPr lang="zh-CN" altLang="en-US"/>
          </a:p>
        </p:txBody>
      </p:sp>
    </p:spTree>
    <p:extLst>
      <p:ext uri="{BB962C8B-B14F-4D97-AF65-F5344CB8AC3E}">
        <p14:creationId xmlns:p14="http://schemas.microsoft.com/office/powerpoint/2010/main" val="4117716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13</a:t>
            </a:fld>
            <a:endParaRPr lang="zh-CN" altLang="en-US"/>
          </a:p>
        </p:txBody>
      </p:sp>
    </p:spTree>
    <p:extLst>
      <p:ext uri="{BB962C8B-B14F-4D97-AF65-F5344CB8AC3E}">
        <p14:creationId xmlns:p14="http://schemas.microsoft.com/office/powerpoint/2010/main" val="762026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14</a:t>
            </a:fld>
            <a:endParaRPr lang="zh-CN" altLang="en-US"/>
          </a:p>
        </p:txBody>
      </p:sp>
    </p:spTree>
    <p:extLst>
      <p:ext uri="{BB962C8B-B14F-4D97-AF65-F5344CB8AC3E}">
        <p14:creationId xmlns:p14="http://schemas.microsoft.com/office/powerpoint/2010/main" val="644144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15</a:t>
            </a:fld>
            <a:endParaRPr lang="zh-CN" altLang="en-US"/>
          </a:p>
        </p:txBody>
      </p:sp>
    </p:spTree>
    <p:extLst>
      <p:ext uri="{BB962C8B-B14F-4D97-AF65-F5344CB8AC3E}">
        <p14:creationId xmlns:p14="http://schemas.microsoft.com/office/powerpoint/2010/main" val="3507275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16</a:t>
            </a:fld>
            <a:endParaRPr lang="zh-CN" altLang="en-US"/>
          </a:p>
        </p:txBody>
      </p:sp>
    </p:spTree>
    <p:extLst>
      <p:ext uri="{BB962C8B-B14F-4D97-AF65-F5344CB8AC3E}">
        <p14:creationId xmlns:p14="http://schemas.microsoft.com/office/powerpoint/2010/main" val="2729052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17</a:t>
            </a:fld>
            <a:endParaRPr lang="zh-CN" altLang="en-US"/>
          </a:p>
        </p:txBody>
      </p:sp>
    </p:spTree>
    <p:extLst>
      <p:ext uri="{BB962C8B-B14F-4D97-AF65-F5344CB8AC3E}">
        <p14:creationId xmlns:p14="http://schemas.microsoft.com/office/powerpoint/2010/main" val="1847803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18</a:t>
            </a:fld>
            <a:endParaRPr lang="zh-CN" altLang="en-US"/>
          </a:p>
        </p:txBody>
      </p:sp>
    </p:spTree>
    <p:extLst>
      <p:ext uri="{BB962C8B-B14F-4D97-AF65-F5344CB8AC3E}">
        <p14:creationId xmlns:p14="http://schemas.microsoft.com/office/powerpoint/2010/main" val="1220546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19</a:t>
            </a:fld>
            <a:endParaRPr lang="zh-CN" altLang="en-US"/>
          </a:p>
        </p:txBody>
      </p:sp>
    </p:spTree>
    <p:extLst>
      <p:ext uri="{BB962C8B-B14F-4D97-AF65-F5344CB8AC3E}">
        <p14:creationId xmlns:p14="http://schemas.microsoft.com/office/powerpoint/2010/main" val="1955417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a:t>
            </a:fld>
            <a:endParaRPr lang="zh-CN" altLang="en-US"/>
          </a:p>
        </p:txBody>
      </p:sp>
    </p:spTree>
    <p:extLst>
      <p:ext uri="{BB962C8B-B14F-4D97-AF65-F5344CB8AC3E}">
        <p14:creationId xmlns:p14="http://schemas.microsoft.com/office/powerpoint/2010/main" val="1087074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20</a:t>
            </a:fld>
            <a:endParaRPr lang="zh-CN" altLang="en-US"/>
          </a:p>
        </p:txBody>
      </p:sp>
    </p:spTree>
    <p:extLst>
      <p:ext uri="{BB962C8B-B14F-4D97-AF65-F5344CB8AC3E}">
        <p14:creationId xmlns:p14="http://schemas.microsoft.com/office/powerpoint/2010/main" val="3101364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21</a:t>
            </a:fld>
            <a:endParaRPr lang="zh-CN" altLang="en-US"/>
          </a:p>
        </p:txBody>
      </p:sp>
    </p:spTree>
    <p:extLst>
      <p:ext uri="{BB962C8B-B14F-4D97-AF65-F5344CB8AC3E}">
        <p14:creationId xmlns:p14="http://schemas.microsoft.com/office/powerpoint/2010/main" val="892909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22</a:t>
            </a:fld>
            <a:endParaRPr lang="zh-CN" altLang="en-US"/>
          </a:p>
        </p:txBody>
      </p:sp>
    </p:spTree>
    <p:extLst>
      <p:ext uri="{BB962C8B-B14F-4D97-AF65-F5344CB8AC3E}">
        <p14:creationId xmlns:p14="http://schemas.microsoft.com/office/powerpoint/2010/main" val="5741008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23</a:t>
            </a:fld>
            <a:endParaRPr lang="zh-CN" altLang="en-US"/>
          </a:p>
        </p:txBody>
      </p:sp>
    </p:spTree>
    <p:extLst>
      <p:ext uri="{BB962C8B-B14F-4D97-AF65-F5344CB8AC3E}">
        <p14:creationId xmlns:p14="http://schemas.microsoft.com/office/powerpoint/2010/main" val="6257701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24</a:t>
            </a:fld>
            <a:endParaRPr lang="zh-CN" altLang="en-US"/>
          </a:p>
        </p:txBody>
      </p:sp>
    </p:spTree>
    <p:extLst>
      <p:ext uri="{BB962C8B-B14F-4D97-AF65-F5344CB8AC3E}">
        <p14:creationId xmlns:p14="http://schemas.microsoft.com/office/powerpoint/2010/main" val="2848623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25</a:t>
            </a:fld>
            <a:endParaRPr lang="zh-CN" altLang="en-US"/>
          </a:p>
        </p:txBody>
      </p:sp>
    </p:spTree>
    <p:extLst>
      <p:ext uri="{BB962C8B-B14F-4D97-AF65-F5344CB8AC3E}">
        <p14:creationId xmlns:p14="http://schemas.microsoft.com/office/powerpoint/2010/main" val="769914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26</a:t>
            </a:fld>
            <a:endParaRPr lang="zh-CN" altLang="en-US"/>
          </a:p>
        </p:txBody>
      </p:sp>
    </p:spTree>
    <p:extLst>
      <p:ext uri="{BB962C8B-B14F-4D97-AF65-F5344CB8AC3E}">
        <p14:creationId xmlns:p14="http://schemas.microsoft.com/office/powerpoint/2010/main" val="4007209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27</a:t>
            </a:fld>
            <a:endParaRPr lang="zh-CN" altLang="en-US"/>
          </a:p>
        </p:txBody>
      </p:sp>
    </p:spTree>
    <p:extLst>
      <p:ext uri="{BB962C8B-B14F-4D97-AF65-F5344CB8AC3E}">
        <p14:creationId xmlns:p14="http://schemas.microsoft.com/office/powerpoint/2010/main" val="2228301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3</a:t>
            </a:fld>
            <a:endParaRPr lang="zh-CN" altLang="en-US"/>
          </a:p>
        </p:txBody>
      </p:sp>
    </p:spTree>
    <p:extLst>
      <p:ext uri="{BB962C8B-B14F-4D97-AF65-F5344CB8AC3E}">
        <p14:creationId xmlns:p14="http://schemas.microsoft.com/office/powerpoint/2010/main" val="3624632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4</a:t>
            </a:fld>
            <a:endParaRPr lang="zh-CN" altLang="en-US"/>
          </a:p>
        </p:txBody>
      </p:sp>
    </p:spTree>
    <p:extLst>
      <p:ext uri="{BB962C8B-B14F-4D97-AF65-F5344CB8AC3E}">
        <p14:creationId xmlns:p14="http://schemas.microsoft.com/office/powerpoint/2010/main" val="3676775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5</a:t>
            </a:fld>
            <a:endParaRPr lang="zh-CN" altLang="en-US"/>
          </a:p>
        </p:txBody>
      </p:sp>
    </p:spTree>
    <p:extLst>
      <p:ext uri="{BB962C8B-B14F-4D97-AF65-F5344CB8AC3E}">
        <p14:creationId xmlns:p14="http://schemas.microsoft.com/office/powerpoint/2010/main" val="366922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6</a:t>
            </a:fld>
            <a:endParaRPr lang="zh-CN" altLang="en-US"/>
          </a:p>
        </p:txBody>
      </p:sp>
    </p:spTree>
    <p:extLst>
      <p:ext uri="{BB962C8B-B14F-4D97-AF65-F5344CB8AC3E}">
        <p14:creationId xmlns:p14="http://schemas.microsoft.com/office/powerpoint/2010/main" val="255831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7</a:t>
            </a:fld>
            <a:endParaRPr lang="zh-CN" altLang="en-US"/>
          </a:p>
        </p:txBody>
      </p:sp>
    </p:spTree>
    <p:extLst>
      <p:ext uri="{BB962C8B-B14F-4D97-AF65-F5344CB8AC3E}">
        <p14:creationId xmlns:p14="http://schemas.microsoft.com/office/powerpoint/2010/main" val="3939833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8</a:t>
            </a:fld>
            <a:endParaRPr lang="zh-CN" altLang="en-US"/>
          </a:p>
        </p:txBody>
      </p:sp>
    </p:spTree>
    <p:extLst>
      <p:ext uri="{BB962C8B-B14F-4D97-AF65-F5344CB8AC3E}">
        <p14:creationId xmlns:p14="http://schemas.microsoft.com/office/powerpoint/2010/main" val="4227083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9</a:t>
            </a:fld>
            <a:endParaRPr lang="zh-CN" altLang="en-US"/>
          </a:p>
        </p:txBody>
      </p:sp>
    </p:spTree>
    <p:extLst>
      <p:ext uri="{BB962C8B-B14F-4D97-AF65-F5344CB8AC3E}">
        <p14:creationId xmlns:p14="http://schemas.microsoft.com/office/powerpoint/2010/main" val="3259384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21848767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35057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2206253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4117218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702940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1857015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297141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1085737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807475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48854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2018/5/17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206358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14289" t="2575" r="9131" b="2657"/>
          <a:stretch/>
        </p:blipFill>
        <p:spPr>
          <a:xfrm rot="16200000">
            <a:off x="2612456" y="-2685260"/>
            <a:ext cx="6923316" cy="12235777"/>
          </a:xfrm>
          <a:prstGeom prst="rect">
            <a:avLst/>
          </a:prstGeom>
        </p:spPr>
      </p:pic>
      <p:sp>
        <p:nvSpPr>
          <p:cNvPr id="8" name="矩形 7"/>
          <p:cNvSpPr/>
          <p:nvPr userDrawn="1"/>
        </p:nvSpPr>
        <p:spPr>
          <a:xfrm>
            <a:off x="-16561" y="1353331"/>
            <a:ext cx="12206750" cy="501318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userDrawn="1"/>
        </p:nvPicPr>
        <p:blipFill rotWithShape="1">
          <a:blip r:embed="rId14">
            <a:extLst>
              <a:ext uri="{28A0092B-C50C-407E-A947-70E740481C1C}">
                <a14:useLocalDpi xmlns:a14="http://schemas.microsoft.com/office/drawing/2010/main" val="0"/>
              </a:ext>
            </a:extLst>
          </a:blip>
          <a:srcRect l="8336" t="20396" r="18754" b="17176"/>
          <a:stretch/>
        </p:blipFill>
        <p:spPr>
          <a:xfrm flipH="1">
            <a:off x="9880599" y="5113148"/>
            <a:ext cx="2141735" cy="1619420"/>
          </a:xfrm>
          <a:prstGeom prst="rect">
            <a:avLst/>
          </a:prstGeom>
          <a:effectLst>
            <a:outerShdw blurRad="50800" dist="38100" dir="5400000" algn="t" rotWithShape="0">
              <a:prstClr val="black">
                <a:alpha val="40000"/>
              </a:prstClr>
            </a:outerShdw>
          </a:effectLst>
        </p:spPr>
      </p:pic>
      <p:pic>
        <p:nvPicPr>
          <p:cNvPr id="10" name="图片 9"/>
          <p:cNvPicPr>
            <a:picLocks noChangeAspect="1"/>
          </p:cNvPicPr>
          <p:nvPr userDrawn="1"/>
        </p:nvPicPr>
        <p:blipFill rotWithShape="1">
          <a:blip r:embed="rId15" cstate="print">
            <a:extLst>
              <a:ext uri="{28A0092B-C50C-407E-A947-70E740481C1C}">
                <a14:useLocalDpi xmlns:a14="http://schemas.microsoft.com/office/drawing/2010/main" val="0"/>
              </a:ext>
            </a:extLst>
          </a:blip>
          <a:srcRect l="24694" t="27988" r="46973" b="50901"/>
          <a:stretch/>
        </p:blipFill>
        <p:spPr>
          <a:xfrm>
            <a:off x="0" y="200451"/>
            <a:ext cx="1358611" cy="1012299"/>
          </a:xfrm>
          <a:prstGeom prst="rect">
            <a:avLst/>
          </a:prstGeom>
        </p:spPr>
      </p:pic>
    </p:spTree>
    <p:extLst>
      <p:ext uri="{BB962C8B-B14F-4D97-AF65-F5344CB8AC3E}">
        <p14:creationId xmlns:p14="http://schemas.microsoft.com/office/powerpoint/2010/main" val="17762133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14289" t="3132" r="9951" b="3214"/>
          <a:stretch/>
        </p:blipFill>
        <p:spPr>
          <a:xfrm rot="16200000">
            <a:off x="2664167" y="-2684347"/>
            <a:ext cx="6849148" cy="12206517"/>
          </a:xfrm>
          <a:prstGeom prst="rect">
            <a:avLst/>
          </a:prstGeom>
        </p:spPr>
      </p:pic>
      <p:sp>
        <p:nvSpPr>
          <p:cNvPr id="4" name="矩形 3"/>
          <p:cNvSpPr/>
          <p:nvPr/>
        </p:nvSpPr>
        <p:spPr>
          <a:xfrm>
            <a:off x="1567576" y="1082294"/>
            <a:ext cx="9224000" cy="1092607"/>
          </a:xfrm>
          <a:prstGeom prst="rect">
            <a:avLst/>
          </a:prstGeom>
        </p:spPr>
        <p:txBody>
          <a:bodyPr wrap="none">
            <a:spAutoFit/>
          </a:bodyPr>
          <a:lstStyle/>
          <a:p>
            <a:r>
              <a:rPr lang="zh-CN" altLang="en-US" sz="6500" spc="-150" dirty="0">
                <a:solidFill>
                  <a:schemeClr val="bg1"/>
                </a:solidFill>
                <a:latin typeface="方正兰亭黑_GBK" panose="02000000000000000000" pitchFamily="2" charset="-122"/>
                <a:ea typeface="方正兰亭黑_GBK" panose="02000000000000000000" pitchFamily="2" charset="-122"/>
              </a:rPr>
              <a:t>教</a:t>
            </a:r>
            <a:r>
              <a:rPr lang="zh-CN" altLang="en-US" sz="6500" spc="-150" dirty="0" smtClean="0">
                <a:solidFill>
                  <a:schemeClr val="bg1"/>
                </a:solidFill>
                <a:latin typeface="方正兰亭黑_GBK" panose="02000000000000000000" pitchFamily="2" charset="-122"/>
                <a:ea typeface="方正兰亭黑_GBK" panose="02000000000000000000" pitchFamily="2" charset="-122"/>
              </a:rPr>
              <a:t>师公开课</a:t>
            </a:r>
            <a:r>
              <a:rPr lang="zh-CN" altLang="en-US" sz="6500" spc="-150" dirty="0">
                <a:solidFill>
                  <a:schemeClr val="bg1"/>
                </a:solidFill>
                <a:latin typeface="方正兰亭黑_GBK" panose="02000000000000000000" pitchFamily="2" charset="-122"/>
                <a:ea typeface="方正兰亭黑_GBK" panose="02000000000000000000" pitchFamily="2" charset="-122"/>
              </a:rPr>
              <a:t>通用</a:t>
            </a:r>
            <a:r>
              <a:rPr lang="en-US" altLang="zh-CN" sz="6500" spc="-150" dirty="0">
                <a:solidFill>
                  <a:schemeClr val="bg1"/>
                </a:solidFill>
                <a:latin typeface="方正兰亭黑_GBK" panose="02000000000000000000" pitchFamily="2" charset="-122"/>
                <a:ea typeface="方正兰亭黑_GBK" panose="02000000000000000000" pitchFamily="2" charset="-122"/>
              </a:rPr>
              <a:t>PPT</a:t>
            </a:r>
            <a:r>
              <a:rPr lang="zh-CN" altLang="en-US" sz="6500" spc="-150" dirty="0">
                <a:solidFill>
                  <a:schemeClr val="bg1"/>
                </a:solidFill>
                <a:latin typeface="方正兰亭黑_GBK" panose="02000000000000000000" pitchFamily="2" charset="-122"/>
                <a:ea typeface="方正兰亭黑_GBK" panose="02000000000000000000" pitchFamily="2" charset="-122"/>
              </a:rPr>
              <a:t>模板</a:t>
            </a:r>
          </a:p>
        </p:txBody>
      </p:sp>
      <p:sp>
        <p:nvSpPr>
          <p:cNvPr id="7" name="矩形 6"/>
          <p:cNvSpPr/>
          <p:nvPr/>
        </p:nvSpPr>
        <p:spPr>
          <a:xfrm>
            <a:off x="3510786" y="2753637"/>
            <a:ext cx="5213966" cy="400110"/>
          </a:xfrm>
          <a:prstGeom prst="rect">
            <a:avLst/>
          </a:prstGeom>
        </p:spPr>
        <p:txBody>
          <a:bodyPr wrap="square">
            <a:spAutoFit/>
          </a:bodyPr>
          <a:lstStyle/>
          <a:p>
            <a:r>
              <a:rPr lang="zh-CN" altLang="en-US" sz="2000" spc="301" dirty="0">
                <a:solidFill>
                  <a:schemeClr val="bg1"/>
                </a:solidFill>
                <a:latin typeface="微软雅黑" panose="020B0503020204020204" pitchFamily="34" charset="-122"/>
                <a:ea typeface="微软雅黑" panose="020B0503020204020204" pitchFamily="34" charset="-122"/>
              </a:rPr>
              <a:t>教育</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培训</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初中</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高</a:t>
            </a:r>
            <a:r>
              <a:rPr lang="zh-CN" altLang="en-US" sz="2000" spc="301" dirty="0" smtClean="0">
                <a:solidFill>
                  <a:schemeClr val="bg1"/>
                </a:solidFill>
                <a:latin typeface="微软雅黑" panose="020B0503020204020204" pitchFamily="34" charset="-122"/>
                <a:ea typeface="微软雅黑" panose="020B0503020204020204" pitchFamily="34" charset="-122"/>
              </a:rPr>
              <a:t>中</a:t>
            </a:r>
            <a:r>
              <a:rPr lang="en-US" altLang="zh-CN" sz="2000" spc="301" dirty="0" smtClean="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大学</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硕士</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博士</a:t>
            </a:r>
          </a:p>
        </p:txBody>
      </p:sp>
      <p:grpSp>
        <p:nvGrpSpPr>
          <p:cNvPr id="8" name="组合 7"/>
          <p:cNvGrpSpPr/>
          <p:nvPr/>
        </p:nvGrpSpPr>
        <p:grpSpPr>
          <a:xfrm>
            <a:off x="4179159" y="3349140"/>
            <a:ext cx="3434669" cy="428170"/>
            <a:chOff x="4399700" y="2676819"/>
            <a:chExt cx="3402980" cy="428170"/>
          </a:xfrm>
          <a:solidFill>
            <a:schemeClr val="bg1"/>
          </a:solidFill>
        </p:grpSpPr>
        <p:sp>
          <p:nvSpPr>
            <p:cNvPr id="9" name="矩形 8"/>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solidFill>
                  <a:srgbClr val="3DA137"/>
                </a:solidFill>
              </a:endParaRPr>
            </a:p>
          </p:txBody>
        </p:sp>
        <p:sp>
          <p:nvSpPr>
            <p:cNvPr id="10" name="Text Box 7"/>
            <p:cNvSpPr txBox="1">
              <a:spLocks noChangeArrowheads="1"/>
            </p:cNvSpPr>
            <p:nvPr/>
          </p:nvSpPr>
          <p:spPr bwMode="auto">
            <a:xfrm>
              <a:off x="4399700" y="2744198"/>
              <a:ext cx="3402980" cy="292388"/>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smtClean="0">
                  <a:latin typeface="黑体" panose="02010609060101010101" pitchFamily="49" charset="-122"/>
                  <a:ea typeface="黑体" panose="02010609060101010101" pitchFamily="49" charset="-122"/>
                  <a:cs typeface="Open Sans" pitchFamily="34" charset="0"/>
                </a:rPr>
                <a:t>讲课人</a:t>
              </a:r>
              <a:r>
                <a:rPr lang="zh-CN" altLang="en-US" sz="1600" dirty="0" smtClean="0">
                  <a:latin typeface="黑体" panose="02010609060101010101" pitchFamily="49" charset="-122"/>
                  <a:ea typeface="黑体" panose="02010609060101010101" pitchFamily="49" charset="-122"/>
                  <a:cs typeface="Open Sans" pitchFamily="34" charset="0"/>
                </a:rPr>
                <a:t>：      部门</a:t>
              </a:r>
              <a:r>
                <a:rPr lang="zh-CN" altLang="en-US" sz="1600" dirty="0" smtClean="0">
                  <a:latin typeface="黑体" panose="02010609060101010101" pitchFamily="49" charset="-122"/>
                  <a:ea typeface="黑体" panose="02010609060101010101" pitchFamily="49" charset="-122"/>
                  <a:cs typeface="Open Sans" pitchFamily="34" charset="0"/>
                </a:rPr>
                <a:t>：教师组</a:t>
              </a:r>
            </a:p>
          </p:txBody>
        </p:sp>
      </p:grpSp>
      <p:sp>
        <p:nvSpPr>
          <p:cNvPr id="11" name="矩形 10"/>
          <p:cNvSpPr/>
          <p:nvPr/>
        </p:nvSpPr>
        <p:spPr>
          <a:xfrm>
            <a:off x="2424293" y="2081990"/>
            <a:ext cx="7386959" cy="353943"/>
          </a:xfrm>
          <a:prstGeom prst="rect">
            <a:avLst/>
          </a:prstGeom>
        </p:spPr>
        <p:txBody>
          <a:bodyPr wrap="none">
            <a:spAutoFit/>
          </a:bodyPr>
          <a:lstStyle/>
          <a:p>
            <a:r>
              <a:rPr lang="en-US" altLang="zh-CN" sz="1700" i="0" spc="300" dirty="0" smtClean="0">
                <a:solidFill>
                  <a:schemeClr val="bg1">
                    <a:lumMod val="50000"/>
                  </a:schemeClr>
                </a:solidFill>
                <a:effectLst/>
                <a:latin typeface="arial" panose="020B0604020202020204" pitchFamily="34" charset="0"/>
              </a:rPr>
              <a:t>TEACHERS GENERAL PUBLIC CLASS PPT TEMPLATE</a:t>
            </a:r>
            <a:endParaRPr lang="zh-CN" altLang="en-US" sz="1700" spc="300" dirty="0">
              <a:solidFill>
                <a:schemeClr val="bg1">
                  <a:lumMod val="50000"/>
                </a:schemeClr>
              </a:solidFill>
            </a:endParaRPr>
          </a:p>
        </p:txBody>
      </p:sp>
      <p:grpSp>
        <p:nvGrpSpPr>
          <p:cNvPr id="15" name="组合 14"/>
          <p:cNvGrpSpPr/>
          <p:nvPr/>
        </p:nvGrpSpPr>
        <p:grpSpPr>
          <a:xfrm>
            <a:off x="-29028" y="3613511"/>
            <a:ext cx="6929401" cy="3331574"/>
            <a:chOff x="-29028" y="3526426"/>
            <a:chExt cx="6929401" cy="3331574"/>
          </a:xfrm>
        </p:grpSpPr>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8336" t="20396" r="18754" b="17176"/>
            <a:stretch/>
          </p:blipFill>
          <p:spPr>
            <a:xfrm>
              <a:off x="-29028" y="3526426"/>
              <a:ext cx="5203013" cy="3331574"/>
            </a:xfrm>
            <a:prstGeom prst="rect">
              <a:avLst/>
            </a:prstGeom>
            <a:effectLst>
              <a:outerShdw blurRad="50800" dist="38100" dir="5400000" algn="t" rotWithShape="0">
                <a:prstClr val="black">
                  <a:alpha val="40000"/>
                </a:prstClr>
              </a:outerShdw>
            </a:effectLst>
          </p:spPr>
        </p:pic>
        <p:pic>
          <p:nvPicPr>
            <p:cNvPr id="13" name="图片 12"/>
            <p:cNvPicPr>
              <a:picLocks noChangeAspect="1"/>
            </p:cNvPicPr>
            <p:nvPr/>
          </p:nvPicPr>
          <p:blipFill rotWithShape="1">
            <a:blip r:embed="rId7" cstate="print">
              <a:extLst>
                <a:ext uri="{28A0092B-C50C-407E-A947-70E740481C1C}">
                  <a14:useLocalDpi xmlns:a14="http://schemas.microsoft.com/office/drawing/2010/main" val="0"/>
                </a:ext>
              </a:extLst>
            </a:blip>
            <a:srcRect l="51537" t="3523" b="63358"/>
            <a:stretch/>
          </p:blipFill>
          <p:spPr>
            <a:xfrm rot="181707">
              <a:off x="5291626" y="5393163"/>
              <a:ext cx="1608747" cy="1099384"/>
            </a:xfrm>
            <a:prstGeom prst="rect">
              <a:avLst/>
            </a:prstGeom>
            <a:effectLst>
              <a:outerShdw blurRad="50800" dist="38100" dir="5400000" algn="t" rotWithShape="0">
                <a:prstClr val="black">
                  <a:alpha val="40000"/>
                </a:prstClr>
              </a:outerShdw>
            </a:effectLst>
          </p:spPr>
        </p:pic>
      </p:grpSp>
      <p:pic>
        <p:nvPicPr>
          <p:cNvPr id="14" name="V.A. - 花火の夜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12725" y="-822325"/>
            <a:ext cx="609600" cy="609600"/>
          </a:xfrm>
          <a:prstGeom prst="rect">
            <a:avLst/>
          </a:prstGeom>
        </p:spPr>
      </p:pic>
    </p:spTree>
    <p:extLst>
      <p:ext uri="{BB962C8B-B14F-4D97-AF65-F5344CB8AC3E}">
        <p14:creationId xmlns:p14="http://schemas.microsoft.com/office/powerpoint/2010/main" val="142467209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0" end="0"/>
                                            </p:txEl>
                                          </p:spTgt>
                                        </p:tgtEl>
                                      </p:cBhvr>
                                    </p:animEffect>
                                  </p:childTnLst>
                                </p:cTn>
                              </p:par>
                            </p:childTnLst>
                          </p:cTn>
                        </p:par>
                        <p:par>
                          <p:cTn id="21" fill="hold">
                            <p:stCondLst>
                              <p:cond delay="205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2550"/>
                            </p:stCondLst>
                            <p:childTnLst>
                              <p:par>
                                <p:cTn id="26" presetID="22" presetClass="entr" presetSubtype="8" fill="hold" nodeType="after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wipe(left)">
                                      <p:cBhvr>
                                        <p:cTn id="28" dur="500"/>
                                        <p:tgtEl>
                                          <p:spTgt spid="7">
                                            <p:txEl>
                                              <p:pRg st="0" end="0"/>
                                            </p:txEl>
                                          </p:spTgt>
                                        </p:tgtEl>
                                      </p:cBhvr>
                                    </p:animEffect>
                                  </p:childTnLst>
                                </p:cTn>
                              </p:par>
                            </p:childTnLst>
                          </p:cTn>
                        </p:par>
                        <p:par>
                          <p:cTn id="29" fill="hold">
                            <p:stCondLst>
                              <p:cond delay="30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33" repeatCount="indefinite" fill="remove" display="0">
                  <p:stCondLst>
                    <p:cond delay="indefinite"/>
                  </p:stCondLst>
                  <p:endCondLst>
                    <p:cond evt="onStopAudio" delay="0">
                      <p:tgtEl>
                        <p:sldTgt/>
                      </p:tgtEl>
                    </p:cond>
                  </p:endCondLst>
                </p:cTn>
                <p:tgtEl>
                  <p:spTgt spid="14"/>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14262" y="498680"/>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51" name="TextBox 14"/>
          <p:cNvSpPr txBox="1"/>
          <p:nvPr/>
        </p:nvSpPr>
        <p:spPr>
          <a:xfrm>
            <a:off x="800441" y="2497752"/>
            <a:ext cx="4318000" cy="1137556"/>
          </a:xfrm>
          <a:prstGeom prst="rect">
            <a:avLst/>
          </a:prstGeom>
          <a:noFill/>
        </p:spPr>
        <p:txBody>
          <a:bodyPr wrap="square" rtlCol="0">
            <a:spAutoFit/>
          </a:bodyPr>
          <a:lstStyle/>
          <a:p>
            <a:pPr algn="just" defTabSz="914437">
              <a:lnSpc>
                <a:spcPct val="130000"/>
              </a:lnSpc>
              <a:defRPr/>
            </a:pPr>
            <a:r>
              <a:rPr lang="zh-CN" altLang="en-US" kern="0" dirty="0">
                <a:latin typeface="微软雅黑" pitchFamily="34" charset="-122"/>
                <a:ea typeface="微软雅黑" pitchFamily="34" charset="-122"/>
              </a:rPr>
              <a:t>您的内容打在这里，或者通过复制您的文本后，在此框中选择粘贴，并选择只保留文字。</a:t>
            </a:r>
          </a:p>
        </p:txBody>
      </p:sp>
      <p:sp>
        <p:nvSpPr>
          <p:cNvPr id="152" name="Chevron 15"/>
          <p:cNvSpPr/>
          <p:nvPr/>
        </p:nvSpPr>
        <p:spPr>
          <a:xfrm>
            <a:off x="902041" y="3938481"/>
            <a:ext cx="203200" cy="25717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53" name="TextBox 16"/>
          <p:cNvSpPr txBox="1"/>
          <p:nvPr/>
        </p:nvSpPr>
        <p:spPr>
          <a:xfrm>
            <a:off x="1156041" y="3767752"/>
            <a:ext cx="3962400" cy="694036"/>
          </a:xfrm>
          <a:prstGeom prst="rect">
            <a:avLst/>
          </a:prstGeom>
          <a:noFill/>
        </p:spPr>
        <p:txBody>
          <a:bodyPr wrap="square" lIns="121920" tIns="60960" rIns="121920" bIns="60960" rtlCol="0">
            <a:spAutoFit/>
          </a:bodyPr>
          <a:lstStyle/>
          <a:p>
            <a:pPr algn="just" defTabSz="914437">
              <a:lnSpc>
                <a:spcPct val="130000"/>
              </a:lnSpc>
              <a:defRPr/>
            </a:pPr>
            <a:r>
              <a:rPr lang="zh-CN" altLang="en-US" sz="1400" kern="0" dirty="0" smtClean="0">
                <a:latin typeface="微软雅黑" pitchFamily="34" charset="-122"/>
                <a:ea typeface="微软雅黑" pitchFamily="34" charset="-122"/>
              </a:rPr>
              <a:t>您的内容打在这里，或者通过复制您的文本后，在此框中选择粘贴，并选择只保留文字。</a:t>
            </a:r>
            <a:endParaRPr lang="zh-CN" altLang="en-US" sz="1400" kern="0" dirty="0">
              <a:latin typeface="微软雅黑" pitchFamily="34" charset="-122"/>
              <a:ea typeface="微软雅黑" pitchFamily="34" charset="-122"/>
            </a:endParaRPr>
          </a:p>
        </p:txBody>
      </p:sp>
      <p:sp>
        <p:nvSpPr>
          <p:cNvPr id="154" name="Chevron 17"/>
          <p:cNvSpPr/>
          <p:nvPr/>
        </p:nvSpPr>
        <p:spPr>
          <a:xfrm>
            <a:off x="902041" y="4694527"/>
            <a:ext cx="203200" cy="25717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55" name="TextBox 18"/>
          <p:cNvSpPr txBox="1"/>
          <p:nvPr/>
        </p:nvSpPr>
        <p:spPr>
          <a:xfrm>
            <a:off x="1156041" y="4523799"/>
            <a:ext cx="3962400" cy="655949"/>
          </a:xfrm>
          <a:prstGeom prst="rect">
            <a:avLst/>
          </a:prstGeom>
          <a:noFill/>
        </p:spPr>
        <p:txBody>
          <a:bodyPr wrap="square" lIns="121920" tIns="60960" rIns="121920" bIns="60960" rtlCol="0">
            <a:spAutoFit/>
          </a:bodyPr>
          <a:lstStyle/>
          <a:p>
            <a:pPr algn="just" defTabSz="914437">
              <a:lnSpc>
                <a:spcPct val="130000"/>
              </a:lnSpc>
              <a:defRPr/>
            </a:pPr>
            <a:r>
              <a:rPr lang="zh-CN" altLang="en-US" sz="1400" kern="0" dirty="0">
                <a:latin typeface="微软雅黑" pitchFamily="34" charset="-122"/>
                <a:ea typeface="微软雅黑" pitchFamily="34" charset="-122"/>
              </a:rPr>
              <a:t>您的内容打在这里，或者通过复制您的文本后，在此框中选择粘贴，并选择只保留文字。</a:t>
            </a:r>
          </a:p>
        </p:txBody>
      </p:sp>
      <p:sp>
        <p:nvSpPr>
          <p:cNvPr id="156" name="Chevron 20"/>
          <p:cNvSpPr/>
          <p:nvPr/>
        </p:nvSpPr>
        <p:spPr>
          <a:xfrm>
            <a:off x="902041" y="5450574"/>
            <a:ext cx="203200" cy="25717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57" name="TextBox 21"/>
          <p:cNvSpPr txBox="1"/>
          <p:nvPr/>
        </p:nvSpPr>
        <p:spPr>
          <a:xfrm>
            <a:off x="1156041" y="5279846"/>
            <a:ext cx="3962400" cy="655949"/>
          </a:xfrm>
          <a:prstGeom prst="rect">
            <a:avLst/>
          </a:prstGeom>
          <a:noFill/>
        </p:spPr>
        <p:txBody>
          <a:bodyPr wrap="square" lIns="121920" tIns="60960" rIns="121920" bIns="60960" rtlCol="0">
            <a:spAutoFit/>
          </a:bodyPr>
          <a:lstStyle/>
          <a:p>
            <a:pPr algn="just" defTabSz="914437">
              <a:lnSpc>
                <a:spcPct val="130000"/>
              </a:lnSpc>
              <a:defRPr/>
            </a:pPr>
            <a:r>
              <a:rPr lang="zh-CN" altLang="en-US" sz="1400" kern="0" dirty="0">
                <a:latin typeface="微软雅黑" pitchFamily="34" charset="-122"/>
                <a:ea typeface="微软雅黑" pitchFamily="34" charset="-122"/>
              </a:rPr>
              <a:t>您的内容打在这里，或者通过复制您的文本后，在此框中选择粘贴，并选择只保留文字。</a:t>
            </a:r>
          </a:p>
        </p:txBody>
      </p:sp>
      <p:sp>
        <p:nvSpPr>
          <p:cNvPr id="162" name="Oval 26"/>
          <p:cNvSpPr/>
          <p:nvPr/>
        </p:nvSpPr>
        <p:spPr>
          <a:xfrm>
            <a:off x="9297829" y="591225"/>
            <a:ext cx="2879144" cy="2879144"/>
          </a:xfrm>
          <a:prstGeom prst="ellipse">
            <a:avLst/>
          </a:prstGeom>
          <a:solidFill>
            <a:srgbClr val="779F0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4" name="TextBox 28"/>
          <p:cNvSpPr txBox="1"/>
          <p:nvPr/>
        </p:nvSpPr>
        <p:spPr>
          <a:xfrm>
            <a:off x="9561473" y="1539678"/>
            <a:ext cx="2402628" cy="1341521"/>
          </a:xfrm>
          <a:prstGeom prst="rect">
            <a:avLst/>
          </a:prstGeom>
          <a:noFill/>
        </p:spPr>
        <p:txBody>
          <a:bodyPr wrap="square" rtlCol="0">
            <a:spAutoFit/>
          </a:bodyPr>
          <a:lstStyle/>
          <a:p>
            <a:pPr algn="ctr" defTabSz="914437">
              <a:lnSpc>
                <a:spcPct val="130000"/>
              </a:lnSpc>
              <a:defRPr/>
            </a:pPr>
            <a:r>
              <a:rPr lang="zh-CN" altLang="en-US" sz="1600" kern="0" dirty="0">
                <a:latin typeface="微软雅黑" pitchFamily="34" charset="-122"/>
                <a:ea typeface="微软雅黑" pitchFamily="34" charset="-122"/>
              </a:rPr>
              <a:t>您的内容打在这里，或者通过复制您的文本后，在此框中选择粘贴，并选择只保留文字。</a:t>
            </a:r>
          </a:p>
        </p:txBody>
      </p:sp>
      <p:sp>
        <p:nvSpPr>
          <p:cNvPr id="165" name="TextBox 29"/>
          <p:cNvSpPr txBox="1"/>
          <p:nvPr/>
        </p:nvSpPr>
        <p:spPr>
          <a:xfrm>
            <a:off x="851241" y="1532552"/>
            <a:ext cx="4419600" cy="584775"/>
          </a:xfrm>
          <a:prstGeom prst="rect">
            <a:avLst/>
          </a:prstGeom>
          <a:noFill/>
        </p:spPr>
        <p:txBody>
          <a:bodyPr wrap="square" rtlCol="0">
            <a:spAutoFit/>
          </a:bodyPr>
          <a:lstStyle/>
          <a:p>
            <a:pPr defTabSz="1176924"/>
            <a:r>
              <a:rPr lang="zh-CN" altLang="en-US" sz="3200" b="1" dirty="0">
                <a:latin typeface="微软雅黑"/>
                <a:ea typeface="微软雅黑"/>
              </a:rPr>
              <a:t>添加标题</a:t>
            </a:r>
            <a:endParaRPr lang="en-GB" altLang="zh-CN" sz="3200" b="1" dirty="0">
              <a:latin typeface="微软雅黑"/>
              <a:ea typeface="微软雅黑"/>
            </a:endParaRPr>
          </a:p>
        </p:txBody>
      </p:sp>
      <p:sp>
        <p:nvSpPr>
          <p:cNvPr id="166" name="Rectangle 30"/>
          <p:cNvSpPr/>
          <p:nvPr/>
        </p:nvSpPr>
        <p:spPr>
          <a:xfrm>
            <a:off x="851241" y="2095855"/>
            <a:ext cx="4318000" cy="355600"/>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7" name="TextBox 31"/>
          <p:cNvSpPr txBox="1"/>
          <p:nvPr/>
        </p:nvSpPr>
        <p:spPr>
          <a:xfrm>
            <a:off x="952841" y="2095855"/>
            <a:ext cx="3911600" cy="379656"/>
          </a:xfrm>
          <a:prstGeom prst="rect">
            <a:avLst/>
          </a:prstGeom>
          <a:noFill/>
        </p:spPr>
        <p:txBody>
          <a:bodyPr wrap="square" rtlCol="0">
            <a:spAutoFit/>
          </a:bodyPr>
          <a:lstStyle/>
          <a:p>
            <a:r>
              <a:rPr lang="en-US" sz="1867" dirty="0" err="1">
                <a:solidFill>
                  <a:schemeClr val="bg1"/>
                </a:solidFill>
              </a:rPr>
              <a:t>Duis</a:t>
            </a:r>
            <a:r>
              <a:rPr lang="en-US" sz="1867" dirty="0">
                <a:solidFill>
                  <a:schemeClr val="bg1"/>
                </a:solidFill>
              </a:rPr>
              <a:t> </a:t>
            </a:r>
            <a:r>
              <a:rPr lang="en-US" sz="1867" dirty="0" err="1">
                <a:solidFill>
                  <a:schemeClr val="bg1"/>
                </a:solidFill>
              </a:rPr>
              <a:t>aute</a:t>
            </a:r>
            <a:r>
              <a:rPr lang="en-US" sz="1867" dirty="0">
                <a:solidFill>
                  <a:schemeClr val="bg1"/>
                </a:solidFill>
              </a:rPr>
              <a:t> </a:t>
            </a:r>
            <a:r>
              <a:rPr lang="en-US" sz="1867" dirty="0" err="1">
                <a:solidFill>
                  <a:schemeClr val="bg1"/>
                </a:solidFill>
              </a:rPr>
              <a:t>irure</a:t>
            </a:r>
            <a:r>
              <a:rPr lang="en-US" sz="1867" dirty="0">
                <a:solidFill>
                  <a:schemeClr val="bg1"/>
                </a:solidFill>
              </a:rPr>
              <a:t> dolor </a:t>
            </a:r>
            <a:r>
              <a:rPr lang="en-US" sz="1867" dirty="0" err="1">
                <a:solidFill>
                  <a:schemeClr val="bg1"/>
                </a:solidFill>
              </a:rPr>
              <a:t>sint</a:t>
            </a:r>
            <a:r>
              <a:rPr lang="en-US" sz="1867" dirty="0">
                <a:solidFill>
                  <a:schemeClr val="bg1"/>
                </a:solidFill>
              </a:rPr>
              <a:t> </a:t>
            </a:r>
            <a:r>
              <a:rPr lang="en-US" sz="1867" dirty="0" err="1">
                <a:solidFill>
                  <a:schemeClr val="bg1"/>
                </a:solidFill>
              </a:rPr>
              <a:t>occaecat</a:t>
            </a:r>
            <a:endParaRPr lang="en-US" sz="1867" dirty="0">
              <a:solidFill>
                <a:schemeClr val="bg1"/>
              </a:solidFill>
            </a:endParaRPr>
          </a:p>
        </p:txBody>
      </p:sp>
      <p:grpSp>
        <p:nvGrpSpPr>
          <p:cNvPr id="2" name="组合 1"/>
          <p:cNvGrpSpPr/>
          <p:nvPr/>
        </p:nvGrpSpPr>
        <p:grpSpPr>
          <a:xfrm>
            <a:off x="5847570" y="1080962"/>
            <a:ext cx="4703234" cy="5235575"/>
            <a:chOff x="5860270" y="1004762"/>
            <a:chExt cx="4703234" cy="5235575"/>
          </a:xfrm>
        </p:grpSpPr>
        <p:sp>
          <p:nvSpPr>
            <p:cNvPr id="139" name="Freeform 6"/>
            <p:cNvSpPr>
              <a:spLocks/>
            </p:cNvSpPr>
            <p:nvPr/>
          </p:nvSpPr>
          <p:spPr bwMode="auto">
            <a:xfrm>
              <a:off x="5860270" y="5471987"/>
              <a:ext cx="1827742" cy="768350"/>
            </a:xfrm>
            <a:custGeom>
              <a:avLst/>
              <a:gdLst>
                <a:gd name="T0" fmla="*/ 0 w 1727"/>
                <a:gd name="T1" fmla="*/ 726 h 726"/>
                <a:gd name="T2" fmla="*/ 1112 w 1727"/>
                <a:gd name="T3" fmla="*/ 726 h 726"/>
                <a:gd name="T4" fmla="*/ 1727 w 1727"/>
                <a:gd name="T5" fmla="*/ 0 h 726"/>
                <a:gd name="T6" fmla="*/ 1230 w 1727"/>
                <a:gd name="T7" fmla="*/ 0 h 726"/>
                <a:gd name="T8" fmla="*/ 0 w 1727"/>
                <a:gd name="T9" fmla="*/ 726 h 726"/>
              </a:gdLst>
              <a:ahLst/>
              <a:cxnLst>
                <a:cxn ang="0">
                  <a:pos x="T0" y="T1"/>
                </a:cxn>
                <a:cxn ang="0">
                  <a:pos x="T2" y="T3"/>
                </a:cxn>
                <a:cxn ang="0">
                  <a:pos x="T4" y="T5"/>
                </a:cxn>
                <a:cxn ang="0">
                  <a:pos x="T6" y="T7"/>
                </a:cxn>
                <a:cxn ang="0">
                  <a:pos x="T8" y="T9"/>
                </a:cxn>
              </a:cxnLst>
              <a:rect l="0" t="0" r="r" b="b"/>
              <a:pathLst>
                <a:path w="1727" h="726">
                  <a:moveTo>
                    <a:pt x="0" y="726"/>
                  </a:moveTo>
                  <a:lnTo>
                    <a:pt x="1112" y="726"/>
                  </a:lnTo>
                  <a:lnTo>
                    <a:pt x="1727" y="0"/>
                  </a:lnTo>
                  <a:lnTo>
                    <a:pt x="1230" y="0"/>
                  </a:lnTo>
                  <a:lnTo>
                    <a:pt x="0" y="726"/>
                  </a:lnTo>
                  <a:close/>
                </a:path>
              </a:pathLst>
            </a:custGeom>
            <a:solidFill>
              <a:srgbClr val="779F08"/>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0" name="Rectangle 7"/>
            <p:cNvSpPr>
              <a:spLocks noChangeArrowheads="1"/>
            </p:cNvSpPr>
            <p:nvPr/>
          </p:nvSpPr>
          <p:spPr bwMode="auto">
            <a:xfrm>
              <a:off x="7162020" y="1004762"/>
              <a:ext cx="525992" cy="4467225"/>
            </a:xfrm>
            <a:prstGeom prst="rect">
              <a:avLst/>
            </a:prstGeom>
            <a:solidFill>
              <a:schemeClr val="accent6">
                <a:lumMod val="75000"/>
              </a:schemeClr>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2" name="Freeform 9"/>
            <p:cNvSpPr>
              <a:spLocks/>
            </p:cNvSpPr>
            <p:nvPr/>
          </p:nvSpPr>
          <p:spPr bwMode="auto">
            <a:xfrm>
              <a:off x="7037137" y="5471987"/>
              <a:ext cx="1174750" cy="768350"/>
            </a:xfrm>
            <a:custGeom>
              <a:avLst/>
              <a:gdLst>
                <a:gd name="T0" fmla="*/ 0 w 1110"/>
                <a:gd name="T1" fmla="*/ 726 h 726"/>
                <a:gd name="T2" fmla="*/ 1110 w 1110"/>
                <a:gd name="T3" fmla="*/ 726 h 726"/>
                <a:gd name="T4" fmla="*/ 1110 w 1110"/>
                <a:gd name="T5" fmla="*/ 0 h 726"/>
                <a:gd name="T6" fmla="*/ 615 w 1110"/>
                <a:gd name="T7" fmla="*/ 0 h 726"/>
                <a:gd name="T8" fmla="*/ 0 w 1110"/>
                <a:gd name="T9" fmla="*/ 726 h 726"/>
              </a:gdLst>
              <a:ahLst/>
              <a:cxnLst>
                <a:cxn ang="0">
                  <a:pos x="T0" y="T1"/>
                </a:cxn>
                <a:cxn ang="0">
                  <a:pos x="T2" y="T3"/>
                </a:cxn>
                <a:cxn ang="0">
                  <a:pos x="T4" y="T5"/>
                </a:cxn>
                <a:cxn ang="0">
                  <a:pos x="T6" y="T7"/>
                </a:cxn>
                <a:cxn ang="0">
                  <a:pos x="T8" y="T9"/>
                </a:cxn>
              </a:cxnLst>
              <a:rect l="0" t="0" r="r" b="b"/>
              <a:pathLst>
                <a:path w="1110" h="726">
                  <a:moveTo>
                    <a:pt x="0" y="726"/>
                  </a:moveTo>
                  <a:lnTo>
                    <a:pt x="1110" y="726"/>
                  </a:lnTo>
                  <a:lnTo>
                    <a:pt x="1110" y="0"/>
                  </a:lnTo>
                  <a:lnTo>
                    <a:pt x="615" y="0"/>
                  </a:lnTo>
                  <a:lnTo>
                    <a:pt x="0" y="726"/>
                  </a:lnTo>
                  <a:close/>
                </a:path>
              </a:pathLst>
            </a:custGeom>
            <a:solidFill>
              <a:srgbClr val="A8D72A"/>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3" name="Rectangle 10"/>
            <p:cNvSpPr>
              <a:spLocks noChangeArrowheads="1"/>
            </p:cNvSpPr>
            <p:nvPr/>
          </p:nvSpPr>
          <p:spPr bwMode="auto">
            <a:xfrm>
              <a:off x="7688012" y="1004762"/>
              <a:ext cx="523875" cy="4467225"/>
            </a:xfrm>
            <a:prstGeom prst="rect">
              <a:avLst/>
            </a:prstGeom>
            <a:solidFill>
              <a:srgbClr val="A8D72A"/>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5" name="Freeform 12"/>
            <p:cNvSpPr>
              <a:spLocks/>
            </p:cNvSpPr>
            <p:nvPr/>
          </p:nvSpPr>
          <p:spPr bwMode="auto">
            <a:xfrm>
              <a:off x="8211887" y="5471987"/>
              <a:ext cx="1174750" cy="768350"/>
            </a:xfrm>
            <a:custGeom>
              <a:avLst/>
              <a:gdLst>
                <a:gd name="T0" fmla="*/ 0 w 1110"/>
                <a:gd name="T1" fmla="*/ 726 h 726"/>
                <a:gd name="T2" fmla="*/ 1110 w 1110"/>
                <a:gd name="T3" fmla="*/ 726 h 726"/>
                <a:gd name="T4" fmla="*/ 495 w 1110"/>
                <a:gd name="T5" fmla="*/ 0 h 726"/>
                <a:gd name="T6" fmla="*/ 0 w 1110"/>
                <a:gd name="T7" fmla="*/ 0 h 726"/>
                <a:gd name="T8" fmla="*/ 0 w 1110"/>
                <a:gd name="T9" fmla="*/ 726 h 726"/>
              </a:gdLst>
              <a:ahLst/>
              <a:cxnLst>
                <a:cxn ang="0">
                  <a:pos x="T0" y="T1"/>
                </a:cxn>
                <a:cxn ang="0">
                  <a:pos x="T2" y="T3"/>
                </a:cxn>
                <a:cxn ang="0">
                  <a:pos x="T4" y="T5"/>
                </a:cxn>
                <a:cxn ang="0">
                  <a:pos x="T6" y="T7"/>
                </a:cxn>
                <a:cxn ang="0">
                  <a:pos x="T8" y="T9"/>
                </a:cxn>
              </a:cxnLst>
              <a:rect l="0" t="0" r="r" b="b"/>
              <a:pathLst>
                <a:path w="1110" h="726">
                  <a:moveTo>
                    <a:pt x="0" y="726"/>
                  </a:moveTo>
                  <a:lnTo>
                    <a:pt x="1110" y="726"/>
                  </a:lnTo>
                  <a:lnTo>
                    <a:pt x="495" y="0"/>
                  </a:lnTo>
                  <a:lnTo>
                    <a:pt x="0" y="0"/>
                  </a:lnTo>
                  <a:lnTo>
                    <a:pt x="0" y="726"/>
                  </a:lnTo>
                  <a:close/>
                </a:path>
              </a:pathLst>
            </a:custGeom>
            <a:solidFill>
              <a:srgbClr val="779F08"/>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6" name="Rectangle 13"/>
            <p:cNvSpPr>
              <a:spLocks noChangeArrowheads="1"/>
            </p:cNvSpPr>
            <p:nvPr/>
          </p:nvSpPr>
          <p:spPr bwMode="auto">
            <a:xfrm>
              <a:off x="8211887" y="1004762"/>
              <a:ext cx="523875" cy="4467225"/>
            </a:xfrm>
            <a:prstGeom prst="rect">
              <a:avLst/>
            </a:prstGeom>
            <a:solidFill>
              <a:srgbClr val="779F08"/>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8" name="Freeform 15"/>
            <p:cNvSpPr>
              <a:spLocks/>
            </p:cNvSpPr>
            <p:nvPr/>
          </p:nvSpPr>
          <p:spPr bwMode="auto">
            <a:xfrm>
              <a:off x="8735762" y="5471987"/>
              <a:ext cx="1827742" cy="768350"/>
            </a:xfrm>
            <a:custGeom>
              <a:avLst/>
              <a:gdLst>
                <a:gd name="T0" fmla="*/ 615 w 1727"/>
                <a:gd name="T1" fmla="*/ 726 h 726"/>
                <a:gd name="T2" fmla="*/ 1727 w 1727"/>
                <a:gd name="T3" fmla="*/ 726 h 726"/>
                <a:gd name="T4" fmla="*/ 494 w 1727"/>
                <a:gd name="T5" fmla="*/ 0 h 726"/>
                <a:gd name="T6" fmla="*/ 0 w 1727"/>
                <a:gd name="T7" fmla="*/ 0 h 726"/>
                <a:gd name="T8" fmla="*/ 615 w 1727"/>
                <a:gd name="T9" fmla="*/ 726 h 726"/>
              </a:gdLst>
              <a:ahLst/>
              <a:cxnLst>
                <a:cxn ang="0">
                  <a:pos x="T0" y="T1"/>
                </a:cxn>
                <a:cxn ang="0">
                  <a:pos x="T2" y="T3"/>
                </a:cxn>
                <a:cxn ang="0">
                  <a:pos x="T4" y="T5"/>
                </a:cxn>
                <a:cxn ang="0">
                  <a:pos x="T6" y="T7"/>
                </a:cxn>
                <a:cxn ang="0">
                  <a:pos x="T8" y="T9"/>
                </a:cxn>
              </a:cxnLst>
              <a:rect l="0" t="0" r="r" b="b"/>
              <a:pathLst>
                <a:path w="1727" h="726">
                  <a:moveTo>
                    <a:pt x="615" y="726"/>
                  </a:moveTo>
                  <a:lnTo>
                    <a:pt x="1727" y="726"/>
                  </a:lnTo>
                  <a:lnTo>
                    <a:pt x="494" y="0"/>
                  </a:lnTo>
                  <a:lnTo>
                    <a:pt x="0" y="0"/>
                  </a:lnTo>
                  <a:lnTo>
                    <a:pt x="615" y="726"/>
                  </a:lnTo>
                  <a:close/>
                </a:path>
              </a:pathLst>
            </a:custGeom>
            <a:solidFill>
              <a:schemeClr val="accent6">
                <a:lumMod val="40000"/>
                <a:lumOff val="60000"/>
              </a:schemeClr>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9" name="Rectangle 16"/>
            <p:cNvSpPr>
              <a:spLocks noChangeArrowheads="1"/>
            </p:cNvSpPr>
            <p:nvPr/>
          </p:nvSpPr>
          <p:spPr bwMode="auto">
            <a:xfrm>
              <a:off x="8735762" y="1004762"/>
              <a:ext cx="522817" cy="4467225"/>
            </a:xfrm>
            <a:prstGeom prst="rect">
              <a:avLst/>
            </a:prstGeom>
            <a:solidFill>
              <a:schemeClr val="accent6">
                <a:lumMod val="60000"/>
                <a:lumOff val="40000"/>
              </a:schemeClr>
            </a:solidFill>
            <a:ln>
              <a:noFill/>
            </a:ln>
          </p:spPr>
          <p:txBody>
            <a:bodyPr vert="horz" wrap="square" lIns="60960" tIns="30480" rIns="60960" bIns="30480" numCol="1" anchor="t" anchorCtr="0" compatLnSpc="1">
              <a:prstTxWarp prst="textNoShape">
                <a:avLst/>
              </a:prstTxWarp>
            </a:bodyPr>
            <a:lstStyle/>
            <a:p>
              <a:endParaRPr lang="en-US" sz="1200"/>
            </a:p>
          </p:txBody>
        </p:sp>
        <p:pic>
          <p:nvPicPr>
            <p:cNvPr id="150"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8060" y="1511450"/>
              <a:ext cx="4003222" cy="4632943"/>
            </a:xfrm>
            <a:prstGeom prst="rect">
              <a:avLst/>
            </a:prstGeom>
            <a:effectLst>
              <a:outerShdw blurRad="50800" dist="38100" dir="8100000" algn="tr" rotWithShape="0">
                <a:prstClr val="black">
                  <a:alpha val="40000"/>
                </a:prstClr>
              </a:outerShdw>
            </a:effectLst>
          </p:spPr>
        </p:pic>
        <p:pic>
          <p:nvPicPr>
            <p:cNvPr id="184" name="图片占位符 50" descr="27858PICKE5.jpg"/>
            <p:cNvPicPr>
              <a:picLocks noChangeAspect="1"/>
            </p:cNvPicPr>
            <p:nvPr/>
          </p:nvPicPr>
          <p:blipFill>
            <a:blip r:embed="rId4">
              <a:extLst>
                <a:ext uri="{28A0092B-C50C-407E-A947-70E740481C1C}">
                  <a14:useLocalDpi xmlns:a14="http://schemas.microsoft.com/office/drawing/2010/main" val="0"/>
                </a:ext>
              </a:extLst>
            </a:blip>
            <a:srcRect t="6766" b="6766"/>
            <a:stretch>
              <a:fillRect/>
            </a:stretch>
          </p:blipFill>
          <p:spPr>
            <a:xfrm>
              <a:off x="6653173" y="2122361"/>
              <a:ext cx="2578100" cy="3340100"/>
            </a:xfrm>
            <a:prstGeom prst="rect">
              <a:avLst/>
            </a:prstGeom>
          </p:spPr>
        </p:pic>
        <p:pic>
          <p:nvPicPr>
            <p:cNvPr id="185" name="图片占位符 51" descr="60G58PICtYK.jpg"/>
            <p:cNvPicPr>
              <a:picLocks noChangeAspect="1"/>
            </p:cNvPicPr>
            <p:nvPr/>
          </p:nvPicPr>
          <p:blipFill>
            <a:blip r:embed="rId5" cstate="print">
              <a:extLst>
                <a:ext uri="{28A0092B-C50C-407E-A947-70E740481C1C}">
                  <a14:useLocalDpi xmlns:a14="http://schemas.microsoft.com/office/drawing/2010/main" val="0"/>
                </a:ext>
              </a:extLst>
            </a:blip>
            <a:srcRect t="546" b="546"/>
            <a:stretch>
              <a:fillRect/>
            </a:stretch>
          </p:blipFill>
          <p:spPr>
            <a:xfrm>
              <a:off x="8977273" y="3925761"/>
              <a:ext cx="1193800" cy="1778000"/>
            </a:xfrm>
            <a:prstGeom prst="rect">
              <a:avLst/>
            </a:prstGeom>
          </p:spPr>
        </p:pic>
        <p:pic>
          <p:nvPicPr>
            <p:cNvPr id="186"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5360" y="3441087"/>
              <a:ext cx="1709241" cy="2751278"/>
            </a:xfrm>
            <a:prstGeom prst="rect">
              <a:avLst/>
            </a:prstGeom>
            <a:effectLst>
              <a:outerShdw blurRad="76200" dir="13500000" sy="23000" kx="1200000" algn="br" rotWithShape="0">
                <a:prstClr val="black">
                  <a:alpha val="20000"/>
                </a:prstClr>
              </a:outerShdw>
            </a:effectLst>
          </p:spPr>
        </p:pic>
      </p:grpSp>
    </p:spTree>
    <p:extLst>
      <p:ext uri="{BB962C8B-B14F-4D97-AF65-F5344CB8AC3E}">
        <p14:creationId xmlns:p14="http://schemas.microsoft.com/office/powerpoint/2010/main" val="117706349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62"/>
                                        </p:tgtEl>
                                        <p:attrNameLst>
                                          <p:attrName>style.visibility</p:attrName>
                                        </p:attrNameLst>
                                      </p:cBhvr>
                                      <p:to>
                                        <p:strVal val="visible"/>
                                      </p:to>
                                    </p:set>
                                    <p:anim calcmode="lin" valueType="num">
                                      <p:cBhvr>
                                        <p:cTn id="10" dur="500" fill="hold"/>
                                        <p:tgtEl>
                                          <p:spTgt spid="162"/>
                                        </p:tgtEl>
                                        <p:attrNameLst>
                                          <p:attrName>ppt_w</p:attrName>
                                        </p:attrNameLst>
                                      </p:cBhvr>
                                      <p:tavLst>
                                        <p:tav tm="0">
                                          <p:val>
                                            <p:fltVal val="0"/>
                                          </p:val>
                                        </p:tav>
                                        <p:tav tm="100000">
                                          <p:val>
                                            <p:strVal val="#ppt_w"/>
                                          </p:val>
                                        </p:tav>
                                      </p:tavLst>
                                    </p:anim>
                                    <p:anim calcmode="lin" valueType="num">
                                      <p:cBhvr>
                                        <p:cTn id="11" dur="500" fill="hold"/>
                                        <p:tgtEl>
                                          <p:spTgt spid="162"/>
                                        </p:tgtEl>
                                        <p:attrNameLst>
                                          <p:attrName>ppt_h</p:attrName>
                                        </p:attrNameLst>
                                      </p:cBhvr>
                                      <p:tavLst>
                                        <p:tav tm="0">
                                          <p:val>
                                            <p:fltVal val="0"/>
                                          </p:val>
                                        </p:tav>
                                        <p:tav tm="100000">
                                          <p:val>
                                            <p:strVal val="#ppt_h"/>
                                          </p:val>
                                        </p:tav>
                                      </p:tavLst>
                                    </p:anim>
                                    <p:animEffect transition="in" filter="fade">
                                      <p:cBhvr>
                                        <p:cTn id="12" dur="500"/>
                                        <p:tgtEl>
                                          <p:spTgt spid="16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64"/>
                                        </p:tgtEl>
                                        <p:attrNameLst>
                                          <p:attrName>style.visibility</p:attrName>
                                        </p:attrNameLst>
                                      </p:cBhvr>
                                      <p:to>
                                        <p:strVal val="visible"/>
                                      </p:to>
                                    </p:set>
                                    <p:anim calcmode="lin" valueType="num">
                                      <p:cBhvr>
                                        <p:cTn id="15" dur="500" fill="hold"/>
                                        <p:tgtEl>
                                          <p:spTgt spid="164"/>
                                        </p:tgtEl>
                                        <p:attrNameLst>
                                          <p:attrName>ppt_w</p:attrName>
                                        </p:attrNameLst>
                                      </p:cBhvr>
                                      <p:tavLst>
                                        <p:tav tm="0">
                                          <p:val>
                                            <p:fltVal val="0"/>
                                          </p:val>
                                        </p:tav>
                                        <p:tav tm="100000">
                                          <p:val>
                                            <p:strVal val="#ppt_w"/>
                                          </p:val>
                                        </p:tav>
                                      </p:tavLst>
                                    </p:anim>
                                    <p:anim calcmode="lin" valueType="num">
                                      <p:cBhvr>
                                        <p:cTn id="16" dur="500" fill="hold"/>
                                        <p:tgtEl>
                                          <p:spTgt spid="164"/>
                                        </p:tgtEl>
                                        <p:attrNameLst>
                                          <p:attrName>ppt_h</p:attrName>
                                        </p:attrNameLst>
                                      </p:cBhvr>
                                      <p:tavLst>
                                        <p:tav tm="0">
                                          <p:val>
                                            <p:fltVal val="0"/>
                                          </p:val>
                                        </p:tav>
                                        <p:tav tm="100000">
                                          <p:val>
                                            <p:strVal val="#ppt_h"/>
                                          </p:val>
                                        </p:tav>
                                      </p:tavLst>
                                    </p:anim>
                                    <p:animEffect transition="in" filter="fade">
                                      <p:cBhvr>
                                        <p:cTn id="17" dur="500"/>
                                        <p:tgtEl>
                                          <p:spTgt spid="164"/>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51"/>
                                        </p:tgtEl>
                                        <p:attrNameLst>
                                          <p:attrName>style.visibility</p:attrName>
                                        </p:attrNameLst>
                                      </p:cBhvr>
                                      <p:to>
                                        <p:strVal val="visible"/>
                                      </p:to>
                                    </p:set>
                                    <p:animEffect transition="in" filter="fade">
                                      <p:cBhvr>
                                        <p:cTn id="20" dur="1000"/>
                                        <p:tgtEl>
                                          <p:spTgt spid="151"/>
                                        </p:tgtEl>
                                      </p:cBhvr>
                                    </p:animEffect>
                                    <p:anim calcmode="lin" valueType="num">
                                      <p:cBhvr>
                                        <p:cTn id="21" dur="1000" fill="hold"/>
                                        <p:tgtEl>
                                          <p:spTgt spid="151"/>
                                        </p:tgtEl>
                                        <p:attrNameLst>
                                          <p:attrName>ppt_x</p:attrName>
                                        </p:attrNameLst>
                                      </p:cBhvr>
                                      <p:tavLst>
                                        <p:tav tm="0">
                                          <p:val>
                                            <p:strVal val="#ppt_x"/>
                                          </p:val>
                                        </p:tav>
                                        <p:tav tm="100000">
                                          <p:val>
                                            <p:strVal val="#ppt_x"/>
                                          </p:val>
                                        </p:tav>
                                      </p:tavLst>
                                    </p:anim>
                                    <p:anim calcmode="lin" valueType="num">
                                      <p:cBhvr>
                                        <p:cTn id="22" dur="1000" fill="hold"/>
                                        <p:tgtEl>
                                          <p:spTgt spid="15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2"/>
                                        </p:tgtEl>
                                        <p:attrNameLst>
                                          <p:attrName>style.visibility</p:attrName>
                                        </p:attrNameLst>
                                      </p:cBhvr>
                                      <p:to>
                                        <p:strVal val="visible"/>
                                      </p:to>
                                    </p:set>
                                    <p:animEffect transition="in" filter="fade">
                                      <p:cBhvr>
                                        <p:cTn id="25" dur="1000"/>
                                        <p:tgtEl>
                                          <p:spTgt spid="152"/>
                                        </p:tgtEl>
                                      </p:cBhvr>
                                    </p:animEffect>
                                    <p:anim calcmode="lin" valueType="num">
                                      <p:cBhvr>
                                        <p:cTn id="26" dur="1000" fill="hold"/>
                                        <p:tgtEl>
                                          <p:spTgt spid="152"/>
                                        </p:tgtEl>
                                        <p:attrNameLst>
                                          <p:attrName>ppt_x</p:attrName>
                                        </p:attrNameLst>
                                      </p:cBhvr>
                                      <p:tavLst>
                                        <p:tav tm="0">
                                          <p:val>
                                            <p:strVal val="#ppt_x"/>
                                          </p:val>
                                        </p:tav>
                                        <p:tav tm="100000">
                                          <p:val>
                                            <p:strVal val="#ppt_x"/>
                                          </p:val>
                                        </p:tav>
                                      </p:tavLst>
                                    </p:anim>
                                    <p:anim calcmode="lin" valueType="num">
                                      <p:cBhvr>
                                        <p:cTn id="27" dur="1000" fill="hold"/>
                                        <p:tgtEl>
                                          <p:spTgt spid="15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3"/>
                                        </p:tgtEl>
                                        <p:attrNameLst>
                                          <p:attrName>style.visibility</p:attrName>
                                        </p:attrNameLst>
                                      </p:cBhvr>
                                      <p:to>
                                        <p:strVal val="visible"/>
                                      </p:to>
                                    </p:set>
                                    <p:animEffect transition="in" filter="fade">
                                      <p:cBhvr>
                                        <p:cTn id="30" dur="1000"/>
                                        <p:tgtEl>
                                          <p:spTgt spid="153"/>
                                        </p:tgtEl>
                                      </p:cBhvr>
                                    </p:animEffect>
                                    <p:anim calcmode="lin" valueType="num">
                                      <p:cBhvr>
                                        <p:cTn id="31" dur="1000" fill="hold"/>
                                        <p:tgtEl>
                                          <p:spTgt spid="153"/>
                                        </p:tgtEl>
                                        <p:attrNameLst>
                                          <p:attrName>ppt_x</p:attrName>
                                        </p:attrNameLst>
                                      </p:cBhvr>
                                      <p:tavLst>
                                        <p:tav tm="0">
                                          <p:val>
                                            <p:strVal val="#ppt_x"/>
                                          </p:val>
                                        </p:tav>
                                        <p:tav tm="100000">
                                          <p:val>
                                            <p:strVal val="#ppt_x"/>
                                          </p:val>
                                        </p:tav>
                                      </p:tavLst>
                                    </p:anim>
                                    <p:anim calcmode="lin" valueType="num">
                                      <p:cBhvr>
                                        <p:cTn id="32" dur="1000" fill="hold"/>
                                        <p:tgtEl>
                                          <p:spTgt spid="15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4"/>
                                        </p:tgtEl>
                                        <p:attrNameLst>
                                          <p:attrName>style.visibility</p:attrName>
                                        </p:attrNameLst>
                                      </p:cBhvr>
                                      <p:to>
                                        <p:strVal val="visible"/>
                                      </p:to>
                                    </p:set>
                                    <p:animEffect transition="in" filter="fade">
                                      <p:cBhvr>
                                        <p:cTn id="35" dur="1000"/>
                                        <p:tgtEl>
                                          <p:spTgt spid="154"/>
                                        </p:tgtEl>
                                      </p:cBhvr>
                                    </p:animEffect>
                                    <p:anim calcmode="lin" valueType="num">
                                      <p:cBhvr>
                                        <p:cTn id="36" dur="1000" fill="hold"/>
                                        <p:tgtEl>
                                          <p:spTgt spid="154"/>
                                        </p:tgtEl>
                                        <p:attrNameLst>
                                          <p:attrName>ppt_x</p:attrName>
                                        </p:attrNameLst>
                                      </p:cBhvr>
                                      <p:tavLst>
                                        <p:tav tm="0">
                                          <p:val>
                                            <p:strVal val="#ppt_x"/>
                                          </p:val>
                                        </p:tav>
                                        <p:tav tm="100000">
                                          <p:val>
                                            <p:strVal val="#ppt_x"/>
                                          </p:val>
                                        </p:tav>
                                      </p:tavLst>
                                    </p:anim>
                                    <p:anim calcmode="lin" valueType="num">
                                      <p:cBhvr>
                                        <p:cTn id="37" dur="1000" fill="hold"/>
                                        <p:tgtEl>
                                          <p:spTgt spid="15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55"/>
                                        </p:tgtEl>
                                        <p:attrNameLst>
                                          <p:attrName>style.visibility</p:attrName>
                                        </p:attrNameLst>
                                      </p:cBhvr>
                                      <p:to>
                                        <p:strVal val="visible"/>
                                      </p:to>
                                    </p:set>
                                    <p:animEffect transition="in" filter="fade">
                                      <p:cBhvr>
                                        <p:cTn id="40" dur="1000"/>
                                        <p:tgtEl>
                                          <p:spTgt spid="155"/>
                                        </p:tgtEl>
                                      </p:cBhvr>
                                    </p:animEffect>
                                    <p:anim calcmode="lin" valueType="num">
                                      <p:cBhvr>
                                        <p:cTn id="41" dur="1000" fill="hold"/>
                                        <p:tgtEl>
                                          <p:spTgt spid="155"/>
                                        </p:tgtEl>
                                        <p:attrNameLst>
                                          <p:attrName>ppt_x</p:attrName>
                                        </p:attrNameLst>
                                      </p:cBhvr>
                                      <p:tavLst>
                                        <p:tav tm="0">
                                          <p:val>
                                            <p:strVal val="#ppt_x"/>
                                          </p:val>
                                        </p:tav>
                                        <p:tav tm="100000">
                                          <p:val>
                                            <p:strVal val="#ppt_x"/>
                                          </p:val>
                                        </p:tav>
                                      </p:tavLst>
                                    </p:anim>
                                    <p:anim calcmode="lin" valueType="num">
                                      <p:cBhvr>
                                        <p:cTn id="42" dur="1000" fill="hold"/>
                                        <p:tgtEl>
                                          <p:spTgt spid="15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1000"/>
                                        <p:tgtEl>
                                          <p:spTgt spid="156"/>
                                        </p:tgtEl>
                                      </p:cBhvr>
                                    </p:animEffect>
                                    <p:anim calcmode="lin" valueType="num">
                                      <p:cBhvr>
                                        <p:cTn id="46" dur="1000" fill="hold"/>
                                        <p:tgtEl>
                                          <p:spTgt spid="156"/>
                                        </p:tgtEl>
                                        <p:attrNameLst>
                                          <p:attrName>ppt_x</p:attrName>
                                        </p:attrNameLst>
                                      </p:cBhvr>
                                      <p:tavLst>
                                        <p:tav tm="0">
                                          <p:val>
                                            <p:strVal val="#ppt_x"/>
                                          </p:val>
                                        </p:tav>
                                        <p:tav tm="100000">
                                          <p:val>
                                            <p:strVal val="#ppt_x"/>
                                          </p:val>
                                        </p:tav>
                                      </p:tavLst>
                                    </p:anim>
                                    <p:anim calcmode="lin" valueType="num">
                                      <p:cBhvr>
                                        <p:cTn id="47" dur="1000" fill="hold"/>
                                        <p:tgtEl>
                                          <p:spTgt spid="15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1000"/>
                                        <p:tgtEl>
                                          <p:spTgt spid="165"/>
                                        </p:tgtEl>
                                      </p:cBhvr>
                                    </p:animEffect>
                                    <p:anim calcmode="lin" valueType="num">
                                      <p:cBhvr>
                                        <p:cTn id="51" dur="1000" fill="hold"/>
                                        <p:tgtEl>
                                          <p:spTgt spid="165"/>
                                        </p:tgtEl>
                                        <p:attrNameLst>
                                          <p:attrName>ppt_x</p:attrName>
                                        </p:attrNameLst>
                                      </p:cBhvr>
                                      <p:tavLst>
                                        <p:tav tm="0">
                                          <p:val>
                                            <p:strVal val="#ppt_x"/>
                                          </p:val>
                                        </p:tav>
                                        <p:tav tm="100000">
                                          <p:val>
                                            <p:strVal val="#ppt_x"/>
                                          </p:val>
                                        </p:tav>
                                      </p:tavLst>
                                    </p:anim>
                                    <p:anim calcmode="lin" valueType="num">
                                      <p:cBhvr>
                                        <p:cTn id="52" dur="1000" fill="hold"/>
                                        <p:tgtEl>
                                          <p:spTgt spid="16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66"/>
                                        </p:tgtEl>
                                        <p:attrNameLst>
                                          <p:attrName>style.visibility</p:attrName>
                                        </p:attrNameLst>
                                      </p:cBhvr>
                                      <p:to>
                                        <p:strVal val="visible"/>
                                      </p:to>
                                    </p:set>
                                    <p:animEffect transition="in" filter="fade">
                                      <p:cBhvr>
                                        <p:cTn id="55" dur="1000"/>
                                        <p:tgtEl>
                                          <p:spTgt spid="166"/>
                                        </p:tgtEl>
                                      </p:cBhvr>
                                    </p:animEffect>
                                    <p:anim calcmode="lin" valueType="num">
                                      <p:cBhvr>
                                        <p:cTn id="56" dur="1000" fill="hold"/>
                                        <p:tgtEl>
                                          <p:spTgt spid="166"/>
                                        </p:tgtEl>
                                        <p:attrNameLst>
                                          <p:attrName>ppt_x</p:attrName>
                                        </p:attrNameLst>
                                      </p:cBhvr>
                                      <p:tavLst>
                                        <p:tav tm="0">
                                          <p:val>
                                            <p:strVal val="#ppt_x"/>
                                          </p:val>
                                        </p:tav>
                                        <p:tav tm="100000">
                                          <p:val>
                                            <p:strVal val="#ppt_x"/>
                                          </p:val>
                                        </p:tav>
                                      </p:tavLst>
                                    </p:anim>
                                    <p:anim calcmode="lin" valueType="num">
                                      <p:cBhvr>
                                        <p:cTn id="57" dur="1000" fill="hold"/>
                                        <p:tgtEl>
                                          <p:spTgt spid="16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67"/>
                                        </p:tgtEl>
                                        <p:attrNameLst>
                                          <p:attrName>style.visibility</p:attrName>
                                        </p:attrNameLst>
                                      </p:cBhvr>
                                      <p:to>
                                        <p:strVal val="visible"/>
                                      </p:to>
                                    </p:set>
                                    <p:animEffect transition="in" filter="fade">
                                      <p:cBhvr>
                                        <p:cTn id="60" dur="1000"/>
                                        <p:tgtEl>
                                          <p:spTgt spid="167"/>
                                        </p:tgtEl>
                                      </p:cBhvr>
                                    </p:animEffect>
                                    <p:anim calcmode="lin" valueType="num">
                                      <p:cBhvr>
                                        <p:cTn id="61" dur="1000" fill="hold"/>
                                        <p:tgtEl>
                                          <p:spTgt spid="167"/>
                                        </p:tgtEl>
                                        <p:attrNameLst>
                                          <p:attrName>ppt_x</p:attrName>
                                        </p:attrNameLst>
                                      </p:cBhvr>
                                      <p:tavLst>
                                        <p:tav tm="0">
                                          <p:val>
                                            <p:strVal val="#ppt_x"/>
                                          </p:val>
                                        </p:tav>
                                        <p:tav tm="100000">
                                          <p:val>
                                            <p:strVal val="#ppt_x"/>
                                          </p:val>
                                        </p:tav>
                                      </p:tavLst>
                                    </p:anim>
                                    <p:anim calcmode="lin" valueType="num">
                                      <p:cBhvr>
                                        <p:cTn id="62" dur="1000" fill="hold"/>
                                        <p:tgtEl>
                                          <p:spTgt spid="16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7"/>
                                        </p:tgtEl>
                                        <p:attrNameLst>
                                          <p:attrName>style.visibility</p:attrName>
                                        </p:attrNameLst>
                                      </p:cBhvr>
                                      <p:to>
                                        <p:strVal val="visible"/>
                                      </p:to>
                                    </p:set>
                                    <p:animEffect transition="in" filter="fade">
                                      <p:cBhvr>
                                        <p:cTn id="65" dur="1000"/>
                                        <p:tgtEl>
                                          <p:spTgt spid="157"/>
                                        </p:tgtEl>
                                      </p:cBhvr>
                                    </p:animEffect>
                                    <p:anim calcmode="lin" valueType="num">
                                      <p:cBhvr>
                                        <p:cTn id="66" dur="1000" fill="hold"/>
                                        <p:tgtEl>
                                          <p:spTgt spid="157"/>
                                        </p:tgtEl>
                                        <p:attrNameLst>
                                          <p:attrName>ppt_x</p:attrName>
                                        </p:attrNameLst>
                                      </p:cBhvr>
                                      <p:tavLst>
                                        <p:tav tm="0">
                                          <p:val>
                                            <p:strVal val="#ppt_x"/>
                                          </p:val>
                                        </p:tav>
                                        <p:tav tm="100000">
                                          <p:val>
                                            <p:strVal val="#ppt_x"/>
                                          </p:val>
                                        </p:tav>
                                      </p:tavLst>
                                    </p:anim>
                                    <p:anim calcmode="lin" valueType="num">
                                      <p:cBhvr>
                                        <p:cTn id="67" dur="1000" fill="hold"/>
                                        <p:tgtEl>
                                          <p:spTgt spid="157"/>
                                        </p:tgtEl>
                                        <p:attrNameLst>
                                          <p:attrName>ppt_y</p:attrName>
                                        </p:attrNameLst>
                                      </p:cBhvr>
                                      <p:tavLst>
                                        <p:tav tm="0">
                                          <p:val>
                                            <p:strVal val="#ppt_y+.1"/>
                                          </p:val>
                                        </p:tav>
                                        <p:tav tm="100000">
                                          <p:val>
                                            <p:strVal val="#ppt_y"/>
                                          </p:val>
                                        </p:tav>
                                      </p:tavLst>
                                    </p:anim>
                                  </p:childTnLst>
                                </p:cTn>
                              </p:par>
                            </p:childTnLst>
                          </p:cTn>
                        </p:par>
                        <p:par>
                          <p:cTn id="68" fill="hold">
                            <p:stCondLst>
                              <p:cond delay="1000"/>
                            </p:stCondLst>
                            <p:childTnLst>
                              <p:par>
                                <p:cTn id="69" presetID="42" presetClass="entr" presetSubtype="0"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fade">
                                      <p:cBhvr>
                                        <p:cTn id="71" dur="1000"/>
                                        <p:tgtEl>
                                          <p:spTgt spid="2"/>
                                        </p:tgtEl>
                                      </p:cBhvr>
                                    </p:animEffect>
                                    <p:anim calcmode="lin" valueType="num">
                                      <p:cBhvr>
                                        <p:cTn id="72" dur="1000" fill="hold"/>
                                        <p:tgtEl>
                                          <p:spTgt spid="2"/>
                                        </p:tgtEl>
                                        <p:attrNameLst>
                                          <p:attrName>ppt_x</p:attrName>
                                        </p:attrNameLst>
                                      </p:cBhvr>
                                      <p:tavLst>
                                        <p:tav tm="0">
                                          <p:val>
                                            <p:strVal val="#ppt_x"/>
                                          </p:val>
                                        </p:tav>
                                        <p:tav tm="100000">
                                          <p:val>
                                            <p:strVal val="#ppt_x"/>
                                          </p:val>
                                        </p:tav>
                                      </p:tavLst>
                                    </p:anim>
                                    <p:anim calcmode="lin" valueType="num">
                                      <p:cBhvr>
                                        <p:cTn id="7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2" grpId="0" animBg="1"/>
      <p:bldP spid="153" grpId="0"/>
      <p:bldP spid="154" grpId="0" animBg="1"/>
      <p:bldP spid="155" grpId="0"/>
      <p:bldP spid="156" grpId="0" animBg="1"/>
      <p:bldP spid="157" grpId="0"/>
      <p:bldP spid="162" grpId="0" animBg="1"/>
      <p:bldP spid="164" grpId="0"/>
      <p:bldP spid="165" grpId="0"/>
      <p:bldP spid="166" grpId="0" animBg="1"/>
      <p:bldP spid="1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p:nvPr/>
        </p:nvGrpSpPr>
        <p:grpSpPr>
          <a:xfrm>
            <a:off x="3002189" y="1811288"/>
            <a:ext cx="2120537" cy="2574927"/>
            <a:chOff x="4350885" y="2760476"/>
            <a:chExt cx="3180806" cy="3862390"/>
          </a:xfrm>
        </p:grpSpPr>
        <p:cxnSp>
          <p:nvCxnSpPr>
            <p:cNvPr id="9" name="Elbow Connector 4"/>
            <p:cNvCxnSpPr/>
            <p:nvPr/>
          </p:nvCxnSpPr>
          <p:spPr>
            <a:xfrm rot="16200000" flipV="1">
              <a:off x="4626566" y="3717741"/>
              <a:ext cx="3048000" cy="2762250"/>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Oval 5"/>
            <p:cNvSpPr/>
            <p:nvPr/>
          </p:nvSpPr>
          <p:spPr>
            <a:xfrm>
              <a:off x="4350885" y="2760476"/>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02</a:t>
              </a:r>
            </a:p>
          </p:txBody>
        </p:sp>
      </p:grpSp>
      <p:grpSp>
        <p:nvGrpSpPr>
          <p:cNvPr id="11" name="Group 6"/>
          <p:cNvGrpSpPr/>
          <p:nvPr/>
        </p:nvGrpSpPr>
        <p:grpSpPr>
          <a:xfrm>
            <a:off x="6938556" y="1826775"/>
            <a:ext cx="1985964" cy="2559441"/>
            <a:chOff x="10255436" y="2783705"/>
            <a:chExt cx="2978946" cy="3839162"/>
          </a:xfrm>
        </p:grpSpPr>
        <p:cxnSp>
          <p:nvCxnSpPr>
            <p:cNvPr id="12" name="Elbow Connector 7"/>
            <p:cNvCxnSpPr/>
            <p:nvPr/>
          </p:nvCxnSpPr>
          <p:spPr>
            <a:xfrm rot="5400000" flipH="1" flipV="1">
              <a:off x="10017311" y="3812990"/>
              <a:ext cx="3048002" cy="2571751"/>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 name="Oval 8"/>
            <p:cNvSpPr/>
            <p:nvPr/>
          </p:nvSpPr>
          <p:spPr>
            <a:xfrm>
              <a:off x="12419994" y="2783705"/>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04</a:t>
              </a:r>
            </a:p>
          </p:txBody>
        </p:sp>
      </p:grpSp>
      <p:grpSp>
        <p:nvGrpSpPr>
          <p:cNvPr id="14" name="Group 41"/>
          <p:cNvGrpSpPr/>
          <p:nvPr/>
        </p:nvGrpSpPr>
        <p:grpSpPr>
          <a:xfrm>
            <a:off x="5698989" y="2665361"/>
            <a:ext cx="542925" cy="2000254"/>
            <a:chOff x="8396084" y="3736785"/>
            <a:chExt cx="814388" cy="3000381"/>
          </a:xfrm>
        </p:grpSpPr>
        <p:sp>
          <p:nvSpPr>
            <p:cNvPr id="15" name="Oval 10"/>
            <p:cNvSpPr/>
            <p:nvPr/>
          </p:nvSpPr>
          <p:spPr>
            <a:xfrm>
              <a:off x="8396084" y="3736785"/>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03</a:t>
              </a:r>
            </a:p>
          </p:txBody>
        </p:sp>
        <p:cxnSp>
          <p:nvCxnSpPr>
            <p:cNvPr id="16" name="Straight Connector 11"/>
            <p:cNvCxnSpPr>
              <a:stCxn id="15" idx="4"/>
            </p:cNvCxnSpPr>
            <p:nvPr/>
          </p:nvCxnSpPr>
          <p:spPr>
            <a:xfrm>
              <a:off x="8803278" y="4551173"/>
              <a:ext cx="1" cy="218599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5"/>
          <p:cNvGrpSpPr/>
          <p:nvPr/>
        </p:nvGrpSpPr>
        <p:grpSpPr>
          <a:xfrm>
            <a:off x="2713581" y="3809953"/>
            <a:ext cx="2436253" cy="771119"/>
            <a:chOff x="3090660" y="6215671"/>
            <a:chExt cx="3654379" cy="1156679"/>
          </a:xfrm>
        </p:grpSpPr>
        <p:cxnSp>
          <p:nvCxnSpPr>
            <p:cNvPr id="21" name="Elbow Connector 16"/>
            <p:cNvCxnSpPr/>
            <p:nvPr/>
          </p:nvCxnSpPr>
          <p:spPr>
            <a:xfrm flipH="1" flipV="1">
              <a:off x="3889218" y="6622866"/>
              <a:ext cx="2855821" cy="749484"/>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2" name="Oval 17"/>
            <p:cNvSpPr/>
            <p:nvPr/>
          </p:nvSpPr>
          <p:spPr>
            <a:xfrm>
              <a:off x="3090660" y="6215671"/>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01</a:t>
              </a:r>
            </a:p>
          </p:txBody>
        </p:sp>
      </p:grpSp>
      <p:grpSp>
        <p:nvGrpSpPr>
          <p:cNvPr id="17" name="Group 12"/>
          <p:cNvGrpSpPr/>
          <p:nvPr/>
        </p:nvGrpSpPr>
        <p:grpSpPr>
          <a:xfrm>
            <a:off x="6951647" y="3809953"/>
            <a:ext cx="2388814" cy="771119"/>
            <a:chOff x="10841129" y="6215671"/>
            <a:chExt cx="3583221" cy="1156679"/>
          </a:xfrm>
        </p:grpSpPr>
        <p:cxnSp>
          <p:nvCxnSpPr>
            <p:cNvPr id="18" name="Elbow Connector 13"/>
            <p:cNvCxnSpPr/>
            <p:nvPr/>
          </p:nvCxnSpPr>
          <p:spPr>
            <a:xfrm flipV="1">
              <a:off x="10841129" y="6622866"/>
              <a:ext cx="2855821" cy="749484"/>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9" name="Oval 14"/>
            <p:cNvSpPr/>
            <p:nvPr/>
          </p:nvSpPr>
          <p:spPr>
            <a:xfrm>
              <a:off x="13609962" y="6215671"/>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05</a:t>
              </a:r>
            </a:p>
          </p:txBody>
        </p:sp>
      </p:grpSp>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2" name="组合 1"/>
          <p:cNvGrpSpPr/>
          <p:nvPr/>
        </p:nvGrpSpPr>
        <p:grpSpPr>
          <a:xfrm>
            <a:off x="4584699" y="4081417"/>
            <a:ext cx="2771505" cy="1985555"/>
            <a:chOff x="4584699" y="4081417"/>
            <a:chExt cx="2771505" cy="1985555"/>
          </a:xfrm>
        </p:grpSpPr>
        <p:pic>
          <p:nvPicPr>
            <p:cNvPr id="7" name="图片占位符 18" descr="53b58PIC5Tp.jpg"/>
            <p:cNvPicPr>
              <a:picLocks noChangeAspect="1"/>
            </p:cNvPicPr>
            <p:nvPr/>
          </p:nvPicPr>
          <p:blipFill>
            <a:blip r:embed="rId3">
              <a:extLst>
                <a:ext uri="{28A0092B-C50C-407E-A947-70E740481C1C}">
                  <a14:useLocalDpi xmlns:a14="http://schemas.microsoft.com/office/drawing/2010/main" val="0"/>
                </a:ext>
              </a:extLst>
            </a:blip>
            <a:srcRect l="4542" r="4542"/>
            <a:stretch>
              <a:fillRect/>
            </a:stretch>
          </p:blipFill>
          <p:spPr>
            <a:xfrm>
              <a:off x="4737099" y="4238172"/>
              <a:ext cx="2463800" cy="1651000"/>
            </a:xfrm>
            <a:prstGeom prst="roundRect">
              <a:avLst/>
            </a:prstGeom>
          </p:spPr>
        </p:pic>
        <p:grpSp>
          <p:nvGrpSpPr>
            <p:cNvPr id="23" name="Group 37"/>
            <p:cNvGrpSpPr/>
            <p:nvPr/>
          </p:nvGrpSpPr>
          <p:grpSpPr>
            <a:xfrm>
              <a:off x="4584699" y="4081417"/>
              <a:ext cx="2771505" cy="1985555"/>
              <a:chOff x="6724650" y="6622866"/>
              <a:chExt cx="4157257" cy="2978333"/>
            </a:xfrm>
          </p:grpSpPr>
          <p:sp>
            <p:nvSpPr>
              <p:cNvPr id="24" name="Freeform 36"/>
              <p:cNvSpPr/>
              <p:nvPr/>
            </p:nvSpPr>
            <p:spPr>
              <a:xfrm>
                <a:off x="6724650" y="6622866"/>
                <a:ext cx="4157257" cy="2978333"/>
              </a:xfrm>
              <a:custGeom>
                <a:avLst/>
                <a:gdLst>
                  <a:gd name="connsiteX0" fmla="*/ 664768 w 4157257"/>
                  <a:gd name="connsiteY0" fmla="*/ 263707 h 2978333"/>
                  <a:gd name="connsiteX1" fmla="*/ 258859 w 4157257"/>
                  <a:gd name="connsiteY1" fmla="*/ 669616 h 2978333"/>
                  <a:gd name="connsiteX2" fmla="*/ 258859 w 4157257"/>
                  <a:gd name="connsiteY2" fmla="*/ 2293206 h 2978333"/>
                  <a:gd name="connsiteX3" fmla="*/ 664768 w 4157257"/>
                  <a:gd name="connsiteY3" fmla="*/ 2699115 h 2978333"/>
                  <a:gd name="connsiteX4" fmla="*/ 3492489 w 4157257"/>
                  <a:gd name="connsiteY4" fmla="*/ 2699115 h 2978333"/>
                  <a:gd name="connsiteX5" fmla="*/ 3898398 w 4157257"/>
                  <a:gd name="connsiteY5" fmla="*/ 2293206 h 2978333"/>
                  <a:gd name="connsiteX6" fmla="*/ 3898398 w 4157257"/>
                  <a:gd name="connsiteY6" fmla="*/ 669616 h 2978333"/>
                  <a:gd name="connsiteX7" fmla="*/ 3492489 w 4157257"/>
                  <a:gd name="connsiteY7" fmla="*/ 263707 h 2978333"/>
                  <a:gd name="connsiteX8" fmla="*/ 496399 w 4157257"/>
                  <a:gd name="connsiteY8" fmla="*/ 0 h 2978333"/>
                  <a:gd name="connsiteX9" fmla="*/ 3660858 w 4157257"/>
                  <a:gd name="connsiteY9" fmla="*/ 0 h 2978333"/>
                  <a:gd name="connsiteX10" fmla="*/ 4157257 w 4157257"/>
                  <a:gd name="connsiteY10" fmla="*/ 496399 h 2978333"/>
                  <a:gd name="connsiteX11" fmla="*/ 4157257 w 4157257"/>
                  <a:gd name="connsiteY11" fmla="*/ 2481934 h 2978333"/>
                  <a:gd name="connsiteX12" fmla="*/ 3660858 w 4157257"/>
                  <a:gd name="connsiteY12" fmla="*/ 2978333 h 2978333"/>
                  <a:gd name="connsiteX13" fmla="*/ 496399 w 4157257"/>
                  <a:gd name="connsiteY13" fmla="*/ 2978333 h 2978333"/>
                  <a:gd name="connsiteX14" fmla="*/ 0 w 4157257"/>
                  <a:gd name="connsiteY14" fmla="*/ 2481934 h 2978333"/>
                  <a:gd name="connsiteX15" fmla="*/ 0 w 4157257"/>
                  <a:gd name="connsiteY15" fmla="*/ 496399 h 2978333"/>
                  <a:gd name="connsiteX16" fmla="*/ 496399 w 4157257"/>
                  <a:gd name="connsiteY16" fmla="*/ 0 h 297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57257" h="2978333">
                    <a:moveTo>
                      <a:pt x="664768" y="263707"/>
                    </a:moveTo>
                    <a:cubicBezTo>
                      <a:pt x="440591" y="263707"/>
                      <a:pt x="258859" y="445439"/>
                      <a:pt x="258859" y="669616"/>
                    </a:cubicBezTo>
                    <a:lnTo>
                      <a:pt x="258859" y="2293206"/>
                    </a:lnTo>
                    <a:cubicBezTo>
                      <a:pt x="258859" y="2517383"/>
                      <a:pt x="440591" y="2699115"/>
                      <a:pt x="664768" y="2699115"/>
                    </a:cubicBezTo>
                    <a:lnTo>
                      <a:pt x="3492489" y="2699115"/>
                    </a:lnTo>
                    <a:cubicBezTo>
                      <a:pt x="3716666" y="2699115"/>
                      <a:pt x="3898398" y="2517383"/>
                      <a:pt x="3898398" y="2293206"/>
                    </a:cubicBezTo>
                    <a:lnTo>
                      <a:pt x="3898398" y="669616"/>
                    </a:lnTo>
                    <a:cubicBezTo>
                      <a:pt x="3898398" y="445439"/>
                      <a:pt x="3716666" y="263707"/>
                      <a:pt x="3492489" y="263707"/>
                    </a:cubicBezTo>
                    <a:close/>
                    <a:moveTo>
                      <a:pt x="496399" y="0"/>
                    </a:moveTo>
                    <a:lnTo>
                      <a:pt x="3660858" y="0"/>
                    </a:lnTo>
                    <a:cubicBezTo>
                      <a:pt x="3935012" y="0"/>
                      <a:pt x="4157257" y="222245"/>
                      <a:pt x="4157257" y="496399"/>
                    </a:cubicBezTo>
                    <a:lnTo>
                      <a:pt x="4157257" y="2481934"/>
                    </a:lnTo>
                    <a:cubicBezTo>
                      <a:pt x="4157257" y="2756088"/>
                      <a:pt x="3935012" y="2978333"/>
                      <a:pt x="3660858" y="2978333"/>
                    </a:cubicBezTo>
                    <a:lnTo>
                      <a:pt x="496399" y="2978333"/>
                    </a:lnTo>
                    <a:cubicBezTo>
                      <a:pt x="222245" y="2978333"/>
                      <a:pt x="0" y="2756088"/>
                      <a:pt x="0" y="2481934"/>
                    </a:cubicBezTo>
                    <a:lnTo>
                      <a:pt x="0" y="496399"/>
                    </a:lnTo>
                    <a:cubicBezTo>
                      <a:pt x="0" y="222245"/>
                      <a:pt x="222245" y="0"/>
                      <a:pt x="496399" y="0"/>
                    </a:cubicBezTo>
                    <a:close/>
                  </a:path>
                </a:pathLst>
              </a:custGeom>
              <a:solidFill>
                <a:schemeClr val="tx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mj-lt"/>
                </a:endParaRPr>
              </a:p>
            </p:txBody>
          </p:sp>
          <p:sp>
            <p:nvSpPr>
              <p:cNvPr id="25" name="Oval 20"/>
              <p:cNvSpPr/>
              <p:nvPr/>
            </p:nvSpPr>
            <p:spPr>
              <a:xfrm>
                <a:off x="8702450" y="9353005"/>
                <a:ext cx="217170" cy="217170"/>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200">
                  <a:latin typeface="+mj-lt"/>
                </a:endParaRPr>
              </a:p>
            </p:txBody>
          </p:sp>
        </p:grpSp>
      </p:grpSp>
      <p:sp>
        <p:nvSpPr>
          <p:cNvPr id="26" name="TextBox 21"/>
          <p:cNvSpPr txBox="1"/>
          <p:nvPr/>
        </p:nvSpPr>
        <p:spPr>
          <a:xfrm>
            <a:off x="966953" y="1859978"/>
            <a:ext cx="1830221" cy="418191"/>
          </a:xfrm>
          <a:prstGeom prst="rect">
            <a:avLst/>
          </a:prstGeom>
          <a:noFill/>
        </p:spPr>
        <p:txBody>
          <a:bodyPr wrap="square" rtlCol="0">
            <a:spAutoFit/>
          </a:body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27" name="TextBox 22"/>
          <p:cNvSpPr txBox="1"/>
          <p:nvPr/>
        </p:nvSpPr>
        <p:spPr>
          <a:xfrm>
            <a:off x="939799" y="2318029"/>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28" name="TextBox 23"/>
          <p:cNvSpPr txBox="1"/>
          <p:nvPr/>
        </p:nvSpPr>
        <p:spPr>
          <a:xfrm>
            <a:off x="9113840" y="1859710"/>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29" name="TextBox 24"/>
          <p:cNvSpPr txBox="1"/>
          <p:nvPr/>
        </p:nvSpPr>
        <p:spPr>
          <a:xfrm>
            <a:off x="9113840" y="2274485"/>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30" name="TextBox 25"/>
          <p:cNvSpPr txBox="1"/>
          <p:nvPr/>
        </p:nvSpPr>
        <p:spPr>
          <a:xfrm>
            <a:off x="5032718" y="1444946"/>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31" name="TextBox 26"/>
          <p:cNvSpPr txBox="1"/>
          <p:nvPr/>
        </p:nvSpPr>
        <p:spPr>
          <a:xfrm>
            <a:off x="4566640" y="1859721"/>
            <a:ext cx="2762379" cy="789127"/>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32" name="TextBox 27"/>
          <p:cNvSpPr txBox="1"/>
          <p:nvPr/>
        </p:nvSpPr>
        <p:spPr>
          <a:xfrm>
            <a:off x="8068537" y="4413953"/>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33" name="TextBox 28"/>
          <p:cNvSpPr txBox="1"/>
          <p:nvPr/>
        </p:nvSpPr>
        <p:spPr>
          <a:xfrm>
            <a:off x="8068537" y="4828728"/>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34" name="TextBox 29"/>
          <p:cNvSpPr txBox="1"/>
          <p:nvPr/>
        </p:nvSpPr>
        <p:spPr>
          <a:xfrm>
            <a:off x="1491206" y="4437760"/>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35" name="TextBox 30"/>
          <p:cNvSpPr txBox="1"/>
          <p:nvPr/>
        </p:nvSpPr>
        <p:spPr>
          <a:xfrm>
            <a:off x="1491206" y="4852535"/>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559694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5500"/>
                            </p:stCondLst>
                            <p:childTnLst>
                              <p:par>
                                <p:cTn id="47" presetID="22" presetClass="entr" presetSubtype="4"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6000"/>
                            </p:stCondLst>
                            <p:childTnLst>
                              <p:par>
                                <p:cTn id="51" presetID="22" presetClass="entr" presetSubtype="4"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down)">
                                      <p:cBhvr>
                                        <p:cTn id="53" dur="500"/>
                                        <p:tgtEl>
                                          <p:spTgt spid="11"/>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wipe(left)">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68" name="Group 4"/>
          <p:cNvGrpSpPr/>
          <p:nvPr/>
        </p:nvGrpSpPr>
        <p:grpSpPr>
          <a:xfrm>
            <a:off x="6756905" y="2403060"/>
            <a:ext cx="1820045" cy="1820042"/>
            <a:chOff x="953424" y="1486519"/>
            <a:chExt cx="2228412" cy="2228408"/>
          </a:xfrm>
          <a:solidFill>
            <a:srgbClr val="A8D72A"/>
          </a:solidFill>
        </p:grpSpPr>
        <p:sp>
          <p:nvSpPr>
            <p:cNvPr id="69"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0"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FontAwesome" pitchFamily="2" charset="0"/>
                </a:rPr>
                <a:t></a:t>
              </a:r>
              <a:endParaRPr lang="en-US" sz="3600" dirty="0"/>
            </a:p>
          </p:txBody>
        </p:sp>
      </p:grpSp>
      <p:grpSp>
        <p:nvGrpSpPr>
          <p:cNvPr id="71" name="Group 7"/>
          <p:cNvGrpSpPr/>
          <p:nvPr/>
        </p:nvGrpSpPr>
        <p:grpSpPr>
          <a:xfrm>
            <a:off x="8254039" y="3344996"/>
            <a:ext cx="1546429" cy="1546426"/>
            <a:chOff x="953424" y="1486519"/>
            <a:chExt cx="2228412" cy="2228408"/>
          </a:xfrm>
        </p:grpSpPr>
        <p:sp>
          <p:nvSpPr>
            <p:cNvPr id="72"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3" name="Oval 9"/>
            <p:cNvSpPr/>
            <p:nvPr/>
          </p:nvSpPr>
          <p:spPr>
            <a:xfrm>
              <a:off x="1335155" y="1868251"/>
              <a:ext cx="1464952" cy="1464946"/>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FontAwesome" pitchFamily="2" charset="0"/>
                </a:rPr>
                <a:t></a:t>
              </a:r>
              <a:endParaRPr lang="en-US" sz="3200" dirty="0"/>
            </a:p>
          </p:txBody>
        </p:sp>
      </p:grpSp>
      <p:grpSp>
        <p:nvGrpSpPr>
          <p:cNvPr id="74" name="Group 10"/>
          <p:cNvGrpSpPr/>
          <p:nvPr/>
        </p:nvGrpSpPr>
        <p:grpSpPr>
          <a:xfrm>
            <a:off x="7087616" y="4094801"/>
            <a:ext cx="1180426" cy="1180424"/>
            <a:chOff x="953424" y="1486519"/>
            <a:chExt cx="2228412" cy="2228408"/>
          </a:xfrm>
          <a:solidFill>
            <a:srgbClr val="779F08"/>
          </a:solidFill>
        </p:grpSpPr>
        <p:sp>
          <p:nvSpPr>
            <p:cNvPr id="75"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6"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FontAwesome" pitchFamily="2" charset="0"/>
                </a:rPr>
                <a:t></a:t>
              </a:r>
              <a:endParaRPr lang="en-US" sz="3600" dirty="0">
                <a:solidFill>
                  <a:schemeClr val="bg1"/>
                </a:solidFill>
              </a:endParaRPr>
            </a:p>
          </p:txBody>
        </p:sp>
      </p:grpSp>
      <p:grpSp>
        <p:nvGrpSpPr>
          <p:cNvPr id="77" name="Group 13"/>
          <p:cNvGrpSpPr/>
          <p:nvPr/>
        </p:nvGrpSpPr>
        <p:grpSpPr>
          <a:xfrm>
            <a:off x="8274359" y="2059028"/>
            <a:ext cx="1154440" cy="1154438"/>
            <a:chOff x="953424" y="1486519"/>
            <a:chExt cx="2228412" cy="2228408"/>
          </a:xfrm>
          <a:solidFill>
            <a:srgbClr val="FFC000"/>
          </a:solidFill>
        </p:grpSpPr>
        <p:sp>
          <p:nvSpPr>
            <p:cNvPr id="78"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9" name="Oval 15"/>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FontAwesome" pitchFamily="2" charset="0"/>
                </a:rPr>
                <a:t></a:t>
              </a:r>
              <a:endParaRPr lang="en-US" sz="3200" dirty="0"/>
            </a:p>
          </p:txBody>
        </p:sp>
      </p:grpSp>
      <p:sp>
        <p:nvSpPr>
          <p:cNvPr id="80" name="Arc 17"/>
          <p:cNvSpPr/>
          <p:nvPr/>
        </p:nvSpPr>
        <p:spPr>
          <a:xfrm rot="11931966">
            <a:off x="6567884" y="2573052"/>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libri" pitchFamily="34" charset="0"/>
              <a:cs typeface="Calibri" pitchFamily="34" charset="0"/>
            </a:endParaRPr>
          </a:p>
        </p:txBody>
      </p:sp>
      <p:grpSp>
        <p:nvGrpSpPr>
          <p:cNvPr id="81" name="Group 30"/>
          <p:cNvGrpSpPr/>
          <p:nvPr/>
        </p:nvGrpSpPr>
        <p:grpSpPr>
          <a:xfrm>
            <a:off x="2537818" y="2278124"/>
            <a:ext cx="2992341" cy="748750"/>
            <a:chOff x="1282240" y="977103"/>
            <a:chExt cx="2992341" cy="748750"/>
          </a:xfrm>
        </p:grpSpPr>
        <p:sp>
          <p:nvSpPr>
            <p:cNvPr id="82" name="Text Placeholder 3"/>
            <p:cNvSpPr txBox="1">
              <a:spLocks/>
            </p:cNvSpPr>
            <p:nvPr/>
          </p:nvSpPr>
          <p:spPr>
            <a:xfrm>
              <a:off x="1282240" y="977103"/>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83" name="Text Placeholder 3"/>
            <p:cNvSpPr txBox="1">
              <a:spLocks/>
            </p:cNvSpPr>
            <p:nvPr/>
          </p:nvSpPr>
          <p:spPr>
            <a:xfrm>
              <a:off x="1315498" y="1325743"/>
              <a:ext cx="2959083"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84" name="Text Placeholder 3"/>
          <p:cNvSpPr txBox="1">
            <a:spLocks/>
          </p:cNvSpPr>
          <p:nvPr/>
        </p:nvSpPr>
        <p:spPr>
          <a:xfrm>
            <a:off x="1727337" y="2273346"/>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01</a:t>
            </a:r>
          </a:p>
        </p:txBody>
      </p:sp>
      <p:grpSp>
        <p:nvGrpSpPr>
          <p:cNvPr id="85" name="Group 31"/>
          <p:cNvGrpSpPr/>
          <p:nvPr/>
        </p:nvGrpSpPr>
        <p:grpSpPr>
          <a:xfrm>
            <a:off x="2521737" y="3103191"/>
            <a:ext cx="3008423" cy="728502"/>
            <a:chOff x="1266159" y="2001872"/>
            <a:chExt cx="3008423" cy="728502"/>
          </a:xfrm>
        </p:grpSpPr>
        <p:sp>
          <p:nvSpPr>
            <p:cNvPr id="86" name="Text Placeholder 3"/>
            <p:cNvSpPr txBox="1">
              <a:spLocks/>
            </p:cNvSpPr>
            <p:nvPr/>
          </p:nvSpPr>
          <p:spPr>
            <a:xfrm>
              <a:off x="1266159" y="2001872"/>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87" name="Text Placeholder 3"/>
            <p:cNvSpPr txBox="1">
              <a:spLocks/>
            </p:cNvSpPr>
            <p:nvPr/>
          </p:nvSpPr>
          <p:spPr>
            <a:xfrm>
              <a:off x="1324746" y="2330264"/>
              <a:ext cx="2949836"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88" name="Text Placeholder 3"/>
          <p:cNvSpPr txBox="1">
            <a:spLocks/>
          </p:cNvSpPr>
          <p:nvPr/>
        </p:nvSpPr>
        <p:spPr>
          <a:xfrm>
            <a:off x="1727337" y="3088325"/>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02</a:t>
            </a:r>
          </a:p>
        </p:txBody>
      </p:sp>
      <p:grpSp>
        <p:nvGrpSpPr>
          <p:cNvPr id="89" name="Group 32"/>
          <p:cNvGrpSpPr/>
          <p:nvPr/>
        </p:nvGrpSpPr>
        <p:grpSpPr>
          <a:xfrm>
            <a:off x="2569408" y="3939352"/>
            <a:ext cx="2960751" cy="717480"/>
            <a:chOff x="1313830" y="2761718"/>
            <a:chExt cx="2960751" cy="717480"/>
          </a:xfrm>
        </p:grpSpPr>
        <p:sp>
          <p:nvSpPr>
            <p:cNvPr id="90" name="Text Placeholder 3"/>
            <p:cNvSpPr txBox="1">
              <a:spLocks/>
            </p:cNvSpPr>
            <p:nvPr/>
          </p:nvSpPr>
          <p:spPr>
            <a:xfrm>
              <a:off x="1313830" y="2761718"/>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91" name="Text Placeholder 3"/>
            <p:cNvSpPr txBox="1">
              <a:spLocks/>
            </p:cNvSpPr>
            <p:nvPr/>
          </p:nvSpPr>
          <p:spPr>
            <a:xfrm>
              <a:off x="1313830" y="3079088"/>
              <a:ext cx="2960751"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92" name="Text Placeholder 3"/>
          <p:cNvSpPr txBox="1">
            <a:spLocks/>
          </p:cNvSpPr>
          <p:nvPr/>
        </p:nvSpPr>
        <p:spPr>
          <a:xfrm>
            <a:off x="1727337" y="3903304"/>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03</a:t>
            </a:r>
          </a:p>
        </p:txBody>
      </p:sp>
      <p:grpSp>
        <p:nvGrpSpPr>
          <p:cNvPr id="93" name="Group 33"/>
          <p:cNvGrpSpPr/>
          <p:nvPr/>
        </p:nvGrpSpPr>
        <p:grpSpPr>
          <a:xfrm>
            <a:off x="2549264" y="4760140"/>
            <a:ext cx="2980896" cy="711671"/>
            <a:chOff x="1293686" y="3642167"/>
            <a:chExt cx="2980896" cy="711671"/>
          </a:xfrm>
        </p:grpSpPr>
        <p:sp>
          <p:nvSpPr>
            <p:cNvPr id="94" name="Text Placeholder 3"/>
            <p:cNvSpPr txBox="1">
              <a:spLocks/>
            </p:cNvSpPr>
            <p:nvPr/>
          </p:nvSpPr>
          <p:spPr>
            <a:xfrm>
              <a:off x="1293686" y="3642167"/>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95" name="Text Placeholder 3"/>
            <p:cNvSpPr txBox="1">
              <a:spLocks/>
            </p:cNvSpPr>
            <p:nvPr/>
          </p:nvSpPr>
          <p:spPr>
            <a:xfrm>
              <a:off x="1315500" y="3953728"/>
              <a:ext cx="2959082"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96" name="Text Placeholder 3"/>
          <p:cNvSpPr txBox="1">
            <a:spLocks/>
          </p:cNvSpPr>
          <p:nvPr/>
        </p:nvSpPr>
        <p:spPr>
          <a:xfrm>
            <a:off x="1727337" y="4718283"/>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04</a:t>
            </a:r>
          </a:p>
        </p:txBody>
      </p:sp>
      <p:sp>
        <p:nvSpPr>
          <p:cNvPr id="97" name="Arc 38"/>
          <p:cNvSpPr/>
          <p:nvPr/>
        </p:nvSpPr>
        <p:spPr>
          <a:xfrm rot="5691386">
            <a:off x="8266728" y="3386369"/>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libri" pitchFamily="34" charset="0"/>
              <a:cs typeface="Calibri" pitchFamily="34" charset="0"/>
            </a:endParaRPr>
          </a:p>
        </p:txBody>
      </p:sp>
    </p:spTree>
    <p:extLst>
      <p:ext uri="{BB962C8B-B14F-4D97-AF65-F5344CB8AC3E}">
        <p14:creationId xmlns:p14="http://schemas.microsoft.com/office/powerpoint/2010/main" val="419940215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1000" fill="hold"/>
                                        <p:tgtEl>
                                          <p:spTgt spid="68"/>
                                        </p:tgtEl>
                                        <p:attrNameLst>
                                          <p:attrName>ppt_w</p:attrName>
                                        </p:attrNameLst>
                                      </p:cBhvr>
                                      <p:tavLst>
                                        <p:tav tm="0">
                                          <p:val>
                                            <p:fltVal val="0"/>
                                          </p:val>
                                        </p:tav>
                                        <p:tav tm="100000">
                                          <p:val>
                                            <p:strVal val="#ppt_w"/>
                                          </p:val>
                                        </p:tav>
                                      </p:tavLst>
                                    </p:anim>
                                    <p:anim calcmode="lin" valueType="num">
                                      <p:cBhvr>
                                        <p:cTn id="12" dur="1000" fill="hold"/>
                                        <p:tgtEl>
                                          <p:spTgt spid="68"/>
                                        </p:tgtEl>
                                        <p:attrNameLst>
                                          <p:attrName>ppt_h</p:attrName>
                                        </p:attrNameLst>
                                      </p:cBhvr>
                                      <p:tavLst>
                                        <p:tav tm="0">
                                          <p:val>
                                            <p:fltVal val="0"/>
                                          </p:val>
                                        </p:tav>
                                        <p:tav tm="100000">
                                          <p:val>
                                            <p:strVal val="#ppt_h"/>
                                          </p:val>
                                        </p:tav>
                                      </p:tavLst>
                                    </p:anim>
                                    <p:anim calcmode="lin" valueType="num">
                                      <p:cBhvr>
                                        <p:cTn id="13" dur="1000" fill="hold"/>
                                        <p:tgtEl>
                                          <p:spTgt spid="68"/>
                                        </p:tgtEl>
                                        <p:attrNameLst>
                                          <p:attrName>style.rotation</p:attrName>
                                        </p:attrNameLst>
                                      </p:cBhvr>
                                      <p:tavLst>
                                        <p:tav tm="0">
                                          <p:val>
                                            <p:fltVal val="360"/>
                                          </p:val>
                                        </p:tav>
                                        <p:tav tm="100000">
                                          <p:val>
                                            <p:fltVal val="0"/>
                                          </p:val>
                                        </p:tav>
                                      </p:tavLst>
                                    </p:anim>
                                    <p:animEffect transition="in" filter="fade">
                                      <p:cBhvr>
                                        <p:cTn id="14" dur="1000"/>
                                        <p:tgtEl>
                                          <p:spTgt spid="68"/>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strips(upRight)">
                                      <p:cBhvr>
                                        <p:cTn id="17" dur="500"/>
                                        <p:tgtEl>
                                          <p:spTgt spid="80"/>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0" fill="hold"/>
                                        <p:tgtEl>
                                          <p:spTgt spid="77"/>
                                        </p:tgtEl>
                                        <p:attrNameLst>
                                          <p:attrName>ppt_w</p:attrName>
                                        </p:attrNameLst>
                                      </p:cBhvr>
                                      <p:tavLst>
                                        <p:tav tm="0">
                                          <p:val>
                                            <p:fltVal val="0"/>
                                          </p:val>
                                        </p:tav>
                                        <p:tav tm="100000">
                                          <p:val>
                                            <p:strVal val="#ppt_w"/>
                                          </p:val>
                                        </p:tav>
                                      </p:tavLst>
                                    </p:anim>
                                    <p:anim calcmode="lin" valueType="num">
                                      <p:cBhvr>
                                        <p:cTn id="22" dur="1000" fill="hold"/>
                                        <p:tgtEl>
                                          <p:spTgt spid="77"/>
                                        </p:tgtEl>
                                        <p:attrNameLst>
                                          <p:attrName>ppt_h</p:attrName>
                                        </p:attrNameLst>
                                      </p:cBhvr>
                                      <p:tavLst>
                                        <p:tav tm="0">
                                          <p:val>
                                            <p:fltVal val="0"/>
                                          </p:val>
                                        </p:tav>
                                        <p:tav tm="100000">
                                          <p:val>
                                            <p:strVal val="#ppt_h"/>
                                          </p:val>
                                        </p:tav>
                                      </p:tavLst>
                                    </p:anim>
                                    <p:anim calcmode="lin" valueType="num">
                                      <p:cBhvr>
                                        <p:cTn id="23" dur="1000" fill="hold"/>
                                        <p:tgtEl>
                                          <p:spTgt spid="77"/>
                                        </p:tgtEl>
                                        <p:attrNameLst>
                                          <p:attrName>style.rotation</p:attrName>
                                        </p:attrNameLst>
                                      </p:cBhvr>
                                      <p:tavLst>
                                        <p:tav tm="0">
                                          <p:val>
                                            <p:fltVal val="360"/>
                                          </p:val>
                                        </p:tav>
                                        <p:tav tm="100000">
                                          <p:val>
                                            <p:fltVal val="0"/>
                                          </p:val>
                                        </p:tav>
                                      </p:tavLst>
                                    </p:anim>
                                    <p:animEffect transition="in" filter="fade">
                                      <p:cBhvr>
                                        <p:cTn id="24" dur="1000"/>
                                        <p:tgtEl>
                                          <p:spTgt spid="77"/>
                                        </p:tgtEl>
                                      </p:cBhvr>
                                    </p:animEffect>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p:cTn id="28" dur="1000" fill="hold"/>
                                        <p:tgtEl>
                                          <p:spTgt spid="71"/>
                                        </p:tgtEl>
                                        <p:attrNameLst>
                                          <p:attrName>ppt_w</p:attrName>
                                        </p:attrNameLst>
                                      </p:cBhvr>
                                      <p:tavLst>
                                        <p:tav tm="0">
                                          <p:val>
                                            <p:fltVal val="0"/>
                                          </p:val>
                                        </p:tav>
                                        <p:tav tm="100000">
                                          <p:val>
                                            <p:strVal val="#ppt_w"/>
                                          </p:val>
                                        </p:tav>
                                      </p:tavLst>
                                    </p:anim>
                                    <p:anim calcmode="lin" valueType="num">
                                      <p:cBhvr>
                                        <p:cTn id="29" dur="1000" fill="hold"/>
                                        <p:tgtEl>
                                          <p:spTgt spid="71"/>
                                        </p:tgtEl>
                                        <p:attrNameLst>
                                          <p:attrName>ppt_h</p:attrName>
                                        </p:attrNameLst>
                                      </p:cBhvr>
                                      <p:tavLst>
                                        <p:tav tm="0">
                                          <p:val>
                                            <p:fltVal val="0"/>
                                          </p:val>
                                        </p:tav>
                                        <p:tav tm="100000">
                                          <p:val>
                                            <p:strVal val="#ppt_h"/>
                                          </p:val>
                                        </p:tav>
                                      </p:tavLst>
                                    </p:anim>
                                    <p:anim calcmode="lin" valueType="num">
                                      <p:cBhvr>
                                        <p:cTn id="30" dur="1000" fill="hold"/>
                                        <p:tgtEl>
                                          <p:spTgt spid="71"/>
                                        </p:tgtEl>
                                        <p:attrNameLst>
                                          <p:attrName>style.rotation</p:attrName>
                                        </p:attrNameLst>
                                      </p:cBhvr>
                                      <p:tavLst>
                                        <p:tav tm="0">
                                          <p:val>
                                            <p:fltVal val="360"/>
                                          </p:val>
                                        </p:tav>
                                        <p:tav tm="100000">
                                          <p:val>
                                            <p:fltVal val="0"/>
                                          </p:val>
                                        </p:tav>
                                      </p:tavLst>
                                    </p:anim>
                                    <p:animEffect transition="in" filter="fade">
                                      <p:cBhvr>
                                        <p:cTn id="31" dur="1000"/>
                                        <p:tgtEl>
                                          <p:spTgt spid="71"/>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strips(downLeft)">
                                      <p:cBhvr>
                                        <p:cTn id="34" dur="500"/>
                                        <p:tgtEl>
                                          <p:spTgt spid="97"/>
                                        </p:tgtEl>
                                      </p:cBhvr>
                                    </p:animEffect>
                                  </p:childTnLst>
                                </p:cTn>
                              </p:par>
                            </p:childTnLst>
                          </p:cTn>
                        </p:par>
                        <p:par>
                          <p:cTn id="35" fill="hold">
                            <p:stCondLst>
                              <p:cond delay="3500"/>
                            </p:stCondLst>
                            <p:childTnLst>
                              <p:par>
                                <p:cTn id="36" presetID="49" presetClass="entr" presetSubtype="0" decel="100000"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p:cTn id="38" dur="1000" fill="hold"/>
                                        <p:tgtEl>
                                          <p:spTgt spid="74"/>
                                        </p:tgtEl>
                                        <p:attrNameLst>
                                          <p:attrName>ppt_w</p:attrName>
                                        </p:attrNameLst>
                                      </p:cBhvr>
                                      <p:tavLst>
                                        <p:tav tm="0">
                                          <p:val>
                                            <p:fltVal val="0"/>
                                          </p:val>
                                        </p:tav>
                                        <p:tav tm="100000">
                                          <p:val>
                                            <p:strVal val="#ppt_w"/>
                                          </p:val>
                                        </p:tav>
                                      </p:tavLst>
                                    </p:anim>
                                    <p:anim calcmode="lin" valueType="num">
                                      <p:cBhvr>
                                        <p:cTn id="39" dur="1000" fill="hold"/>
                                        <p:tgtEl>
                                          <p:spTgt spid="74"/>
                                        </p:tgtEl>
                                        <p:attrNameLst>
                                          <p:attrName>ppt_h</p:attrName>
                                        </p:attrNameLst>
                                      </p:cBhvr>
                                      <p:tavLst>
                                        <p:tav tm="0">
                                          <p:val>
                                            <p:fltVal val="0"/>
                                          </p:val>
                                        </p:tav>
                                        <p:tav tm="100000">
                                          <p:val>
                                            <p:strVal val="#ppt_h"/>
                                          </p:val>
                                        </p:tav>
                                      </p:tavLst>
                                    </p:anim>
                                    <p:anim calcmode="lin" valueType="num">
                                      <p:cBhvr>
                                        <p:cTn id="40" dur="1000" fill="hold"/>
                                        <p:tgtEl>
                                          <p:spTgt spid="74"/>
                                        </p:tgtEl>
                                        <p:attrNameLst>
                                          <p:attrName>style.rotation</p:attrName>
                                        </p:attrNameLst>
                                      </p:cBhvr>
                                      <p:tavLst>
                                        <p:tav tm="0">
                                          <p:val>
                                            <p:fltVal val="360"/>
                                          </p:val>
                                        </p:tav>
                                        <p:tav tm="100000">
                                          <p:val>
                                            <p:fltVal val="0"/>
                                          </p:val>
                                        </p:tav>
                                      </p:tavLst>
                                    </p:anim>
                                    <p:animEffect transition="in" filter="fade">
                                      <p:cBhvr>
                                        <p:cTn id="41" dur="1000"/>
                                        <p:tgtEl>
                                          <p:spTgt spid="74"/>
                                        </p:tgtEl>
                                      </p:cBhvr>
                                    </p:animEffect>
                                  </p:childTnLst>
                                </p:cTn>
                              </p:par>
                            </p:childTnLst>
                          </p:cTn>
                        </p:par>
                        <p:par>
                          <p:cTn id="42" fill="hold">
                            <p:stCondLst>
                              <p:cond delay="45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 calcmode="lin" valueType="num">
                                      <p:cBhvr additive="base">
                                        <p:cTn id="45" dur="1000" fill="hold"/>
                                        <p:tgtEl>
                                          <p:spTgt spid="84"/>
                                        </p:tgtEl>
                                        <p:attrNameLst>
                                          <p:attrName>ppt_x</p:attrName>
                                        </p:attrNameLst>
                                      </p:cBhvr>
                                      <p:tavLst>
                                        <p:tav tm="0">
                                          <p:val>
                                            <p:strVal val="0-#ppt_w/2"/>
                                          </p:val>
                                        </p:tav>
                                        <p:tav tm="100000">
                                          <p:val>
                                            <p:strVal val="#ppt_x"/>
                                          </p:val>
                                        </p:tav>
                                      </p:tavLst>
                                    </p:anim>
                                    <p:anim calcmode="lin" valueType="num">
                                      <p:cBhvr additive="base">
                                        <p:cTn id="46" dur="1000" fill="hold"/>
                                        <p:tgtEl>
                                          <p:spTgt spid="84"/>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additive="base">
                                        <p:cTn id="49" dur="500" fill="hold"/>
                                        <p:tgtEl>
                                          <p:spTgt spid="81"/>
                                        </p:tgtEl>
                                        <p:attrNameLst>
                                          <p:attrName>ppt_x</p:attrName>
                                        </p:attrNameLst>
                                      </p:cBhvr>
                                      <p:tavLst>
                                        <p:tav tm="0">
                                          <p:val>
                                            <p:strVal val="#ppt_x"/>
                                          </p:val>
                                        </p:tav>
                                        <p:tav tm="100000">
                                          <p:val>
                                            <p:strVal val="#ppt_x"/>
                                          </p:val>
                                        </p:tav>
                                      </p:tavLst>
                                    </p:anim>
                                    <p:anim calcmode="lin" valueType="num">
                                      <p:cBhvr additive="base">
                                        <p:cTn id="50" dur="500" fill="hold"/>
                                        <p:tgtEl>
                                          <p:spTgt spid="81"/>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additive="base">
                                        <p:cTn id="54" dur="1000" fill="hold"/>
                                        <p:tgtEl>
                                          <p:spTgt spid="88"/>
                                        </p:tgtEl>
                                        <p:attrNameLst>
                                          <p:attrName>ppt_x</p:attrName>
                                        </p:attrNameLst>
                                      </p:cBhvr>
                                      <p:tavLst>
                                        <p:tav tm="0">
                                          <p:val>
                                            <p:strVal val="0-#ppt_w/2"/>
                                          </p:val>
                                        </p:tav>
                                        <p:tav tm="100000">
                                          <p:val>
                                            <p:strVal val="#ppt_x"/>
                                          </p:val>
                                        </p:tav>
                                      </p:tavLst>
                                    </p:anim>
                                    <p:anim calcmode="lin" valueType="num">
                                      <p:cBhvr additive="base">
                                        <p:cTn id="55" dur="1000" fill="hold"/>
                                        <p:tgtEl>
                                          <p:spTgt spid="88"/>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85"/>
                                        </p:tgtEl>
                                        <p:attrNameLst>
                                          <p:attrName>style.visibility</p:attrName>
                                        </p:attrNameLst>
                                      </p:cBhvr>
                                      <p:to>
                                        <p:strVal val="visible"/>
                                      </p:to>
                                    </p:set>
                                    <p:anim calcmode="lin" valueType="num">
                                      <p:cBhvr additive="base">
                                        <p:cTn id="58" dur="500" fill="hold"/>
                                        <p:tgtEl>
                                          <p:spTgt spid="85"/>
                                        </p:tgtEl>
                                        <p:attrNameLst>
                                          <p:attrName>ppt_x</p:attrName>
                                        </p:attrNameLst>
                                      </p:cBhvr>
                                      <p:tavLst>
                                        <p:tav tm="0">
                                          <p:val>
                                            <p:strVal val="#ppt_x"/>
                                          </p:val>
                                        </p:tav>
                                        <p:tav tm="100000">
                                          <p:val>
                                            <p:strVal val="#ppt_x"/>
                                          </p:val>
                                        </p:tav>
                                      </p:tavLst>
                                    </p:anim>
                                    <p:anim calcmode="lin" valueType="num">
                                      <p:cBhvr additive="base">
                                        <p:cTn id="59" dur="500" fill="hold"/>
                                        <p:tgtEl>
                                          <p:spTgt spid="85"/>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ID="2" presetClass="entr" presetSubtype="8" accel="50000" decel="50000"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additive="base">
                                        <p:cTn id="63" dur="1000" fill="hold"/>
                                        <p:tgtEl>
                                          <p:spTgt spid="92"/>
                                        </p:tgtEl>
                                        <p:attrNameLst>
                                          <p:attrName>ppt_x</p:attrName>
                                        </p:attrNameLst>
                                      </p:cBhvr>
                                      <p:tavLst>
                                        <p:tav tm="0">
                                          <p:val>
                                            <p:strVal val="0-#ppt_w/2"/>
                                          </p:val>
                                        </p:tav>
                                        <p:tav tm="100000">
                                          <p:val>
                                            <p:strVal val="#ppt_x"/>
                                          </p:val>
                                        </p:tav>
                                      </p:tavLst>
                                    </p:anim>
                                    <p:anim calcmode="lin" valueType="num">
                                      <p:cBhvr additive="base">
                                        <p:cTn id="64" dur="1000" fill="hold"/>
                                        <p:tgtEl>
                                          <p:spTgt spid="92"/>
                                        </p:tgtEl>
                                        <p:attrNameLst>
                                          <p:attrName>ppt_y</p:attrName>
                                        </p:attrNameLst>
                                      </p:cBhvr>
                                      <p:tavLst>
                                        <p:tav tm="0">
                                          <p:val>
                                            <p:strVal val="#ppt_y"/>
                                          </p:val>
                                        </p:tav>
                                        <p:tav tm="100000">
                                          <p:val>
                                            <p:strVal val="#ppt_y"/>
                                          </p:val>
                                        </p:tav>
                                      </p:tavLst>
                                    </p:anim>
                                  </p:childTnLst>
                                </p:cTn>
                              </p:par>
                              <p:par>
                                <p:cTn id="65" presetID="2" presetClass="entr" presetSubtype="4" accel="50000" decel="50000" fill="hold" nodeType="withEffect">
                                  <p:stCondLst>
                                    <p:cond delay="0"/>
                                  </p:stCondLst>
                                  <p:childTnLst>
                                    <p:set>
                                      <p:cBhvr>
                                        <p:cTn id="66" dur="1" fill="hold">
                                          <p:stCondLst>
                                            <p:cond delay="0"/>
                                          </p:stCondLst>
                                        </p:cTn>
                                        <p:tgtEl>
                                          <p:spTgt spid="89"/>
                                        </p:tgtEl>
                                        <p:attrNameLst>
                                          <p:attrName>style.visibility</p:attrName>
                                        </p:attrNameLst>
                                      </p:cBhvr>
                                      <p:to>
                                        <p:strVal val="visible"/>
                                      </p:to>
                                    </p:set>
                                    <p:anim calcmode="lin" valueType="num">
                                      <p:cBhvr additive="base">
                                        <p:cTn id="67" dur="500" fill="hold"/>
                                        <p:tgtEl>
                                          <p:spTgt spid="89"/>
                                        </p:tgtEl>
                                        <p:attrNameLst>
                                          <p:attrName>ppt_x</p:attrName>
                                        </p:attrNameLst>
                                      </p:cBhvr>
                                      <p:tavLst>
                                        <p:tav tm="0">
                                          <p:val>
                                            <p:strVal val="#ppt_x"/>
                                          </p:val>
                                        </p:tav>
                                        <p:tav tm="100000">
                                          <p:val>
                                            <p:strVal val="#ppt_x"/>
                                          </p:val>
                                        </p:tav>
                                      </p:tavLst>
                                    </p:anim>
                                    <p:anim calcmode="lin" valueType="num">
                                      <p:cBhvr additive="base">
                                        <p:cTn id="68" dur="500" fill="hold"/>
                                        <p:tgtEl>
                                          <p:spTgt spid="89"/>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2" presetClass="entr" presetSubtype="8" accel="50000" decel="50000" fill="hold" grpId="0"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additive="base">
                                        <p:cTn id="72" dur="1000" fill="hold"/>
                                        <p:tgtEl>
                                          <p:spTgt spid="96"/>
                                        </p:tgtEl>
                                        <p:attrNameLst>
                                          <p:attrName>ppt_x</p:attrName>
                                        </p:attrNameLst>
                                      </p:cBhvr>
                                      <p:tavLst>
                                        <p:tav tm="0">
                                          <p:val>
                                            <p:strVal val="0-#ppt_w/2"/>
                                          </p:val>
                                        </p:tav>
                                        <p:tav tm="100000">
                                          <p:val>
                                            <p:strVal val="#ppt_x"/>
                                          </p:val>
                                        </p:tav>
                                      </p:tavLst>
                                    </p:anim>
                                    <p:anim calcmode="lin" valueType="num">
                                      <p:cBhvr additive="base">
                                        <p:cTn id="73" dur="1000" fill="hold"/>
                                        <p:tgtEl>
                                          <p:spTgt spid="96"/>
                                        </p:tgtEl>
                                        <p:attrNameLst>
                                          <p:attrName>ppt_y</p:attrName>
                                        </p:attrNameLst>
                                      </p:cBhvr>
                                      <p:tavLst>
                                        <p:tav tm="0">
                                          <p:val>
                                            <p:strVal val="#ppt_y"/>
                                          </p:val>
                                        </p:tav>
                                        <p:tav tm="100000">
                                          <p:val>
                                            <p:strVal val="#ppt_y"/>
                                          </p:val>
                                        </p:tav>
                                      </p:tavLst>
                                    </p:anim>
                                  </p:childTnLst>
                                </p:cTn>
                              </p:par>
                              <p:par>
                                <p:cTn id="74" presetID="2" presetClass="entr" presetSubtype="4" accel="50000" decel="50000" fill="hold" nodeType="withEffect">
                                  <p:stCondLst>
                                    <p:cond delay="0"/>
                                  </p:stCondLst>
                                  <p:childTnLst>
                                    <p:set>
                                      <p:cBhvr>
                                        <p:cTn id="75" dur="1" fill="hold">
                                          <p:stCondLst>
                                            <p:cond delay="0"/>
                                          </p:stCondLst>
                                        </p:cTn>
                                        <p:tgtEl>
                                          <p:spTgt spid="93"/>
                                        </p:tgtEl>
                                        <p:attrNameLst>
                                          <p:attrName>style.visibility</p:attrName>
                                        </p:attrNameLst>
                                      </p:cBhvr>
                                      <p:to>
                                        <p:strVal val="visible"/>
                                      </p:to>
                                    </p:set>
                                    <p:anim calcmode="lin" valueType="num">
                                      <p:cBhvr additive="base">
                                        <p:cTn id="76" dur="500" fill="hold"/>
                                        <p:tgtEl>
                                          <p:spTgt spid="93"/>
                                        </p:tgtEl>
                                        <p:attrNameLst>
                                          <p:attrName>ppt_x</p:attrName>
                                        </p:attrNameLst>
                                      </p:cBhvr>
                                      <p:tavLst>
                                        <p:tav tm="0">
                                          <p:val>
                                            <p:strVal val="#ppt_x"/>
                                          </p:val>
                                        </p:tav>
                                        <p:tav tm="100000">
                                          <p:val>
                                            <p:strVal val="#ppt_x"/>
                                          </p:val>
                                        </p:tav>
                                      </p:tavLst>
                                    </p:anim>
                                    <p:anim calcmode="lin" valueType="num">
                                      <p:cBhvr additive="base">
                                        <p:cTn id="77"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p:bldP spid="88" grpId="0"/>
      <p:bldP spid="92" grpId="0"/>
      <p:bldP spid="96" grpId="0"/>
      <p:bldP spid="9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40" name="Freeform 19"/>
          <p:cNvSpPr>
            <a:spLocks/>
          </p:cNvSpPr>
          <p:nvPr/>
        </p:nvSpPr>
        <p:spPr bwMode="auto">
          <a:xfrm>
            <a:off x="3403372" y="2418546"/>
            <a:ext cx="4949825" cy="2730500"/>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1" name="Oval 20"/>
          <p:cNvSpPr>
            <a:spLocks noChangeArrowheads="1"/>
          </p:cNvSpPr>
          <p:nvPr/>
        </p:nvSpPr>
        <p:spPr bwMode="auto">
          <a:xfrm>
            <a:off x="3466872" y="2855109"/>
            <a:ext cx="969963" cy="974725"/>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2" name="Oval 21"/>
          <p:cNvSpPr>
            <a:spLocks noChangeArrowheads="1"/>
          </p:cNvSpPr>
          <p:nvPr/>
        </p:nvSpPr>
        <p:spPr bwMode="auto">
          <a:xfrm>
            <a:off x="4305072" y="3752046"/>
            <a:ext cx="1333500" cy="1336675"/>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3" name="Oval 22"/>
          <p:cNvSpPr>
            <a:spLocks noChangeArrowheads="1"/>
          </p:cNvSpPr>
          <p:nvPr/>
        </p:nvSpPr>
        <p:spPr bwMode="auto">
          <a:xfrm>
            <a:off x="5278210" y="2478871"/>
            <a:ext cx="1143000" cy="1144588"/>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4" name="Oval 23"/>
          <p:cNvSpPr>
            <a:spLocks noChangeArrowheads="1"/>
          </p:cNvSpPr>
          <p:nvPr/>
        </p:nvSpPr>
        <p:spPr bwMode="auto">
          <a:xfrm>
            <a:off x="6311672" y="3829834"/>
            <a:ext cx="827088" cy="828675"/>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5" name="Oval 24"/>
          <p:cNvSpPr>
            <a:spLocks noChangeArrowheads="1"/>
          </p:cNvSpPr>
          <p:nvPr/>
        </p:nvSpPr>
        <p:spPr bwMode="auto">
          <a:xfrm>
            <a:off x="7127647" y="2553484"/>
            <a:ext cx="1165225" cy="1168400"/>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nvGrpSpPr>
          <p:cNvPr id="174" name="组合 173"/>
          <p:cNvGrpSpPr/>
          <p:nvPr/>
        </p:nvGrpSpPr>
        <p:grpSpPr>
          <a:xfrm>
            <a:off x="3785524" y="2798524"/>
            <a:ext cx="4205429" cy="1893714"/>
            <a:chOff x="3785524" y="2582624"/>
            <a:chExt cx="4205429" cy="1893714"/>
          </a:xfrm>
        </p:grpSpPr>
        <p:grpSp>
          <p:nvGrpSpPr>
            <p:cNvPr id="146" name="Group 10"/>
            <p:cNvGrpSpPr>
              <a:grpSpLocks noChangeAspect="1"/>
            </p:cNvGrpSpPr>
            <p:nvPr/>
          </p:nvGrpSpPr>
          <p:grpSpPr>
            <a:xfrm>
              <a:off x="3785524" y="2926124"/>
              <a:ext cx="471991" cy="411480"/>
              <a:chOff x="7540014" y="4306907"/>
              <a:chExt cx="389342" cy="339426"/>
            </a:xfrm>
            <a:solidFill>
              <a:schemeClr val="bg1"/>
            </a:solidFill>
          </p:grpSpPr>
          <p:sp>
            <p:nvSpPr>
              <p:cNvPr id="14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grpSp>
          <p:nvGrpSpPr>
            <p:cNvPr id="158" name="Group 22"/>
            <p:cNvGrpSpPr>
              <a:grpSpLocks noChangeAspect="1"/>
            </p:cNvGrpSpPr>
            <p:nvPr/>
          </p:nvGrpSpPr>
          <p:grpSpPr>
            <a:xfrm>
              <a:off x="5623075" y="2582624"/>
              <a:ext cx="483719" cy="493267"/>
              <a:chOff x="7160655" y="2178006"/>
              <a:chExt cx="379359" cy="386846"/>
            </a:xfrm>
            <a:solidFill>
              <a:schemeClr val="bg1"/>
            </a:solidFill>
          </p:grpSpPr>
          <p:sp>
            <p:nvSpPr>
              <p:cNvPr id="15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grpSp>
          <p:nvGrpSpPr>
            <p:cNvPr id="162" name="Group 26"/>
            <p:cNvGrpSpPr>
              <a:grpSpLocks noChangeAspect="1"/>
            </p:cNvGrpSpPr>
            <p:nvPr/>
          </p:nvGrpSpPr>
          <p:grpSpPr>
            <a:xfrm>
              <a:off x="4649381" y="3932627"/>
              <a:ext cx="617585" cy="543711"/>
              <a:chOff x="6040049" y="4182118"/>
              <a:chExt cx="521619" cy="459224"/>
            </a:xfrm>
            <a:solidFill>
              <a:schemeClr val="bg1"/>
            </a:solidFill>
          </p:grpSpPr>
          <p:sp>
            <p:nvSpPr>
              <p:cNvPr id="163"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4"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5"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6"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7"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sp>
          <p:nvSpPr>
            <p:cNvPr id="168" name="Freeform 21"/>
            <p:cNvSpPr>
              <a:spLocks noChangeAspect="1" noEditPoints="1"/>
            </p:cNvSpPr>
            <p:nvPr/>
          </p:nvSpPr>
          <p:spPr bwMode="auto">
            <a:xfrm>
              <a:off x="6540272" y="3860923"/>
              <a:ext cx="375985" cy="334695"/>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white">
                    <a:lumMod val="65000"/>
                  </a:prstClr>
                </a:solidFill>
                <a:cs typeface="+mn-ea"/>
                <a:sym typeface="+mn-lt"/>
              </a:endParaRPr>
            </a:p>
          </p:txBody>
        </p:sp>
        <p:sp>
          <p:nvSpPr>
            <p:cNvPr id="169" name="Freeform 49"/>
            <p:cNvSpPr>
              <a:spLocks noChangeAspect="1" noEditPoints="1"/>
            </p:cNvSpPr>
            <p:nvPr/>
          </p:nvSpPr>
          <p:spPr bwMode="auto">
            <a:xfrm>
              <a:off x="7429564" y="2653729"/>
              <a:ext cx="561389" cy="47813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white">
                    <a:lumMod val="65000"/>
                  </a:prstClr>
                </a:solidFill>
                <a:cs typeface="+mn-ea"/>
                <a:sym typeface="+mn-lt"/>
              </a:endParaRPr>
            </a:p>
          </p:txBody>
        </p:sp>
      </p:grpSp>
      <p:sp>
        <p:nvSpPr>
          <p:cNvPr id="170" name="Content Placeholder 2"/>
          <p:cNvSpPr txBox="1">
            <a:spLocks/>
          </p:cNvSpPr>
          <p:nvPr/>
        </p:nvSpPr>
        <p:spPr>
          <a:xfrm>
            <a:off x="845448" y="2623721"/>
            <a:ext cx="2557924" cy="12617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
        <p:nvSpPr>
          <p:cNvPr id="171" name="Content Placeholder 2"/>
          <p:cNvSpPr txBox="1">
            <a:spLocks/>
          </p:cNvSpPr>
          <p:nvPr/>
        </p:nvSpPr>
        <p:spPr>
          <a:xfrm>
            <a:off x="8585906" y="2664230"/>
            <a:ext cx="2476124" cy="1073295"/>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
        <p:nvSpPr>
          <p:cNvPr id="172" name="Content Placeholder 2"/>
          <p:cNvSpPr txBox="1">
            <a:spLocks/>
          </p:cNvSpPr>
          <p:nvPr/>
        </p:nvSpPr>
        <p:spPr>
          <a:xfrm>
            <a:off x="845448" y="3935971"/>
            <a:ext cx="2557924" cy="12617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
        <p:nvSpPr>
          <p:cNvPr id="173" name="Content Placeholder 2"/>
          <p:cNvSpPr txBox="1">
            <a:spLocks/>
          </p:cNvSpPr>
          <p:nvPr/>
        </p:nvSpPr>
        <p:spPr>
          <a:xfrm>
            <a:off x="8585906" y="3976480"/>
            <a:ext cx="2476124" cy="1073295"/>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Tree>
    <p:extLst>
      <p:ext uri="{BB962C8B-B14F-4D97-AF65-F5344CB8AC3E}">
        <p14:creationId xmlns:p14="http://schemas.microsoft.com/office/powerpoint/2010/main" val="114401586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left)">
                                      <p:cBhvr>
                                        <p:cTn id="11" dur="1500"/>
                                        <p:tgtEl>
                                          <p:spTgt spid="140"/>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141"/>
                                        </p:tgtEl>
                                        <p:attrNameLst>
                                          <p:attrName>style.visibility</p:attrName>
                                        </p:attrNameLst>
                                      </p:cBhvr>
                                      <p:to>
                                        <p:strVal val="visible"/>
                                      </p:to>
                                    </p:set>
                                    <p:anim calcmode="lin" valueType="num">
                                      <p:cBhvr>
                                        <p:cTn id="15" dur="750" fill="hold"/>
                                        <p:tgtEl>
                                          <p:spTgt spid="141"/>
                                        </p:tgtEl>
                                        <p:attrNameLst>
                                          <p:attrName>ppt_w</p:attrName>
                                        </p:attrNameLst>
                                      </p:cBhvr>
                                      <p:tavLst>
                                        <p:tav tm="0">
                                          <p:val>
                                            <p:fltVal val="0"/>
                                          </p:val>
                                        </p:tav>
                                        <p:tav tm="100000">
                                          <p:val>
                                            <p:strVal val="#ppt_w"/>
                                          </p:val>
                                        </p:tav>
                                      </p:tavLst>
                                    </p:anim>
                                    <p:anim calcmode="lin" valueType="num">
                                      <p:cBhvr>
                                        <p:cTn id="16" dur="750" fill="hold"/>
                                        <p:tgtEl>
                                          <p:spTgt spid="141"/>
                                        </p:tgtEl>
                                        <p:attrNameLst>
                                          <p:attrName>ppt_h</p:attrName>
                                        </p:attrNameLst>
                                      </p:cBhvr>
                                      <p:tavLst>
                                        <p:tav tm="0">
                                          <p:val>
                                            <p:fltVal val="0"/>
                                          </p:val>
                                        </p:tav>
                                        <p:tav tm="100000">
                                          <p:val>
                                            <p:strVal val="#ppt_h"/>
                                          </p:val>
                                        </p:tav>
                                      </p:tavLst>
                                    </p:anim>
                                    <p:animEffect transition="in" filter="fade">
                                      <p:cBhvr>
                                        <p:cTn id="17" dur="750"/>
                                        <p:tgtEl>
                                          <p:spTgt spid="141"/>
                                        </p:tgtEl>
                                      </p:cBhvr>
                                    </p:animEffect>
                                  </p:childTnLst>
                                </p:cTn>
                              </p:par>
                            </p:childTnLst>
                          </p:cTn>
                        </p:par>
                        <p:par>
                          <p:cTn id="18" fill="hold">
                            <p:stCondLst>
                              <p:cond delay="2750"/>
                            </p:stCondLst>
                            <p:childTnLst>
                              <p:par>
                                <p:cTn id="19" presetID="53" presetClass="entr" presetSubtype="16" fill="hold" grpId="0" nodeType="afterEffect">
                                  <p:stCondLst>
                                    <p:cond delay="0"/>
                                  </p:stCondLst>
                                  <p:childTnLst>
                                    <p:set>
                                      <p:cBhvr>
                                        <p:cTn id="20" dur="1" fill="hold">
                                          <p:stCondLst>
                                            <p:cond delay="0"/>
                                          </p:stCondLst>
                                        </p:cTn>
                                        <p:tgtEl>
                                          <p:spTgt spid="142"/>
                                        </p:tgtEl>
                                        <p:attrNameLst>
                                          <p:attrName>style.visibility</p:attrName>
                                        </p:attrNameLst>
                                      </p:cBhvr>
                                      <p:to>
                                        <p:strVal val="visible"/>
                                      </p:to>
                                    </p:set>
                                    <p:anim calcmode="lin" valueType="num">
                                      <p:cBhvr>
                                        <p:cTn id="21" dur="750" fill="hold"/>
                                        <p:tgtEl>
                                          <p:spTgt spid="142"/>
                                        </p:tgtEl>
                                        <p:attrNameLst>
                                          <p:attrName>ppt_w</p:attrName>
                                        </p:attrNameLst>
                                      </p:cBhvr>
                                      <p:tavLst>
                                        <p:tav tm="0">
                                          <p:val>
                                            <p:fltVal val="0"/>
                                          </p:val>
                                        </p:tav>
                                        <p:tav tm="100000">
                                          <p:val>
                                            <p:strVal val="#ppt_w"/>
                                          </p:val>
                                        </p:tav>
                                      </p:tavLst>
                                    </p:anim>
                                    <p:anim calcmode="lin" valueType="num">
                                      <p:cBhvr>
                                        <p:cTn id="22" dur="750" fill="hold"/>
                                        <p:tgtEl>
                                          <p:spTgt spid="142"/>
                                        </p:tgtEl>
                                        <p:attrNameLst>
                                          <p:attrName>ppt_h</p:attrName>
                                        </p:attrNameLst>
                                      </p:cBhvr>
                                      <p:tavLst>
                                        <p:tav tm="0">
                                          <p:val>
                                            <p:fltVal val="0"/>
                                          </p:val>
                                        </p:tav>
                                        <p:tav tm="100000">
                                          <p:val>
                                            <p:strVal val="#ppt_h"/>
                                          </p:val>
                                        </p:tav>
                                      </p:tavLst>
                                    </p:anim>
                                    <p:animEffect transition="in" filter="fade">
                                      <p:cBhvr>
                                        <p:cTn id="23" dur="750"/>
                                        <p:tgtEl>
                                          <p:spTgt spid="142"/>
                                        </p:tgtEl>
                                      </p:cBhvr>
                                    </p:animEffect>
                                  </p:childTnLst>
                                </p:cTn>
                              </p:par>
                            </p:childTnLst>
                          </p:cTn>
                        </p:par>
                        <p:par>
                          <p:cTn id="24" fill="hold">
                            <p:stCondLst>
                              <p:cond delay="3500"/>
                            </p:stCondLst>
                            <p:childTnLst>
                              <p:par>
                                <p:cTn id="25" presetID="53" presetClass="entr" presetSubtype="16" fill="hold" grpId="0" nodeType="afterEffect">
                                  <p:stCondLst>
                                    <p:cond delay="0"/>
                                  </p:stCondLst>
                                  <p:childTnLst>
                                    <p:set>
                                      <p:cBhvr>
                                        <p:cTn id="26" dur="1" fill="hold">
                                          <p:stCondLst>
                                            <p:cond delay="0"/>
                                          </p:stCondLst>
                                        </p:cTn>
                                        <p:tgtEl>
                                          <p:spTgt spid="143"/>
                                        </p:tgtEl>
                                        <p:attrNameLst>
                                          <p:attrName>style.visibility</p:attrName>
                                        </p:attrNameLst>
                                      </p:cBhvr>
                                      <p:to>
                                        <p:strVal val="visible"/>
                                      </p:to>
                                    </p:set>
                                    <p:anim calcmode="lin" valueType="num">
                                      <p:cBhvr>
                                        <p:cTn id="27" dur="750" fill="hold"/>
                                        <p:tgtEl>
                                          <p:spTgt spid="143"/>
                                        </p:tgtEl>
                                        <p:attrNameLst>
                                          <p:attrName>ppt_w</p:attrName>
                                        </p:attrNameLst>
                                      </p:cBhvr>
                                      <p:tavLst>
                                        <p:tav tm="0">
                                          <p:val>
                                            <p:fltVal val="0"/>
                                          </p:val>
                                        </p:tav>
                                        <p:tav tm="100000">
                                          <p:val>
                                            <p:strVal val="#ppt_w"/>
                                          </p:val>
                                        </p:tav>
                                      </p:tavLst>
                                    </p:anim>
                                    <p:anim calcmode="lin" valueType="num">
                                      <p:cBhvr>
                                        <p:cTn id="28" dur="750" fill="hold"/>
                                        <p:tgtEl>
                                          <p:spTgt spid="143"/>
                                        </p:tgtEl>
                                        <p:attrNameLst>
                                          <p:attrName>ppt_h</p:attrName>
                                        </p:attrNameLst>
                                      </p:cBhvr>
                                      <p:tavLst>
                                        <p:tav tm="0">
                                          <p:val>
                                            <p:fltVal val="0"/>
                                          </p:val>
                                        </p:tav>
                                        <p:tav tm="100000">
                                          <p:val>
                                            <p:strVal val="#ppt_h"/>
                                          </p:val>
                                        </p:tav>
                                      </p:tavLst>
                                    </p:anim>
                                    <p:animEffect transition="in" filter="fade">
                                      <p:cBhvr>
                                        <p:cTn id="29" dur="750"/>
                                        <p:tgtEl>
                                          <p:spTgt spid="143"/>
                                        </p:tgtEl>
                                      </p:cBhvr>
                                    </p:animEffect>
                                  </p:childTnLst>
                                </p:cTn>
                              </p:par>
                            </p:childTnLst>
                          </p:cTn>
                        </p:par>
                        <p:par>
                          <p:cTn id="30" fill="hold">
                            <p:stCondLst>
                              <p:cond delay="4250"/>
                            </p:stCondLst>
                            <p:childTnLst>
                              <p:par>
                                <p:cTn id="31" presetID="53" presetClass="entr" presetSubtype="16" fill="hold" grpId="0" nodeType="afterEffect">
                                  <p:stCondLst>
                                    <p:cond delay="0"/>
                                  </p:stCondLst>
                                  <p:childTnLst>
                                    <p:set>
                                      <p:cBhvr>
                                        <p:cTn id="32" dur="1" fill="hold">
                                          <p:stCondLst>
                                            <p:cond delay="0"/>
                                          </p:stCondLst>
                                        </p:cTn>
                                        <p:tgtEl>
                                          <p:spTgt spid="144"/>
                                        </p:tgtEl>
                                        <p:attrNameLst>
                                          <p:attrName>style.visibility</p:attrName>
                                        </p:attrNameLst>
                                      </p:cBhvr>
                                      <p:to>
                                        <p:strVal val="visible"/>
                                      </p:to>
                                    </p:set>
                                    <p:anim calcmode="lin" valueType="num">
                                      <p:cBhvr>
                                        <p:cTn id="33" dur="750" fill="hold"/>
                                        <p:tgtEl>
                                          <p:spTgt spid="144"/>
                                        </p:tgtEl>
                                        <p:attrNameLst>
                                          <p:attrName>ppt_w</p:attrName>
                                        </p:attrNameLst>
                                      </p:cBhvr>
                                      <p:tavLst>
                                        <p:tav tm="0">
                                          <p:val>
                                            <p:fltVal val="0"/>
                                          </p:val>
                                        </p:tav>
                                        <p:tav tm="100000">
                                          <p:val>
                                            <p:strVal val="#ppt_w"/>
                                          </p:val>
                                        </p:tav>
                                      </p:tavLst>
                                    </p:anim>
                                    <p:anim calcmode="lin" valueType="num">
                                      <p:cBhvr>
                                        <p:cTn id="34" dur="750" fill="hold"/>
                                        <p:tgtEl>
                                          <p:spTgt spid="144"/>
                                        </p:tgtEl>
                                        <p:attrNameLst>
                                          <p:attrName>ppt_h</p:attrName>
                                        </p:attrNameLst>
                                      </p:cBhvr>
                                      <p:tavLst>
                                        <p:tav tm="0">
                                          <p:val>
                                            <p:fltVal val="0"/>
                                          </p:val>
                                        </p:tav>
                                        <p:tav tm="100000">
                                          <p:val>
                                            <p:strVal val="#ppt_h"/>
                                          </p:val>
                                        </p:tav>
                                      </p:tavLst>
                                    </p:anim>
                                    <p:animEffect transition="in" filter="fade">
                                      <p:cBhvr>
                                        <p:cTn id="35" dur="750"/>
                                        <p:tgtEl>
                                          <p:spTgt spid="144"/>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 calcmode="lin" valueType="num">
                                      <p:cBhvr>
                                        <p:cTn id="39" dur="750" fill="hold"/>
                                        <p:tgtEl>
                                          <p:spTgt spid="145"/>
                                        </p:tgtEl>
                                        <p:attrNameLst>
                                          <p:attrName>ppt_w</p:attrName>
                                        </p:attrNameLst>
                                      </p:cBhvr>
                                      <p:tavLst>
                                        <p:tav tm="0">
                                          <p:val>
                                            <p:fltVal val="0"/>
                                          </p:val>
                                        </p:tav>
                                        <p:tav tm="100000">
                                          <p:val>
                                            <p:strVal val="#ppt_w"/>
                                          </p:val>
                                        </p:tav>
                                      </p:tavLst>
                                    </p:anim>
                                    <p:anim calcmode="lin" valueType="num">
                                      <p:cBhvr>
                                        <p:cTn id="40" dur="750" fill="hold"/>
                                        <p:tgtEl>
                                          <p:spTgt spid="145"/>
                                        </p:tgtEl>
                                        <p:attrNameLst>
                                          <p:attrName>ppt_h</p:attrName>
                                        </p:attrNameLst>
                                      </p:cBhvr>
                                      <p:tavLst>
                                        <p:tav tm="0">
                                          <p:val>
                                            <p:fltVal val="0"/>
                                          </p:val>
                                        </p:tav>
                                        <p:tav tm="100000">
                                          <p:val>
                                            <p:strVal val="#ppt_h"/>
                                          </p:val>
                                        </p:tav>
                                      </p:tavLst>
                                    </p:anim>
                                    <p:animEffect transition="in" filter="fade">
                                      <p:cBhvr>
                                        <p:cTn id="41" dur="750"/>
                                        <p:tgtEl>
                                          <p:spTgt spid="145"/>
                                        </p:tgtEl>
                                      </p:cBhvr>
                                    </p:animEffect>
                                  </p:childTnLst>
                                </p:cTn>
                              </p:par>
                            </p:childTnLst>
                          </p:cTn>
                        </p:par>
                        <p:par>
                          <p:cTn id="42" fill="hold">
                            <p:stCondLst>
                              <p:cond delay="5750"/>
                            </p:stCondLst>
                            <p:childTnLst>
                              <p:par>
                                <p:cTn id="43" presetID="10" presetClass="entr" presetSubtype="0" fill="hold" nodeType="afterEffect">
                                  <p:stCondLst>
                                    <p:cond delay="0"/>
                                  </p:stCondLst>
                                  <p:childTnLst>
                                    <p:set>
                                      <p:cBhvr>
                                        <p:cTn id="44" dur="1" fill="hold">
                                          <p:stCondLst>
                                            <p:cond delay="0"/>
                                          </p:stCondLst>
                                        </p:cTn>
                                        <p:tgtEl>
                                          <p:spTgt spid="174"/>
                                        </p:tgtEl>
                                        <p:attrNameLst>
                                          <p:attrName>style.visibility</p:attrName>
                                        </p:attrNameLst>
                                      </p:cBhvr>
                                      <p:to>
                                        <p:strVal val="visible"/>
                                      </p:to>
                                    </p:set>
                                    <p:animEffect transition="in" filter="fade">
                                      <p:cBhvr>
                                        <p:cTn id="45" dur="500"/>
                                        <p:tgtEl>
                                          <p:spTgt spid="174"/>
                                        </p:tgtEl>
                                      </p:cBhvr>
                                    </p:animEffect>
                                  </p:childTnLst>
                                </p:cTn>
                              </p:par>
                            </p:childTnLst>
                          </p:cTn>
                        </p:par>
                        <p:par>
                          <p:cTn id="46" fill="hold">
                            <p:stCondLst>
                              <p:cond delay="6250"/>
                            </p:stCondLst>
                            <p:childTnLst>
                              <p:par>
                                <p:cTn id="47" presetID="22" presetClass="entr" presetSubtype="2" fill="hold" grpId="0" nodeType="afterEffect">
                                  <p:stCondLst>
                                    <p:cond delay="0"/>
                                  </p:stCondLst>
                                  <p:childTnLst>
                                    <p:set>
                                      <p:cBhvr>
                                        <p:cTn id="48" dur="1" fill="hold">
                                          <p:stCondLst>
                                            <p:cond delay="0"/>
                                          </p:stCondLst>
                                        </p:cTn>
                                        <p:tgtEl>
                                          <p:spTgt spid="170"/>
                                        </p:tgtEl>
                                        <p:attrNameLst>
                                          <p:attrName>style.visibility</p:attrName>
                                        </p:attrNameLst>
                                      </p:cBhvr>
                                      <p:to>
                                        <p:strVal val="visible"/>
                                      </p:to>
                                    </p:set>
                                    <p:animEffect transition="in" filter="wipe(right)">
                                      <p:cBhvr>
                                        <p:cTn id="49" dur="750"/>
                                        <p:tgtEl>
                                          <p:spTgt spid="17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1"/>
                                        </p:tgtEl>
                                        <p:attrNameLst>
                                          <p:attrName>style.visibility</p:attrName>
                                        </p:attrNameLst>
                                      </p:cBhvr>
                                      <p:to>
                                        <p:strVal val="visible"/>
                                      </p:to>
                                    </p:set>
                                    <p:animEffect transition="in" filter="wipe(left)">
                                      <p:cBhvr>
                                        <p:cTn id="52" dur="750"/>
                                        <p:tgtEl>
                                          <p:spTgt spid="17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2"/>
                                        </p:tgtEl>
                                        <p:attrNameLst>
                                          <p:attrName>style.visibility</p:attrName>
                                        </p:attrNameLst>
                                      </p:cBhvr>
                                      <p:to>
                                        <p:strVal val="visible"/>
                                      </p:to>
                                    </p:set>
                                    <p:animEffect transition="in" filter="wipe(right)">
                                      <p:cBhvr>
                                        <p:cTn id="55" dur="750"/>
                                        <p:tgtEl>
                                          <p:spTgt spid="17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3"/>
                                        </p:tgtEl>
                                        <p:attrNameLst>
                                          <p:attrName>style.visibility</p:attrName>
                                        </p:attrNameLst>
                                      </p:cBhvr>
                                      <p:to>
                                        <p:strVal val="visible"/>
                                      </p:to>
                                    </p:set>
                                    <p:animEffect transition="in" filter="wipe(left)">
                                      <p:cBhvr>
                                        <p:cTn id="58" dur="75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2" grpId="0" animBg="1"/>
      <p:bldP spid="143" grpId="0" animBg="1"/>
      <p:bldP spid="144" grpId="0" animBg="1"/>
      <p:bldP spid="145" grpId="0" animBg="1"/>
      <p:bldP spid="170" grpId="0"/>
      <p:bldP spid="171" grpId="0"/>
      <p:bldP spid="172" grpId="0"/>
      <p:bldP spid="1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5" name="空心弧 34"/>
          <p:cNvSpPr/>
          <p:nvPr/>
        </p:nvSpPr>
        <p:spPr>
          <a:xfrm rot="483470">
            <a:off x="2146625" y="2201497"/>
            <a:ext cx="2794011" cy="2794011"/>
          </a:xfrm>
          <a:prstGeom prst="blockArc">
            <a:avLst>
              <a:gd name="adj1" fmla="val 5692214"/>
              <a:gd name="adj2" fmla="val 42522"/>
              <a:gd name="adj3" fmla="val 1111"/>
            </a:avLst>
          </a:prstGeom>
          <a:solidFill>
            <a:schemeClr val="bg1">
              <a:lumMod val="65000"/>
            </a:schemeClr>
          </a:solidFill>
          <a:ln w="25400" cap="flat" cmpd="sng" algn="ctr">
            <a:noFill/>
            <a:prstDash val="solid"/>
          </a:ln>
          <a:effectLst/>
        </p:spPr>
        <p:txBody>
          <a:bodyPr lIns="121917" tIns="60958" rIns="121917" bIns="60958"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456365" y="1807908"/>
            <a:ext cx="3133261" cy="806215"/>
            <a:chOff x="4148176" y="1697000"/>
            <a:chExt cx="3133261" cy="806214"/>
          </a:xfrm>
        </p:grpSpPr>
        <p:cxnSp>
          <p:nvCxnSpPr>
            <p:cNvPr id="37" name="直接连接符 36"/>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8" name="组合 37"/>
            <p:cNvGrpSpPr/>
            <p:nvPr/>
          </p:nvGrpSpPr>
          <p:grpSpPr>
            <a:xfrm>
              <a:off x="4148176" y="1697000"/>
              <a:ext cx="904292" cy="806214"/>
              <a:chOff x="3835847" y="1395243"/>
              <a:chExt cx="1462116" cy="1303538"/>
            </a:xfrm>
          </p:grpSpPr>
          <p:sp>
            <p:nvSpPr>
              <p:cNvPr id="40" name="同心圆 39"/>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4939609" y="1857832"/>
                <a:ext cx="358354" cy="358354"/>
                <a:chOff x="5917211" y="1835961"/>
                <a:chExt cx="504056" cy="504056"/>
              </a:xfrm>
            </p:grpSpPr>
            <p:sp>
              <p:nvSpPr>
                <p:cNvPr id="43" name="同心圆 42"/>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44" name="椭圆 43"/>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42" name="椭圆 41"/>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1</a:t>
                </a:r>
                <a:endParaRPr lang="zh-CN" altLang="en-US" sz="1400" kern="0" dirty="0">
                  <a:latin typeface="微软雅黑" panose="020B0503020204020204" pitchFamily="34" charset="-122"/>
                  <a:ea typeface="微软雅黑" panose="020B0503020204020204" pitchFamily="34" charset="-122"/>
                </a:endParaRPr>
              </a:p>
            </p:txBody>
          </p:sp>
        </p:grpSp>
        <p:sp>
          <p:nvSpPr>
            <p:cNvPr id="39" name="TextBox 6"/>
            <p:cNvSpPr txBox="1"/>
            <p:nvPr/>
          </p:nvSpPr>
          <p:spPr>
            <a:xfrm>
              <a:off x="5040783" y="1768669"/>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失误一</a:t>
              </a:r>
            </a:p>
          </p:txBody>
        </p:sp>
      </p:grpSp>
      <p:grpSp>
        <p:nvGrpSpPr>
          <p:cNvPr id="45" name="组合 44"/>
          <p:cNvGrpSpPr/>
          <p:nvPr/>
        </p:nvGrpSpPr>
        <p:grpSpPr>
          <a:xfrm>
            <a:off x="4987289" y="2886601"/>
            <a:ext cx="3133261" cy="806215"/>
            <a:chOff x="4679100" y="2775693"/>
            <a:chExt cx="3133261" cy="806214"/>
          </a:xfrm>
        </p:grpSpPr>
        <p:cxnSp>
          <p:nvCxnSpPr>
            <p:cNvPr id="46" name="直接连接符 45"/>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47" name="组合 46"/>
            <p:cNvGrpSpPr/>
            <p:nvPr/>
          </p:nvGrpSpPr>
          <p:grpSpPr>
            <a:xfrm>
              <a:off x="4679100" y="2775693"/>
              <a:ext cx="904292" cy="806214"/>
              <a:chOff x="3835847" y="1395243"/>
              <a:chExt cx="1462116" cy="1303538"/>
            </a:xfrm>
          </p:grpSpPr>
          <p:sp>
            <p:nvSpPr>
              <p:cNvPr id="49" name="同心圆 48"/>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939609" y="1857832"/>
                <a:ext cx="358354" cy="358354"/>
                <a:chOff x="5917211" y="1835961"/>
                <a:chExt cx="504056" cy="504056"/>
              </a:xfrm>
            </p:grpSpPr>
            <p:sp>
              <p:nvSpPr>
                <p:cNvPr id="52" name="同心圆 51"/>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53" name="椭圆 52"/>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51" name="椭圆 50"/>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2</a:t>
                </a:r>
                <a:endParaRPr lang="zh-CN" altLang="en-US" sz="1400" kern="0" dirty="0">
                  <a:latin typeface="微软雅黑" panose="020B0503020204020204" pitchFamily="34" charset="-122"/>
                  <a:ea typeface="微软雅黑" panose="020B0503020204020204" pitchFamily="34" charset="-122"/>
                </a:endParaRPr>
              </a:p>
            </p:txBody>
          </p:sp>
        </p:grpSp>
        <p:sp>
          <p:nvSpPr>
            <p:cNvPr id="48" name="TextBox 15"/>
            <p:cNvSpPr txBox="1"/>
            <p:nvPr/>
          </p:nvSpPr>
          <p:spPr>
            <a:xfrm>
              <a:off x="5596536" y="2830672"/>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失误二</a:t>
              </a:r>
            </a:p>
          </p:txBody>
        </p:sp>
      </p:grpSp>
      <p:grpSp>
        <p:nvGrpSpPr>
          <p:cNvPr id="54" name="组合 53"/>
          <p:cNvGrpSpPr/>
          <p:nvPr/>
        </p:nvGrpSpPr>
        <p:grpSpPr>
          <a:xfrm>
            <a:off x="4728589" y="4106560"/>
            <a:ext cx="3133260" cy="806215"/>
            <a:chOff x="4420400" y="3995652"/>
            <a:chExt cx="3133260" cy="806214"/>
          </a:xfrm>
        </p:grpSpPr>
        <p:cxnSp>
          <p:nvCxnSpPr>
            <p:cNvPr id="55" name="直接连接符 54"/>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56" name="组合 55"/>
            <p:cNvGrpSpPr/>
            <p:nvPr/>
          </p:nvGrpSpPr>
          <p:grpSpPr>
            <a:xfrm>
              <a:off x="4420400" y="3995652"/>
              <a:ext cx="904292" cy="806214"/>
              <a:chOff x="3835847" y="1395243"/>
              <a:chExt cx="1462116" cy="1303538"/>
            </a:xfrm>
          </p:grpSpPr>
          <p:sp>
            <p:nvSpPr>
              <p:cNvPr id="58" name="同心圆 5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4939609" y="1857832"/>
                <a:ext cx="358354" cy="358354"/>
                <a:chOff x="5917211" y="1835961"/>
                <a:chExt cx="504056" cy="504056"/>
              </a:xfrm>
            </p:grpSpPr>
            <p:sp>
              <p:nvSpPr>
                <p:cNvPr id="61" name="同心圆 6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62" name="椭圆 6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60" name="椭圆 59"/>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3</a:t>
                </a:r>
                <a:endParaRPr lang="zh-CN" altLang="en-US" sz="1400" kern="0" dirty="0">
                  <a:latin typeface="微软雅黑" panose="020B0503020204020204" pitchFamily="34" charset="-122"/>
                  <a:ea typeface="微软雅黑" panose="020B0503020204020204" pitchFamily="34" charset="-122"/>
                </a:endParaRPr>
              </a:p>
            </p:txBody>
          </p:sp>
        </p:grpSp>
        <p:sp>
          <p:nvSpPr>
            <p:cNvPr id="57" name="TextBox 24"/>
            <p:cNvSpPr txBox="1"/>
            <p:nvPr/>
          </p:nvSpPr>
          <p:spPr>
            <a:xfrm>
              <a:off x="5303855" y="3999924"/>
              <a:ext cx="2180551" cy="415497"/>
            </a:xfrm>
            <a:prstGeom prst="rect">
              <a:avLst/>
            </a:prstGeom>
            <a:noFill/>
          </p:spPr>
          <p:txBody>
            <a:bodyPr wrap="square" rtlCol="0">
              <a:spAutoFit/>
            </a:bodyPr>
            <a:lstStyle/>
            <a:p>
              <a:pPr>
                <a:lnSpc>
                  <a:spcPct val="150000"/>
                </a:lnSpc>
                <a:defRPr/>
              </a:pPr>
              <a:r>
                <a:rPr lang="zh-CN" altLang="en-US" sz="1400" b="1" dirty="0">
                  <a:latin typeface="微软雅黑" panose="020B0503020204020204" pitchFamily="34" charset="-122"/>
                  <a:ea typeface="微软雅黑" panose="020B0503020204020204" pitchFamily="34" charset="-122"/>
                </a:rPr>
                <a:t>失误三</a:t>
              </a:r>
            </a:p>
          </p:txBody>
        </p:sp>
      </p:grpSp>
      <p:grpSp>
        <p:nvGrpSpPr>
          <p:cNvPr id="63" name="组合 62"/>
          <p:cNvGrpSpPr/>
          <p:nvPr/>
        </p:nvGrpSpPr>
        <p:grpSpPr>
          <a:xfrm>
            <a:off x="3325724" y="5043156"/>
            <a:ext cx="3375167" cy="806215"/>
            <a:chOff x="3017536" y="4932248"/>
            <a:chExt cx="3375166" cy="806214"/>
          </a:xfrm>
        </p:grpSpPr>
        <p:cxnSp>
          <p:nvCxnSpPr>
            <p:cNvPr id="64" name="直接连接符 63"/>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5" name="组合 64"/>
            <p:cNvGrpSpPr/>
            <p:nvPr/>
          </p:nvGrpSpPr>
          <p:grpSpPr>
            <a:xfrm>
              <a:off x="3017536" y="4932248"/>
              <a:ext cx="904292" cy="806214"/>
              <a:chOff x="3835847" y="1395243"/>
              <a:chExt cx="1462116" cy="1303538"/>
            </a:xfrm>
          </p:grpSpPr>
          <p:sp>
            <p:nvSpPr>
              <p:cNvPr id="67" name="同心圆 6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4939609" y="1857832"/>
                <a:ext cx="358354" cy="358354"/>
                <a:chOff x="5917211" y="1835961"/>
                <a:chExt cx="504056" cy="504056"/>
              </a:xfrm>
            </p:grpSpPr>
            <p:sp>
              <p:nvSpPr>
                <p:cNvPr id="70" name="同心圆 6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71" name="椭圆 7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69" name="椭圆 68"/>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4</a:t>
                </a:r>
                <a:endParaRPr lang="zh-CN" altLang="en-US" sz="1400" kern="0" dirty="0">
                  <a:latin typeface="微软雅黑" panose="020B0503020204020204" pitchFamily="34" charset="-122"/>
                  <a:ea typeface="微软雅黑" panose="020B0503020204020204" pitchFamily="34" charset="-122"/>
                </a:endParaRPr>
              </a:p>
            </p:txBody>
          </p:sp>
        </p:grpSp>
        <p:sp>
          <p:nvSpPr>
            <p:cNvPr id="66" name="TextBox 33"/>
            <p:cNvSpPr txBox="1"/>
            <p:nvPr/>
          </p:nvSpPr>
          <p:spPr>
            <a:xfrm>
              <a:off x="4032670" y="4989623"/>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失误四</a:t>
              </a:r>
            </a:p>
          </p:txBody>
        </p:sp>
      </p:grpSp>
      <p:grpSp>
        <p:nvGrpSpPr>
          <p:cNvPr id="72" name="组合 71"/>
          <p:cNvGrpSpPr/>
          <p:nvPr/>
        </p:nvGrpSpPr>
        <p:grpSpPr>
          <a:xfrm>
            <a:off x="2312353" y="2367225"/>
            <a:ext cx="2462552" cy="2462552"/>
            <a:chOff x="1535382" y="1258858"/>
            <a:chExt cx="2462552" cy="2462552"/>
          </a:xfrm>
          <a:solidFill>
            <a:schemeClr val="tx1">
              <a:lumMod val="95000"/>
              <a:lumOff val="5000"/>
            </a:schemeClr>
          </a:solidFill>
        </p:grpSpPr>
        <p:sp>
          <p:nvSpPr>
            <p:cNvPr id="73"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74" name="TextBox 43"/>
            <p:cNvSpPr txBox="1"/>
            <p:nvPr/>
          </p:nvSpPr>
          <p:spPr>
            <a:xfrm>
              <a:off x="1927693" y="2128405"/>
              <a:ext cx="1677935" cy="738664"/>
            </a:xfrm>
            <a:prstGeom prst="rect">
              <a:avLst/>
            </a:prstGeom>
            <a:noFill/>
            <a:ln>
              <a:noFill/>
            </a:ln>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竞争对手主要犯了四个错误，给我们留下了机会</a:t>
              </a:r>
            </a:p>
          </p:txBody>
        </p:sp>
      </p:grpSp>
      <p:sp>
        <p:nvSpPr>
          <p:cNvPr id="75" name="矩形 74"/>
          <p:cNvSpPr/>
          <p:nvPr/>
        </p:nvSpPr>
        <p:spPr>
          <a:xfrm>
            <a:off x="5373567" y="2225793"/>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76" name="矩形 75"/>
          <p:cNvSpPr/>
          <p:nvPr/>
        </p:nvSpPr>
        <p:spPr>
          <a:xfrm>
            <a:off x="5904725" y="3304485"/>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77" name="矩形 76"/>
          <p:cNvSpPr/>
          <p:nvPr/>
        </p:nvSpPr>
        <p:spPr>
          <a:xfrm>
            <a:off x="5677405" y="4525702"/>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78" name="矩形 77"/>
          <p:cNvSpPr/>
          <p:nvPr/>
        </p:nvSpPr>
        <p:spPr>
          <a:xfrm>
            <a:off x="4286046" y="5461041"/>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Tree>
    <p:extLst>
      <p:ext uri="{BB962C8B-B14F-4D97-AF65-F5344CB8AC3E}">
        <p14:creationId xmlns:p14="http://schemas.microsoft.com/office/powerpoint/2010/main" val="42320245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30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wipe(left)">
                                      <p:cBhvr>
                                        <p:cTn id="24" dur="500"/>
                                        <p:tgtEl>
                                          <p:spTgt spid="75"/>
                                        </p:tgtEl>
                                      </p:cBhvr>
                                    </p:animEffect>
                                  </p:childTnLst>
                                </p:cTn>
                              </p:par>
                              <p:par>
                                <p:cTn id="25" presetID="22" presetClass="entr" presetSubtype="8" fill="hold" nodeType="withEffect">
                                  <p:stCondLst>
                                    <p:cond delay="30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500"/>
                                        <p:tgtEl>
                                          <p:spTgt spid="45"/>
                                        </p:tgtEl>
                                      </p:cBhvr>
                                    </p:animEffect>
                                  </p:childTnLst>
                                </p:cTn>
                              </p:par>
                              <p:par>
                                <p:cTn id="28" presetID="22" presetClass="entr" presetSubtype="8" fill="hold" grpId="0" nodeType="withEffect">
                                  <p:stCondLst>
                                    <p:cond delay="800"/>
                                  </p:stCondLst>
                                  <p:childTnLst>
                                    <p:set>
                                      <p:cBhvr>
                                        <p:cTn id="29" dur="1" fill="hold">
                                          <p:stCondLst>
                                            <p:cond delay="0"/>
                                          </p:stCondLst>
                                        </p:cTn>
                                        <p:tgtEl>
                                          <p:spTgt spid="76"/>
                                        </p:tgtEl>
                                        <p:attrNameLst>
                                          <p:attrName>style.visibility</p:attrName>
                                        </p:attrNameLst>
                                      </p:cBhvr>
                                      <p:to>
                                        <p:strVal val="visible"/>
                                      </p:to>
                                    </p:set>
                                    <p:animEffect transition="in" filter="wipe(left)">
                                      <p:cBhvr>
                                        <p:cTn id="30" dur="500"/>
                                        <p:tgtEl>
                                          <p:spTgt spid="76"/>
                                        </p:tgtEl>
                                      </p:cBhvr>
                                    </p:animEffect>
                                  </p:childTnLst>
                                </p:cTn>
                              </p:par>
                              <p:par>
                                <p:cTn id="31" presetID="22" presetClass="entr" presetSubtype="8" fill="hold" nodeType="withEffect">
                                  <p:stCondLst>
                                    <p:cond delay="50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par>
                                <p:cTn id="34" presetID="22" presetClass="entr" presetSubtype="8"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Effect transition="in" filter="wipe(left)">
                                      <p:cBhvr>
                                        <p:cTn id="36" dur="500"/>
                                        <p:tgtEl>
                                          <p:spTgt spid="77"/>
                                        </p:tgtEl>
                                      </p:cBhvr>
                                    </p:animEffect>
                                  </p:childTnLst>
                                </p:cTn>
                              </p:par>
                              <p:par>
                                <p:cTn id="37" presetID="22" presetClass="entr" presetSubtype="8" fill="hold" nodeType="withEffect">
                                  <p:stCondLst>
                                    <p:cond delay="70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par>
                                <p:cTn id="40" presetID="22" presetClass="entr" presetSubtype="8" fill="hold" grpId="0" nodeType="withEffect">
                                  <p:stCondLst>
                                    <p:cond delay="1200"/>
                                  </p:stCondLst>
                                  <p:childTnLst>
                                    <p:set>
                                      <p:cBhvr>
                                        <p:cTn id="41" dur="1" fill="hold">
                                          <p:stCondLst>
                                            <p:cond delay="0"/>
                                          </p:stCondLst>
                                        </p:cTn>
                                        <p:tgtEl>
                                          <p:spTgt spid="78"/>
                                        </p:tgtEl>
                                        <p:attrNameLst>
                                          <p:attrName>style.visibility</p:attrName>
                                        </p:attrNameLst>
                                      </p:cBhvr>
                                      <p:to>
                                        <p:strVal val="visible"/>
                                      </p:to>
                                    </p:set>
                                    <p:animEffect transition="in" filter="wipe(left)">
                                      <p:cBhvr>
                                        <p:cTn id="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75" grpId="0"/>
      <p:bldP spid="76" grpId="0"/>
      <p:bldP spid="77" grpId="0"/>
      <p:bldP spid="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656116" y="-2670628"/>
            <a:ext cx="6865258" cy="122065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a:solidFill>
                    <a:schemeClr val="bg1"/>
                  </a:solidFill>
                  <a:latin typeface="黑体" panose="02010609060101010101" pitchFamily="49" charset="-122"/>
                  <a:ea typeface="黑体" panose="02010609060101010101" pitchFamily="49" charset="-122"/>
                </a:rPr>
                <a:t>教学准备</a:t>
              </a: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PREPARATION </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558070353"/>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40" name="平行四边形 139"/>
          <p:cNvSpPr/>
          <p:nvPr/>
        </p:nvSpPr>
        <p:spPr>
          <a:xfrm rot="16200000">
            <a:off x="4869707" y="3502841"/>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1" name="平行四边形 140"/>
          <p:cNvSpPr/>
          <p:nvPr/>
        </p:nvSpPr>
        <p:spPr>
          <a:xfrm rot="16200000">
            <a:off x="4869706" y="1915085"/>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2" name="右箭头 141"/>
          <p:cNvSpPr/>
          <p:nvPr/>
        </p:nvSpPr>
        <p:spPr>
          <a:xfrm>
            <a:off x="4596070" y="2017465"/>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3" name="右箭头 142"/>
          <p:cNvSpPr/>
          <p:nvPr/>
        </p:nvSpPr>
        <p:spPr>
          <a:xfrm rot="10800000">
            <a:off x="3981905" y="2809553"/>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4" name="右箭头 143"/>
          <p:cNvSpPr/>
          <p:nvPr/>
        </p:nvSpPr>
        <p:spPr>
          <a:xfrm>
            <a:off x="4596070" y="3601641"/>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5" name="右箭头 144"/>
          <p:cNvSpPr/>
          <p:nvPr/>
        </p:nvSpPr>
        <p:spPr>
          <a:xfrm rot="10800000">
            <a:off x="3981905" y="4393729"/>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6" name="TextBox 9"/>
          <p:cNvSpPr txBox="1"/>
          <p:nvPr/>
        </p:nvSpPr>
        <p:spPr>
          <a:xfrm>
            <a:off x="4904546" y="2305050"/>
            <a:ext cx="1723549" cy="46166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47" name="TextBox 10"/>
          <p:cNvSpPr txBox="1"/>
          <p:nvPr/>
        </p:nvSpPr>
        <p:spPr>
          <a:xfrm>
            <a:off x="7625376" y="2342779"/>
            <a:ext cx="3577586" cy="30572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en-US" altLang="zh-CN" sz="1501" dirty="0">
                <a:solidFill>
                  <a:schemeClr val="tx1"/>
                </a:solidFill>
              </a:rPr>
              <a:t>9</a:t>
            </a:r>
            <a:r>
              <a:rPr lang="zh-CN" altLang="en-US" sz="1501" dirty="0">
                <a:solidFill>
                  <a:schemeClr val="tx1"/>
                </a:solidFill>
              </a:rPr>
              <a:t>：</a:t>
            </a:r>
            <a:r>
              <a:rPr lang="en-US" altLang="zh-CN" sz="1501" dirty="0">
                <a:solidFill>
                  <a:schemeClr val="tx1"/>
                </a:solidFill>
              </a:rPr>
              <a:t>00-12</a:t>
            </a:r>
            <a:r>
              <a:rPr lang="zh-CN" altLang="en-US" sz="1501" dirty="0">
                <a:solidFill>
                  <a:schemeClr val="tx1"/>
                </a:solidFill>
              </a:rPr>
              <a:t>；</a:t>
            </a:r>
            <a:r>
              <a:rPr lang="en-US" altLang="zh-CN" sz="1501" dirty="0">
                <a:solidFill>
                  <a:schemeClr val="tx1"/>
                </a:solidFill>
              </a:rPr>
              <a:t>00     14</a:t>
            </a:r>
            <a:r>
              <a:rPr lang="zh-CN" altLang="en-US" sz="1501" dirty="0">
                <a:solidFill>
                  <a:schemeClr val="tx1"/>
                </a:solidFill>
              </a:rPr>
              <a:t>：</a:t>
            </a:r>
            <a:r>
              <a:rPr lang="en-US" altLang="zh-CN" sz="1501" dirty="0">
                <a:solidFill>
                  <a:schemeClr val="tx1"/>
                </a:solidFill>
              </a:rPr>
              <a:t>00-17</a:t>
            </a:r>
            <a:r>
              <a:rPr lang="zh-CN" altLang="en-US" sz="1501" dirty="0">
                <a:solidFill>
                  <a:schemeClr val="tx1"/>
                </a:solidFill>
              </a:rPr>
              <a:t>：</a:t>
            </a:r>
            <a:r>
              <a:rPr lang="en-US" altLang="zh-CN" sz="1501" dirty="0">
                <a:solidFill>
                  <a:schemeClr val="tx1"/>
                </a:solidFill>
              </a:rPr>
              <a:t>00</a:t>
            </a:r>
          </a:p>
        </p:txBody>
      </p:sp>
      <p:sp>
        <p:nvSpPr>
          <p:cNvPr id="148" name="TextBox 11"/>
          <p:cNvSpPr txBox="1"/>
          <p:nvPr/>
        </p:nvSpPr>
        <p:spPr>
          <a:xfrm>
            <a:off x="4596071" y="3097141"/>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49" name="TextBox 12"/>
          <p:cNvSpPr txBox="1"/>
          <p:nvPr/>
        </p:nvSpPr>
        <p:spPr>
          <a:xfrm>
            <a:off x="4904546" y="3889229"/>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50" name="TextBox 13"/>
          <p:cNvSpPr txBox="1"/>
          <p:nvPr/>
        </p:nvSpPr>
        <p:spPr>
          <a:xfrm>
            <a:off x="4596071" y="4681317"/>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51" name="TextBox 14"/>
          <p:cNvSpPr txBox="1"/>
          <p:nvPr/>
        </p:nvSpPr>
        <p:spPr>
          <a:xfrm>
            <a:off x="1160496" y="2980981"/>
            <a:ext cx="2715493" cy="69288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501" dirty="0">
                <a:solidFill>
                  <a:schemeClr val="tx1"/>
                </a:solidFill>
              </a:rPr>
              <a:t>周一 </a:t>
            </a:r>
            <a:r>
              <a:rPr lang="en-US" altLang="zh-CN" sz="1501" dirty="0">
                <a:solidFill>
                  <a:schemeClr val="tx1"/>
                </a:solidFill>
              </a:rPr>
              <a:t>——  </a:t>
            </a:r>
            <a:r>
              <a:rPr lang="zh-CN" altLang="en-US" sz="1501" dirty="0">
                <a:solidFill>
                  <a:schemeClr val="tx1"/>
                </a:solidFill>
              </a:rPr>
              <a:t>周五    为上班时间</a:t>
            </a:r>
            <a:endParaRPr lang="en-US" altLang="zh-CN" sz="1501" dirty="0">
              <a:solidFill>
                <a:schemeClr val="tx1"/>
              </a:solidFill>
            </a:endParaRPr>
          </a:p>
          <a:p>
            <a:pPr>
              <a:lnSpc>
                <a:spcPct val="150000"/>
              </a:lnSpc>
            </a:pPr>
            <a:r>
              <a:rPr lang="zh-CN" altLang="en-US" sz="1501" dirty="0">
                <a:solidFill>
                  <a:schemeClr val="tx1"/>
                </a:solidFill>
              </a:rPr>
              <a:t>周六 </a:t>
            </a:r>
            <a:r>
              <a:rPr lang="en-US" altLang="zh-CN" sz="1501" dirty="0">
                <a:solidFill>
                  <a:schemeClr val="tx1"/>
                </a:solidFill>
              </a:rPr>
              <a:t>——  </a:t>
            </a:r>
            <a:r>
              <a:rPr lang="zh-CN" altLang="en-US" sz="1501" dirty="0">
                <a:solidFill>
                  <a:schemeClr val="tx1"/>
                </a:solidFill>
              </a:rPr>
              <a:t>周日    休息时间</a:t>
            </a:r>
            <a:endParaRPr lang="en-US" altLang="zh-CN" sz="1501" dirty="0">
              <a:solidFill>
                <a:schemeClr val="tx1"/>
              </a:solidFill>
            </a:endParaRPr>
          </a:p>
        </p:txBody>
      </p:sp>
      <p:sp>
        <p:nvSpPr>
          <p:cNvPr id="152" name="TextBox 15"/>
          <p:cNvSpPr txBox="1"/>
          <p:nvPr/>
        </p:nvSpPr>
        <p:spPr>
          <a:xfrm>
            <a:off x="7332375" y="3828739"/>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
        <p:nvSpPr>
          <p:cNvPr id="153" name="TextBox 16"/>
          <p:cNvSpPr txBox="1"/>
          <p:nvPr/>
        </p:nvSpPr>
        <p:spPr>
          <a:xfrm>
            <a:off x="1787759" y="4620828"/>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Tree>
    <p:extLst>
      <p:ext uri="{BB962C8B-B14F-4D97-AF65-F5344CB8AC3E}">
        <p14:creationId xmlns:p14="http://schemas.microsoft.com/office/powerpoint/2010/main" val="77736534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3"/>
                                        </p:tgtEl>
                                        <p:attrNameLst>
                                          <p:attrName>style.visibility</p:attrName>
                                        </p:attrNameLst>
                                      </p:cBhvr>
                                      <p:to>
                                        <p:strVal val="visible"/>
                                      </p:to>
                                    </p:set>
                                    <p:anim calcmode="lin" valueType="num">
                                      <p:cBhvr additive="base">
                                        <p:cTn id="11" dur="500" fill="hold"/>
                                        <p:tgtEl>
                                          <p:spTgt spid="143"/>
                                        </p:tgtEl>
                                        <p:attrNameLst>
                                          <p:attrName>ppt_x</p:attrName>
                                        </p:attrNameLst>
                                      </p:cBhvr>
                                      <p:tavLst>
                                        <p:tav tm="0">
                                          <p:val>
                                            <p:strVal val="1+#ppt_w/2"/>
                                          </p:val>
                                        </p:tav>
                                        <p:tav tm="100000">
                                          <p:val>
                                            <p:strVal val="#ppt_x"/>
                                          </p:val>
                                        </p:tav>
                                      </p:tavLst>
                                    </p:anim>
                                    <p:anim calcmode="lin" valueType="num">
                                      <p:cBhvr additive="base">
                                        <p:cTn id="12" dur="500" fill="hold"/>
                                        <p:tgtEl>
                                          <p:spTgt spid="1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42"/>
                                        </p:tgtEl>
                                        <p:attrNameLst>
                                          <p:attrName>style.visibility</p:attrName>
                                        </p:attrNameLst>
                                      </p:cBhvr>
                                      <p:to>
                                        <p:strVal val="visible"/>
                                      </p:to>
                                    </p:set>
                                    <p:anim calcmode="lin" valueType="num">
                                      <p:cBhvr additive="base">
                                        <p:cTn id="16" dur="500" fill="hold"/>
                                        <p:tgtEl>
                                          <p:spTgt spid="142"/>
                                        </p:tgtEl>
                                        <p:attrNameLst>
                                          <p:attrName>ppt_x</p:attrName>
                                        </p:attrNameLst>
                                      </p:cBhvr>
                                      <p:tavLst>
                                        <p:tav tm="0">
                                          <p:val>
                                            <p:strVal val="0-#ppt_w/2"/>
                                          </p:val>
                                        </p:tav>
                                        <p:tav tm="100000">
                                          <p:val>
                                            <p:strVal val="#ppt_x"/>
                                          </p:val>
                                        </p:tav>
                                      </p:tavLst>
                                    </p:anim>
                                    <p:anim calcmode="lin" valueType="num">
                                      <p:cBhvr additive="base">
                                        <p:cTn id="17" dur="500" fill="hold"/>
                                        <p:tgtEl>
                                          <p:spTgt spid="1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barn(inVertical)">
                                      <p:cBhvr>
                                        <p:cTn id="21" dur="500"/>
                                        <p:tgtEl>
                                          <p:spTgt spid="14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6"/>
                                        </p:tgtEl>
                                        <p:attrNameLst>
                                          <p:attrName>style.visibility</p:attrName>
                                        </p:attrNameLst>
                                      </p:cBhvr>
                                      <p:to>
                                        <p:strVal val="visible"/>
                                      </p:to>
                                    </p:set>
                                    <p:anim calcmode="lin" valueType="num">
                                      <p:cBhvr>
                                        <p:cTn id="25" dur="500" fill="hold"/>
                                        <p:tgtEl>
                                          <p:spTgt spid="146"/>
                                        </p:tgtEl>
                                        <p:attrNameLst>
                                          <p:attrName>ppt_w</p:attrName>
                                        </p:attrNameLst>
                                      </p:cBhvr>
                                      <p:tavLst>
                                        <p:tav tm="0">
                                          <p:val>
                                            <p:fltVal val="0"/>
                                          </p:val>
                                        </p:tav>
                                        <p:tav tm="100000">
                                          <p:val>
                                            <p:strVal val="#ppt_w"/>
                                          </p:val>
                                        </p:tav>
                                      </p:tavLst>
                                    </p:anim>
                                    <p:anim calcmode="lin" valueType="num">
                                      <p:cBhvr>
                                        <p:cTn id="26" dur="500" fill="hold"/>
                                        <p:tgtEl>
                                          <p:spTgt spid="146"/>
                                        </p:tgtEl>
                                        <p:attrNameLst>
                                          <p:attrName>ppt_h</p:attrName>
                                        </p:attrNameLst>
                                      </p:cBhvr>
                                      <p:tavLst>
                                        <p:tav tm="0">
                                          <p:val>
                                            <p:fltVal val="0"/>
                                          </p:val>
                                        </p:tav>
                                        <p:tav tm="100000">
                                          <p:val>
                                            <p:strVal val="#ppt_h"/>
                                          </p:val>
                                        </p:tav>
                                      </p:tavLst>
                                    </p:anim>
                                    <p:animEffect transition="in" filter="fade">
                                      <p:cBhvr>
                                        <p:cTn id="27" dur="500"/>
                                        <p:tgtEl>
                                          <p:spTgt spid="14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p:cTn id="31" dur="500" fill="hold"/>
                                        <p:tgtEl>
                                          <p:spTgt spid="148"/>
                                        </p:tgtEl>
                                        <p:attrNameLst>
                                          <p:attrName>ppt_w</p:attrName>
                                        </p:attrNameLst>
                                      </p:cBhvr>
                                      <p:tavLst>
                                        <p:tav tm="0">
                                          <p:val>
                                            <p:fltVal val="0"/>
                                          </p:val>
                                        </p:tav>
                                        <p:tav tm="100000">
                                          <p:val>
                                            <p:strVal val="#ppt_w"/>
                                          </p:val>
                                        </p:tav>
                                      </p:tavLst>
                                    </p:anim>
                                    <p:anim calcmode="lin" valueType="num">
                                      <p:cBhvr>
                                        <p:cTn id="32" dur="500" fill="hold"/>
                                        <p:tgtEl>
                                          <p:spTgt spid="148"/>
                                        </p:tgtEl>
                                        <p:attrNameLst>
                                          <p:attrName>ppt_h</p:attrName>
                                        </p:attrNameLst>
                                      </p:cBhvr>
                                      <p:tavLst>
                                        <p:tav tm="0">
                                          <p:val>
                                            <p:fltVal val="0"/>
                                          </p:val>
                                        </p:tav>
                                        <p:tav tm="100000">
                                          <p:val>
                                            <p:strVal val="#ppt_h"/>
                                          </p:val>
                                        </p:tav>
                                      </p:tavLst>
                                    </p:anim>
                                    <p:animEffect transition="in" filter="fade">
                                      <p:cBhvr>
                                        <p:cTn id="33" dur="500"/>
                                        <p:tgtEl>
                                          <p:spTgt spid="14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47"/>
                                        </p:tgtEl>
                                        <p:attrNameLst>
                                          <p:attrName>style.visibility</p:attrName>
                                        </p:attrNameLst>
                                      </p:cBhvr>
                                      <p:to>
                                        <p:strVal val="visible"/>
                                      </p:to>
                                    </p:set>
                                    <p:animEffect transition="in" filter="wipe(left)">
                                      <p:cBhvr>
                                        <p:cTn id="37" dur="500"/>
                                        <p:tgtEl>
                                          <p:spTgt spid="147"/>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151"/>
                                        </p:tgtEl>
                                        <p:attrNameLst>
                                          <p:attrName>style.visibility</p:attrName>
                                        </p:attrNameLst>
                                      </p:cBhvr>
                                      <p:to>
                                        <p:strVal val="visible"/>
                                      </p:to>
                                    </p:set>
                                    <p:animEffect transition="in" filter="wipe(right)">
                                      <p:cBhvr>
                                        <p:cTn id="41" dur="500"/>
                                        <p:tgtEl>
                                          <p:spTgt spid="151"/>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500" fill="hold"/>
                                        <p:tgtEl>
                                          <p:spTgt spid="144"/>
                                        </p:tgtEl>
                                        <p:attrNameLst>
                                          <p:attrName>ppt_x</p:attrName>
                                        </p:attrNameLst>
                                      </p:cBhvr>
                                      <p:tavLst>
                                        <p:tav tm="0">
                                          <p:val>
                                            <p:strVal val="0-#ppt_w/2"/>
                                          </p:val>
                                        </p:tav>
                                        <p:tav tm="100000">
                                          <p:val>
                                            <p:strVal val="#ppt_x"/>
                                          </p:val>
                                        </p:tav>
                                      </p:tavLst>
                                    </p:anim>
                                    <p:anim calcmode="lin" valueType="num">
                                      <p:cBhvr additive="base">
                                        <p:cTn id="46" dur="50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145"/>
                                        </p:tgtEl>
                                        <p:attrNameLst>
                                          <p:attrName>style.visibility</p:attrName>
                                        </p:attrNameLst>
                                      </p:cBhvr>
                                      <p:to>
                                        <p:strVal val="visible"/>
                                      </p:to>
                                    </p:set>
                                    <p:anim calcmode="lin" valueType="num">
                                      <p:cBhvr additive="base">
                                        <p:cTn id="50" dur="500" fill="hold"/>
                                        <p:tgtEl>
                                          <p:spTgt spid="145"/>
                                        </p:tgtEl>
                                        <p:attrNameLst>
                                          <p:attrName>ppt_x</p:attrName>
                                        </p:attrNameLst>
                                      </p:cBhvr>
                                      <p:tavLst>
                                        <p:tav tm="0">
                                          <p:val>
                                            <p:strVal val="1+#ppt_w/2"/>
                                          </p:val>
                                        </p:tav>
                                        <p:tav tm="100000">
                                          <p:val>
                                            <p:strVal val="#ppt_x"/>
                                          </p:val>
                                        </p:tav>
                                      </p:tavLst>
                                    </p:anim>
                                    <p:anim calcmode="lin" valueType="num">
                                      <p:cBhvr additive="base">
                                        <p:cTn id="51" dur="500" fill="hold"/>
                                        <p:tgtEl>
                                          <p:spTgt spid="14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barn(inVertical)">
                                      <p:cBhvr>
                                        <p:cTn id="55" dur="500"/>
                                        <p:tgtEl>
                                          <p:spTgt spid="1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49"/>
                                        </p:tgtEl>
                                        <p:attrNameLst>
                                          <p:attrName>style.visibility</p:attrName>
                                        </p:attrNameLst>
                                      </p:cBhvr>
                                      <p:to>
                                        <p:strVal val="visible"/>
                                      </p:to>
                                    </p:set>
                                    <p:anim calcmode="lin" valueType="num">
                                      <p:cBhvr>
                                        <p:cTn id="59" dur="500" fill="hold"/>
                                        <p:tgtEl>
                                          <p:spTgt spid="149"/>
                                        </p:tgtEl>
                                        <p:attrNameLst>
                                          <p:attrName>ppt_w</p:attrName>
                                        </p:attrNameLst>
                                      </p:cBhvr>
                                      <p:tavLst>
                                        <p:tav tm="0">
                                          <p:val>
                                            <p:fltVal val="0"/>
                                          </p:val>
                                        </p:tav>
                                        <p:tav tm="100000">
                                          <p:val>
                                            <p:strVal val="#ppt_w"/>
                                          </p:val>
                                        </p:tav>
                                      </p:tavLst>
                                    </p:anim>
                                    <p:anim calcmode="lin" valueType="num">
                                      <p:cBhvr>
                                        <p:cTn id="60" dur="500" fill="hold"/>
                                        <p:tgtEl>
                                          <p:spTgt spid="149"/>
                                        </p:tgtEl>
                                        <p:attrNameLst>
                                          <p:attrName>ppt_h</p:attrName>
                                        </p:attrNameLst>
                                      </p:cBhvr>
                                      <p:tavLst>
                                        <p:tav tm="0">
                                          <p:val>
                                            <p:fltVal val="0"/>
                                          </p:val>
                                        </p:tav>
                                        <p:tav tm="100000">
                                          <p:val>
                                            <p:strVal val="#ppt_h"/>
                                          </p:val>
                                        </p:tav>
                                      </p:tavLst>
                                    </p:anim>
                                    <p:animEffect transition="in" filter="fade">
                                      <p:cBhvr>
                                        <p:cTn id="61" dur="500"/>
                                        <p:tgtEl>
                                          <p:spTgt spid="149"/>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150"/>
                                        </p:tgtEl>
                                        <p:attrNameLst>
                                          <p:attrName>style.visibility</p:attrName>
                                        </p:attrNameLst>
                                      </p:cBhvr>
                                      <p:to>
                                        <p:strVal val="visible"/>
                                      </p:to>
                                    </p:set>
                                    <p:anim calcmode="lin" valueType="num">
                                      <p:cBhvr>
                                        <p:cTn id="65" dur="500" fill="hold"/>
                                        <p:tgtEl>
                                          <p:spTgt spid="150"/>
                                        </p:tgtEl>
                                        <p:attrNameLst>
                                          <p:attrName>ppt_w</p:attrName>
                                        </p:attrNameLst>
                                      </p:cBhvr>
                                      <p:tavLst>
                                        <p:tav tm="0">
                                          <p:val>
                                            <p:fltVal val="0"/>
                                          </p:val>
                                        </p:tav>
                                        <p:tav tm="100000">
                                          <p:val>
                                            <p:strVal val="#ppt_w"/>
                                          </p:val>
                                        </p:tav>
                                      </p:tavLst>
                                    </p:anim>
                                    <p:anim calcmode="lin" valueType="num">
                                      <p:cBhvr>
                                        <p:cTn id="66" dur="500" fill="hold"/>
                                        <p:tgtEl>
                                          <p:spTgt spid="150"/>
                                        </p:tgtEl>
                                        <p:attrNameLst>
                                          <p:attrName>ppt_h</p:attrName>
                                        </p:attrNameLst>
                                      </p:cBhvr>
                                      <p:tavLst>
                                        <p:tav tm="0">
                                          <p:val>
                                            <p:fltVal val="0"/>
                                          </p:val>
                                        </p:tav>
                                        <p:tav tm="100000">
                                          <p:val>
                                            <p:strVal val="#ppt_h"/>
                                          </p:val>
                                        </p:tav>
                                      </p:tavLst>
                                    </p:anim>
                                    <p:animEffect transition="in" filter="fade">
                                      <p:cBhvr>
                                        <p:cTn id="67" dur="500"/>
                                        <p:tgtEl>
                                          <p:spTgt spid="150"/>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152"/>
                                        </p:tgtEl>
                                        <p:attrNameLst>
                                          <p:attrName>style.visibility</p:attrName>
                                        </p:attrNameLst>
                                      </p:cBhvr>
                                      <p:to>
                                        <p:strVal val="visible"/>
                                      </p:to>
                                    </p:set>
                                    <p:animEffect transition="in" filter="wipe(left)">
                                      <p:cBhvr>
                                        <p:cTn id="71" dur="500"/>
                                        <p:tgtEl>
                                          <p:spTgt spid="152"/>
                                        </p:tgtEl>
                                      </p:cBhvr>
                                    </p:animEffect>
                                  </p:childTnLst>
                                </p:cTn>
                              </p:par>
                            </p:childTnLst>
                          </p:cTn>
                        </p:par>
                        <p:par>
                          <p:cTn id="72" fill="hold">
                            <p:stCondLst>
                              <p:cond delay="7000"/>
                            </p:stCondLst>
                            <p:childTnLst>
                              <p:par>
                                <p:cTn id="73" presetID="22" presetClass="entr" presetSubtype="2" fill="hold" grpId="0" nodeType="afterEffect">
                                  <p:stCondLst>
                                    <p:cond delay="0"/>
                                  </p:stCondLst>
                                  <p:childTnLst>
                                    <p:set>
                                      <p:cBhvr>
                                        <p:cTn id="74" dur="1" fill="hold">
                                          <p:stCondLst>
                                            <p:cond delay="0"/>
                                          </p:stCondLst>
                                        </p:cTn>
                                        <p:tgtEl>
                                          <p:spTgt spid="153"/>
                                        </p:tgtEl>
                                        <p:attrNameLst>
                                          <p:attrName>style.visibility</p:attrName>
                                        </p:attrNameLst>
                                      </p:cBhvr>
                                      <p:to>
                                        <p:strVal val="visible"/>
                                      </p:to>
                                    </p:set>
                                    <p:animEffect transition="in" filter="wipe(right)">
                                      <p:cBhvr>
                                        <p:cTn id="75"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2" grpId="0" animBg="1"/>
      <p:bldP spid="143" grpId="0" animBg="1"/>
      <p:bldP spid="144" grpId="0" animBg="1"/>
      <p:bldP spid="145" grpId="0" animBg="1"/>
      <p:bldP spid="146" grpId="0"/>
      <p:bldP spid="147" grpId="0"/>
      <p:bldP spid="148" grpId="0"/>
      <p:bldP spid="149" grpId="0"/>
      <p:bldP spid="150" grpId="0"/>
      <p:bldP spid="151" grpId="0"/>
      <p:bldP spid="152" grpId="0"/>
      <p:bldP spid="1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cxnSp>
        <p:nvCxnSpPr>
          <p:cNvPr id="7" name="Straight Connector 160"/>
          <p:cNvCxnSpPr/>
          <p:nvPr/>
        </p:nvCxnSpPr>
        <p:spPr>
          <a:xfrm>
            <a:off x="3889344" y="273331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 name="Teardrop 57"/>
          <p:cNvSpPr>
            <a:spLocks noChangeAspect="1"/>
          </p:cNvSpPr>
          <p:nvPr/>
        </p:nvSpPr>
        <p:spPr>
          <a:xfrm>
            <a:off x="2273299" y="1930314"/>
            <a:ext cx="1578759" cy="1606004"/>
          </a:xfrm>
          <a:prstGeom prst="teardrop">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9" name="Teardrop 56"/>
          <p:cNvSpPr>
            <a:spLocks noChangeAspect="1"/>
          </p:cNvSpPr>
          <p:nvPr/>
        </p:nvSpPr>
        <p:spPr>
          <a:xfrm>
            <a:off x="2396764" y="2062100"/>
            <a:ext cx="1331829" cy="134243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endParaRPr>
          </a:p>
        </p:txBody>
      </p:sp>
      <p:sp>
        <p:nvSpPr>
          <p:cNvPr id="10" name="Rectangle 58"/>
          <p:cNvSpPr/>
          <p:nvPr/>
        </p:nvSpPr>
        <p:spPr>
          <a:xfrm>
            <a:off x="2821194" y="2135343"/>
            <a:ext cx="514885" cy="769441"/>
          </a:xfrm>
          <a:prstGeom prst="rect">
            <a:avLst/>
          </a:prstGeom>
        </p:spPr>
        <p:txBody>
          <a:bodyPr wrap="none">
            <a:spAutoFit/>
          </a:bodyPr>
          <a:lstStyle/>
          <a:p>
            <a:pPr algn="ctr"/>
            <a:r>
              <a:rPr lang="en-US" sz="4400" dirty="0" smtClean="0">
                <a:solidFill>
                  <a:schemeClr val="accent1">
                    <a:lumMod val="50000"/>
                  </a:schemeClr>
                </a:solidFill>
                <a:latin typeface="微软雅黑" panose="020B0503020204020204" pitchFamily="34" charset="-122"/>
                <a:ea typeface="微软雅黑" panose="020B0503020204020204" pitchFamily="34" charset="-122"/>
              </a:rPr>
              <a:t>1</a:t>
            </a:r>
            <a:endParaRPr lang="en-US" sz="44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Rectangle 62"/>
          <p:cNvSpPr/>
          <p:nvPr/>
        </p:nvSpPr>
        <p:spPr>
          <a:xfrm>
            <a:off x="2757368" y="2842072"/>
            <a:ext cx="630942" cy="184666"/>
          </a:xfrm>
          <a:prstGeom prst="rect">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12" name="Rounded Rectangle 75"/>
          <p:cNvSpPr>
            <a:spLocks noChangeAspect="1"/>
          </p:cNvSpPr>
          <p:nvPr/>
        </p:nvSpPr>
        <p:spPr>
          <a:xfrm>
            <a:off x="4919918" y="1930314"/>
            <a:ext cx="1578759" cy="1606004"/>
          </a:xfrm>
          <a:prstGeom prst="teardrop">
            <a:avLst/>
          </a:prstGeom>
          <a:solidFill>
            <a:srgbClr val="A8D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3" name="Teardrop 76"/>
          <p:cNvSpPr>
            <a:spLocks noChangeAspect="1"/>
          </p:cNvSpPr>
          <p:nvPr/>
        </p:nvSpPr>
        <p:spPr>
          <a:xfrm>
            <a:off x="5043383" y="2062100"/>
            <a:ext cx="1331829" cy="1342436"/>
          </a:xfrm>
          <a:prstGeom prst="teardrop">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4" name="Rectangle 77"/>
          <p:cNvSpPr/>
          <p:nvPr/>
        </p:nvSpPr>
        <p:spPr>
          <a:xfrm>
            <a:off x="5388986" y="2076674"/>
            <a:ext cx="640623" cy="908683"/>
          </a:xfrm>
          <a:prstGeom prst="teardrop">
            <a:avLst/>
          </a:prstGeom>
        </p:spPr>
        <p:txBody>
          <a:bodyPr wrap="none">
            <a:spAutoFit/>
          </a:bodyPr>
          <a:lstStyle/>
          <a:p>
            <a:pPr algn="ctr"/>
            <a:r>
              <a:rPr lang="en-US" sz="3599" dirty="0" smtClean="0">
                <a:solidFill>
                  <a:schemeClr val="bg1"/>
                </a:solidFill>
                <a:latin typeface="微软雅黑" panose="020B0503020204020204" pitchFamily="34" charset="-122"/>
                <a:ea typeface="微软雅黑" panose="020B0503020204020204" pitchFamily="34" charset="-122"/>
              </a:rPr>
              <a:t>2</a:t>
            </a:r>
            <a:endParaRPr lang="en-US" sz="3599" dirty="0">
              <a:solidFill>
                <a:schemeClr val="bg1"/>
              </a:solidFill>
              <a:latin typeface="微软雅黑" panose="020B0503020204020204" pitchFamily="34" charset="-122"/>
              <a:ea typeface="微软雅黑" panose="020B0503020204020204" pitchFamily="34" charset="-122"/>
            </a:endParaRPr>
          </a:p>
        </p:txBody>
      </p:sp>
      <p:sp>
        <p:nvSpPr>
          <p:cNvPr id="15" name="Rectangle 78"/>
          <p:cNvSpPr/>
          <p:nvPr/>
        </p:nvSpPr>
        <p:spPr>
          <a:xfrm>
            <a:off x="5266365" y="2775783"/>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16" name="Rounded Rectangle 75"/>
          <p:cNvSpPr>
            <a:spLocks noChangeAspect="1"/>
          </p:cNvSpPr>
          <p:nvPr/>
        </p:nvSpPr>
        <p:spPr>
          <a:xfrm>
            <a:off x="7535857" y="1930314"/>
            <a:ext cx="1578759" cy="1606004"/>
          </a:xfrm>
          <a:prstGeom prst="teardrop">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7" name="Teardrop 86"/>
          <p:cNvSpPr>
            <a:spLocks noChangeAspect="1"/>
          </p:cNvSpPr>
          <p:nvPr/>
        </p:nvSpPr>
        <p:spPr>
          <a:xfrm>
            <a:off x="7659322" y="2062100"/>
            <a:ext cx="1331829" cy="134243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8" name="Rectangle 77"/>
          <p:cNvSpPr/>
          <p:nvPr/>
        </p:nvSpPr>
        <p:spPr>
          <a:xfrm>
            <a:off x="8004925" y="2076674"/>
            <a:ext cx="640623" cy="908683"/>
          </a:xfrm>
          <a:prstGeom prst="teardrop">
            <a:avLst/>
          </a:prstGeom>
        </p:spPr>
        <p:txBody>
          <a:bodyPr wrap="none">
            <a:spAutoFit/>
          </a:bodyPr>
          <a:lstStyle/>
          <a:p>
            <a:pPr algn="ctr"/>
            <a:r>
              <a:rPr lang="en-US" sz="3599" dirty="0" smtClean="0">
                <a:solidFill>
                  <a:schemeClr val="accent3">
                    <a:lumMod val="75000"/>
                  </a:schemeClr>
                </a:solidFill>
                <a:latin typeface="微软雅黑" panose="020B0503020204020204" pitchFamily="34" charset="-122"/>
                <a:ea typeface="微软雅黑" panose="020B0503020204020204" pitchFamily="34" charset="-122"/>
              </a:rPr>
              <a:t>3</a:t>
            </a:r>
            <a:endParaRPr lang="en-US" sz="3599"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9" name="Rectangle 78"/>
          <p:cNvSpPr/>
          <p:nvPr/>
        </p:nvSpPr>
        <p:spPr>
          <a:xfrm>
            <a:off x="7858475" y="2774946"/>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cxnSp>
        <p:nvCxnSpPr>
          <p:cNvPr id="20" name="Straight Connector 89"/>
          <p:cNvCxnSpPr/>
          <p:nvPr/>
        </p:nvCxnSpPr>
        <p:spPr>
          <a:xfrm>
            <a:off x="6534719" y="273331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92"/>
          <p:cNvCxnSpPr/>
          <p:nvPr/>
        </p:nvCxnSpPr>
        <p:spPr>
          <a:xfrm flipH="1">
            <a:off x="3889344" y="469894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 name="Teardrop 106"/>
          <p:cNvSpPr>
            <a:spLocks noChangeAspect="1"/>
          </p:cNvSpPr>
          <p:nvPr/>
        </p:nvSpPr>
        <p:spPr>
          <a:xfrm>
            <a:off x="2273299" y="3895944"/>
            <a:ext cx="1578759" cy="1606004"/>
          </a:xfrm>
          <a:prstGeom prst="teardrop">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23" name="Teardrop 107"/>
          <p:cNvSpPr>
            <a:spLocks noChangeAspect="1"/>
          </p:cNvSpPr>
          <p:nvPr/>
        </p:nvSpPr>
        <p:spPr>
          <a:xfrm>
            <a:off x="2396764" y="4027730"/>
            <a:ext cx="1331829" cy="134243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24" name="Rectangle 108"/>
          <p:cNvSpPr/>
          <p:nvPr/>
        </p:nvSpPr>
        <p:spPr>
          <a:xfrm>
            <a:off x="2829824" y="4141612"/>
            <a:ext cx="486030" cy="707886"/>
          </a:xfrm>
          <a:prstGeom prst="rect">
            <a:avLst/>
          </a:prstGeom>
        </p:spPr>
        <p:txBody>
          <a:bodyPr wrap="none">
            <a:spAutoFit/>
          </a:bodyPr>
          <a:lstStyle/>
          <a:p>
            <a:pPr algn="ctr"/>
            <a:r>
              <a:rPr lang="en-US" sz="4000" dirty="0" smtClean="0">
                <a:solidFill>
                  <a:schemeClr val="accent6">
                    <a:lumMod val="50000"/>
                  </a:schemeClr>
                </a:solidFill>
                <a:latin typeface="微软雅黑" panose="020B0503020204020204" pitchFamily="34" charset="-122"/>
                <a:ea typeface="微软雅黑" panose="020B0503020204020204" pitchFamily="34" charset="-122"/>
              </a:rPr>
              <a:t>6</a:t>
            </a:r>
            <a:endParaRPr lang="en-US" sz="4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25" name="Rectangle 109"/>
          <p:cNvSpPr/>
          <p:nvPr/>
        </p:nvSpPr>
        <p:spPr>
          <a:xfrm>
            <a:off x="2770800" y="4756925"/>
            <a:ext cx="630942" cy="184666"/>
          </a:xfrm>
          <a:prstGeom prst="rect">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26" name="Rounded Rectangle 75"/>
          <p:cNvSpPr>
            <a:spLocks noChangeAspect="1"/>
          </p:cNvSpPr>
          <p:nvPr/>
        </p:nvSpPr>
        <p:spPr>
          <a:xfrm>
            <a:off x="4919918" y="3895944"/>
            <a:ext cx="1578759" cy="1606004"/>
          </a:xfrm>
          <a:prstGeom prst="teardrop">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27" name="Teardrop 103"/>
          <p:cNvSpPr>
            <a:spLocks noChangeAspect="1"/>
          </p:cNvSpPr>
          <p:nvPr/>
        </p:nvSpPr>
        <p:spPr>
          <a:xfrm>
            <a:off x="5043383" y="4027730"/>
            <a:ext cx="1331829" cy="1342436"/>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endParaRPr>
          </a:p>
        </p:txBody>
      </p:sp>
      <p:sp>
        <p:nvSpPr>
          <p:cNvPr id="28" name="Rectangle 77"/>
          <p:cNvSpPr/>
          <p:nvPr/>
        </p:nvSpPr>
        <p:spPr>
          <a:xfrm>
            <a:off x="5388985" y="4042304"/>
            <a:ext cx="640623" cy="908683"/>
          </a:xfrm>
          <a:prstGeom prst="teardrop">
            <a:avLst/>
          </a:prstGeom>
        </p:spPr>
        <p:txBody>
          <a:bodyPr wrap="none">
            <a:spAutoFit/>
          </a:bodyPr>
          <a:lstStyle/>
          <a:p>
            <a:pPr algn="ctr"/>
            <a:r>
              <a:rPr lang="en-US" sz="3599" dirty="0" smtClean="0">
                <a:solidFill>
                  <a:schemeClr val="accent5">
                    <a:lumMod val="50000"/>
                  </a:schemeClr>
                </a:solidFill>
                <a:latin typeface="微软雅黑" panose="020B0503020204020204" pitchFamily="34" charset="-122"/>
                <a:ea typeface="微软雅黑" panose="020B0503020204020204" pitchFamily="34" charset="-122"/>
              </a:rPr>
              <a:t>5</a:t>
            </a:r>
            <a:endParaRPr lang="en-US" sz="3599"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9" name="Rectangle 78"/>
          <p:cNvSpPr/>
          <p:nvPr/>
        </p:nvSpPr>
        <p:spPr>
          <a:xfrm>
            <a:off x="5263297" y="4727464"/>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30" name="Rounded Rectangle 75"/>
          <p:cNvSpPr>
            <a:spLocks noChangeAspect="1"/>
          </p:cNvSpPr>
          <p:nvPr/>
        </p:nvSpPr>
        <p:spPr>
          <a:xfrm>
            <a:off x="7535857" y="3895944"/>
            <a:ext cx="1578759" cy="1606004"/>
          </a:xfrm>
          <a:prstGeom prst="teardrop">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31" name="Teardrop 98"/>
          <p:cNvSpPr>
            <a:spLocks noChangeAspect="1"/>
          </p:cNvSpPr>
          <p:nvPr/>
        </p:nvSpPr>
        <p:spPr>
          <a:xfrm>
            <a:off x="7659322" y="4027730"/>
            <a:ext cx="1331829" cy="134243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32" name="Rectangle 77"/>
          <p:cNvSpPr/>
          <p:nvPr/>
        </p:nvSpPr>
        <p:spPr>
          <a:xfrm>
            <a:off x="8004924" y="4042304"/>
            <a:ext cx="640623" cy="908683"/>
          </a:xfrm>
          <a:prstGeom prst="teardrop">
            <a:avLst/>
          </a:prstGeom>
        </p:spPr>
        <p:txBody>
          <a:bodyPr wrap="none">
            <a:spAutoFit/>
          </a:bodyPr>
          <a:lstStyle/>
          <a:p>
            <a:pPr algn="ctr"/>
            <a:r>
              <a:rPr lang="en-US" sz="3599" dirty="0" smtClean="0">
                <a:solidFill>
                  <a:schemeClr val="accent4">
                    <a:lumMod val="50000"/>
                  </a:schemeClr>
                </a:solidFill>
                <a:latin typeface="微软雅黑" panose="020B0503020204020204" pitchFamily="34" charset="-122"/>
                <a:ea typeface="微软雅黑" panose="020B0503020204020204" pitchFamily="34" charset="-122"/>
              </a:rPr>
              <a:t>4</a:t>
            </a:r>
            <a:endParaRPr lang="en-US" sz="3599"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3" name="Rectangle 78"/>
          <p:cNvSpPr/>
          <p:nvPr/>
        </p:nvSpPr>
        <p:spPr>
          <a:xfrm>
            <a:off x="7903208" y="4715889"/>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cxnSp>
        <p:nvCxnSpPr>
          <p:cNvPr id="34" name="Straight Connector 96"/>
          <p:cNvCxnSpPr/>
          <p:nvPr/>
        </p:nvCxnSpPr>
        <p:spPr>
          <a:xfrm flipH="1">
            <a:off x="6514398" y="469894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5" name="Right Bracket 110"/>
          <p:cNvSpPr/>
          <p:nvPr/>
        </p:nvSpPr>
        <p:spPr>
          <a:xfrm>
            <a:off x="9114616" y="2733317"/>
            <a:ext cx="439011" cy="1982697"/>
          </a:xfrm>
          <a:prstGeom prst="rightBracket">
            <a:avLst>
              <a:gd name="adj" fmla="val 91648"/>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11">
              <a:latin typeface="微软雅黑" panose="020B0503020204020204" pitchFamily="34" charset="-122"/>
              <a:ea typeface="微软雅黑" panose="020B0503020204020204" pitchFamily="34" charset="-122"/>
              <a:cs typeface="Calibri" pitchFamily="34" charset="0"/>
            </a:endParaRPr>
          </a:p>
        </p:txBody>
      </p:sp>
      <p:sp>
        <p:nvSpPr>
          <p:cNvPr id="36" name="Right Bracket 111"/>
          <p:cNvSpPr/>
          <p:nvPr/>
        </p:nvSpPr>
        <p:spPr>
          <a:xfrm flipH="1">
            <a:off x="1808686" y="2733317"/>
            <a:ext cx="439011" cy="1982697"/>
          </a:xfrm>
          <a:prstGeom prst="rightBracket">
            <a:avLst>
              <a:gd name="adj" fmla="val 91648"/>
            </a:avLst>
          </a:prstGeom>
          <a:ln w="19050">
            <a:solidFill>
              <a:schemeClr val="tx2">
                <a:lumMod val="75000"/>
                <a:lumOff val="2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11">
              <a:latin typeface="微软雅黑" panose="020B0503020204020204" pitchFamily="34" charset="-122"/>
              <a:ea typeface="微软雅黑" panose="020B0503020204020204" pitchFamily="34" charset="-122"/>
              <a:cs typeface="Calibri" pitchFamily="34" charset="0"/>
            </a:endParaRPr>
          </a:p>
        </p:txBody>
      </p:sp>
      <p:grpSp>
        <p:nvGrpSpPr>
          <p:cNvPr id="37" name="Group 131"/>
          <p:cNvGrpSpPr>
            <a:grpSpLocks noChangeAspect="1"/>
          </p:cNvGrpSpPr>
          <p:nvPr/>
        </p:nvGrpSpPr>
        <p:grpSpPr>
          <a:xfrm>
            <a:off x="1513010" y="3352208"/>
            <a:ext cx="583649" cy="584139"/>
            <a:chOff x="5244691" y="3613920"/>
            <a:chExt cx="648499" cy="649042"/>
          </a:xfrm>
        </p:grpSpPr>
        <p:sp>
          <p:nvSpPr>
            <p:cNvPr id="38" name="Oval 113"/>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39" name="Oval 114"/>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06</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40" name="Group 134"/>
          <p:cNvGrpSpPr>
            <a:grpSpLocks noChangeAspect="1"/>
          </p:cNvGrpSpPr>
          <p:nvPr/>
        </p:nvGrpSpPr>
        <p:grpSpPr>
          <a:xfrm>
            <a:off x="4056107" y="2426283"/>
            <a:ext cx="583649" cy="584139"/>
            <a:chOff x="3287425" y="1417883"/>
            <a:chExt cx="648499" cy="649042"/>
          </a:xfrm>
        </p:grpSpPr>
        <p:sp>
          <p:nvSpPr>
            <p:cNvPr id="41" name="Oval 116"/>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42" name="Oval 117"/>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01</a:t>
              </a:r>
            </a:p>
          </p:txBody>
        </p:sp>
      </p:grpSp>
      <p:grpSp>
        <p:nvGrpSpPr>
          <p:cNvPr id="43" name="Group 129"/>
          <p:cNvGrpSpPr>
            <a:grpSpLocks noChangeAspect="1"/>
          </p:cNvGrpSpPr>
          <p:nvPr/>
        </p:nvGrpSpPr>
        <p:grpSpPr>
          <a:xfrm>
            <a:off x="6699590" y="2445333"/>
            <a:ext cx="583649" cy="584139"/>
            <a:chOff x="2779491" y="2517212"/>
            <a:chExt cx="648499" cy="649042"/>
          </a:xfrm>
        </p:grpSpPr>
        <p:sp>
          <p:nvSpPr>
            <p:cNvPr id="44" name="Oval 119"/>
            <p:cNvSpPr>
              <a:spLocks noChangeAspect="1"/>
            </p:cNvSpPr>
            <p:nvPr/>
          </p:nvSpPr>
          <p:spPr>
            <a:xfrm>
              <a:off x="2779491" y="2517212"/>
              <a:ext cx="648499" cy="649042"/>
            </a:xfrm>
            <a:prstGeom prst="ellipse">
              <a:avLst/>
            </a:prstGeom>
            <a:solidFill>
              <a:srgbClr val="A8D72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45" name="Oval 129"/>
            <p:cNvSpPr>
              <a:spLocks noChangeAspect="1"/>
            </p:cNvSpPr>
            <p:nvPr/>
          </p:nvSpPr>
          <p:spPr>
            <a:xfrm>
              <a:off x="2854318" y="2592102"/>
              <a:ext cx="498845" cy="499263"/>
            </a:xfrm>
            <a:prstGeom prst="ellipse">
              <a:avLst/>
            </a:prstGeom>
            <a:solidFill>
              <a:srgbClr val="779F0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02</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46" name="Group 132"/>
          <p:cNvGrpSpPr>
            <a:grpSpLocks noChangeAspect="1"/>
          </p:cNvGrpSpPr>
          <p:nvPr/>
        </p:nvGrpSpPr>
        <p:grpSpPr>
          <a:xfrm>
            <a:off x="4056107" y="4403000"/>
            <a:ext cx="583649" cy="584139"/>
            <a:chOff x="5716010" y="2517212"/>
            <a:chExt cx="648499" cy="649042"/>
          </a:xfrm>
        </p:grpSpPr>
        <p:sp>
          <p:nvSpPr>
            <p:cNvPr id="47" name="Oval 131"/>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48" name="Oval 132"/>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05</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49" name="Group 130"/>
          <p:cNvGrpSpPr>
            <a:grpSpLocks noChangeAspect="1"/>
          </p:cNvGrpSpPr>
          <p:nvPr/>
        </p:nvGrpSpPr>
        <p:grpSpPr>
          <a:xfrm>
            <a:off x="9257952" y="3352208"/>
            <a:ext cx="583649" cy="584139"/>
            <a:chOff x="3287425" y="3613920"/>
            <a:chExt cx="648499" cy="649042"/>
          </a:xfrm>
        </p:grpSpPr>
        <p:sp>
          <p:nvSpPr>
            <p:cNvPr id="50" name="Oval 134"/>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51" name="Oval 135"/>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03</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52" name="Group 133"/>
          <p:cNvGrpSpPr>
            <a:grpSpLocks noChangeAspect="1"/>
          </p:cNvGrpSpPr>
          <p:nvPr/>
        </p:nvGrpSpPr>
        <p:grpSpPr>
          <a:xfrm>
            <a:off x="6699590" y="4403000"/>
            <a:ext cx="583649" cy="584139"/>
            <a:chOff x="5249342" y="1406453"/>
            <a:chExt cx="648499" cy="649042"/>
          </a:xfrm>
        </p:grpSpPr>
        <p:sp>
          <p:nvSpPr>
            <p:cNvPr id="53" name="Oval 138"/>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54" name="Oval 139"/>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04</a:t>
              </a:r>
              <a:endParaRPr lang="en-US" sz="1000" b="1" dirty="0">
                <a:latin typeface="微软雅黑" panose="020B0503020204020204" pitchFamily="34" charset="-122"/>
                <a:ea typeface="微软雅黑" panose="020B0503020204020204" pitchFamily="34" charset="-122"/>
                <a:cs typeface="Calibri" pitchFamily="34" charset="0"/>
              </a:endParaRPr>
            </a:p>
          </p:txBody>
        </p:sp>
      </p:grpSp>
    </p:spTree>
    <p:extLst>
      <p:ext uri="{BB962C8B-B14F-4D97-AF65-F5344CB8AC3E}">
        <p14:creationId xmlns:p14="http://schemas.microsoft.com/office/powerpoint/2010/main" val="351491354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8" presetClass="entr" presetSubtype="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strips(downRight)">
                                      <p:cBhvr>
                                        <p:cTn id="35" dur="500"/>
                                        <p:tgtEl>
                                          <p:spTgt spid="7"/>
                                        </p:tgtEl>
                                      </p:cBhvr>
                                    </p:animEffect>
                                  </p:childTnLst>
                                </p:cTn>
                              </p:par>
                              <p:par>
                                <p:cTn id="36" presetID="53" presetClass="entr" presetSubtype="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Effect transition="in" filter="fade">
                                      <p:cBhvr>
                                        <p:cTn id="40" dur="500"/>
                                        <p:tgtEl>
                                          <p:spTgt spid="40"/>
                                        </p:tgtEl>
                                      </p:cBhvr>
                                    </p:animEffect>
                                  </p:childTnLst>
                                </p:cTn>
                              </p:par>
                            </p:childTnLst>
                          </p:cTn>
                        </p:par>
                        <p:par>
                          <p:cTn id="41" fill="hold">
                            <p:stCondLst>
                              <p:cond delay="3000"/>
                            </p:stCondLst>
                            <p:childTnLst>
                              <p:par>
                                <p:cTn id="42" presetID="53"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childTnLst>
                          </p:cTn>
                        </p:par>
                        <p:par>
                          <p:cTn id="47" fill="hold">
                            <p:stCondLst>
                              <p:cond delay="3500"/>
                            </p:stCondLst>
                            <p:childTnLst>
                              <p:par>
                                <p:cTn id="48" presetID="53"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18" presetClass="entr" presetSubtype="6"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downRight)">
                                      <p:cBhvr>
                                        <p:cTn id="68" dur="500"/>
                                        <p:tgtEl>
                                          <p:spTgt spid="20"/>
                                        </p:tgtEl>
                                      </p:cBhvr>
                                    </p:animEffect>
                                  </p:childTnLst>
                                </p:cTn>
                              </p:par>
                              <p:par>
                                <p:cTn id="69" presetID="53" presetClass="entr" presetSubtype="0"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childTnLst>
                          </p:cTn>
                        </p:par>
                        <p:par>
                          <p:cTn id="74" fill="hold">
                            <p:stCondLst>
                              <p:cond delay="5500"/>
                            </p:stCondLst>
                            <p:childTnLst>
                              <p:par>
                                <p:cTn id="75" presetID="53"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par>
                          <p:cTn id="80" fill="hold">
                            <p:stCondLst>
                              <p:cond delay="6000"/>
                            </p:stCondLst>
                            <p:childTnLst>
                              <p:par>
                                <p:cTn id="81" presetID="53" presetClass="entr" presetSubtype="0"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childTnLst>
                          </p:cTn>
                        </p:par>
                        <p:par>
                          <p:cTn id="86" fill="hold">
                            <p:stCondLst>
                              <p:cond delay="6500"/>
                            </p:stCondLst>
                            <p:childTnLst>
                              <p:par>
                                <p:cTn id="87" presetID="42"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500"/>
                                        <p:tgtEl>
                                          <p:spTgt spid="18"/>
                                        </p:tgtEl>
                                      </p:cBhvr>
                                    </p:animEffect>
                                    <p:anim calcmode="lin" valueType="num">
                                      <p:cBhvr>
                                        <p:cTn id="90" dur="500" fill="hold"/>
                                        <p:tgtEl>
                                          <p:spTgt spid="18"/>
                                        </p:tgtEl>
                                        <p:attrNameLst>
                                          <p:attrName>ppt_x</p:attrName>
                                        </p:attrNameLst>
                                      </p:cBhvr>
                                      <p:tavLst>
                                        <p:tav tm="0">
                                          <p:val>
                                            <p:strVal val="#ppt_x"/>
                                          </p:val>
                                        </p:tav>
                                        <p:tav tm="100000">
                                          <p:val>
                                            <p:strVal val="#ppt_x"/>
                                          </p:val>
                                        </p:tav>
                                      </p:tavLst>
                                    </p:anim>
                                    <p:anim calcmode="lin" valueType="num">
                                      <p:cBhvr>
                                        <p:cTn id="91" dur="500" fill="hold"/>
                                        <p:tgtEl>
                                          <p:spTgt spid="18"/>
                                        </p:tgtEl>
                                        <p:attrNameLst>
                                          <p:attrName>ppt_y</p:attrName>
                                        </p:attrNameLst>
                                      </p:cBhvr>
                                      <p:tavLst>
                                        <p:tav tm="0">
                                          <p:val>
                                            <p:strVal val="#ppt_y+.1"/>
                                          </p:val>
                                        </p:tav>
                                        <p:tav tm="100000">
                                          <p:val>
                                            <p:strVal val="#ppt_y"/>
                                          </p:val>
                                        </p:tav>
                                      </p:tavLst>
                                    </p:anim>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fade">
                                      <p:cBhvr>
                                        <p:cTn id="95" dur="500"/>
                                        <p:tgtEl>
                                          <p:spTgt spid="19"/>
                                        </p:tgtEl>
                                      </p:cBhvr>
                                    </p:animEffect>
                                    <p:anim calcmode="lin" valueType="num">
                                      <p:cBhvr>
                                        <p:cTn id="96" dur="500" fill="hold"/>
                                        <p:tgtEl>
                                          <p:spTgt spid="19"/>
                                        </p:tgtEl>
                                        <p:attrNameLst>
                                          <p:attrName>ppt_x</p:attrName>
                                        </p:attrNameLst>
                                      </p:cBhvr>
                                      <p:tavLst>
                                        <p:tav tm="0">
                                          <p:val>
                                            <p:strVal val="#ppt_x"/>
                                          </p:val>
                                        </p:tav>
                                        <p:tav tm="100000">
                                          <p:val>
                                            <p:strVal val="#ppt_x"/>
                                          </p:val>
                                        </p:tav>
                                      </p:tavLst>
                                    </p:anim>
                                    <p:anim calcmode="lin" valueType="num">
                                      <p:cBhvr>
                                        <p:cTn id="97" dur="500" fill="hold"/>
                                        <p:tgtEl>
                                          <p:spTgt spid="19"/>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18" presetClass="entr" presetSubtype="12" fill="hold" grpId="0"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strips(downLeft)">
                                      <p:cBhvr>
                                        <p:cTn id="101" dur="500"/>
                                        <p:tgtEl>
                                          <p:spTgt spid="35"/>
                                        </p:tgtEl>
                                      </p:cBhvr>
                                    </p:animEffect>
                                  </p:childTnLst>
                                </p:cTn>
                              </p:par>
                              <p:par>
                                <p:cTn id="102" presetID="53" presetClass="entr" presetSubtype="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 calcmode="lin" valueType="num">
                                      <p:cBhvr>
                                        <p:cTn id="104" dur="500" fill="hold"/>
                                        <p:tgtEl>
                                          <p:spTgt spid="49"/>
                                        </p:tgtEl>
                                        <p:attrNameLst>
                                          <p:attrName>ppt_w</p:attrName>
                                        </p:attrNameLst>
                                      </p:cBhvr>
                                      <p:tavLst>
                                        <p:tav tm="0">
                                          <p:val>
                                            <p:fltVal val="0"/>
                                          </p:val>
                                        </p:tav>
                                        <p:tav tm="100000">
                                          <p:val>
                                            <p:strVal val="#ppt_w"/>
                                          </p:val>
                                        </p:tav>
                                      </p:tavLst>
                                    </p:anim>
                                    <p:anim calcmode="lin" valueType="num">
                                      <p:cBhvr>
                                        <p:cTn id="105" dur="500" fill="hold"/>
                                        <p:tgtEl>
                                          <p:spTgt spid="49"/>
                                        </p:tgtEl>
                                        <p:attrNameLst>
                                          <p:attrName>ppt_h</p:attrName>
                                        </p:attrNameLst>
                                      </p:cBhvr>
                                      <p:tavLst>
                                        <p:tav tm="0">
                                          <p:val>
                                            <p:fltVal val="0"/>
                                          </p:val>
                                        </p:tav>
                                        <p:tav tm="100000">
                                          <p:val>
                                            <p:strVal val="#ppt_h"/>
                                          </p:val>
                                        </p:tav>
                                      </p:tavLst>
                                    </p:anim>
                                    <p:animEffect transition="in" filter="fade">
                                      <p:cBhvr>
                                        <p:cTn id="106" dur="500"/>
                                        <p:tgtEl>
                                          <p:spTgt spid="49"/>
                                        </p:tgtEl>
                                      </p:cBhvr>
                                    </p:animEffect>
                                  </p:childTnLst>
                                </p:cTn>
                              </p:par>
                            </p:childTnLst>
                          </p:cTn>
                        </p:par>
                        <p:par>
                          <p:cTn id="107" fill="hold">
                            <p:stCondLst>
                              <p:cond delay="8000"/>
                            </p:stCondLst>
                            <p:childTnLst>
                              <p:par>
                                <p:cTn id="108" presetID="53" presetClass="entr" presetSubtype="0"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animEffect transition="in" filter="fade">
                                      <p:cBhvr>
                                        <p:cTn id="112" dur="500"/>
                                        <p:tgtEl>
                                          <p:spTgt spid="30"/>
                                        </p:tgtEl>
                                      </p:cBhvr>
                                    </p:animEffect>
                                  </p:childTnLst>
                                </p:cTn>
                              </p:par>
                            </p:childTnLst>
                          </p:cTn>
                        </p:par>
                        <p:par>
                          <p:cTn id="113" fill="hold">
                            <p:stCondLst>
                              <p:cond delay="8500"/>
                            </p:stCondLst>
                            <p:childTnLst>
                              <p:par>
                                <p:cTn id="114" presetID="53" presetClass="entr" presetSubtype="0"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 calcmode="lin" valueType="num">
                                      <p:cBhvr>
                                        <p:cTn id="116" dur="500" fill="hold"/>
                                        <p:tgtEl>
                                          <p:spTgt spid="31"/>
                                        </p:tgtEl>
                                        <p:attrNameLst>
                                          <p:attrName>ppt_w</p:attrName>
                                        </p:attrNameLst>
                                      </p:cBhvr>
                                      <p:tavLst>
                                        <p:tav tm="0">
                                          <p:val>
                                            <p:fltVal val="0"/>
                                          </p:val>
                                        </p:tav>
                                        <p:tav tm="100000">
                                          <p:val>
                                            <p:strVal val="#ppt_w"/>
                                          </p:val>
                                        </p:tav>
                                      </p:tavLst>
                                    </p:anim>
                                    <p:anim calcmode="lin" valueType="num">
                                      <p:cBhvr>
                                        <p:cTn id="117" dur="500" fill="hold"/>
                                        <p:tgtEl>
                                          <p:spTgt spid="31"/>
                                        </p:tgtEl>
                                        <p:attrNameLst>
                                          <p:attrName>ppt_h</p:attrName>
                                        </p:attrNameLst>
                                      </p:cBhvr>
                                      <p:tavLst>
                                        <p:tav tm="0">
                                          <p:val>
                                            <p:fltVal val="0"/>
                                          </p:val>
                                        </p:tav>
                                        <p:tav tm="100000">
                                          <p:val>
                                            <p:strVal val="#ppt_h"/>
                                          </p:val>
                                        </p:tav>
                                      </p:tavLst>
                                    </p:anim>
                                    <p:animEffect transition="in" filter="fade">
                                      <p:cBhvr>
                                        <p:cTn id="118" dur="500"/>
                                        <p:tgtEl>
                                          <p:spTgt spid="31"/>
                                        </p:tgtEl>
                                      </p:cBhvr>
                                    </p:animEffect>
                                  </p:childTnLst>
                                </p:cTn>
                              </p:par>
                            </p:childTnLst>
                          </p:cTn>
                        </p:par>
                        <p:par>
                          <p:cTn id="119" fill="hold">
                            <p:stCondLst>
                              <p:cond delay="9000"/>
                            </p:stCondLst>
                            <p:childTnLst>
                              <p:par>
                                <p:cTn id="120" presetID="42" presetClass="entr" presetSubtype="0" fill="hold" grpId="0" nodeType="after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strVal val="#ppt_x"/>
                                          </p:val>
                                        </p:tav>
                                        <p:tav tm="100000">
                                          <p:val>
                                            <p:strVal val="#ppt_x"/>
                                          </p:val>
                                        </p:tav>
                                      </p:tavLst>
                                    </p:anim>
                                    <p:anim calcmode="lin" valueType="num">
                                      <p:cBhvr>
                                        <p:cTn id="124" dur="500" fill="hold"/>
                                        <p:tgtEl>
                                          <p:spTgt spid="32"/>
                                        </p:tgtEl>
                                        <p:attrNameLst>
                                          <p:attrName>ppt_y</p:attrName>
                                        </p:attrNameLst>
                                      </p:cBhvr>
                                      <p:tavLst>
                                        <p:tav tm="0">
                                          <p:val>
                                            <p:strVal val="#ppt_y+.1"/>
                                          </p:val>
                                        </p:tav>
                                        <p:tav tm="100000">
                                          <p:val>
                                            <p:strVal val="#ppt_y"/>
                                          </p:val>
                                        </p:tav>
                                      </p:tavLst>
                                    </p:anim>
                                  </p:childTnLst>
                                </p:cTn>
                              </p:par>
                            </p:childTnLst>
                          </p:cTn>
                        </p:par>
                        <p:par>
                          <p:cTn id="125" fill="hold">
                            <p:stCondLst>
                              <p:cond delay="9500"/>
                            </p:stCondLst>
                            <p:childTnLst>
                              <p:par>
                                <p:cTn id="126" presetID="42" presetClass="entr" presetSubtype="0" fill="hold" grpId="0" nodeType="after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500"/>
                                        <p:tgtEl>
                                          <p:spTgt spid="33"/>
                                        </p:tgtEl>
                                      </p:cBhvr>
                                    </p:animEffect>
                                    <p:anim calcmode="lin" valueType="num">
                                      <p:cBhvr>
                                        <p:cTn id="129" dur="500" fill="hold"/>
                                        <p:tgtEl>
                                          <p:spTgt spid="33"/>
                                        </p:tgtEl>
                                        <p:attrNameLst>
                                          <p:attrName>ppt_x</p:attrName>
                                        </p:attrNameLst>
                                      </p:cBhvr>
                                      <p:tavLst>
                                        <p:tav tm="0">
                                          <p:val>
                                            <p:strVal val="#ppt_x"/>
                                          </p:val>
                                        </p:tav>
                                        <p:tav tm="100000">
                                          <p:val>
                                            <p:strVal val="#ppt_x"/>
                                          </p:val>
                                        </p:tav>
                                      </p:tavLst>
                                    </p:anim>
                                    <p:anim calcmode="lin" valueType="num">
                                      <p:cBhvr>
                                        <p:cTn id="130" dur="500" fill="hold"/>
                                        <p:tgtEl>
                                          <p:spTgt spid="33"/>
                                        </p:tgtEl>
                                        <p:attrNameLst>
                                          <p:attrName>ppt_y</p:attrName>
                                        </p:attrNameLst>
                                      </p:cBhvr>
                                      <p:tavLst>
                                        <p:tav tm="0">
                                          <p:val>
                                            <p:strVal val="#ppt_y+.1"/>
                                          </p:val>
                                        </p:tav>
                                        <p:tav tm="100000">
                                          <p:val>
                                            <p:strVal val="#ppt_y"/>
                                          </p:val>
                                        </p:tav>
                                      </p:tavLst>
                                    </p:anim>
                                  </p:childTnLst>
                                </p:cTn>
                              </p:par>
                            </p:childTnLst>
                          </p:cTn>
                        </p:par>
                        <p:par>
                          <p:cTn id="131" fill="hold">
                            <p:stCondLst>
                              <p:cond delay="10000"/>
                            </p:stCondLst>
                            <p:childTnLst>
                              <p:par>
                                <p:cTn id="132" presetID="18" presetClass="entr" presetSubtype="12" fill="hold" nodeType="after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strips(downLeft)">
                                      <p:cBhvr>
                                        <p:cTn id="134" dur="500"/>
                                        <p:tgtEl>
                                          <p:spTgt spid="34"/>
                                        </p:tgtEl>
                                      </p:cBhvr>
                                    </p:animEffect>
                                  </p:childTnLst>
                                </p:cTn>
                              </p:par>
                              <p:par>
                                <p:cTn id="135" presetID="53" presetClass="entr" presetSubtype="0" fill="hold" nodeType="withEffect">
                                  <p:stCondLst>
                                    <p:cond delay="0"/>
                                  </p:stCondLst>
                                  <p:childTnLst>
                                    <p:set>
                                      <p:cBhvr>
                                        <p:cTn id="136" dur="1" fill="hold">
                                          <p:stCondLst>
                                            <p:cond delay="0"/>
                                          </p:stCondLst>
                                        </p:cTn>
                                        <p:tgtEl>
                                          <p:spTgt spid="52"/>
                                        </p:tgtEl>
                                        <p:attrNameLst>
                                          <p:attrName>style.visibility</p:attrName>
                                        </p:attrNameLst>
                                      </p:cBhvr>
                                      <p:to>
                                        <p:strVal val="visible"/>
                                      </p:to>
                                    </p:set>
                                    <p:anim calcmode="lin" valueType="num">
                                      <p:cBhvr>
                                        <p:cTn id="137" dur="500" fill="hold"/>
                                        <p:tgtEl>
                                          <p:spTgt spid="52"/>
                                        </p:tgtEl>
                                        <p:attrNameLst>
                                          <p:attrName>ppt_w</p:attrName>
                                        </p:attrNameLst>
                                      </p:cBhvr>
                                      <p:tavLst>
                                        <p:tav tm="0">
                                          <p:val>
                                            <p:fltVal val="0"/>
                                          </p:val>
                                        </p:tav>
                                        <p:tav tm="100000">
                                          <p:val>
                                            <p:strVal val="#ppt_w"/>
                                          </p:val>
                                        </p:tav>
                                      </p:tavLst>
                                    </p:anim>
                                    <p:anim calcmode="lin" valueType="num">
                                      <p:cBhvr>
                                        <p:cTn id="138" dur="500" fill="hold"/>
                                        <p:tgtEl>
                                          <p:spTgt spid="52"/>
                                        </p:tgtEl>
                                        <p:attrNameLst>
                                          <p:attrName>ppt_h</p:attrName>
                                        </p:attrNameLst>
                                      </p:cBhvr>
                                      <p:tavLst>
                                        <p:tav tm="0">
                                          <p:val>
                                            <p:fltVal val="0"/>
                                          </p:val>
                                        </p:tav>
                                        <p:tav tm="100000">
                                          <p:val>
                                            <p:strVal val="#ppt_h"/>
                                          </p:val>
                                        </p:tav>
                                      </p:tavLst>
                                    </p:anim>
                                    <p:animEffect transition="in" filter="fade">
                                      <p:cBhvr>
                                        <p:cTn id="139" dur="500"/>
                                        <p:tgtEl>
                                          <p:spTgt spid="52"/>
                                        </p:tgtEl>
                                      </p:cBhvr>
                                    </p:animEffect>
                                  </p:childTnLst>
                                </p:cTn>
                              </p:par>
                            </p:childTnLst>
                          </p:cTn>
                        </p:par>
                        <p:par>
                          <p:cTn id="140" fill="hold">
                            <p:stCondLst>
                              <p:cond delay="10500"/>
                            </p:stCondLst>
                            <p:childTnLst>
                              <p:par>
                                <p:cTn id="141" presetID="53"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 calcmode="lin" valueType="num">
                                      <p:cBhvr>
                                        <p:cTn id="143" dur="500" fill="hold"/>
                                        <p:tgtEl>
                                          <p:spTgt spid="26"/>
                                        </p:tgtEl>
                                        <p:attrNameLst>
                                          <p:attrName>ppt_w</p:attrName>
                                        </p:attrNameLst>
                                      </p:cBhvr>
                                      <p:tavLst>
                                        <p:tav tm="0">
                                          <p:val>
                                            <p:fltVal val="0"/>
                                          </p:val>
                                        </p:tav>
                                        <p:tav tm="100000">
                                          <p:val>
                                            <p:strVal val="#ppt_w"/>
                                          </p:val>
                                        </p:tav>
                                      </p:tavLst>
                                    </p:anim>
                                    <p:anim calcmode="lin" valueType="num">
                                      <p:cBhvr>
                                        <p:cTn id="144" dur="500" fill="hold"/>
                                        <p:tgtEl>
                                          <p:spTgt spid="26"/>
                                        </p:tgtEl>
                                        <p:attrNameLst>
                                          <p:attrName>ppt_h</p:attrName>
                                        </p:attrNameLst>
                                      </p:cBhvr>
                                      <p:tavLst>
                                        <p:tav tm="0">
                                          <p:val>
                                            <p:fltVal val="0"/>
                                          </p:val>
                                        </p:tav>
                                        <p:tav tm="100000">
                                          <p:val>
                                            <p:strVal val="#ppt_h"/>
                                          </p:val>
                                        </p:tav>
                                      </p:tavLst>
                                    </p:anim>
                                    <p:animEffect transition="in" filter="fade">
                                      <p:cBhvr>
                                        <p:cTn id="145" dur="500"/>
                                        <p:tgtEl>
                                          <p:spTgt spid="26"/>
                                        </p:tgtEl>
                                      </p:cBhvr>
                                    </p:animEffect>
                                  </p:childTnLst>
                                </p:cTn>
                              </p:par>
                            </p:childTnLst>
                          </p:cTn>
                        </p:par>
                        <p:par>
                          <p:cTn id="146" fill="hold">
                            <p:stCondLst>
                              <p:cond delay="11000"/>
                            </p:stCondLst>
                            <p:childTnLst>
                              <p:par>
                                <p:cTn id="147" presetID="53" presetClass="entr" presetSubtype="0" fill="hold" grpId="0" nodeType="afterEffect">
                                  <p:stCondLst>
                                    <p:cond delay="0"/>
                                  </p:stCondLst>
                                  <p:childTnLst>
                                    <p:set>
                                      <p:cBhvr>
                                        <p:cTn id="148" dur="1" fill="hold">
                                          <p:stCondLst>
                                            <p:cond delay="0"/>
                                          </p:stCondLst>
                                        </p:cTn>
                                        <p:tgtEl>
                                          <p:spTgt spid="27"/>
                                        </p:tgtEl>
                                        <p:attrNameLst>
                                          <p:attrName>style.visibility</p:attrName>
                                        </p:attrNameLst>
                                      </p:cBhvr>
                                      <p:to>
                                        <p:strVal val="visible"/>
                                      </p:to>
                                    </p:set>
                                    <p:anim calcmode="lin" valueType="num">
                                      <p:cBhvr>
                                        <p:cTn id="149" dur="500" fill="hold"/>
                                        <p:tgtEl>
                                          <p:spTgt spid="27"/>
                                        </p:tgtEl>
                                        <p:attrNameLst>
                                          <p:attrName>ppt_w</p:attrName>
                                        </p:attrNameLst>
                                      </p:cBhvr>
                                      <p:tavLst>
                                        <p:tav tm="0">
                                          <p:val>
                                            <p:fltVal val="0"/>
                                          </p:val>
                                        </p:tav>
                                        <p:tav tm="100000">
                                          <p:val>
                                            <p:strVal val="#ppt_w"/>
                                          </p:val>
                                        </p:tav>
                                      </p:tavLst>
                                    </p:anim>
                                    <p:anim calcmode="lin" valueType="num">
                                      <p:cBhvr>
                                        <p:cTn id="150" dur="500" fill="hold"/>
                                        <p:tgtEl>
                                          <p:spTgt spid="27"/>
                                        </p:tgtEl>
                                        <p:attrNameLst>
                                          <p:attrName>ppt_h</p:attrName>
                                        </p:attrNameLst>
                                      </p:cBhvr>
                                      <p:tavLst>
                                        <p:tav tm="0">
                                          <p:val>
                                            <p:fltVal val="0"/>
                                          </p:val>
                                        </p:tav>
                                        <p:tav tm="100000">
                                          <p:val>
                                            <p:strVal val="#ppt_h"/>
                                          </p:val>
                                        </p:tav>
                                      </p:tavLst>
                                    </p:anim>
                                    <p:animEffect transition="in" filter="fade">
                                      <p:cBhvr>
                                        <p:cTn id="151" dur="500"/>
                                        <p:tgtEl>
                                          <p:spTgt spid="27"/>
                                        </p:tgtEl>
                                      </p:cBhvr>
                                    </p:animEffect>
                                  </p:childTnLst>
                                </p:cTn>
                              </p:par>
                            </p:childTnLst>
                          </p:cTn>
                        </p:par>
                        <p:par>
                          <p:cTn id="152" fill="hold">
                            <p:stCondLst>
                              <p:cond delay="11500"/>
                            </p:stCondLst>
                            <p:childTnLst>
                              <p:par>
                                <p:cTn id="153" presetID="42" presetClass="entr" presetSubtype="0" fill="hold" grpId="0" nodeType="afterEffect">
                                  <p:stCondLst>
                                    <p:cond delay="0"/>
                                  </p:stCondLst>
                                  <p:childTnLst>
                                    <p:set>
                                      <p:cBhvr>
                                        <p:cTn id="154" dur="1" fill="hold">
                                          <p:stCondLst>
                                            <p:cond delay="0"/>
                                          </p:stCondLst>
                                        </p:cTn>
                                        <p:tgtEl>
                                          <p:spTgt spid="28"/>
                                        </p:tgtEl>
                                        <p:attrNameLst>
                                          <p:attrName>style.visibility</p:attrName>
                                        </p:attrNameLst>
                                      </p:cBhvr>
                                      <p:to>
                                        <p:strVal val="visible"/>
                                      </p:to>
                                    </p:set>
                                    <p:animEffect transition="in" filter="fade">
                                      <p:cBhvr>
                                        <p:cTn id="155" dur="500"/>
                                        <p:tgtEl>
                                          <p:spTgt spid="28"/>
                                        </p:tgtEl>
                                      </p:cBhvr>
                                    </p:animEffect>
                                    <p:anim calcmode="lin" valueType="num">
                                      <p:cBhvr>
                                        <p:cTn id="156" dur="500" fill="hold"/>
                                        <p:tgtEl>
                                          <p:spTgt spid="28"/>
                                        </p:tgtEl>
                                        <p:attrNameLst>
                                          <p:attrName>ppt_x</p:attrName>
                                        </p:attrNameLst>
                                      </p:cBhvr>
                                      <p:tavLst>
                                        <p:tav tm="0">
                                          <p:val>
                                            <p:strVal val="#ppt_x"/>
                                          </p:val>
                                        </p:tav>
                                        <p:tav tm="100000">
                                          <p:val>
                                            <p:strVal val="#ppt_x"/>
                                          </p:val>
                                        </p:tav>
                                      </p:tavLst>
                                    </p:anim>
                                    <p:anim calcmode="lin" valueType="num">
                                      <p:cBhvr>
                                        <p:cTn id="157" dur="500" fill="hold"/>
                                        <p:tgtEl>
                                          <p:spTgt spid="28"/>
                                        </p:tgtEl>
                                        <p:attrNameLst>
                                          <p:attrName>ppt_y</p:attrName>
                                        </p:attrNameLst>
                                      </p:cBhvr>
                                      <p:tavLst>
                                        <p:tav tm="0">
                                          <p:val>
                                            <p:strVal val="#ppt_y+.1"/>
                                          </p:val>
                                        </p:tav>
                                        <p:tav tm="100000">
                                          <p:val>
                                            <p:strVal val="#ppt_y"/>
                                          </p:val>
                                        </p:tav>
                                      </p:tavLst>
                                    </p:anim>
                                  </p:childTnLst>
                                </p:cTn>
                              </p:par>
                            </p:childTnLst>
                          </p:cTn>
                        </p:par>
                        <p:par>
                          <p:cTn id="158" fill="hold">
                            <p:stCondLst>
                              <p:cond delay="12000"/>
                            </p:stCondLst>
                            <p:childTnLst>
                              <p:par>
                                <p:cTn id="159" presetID="42" presetClass="entr" presetSubtype="0" fill="hold" grpId="0" nodeType="afterEffect">
                                  <p:stCondLst>
                                    <p:cond delay="0"/>
                                  </p:stCondLst>
                                  <p:childTnLst>
                                    <p:set>
                                      <p:cBhvr>
                                        <p:cTn id="160" dur="1" fill="hold">
                                          <p:stCondLst>
                                            <p:cond delay="0"/>
                                          </p:stCondLst>
                                        </p:cTn>
                                        <p:tgtEl>
                                          <p:spTgt spid="29"/>
                                        </p:tgtEl>
                                        <p:attrNameLst>
                                          <p:attrName>style.visibility</p:attrName>
                                        </p:attrNameLst>
                                      </p:cBhvr>
                                      <p:to>
                                        <p:strVal val="visible"/>
                                      </p:to>
                                    </p:set>
                                    <p:animEffect transition="in" filter="fade">
                                      <p:cBhvr>
                                        <p:cTn id="161" dur="500"/>
                                        <p:tgtEl>
                                          <p:spTgt spid="29"/>
                                        </p:tgtEl>
                                      </p:cBhvr>
                                    </p:animEffect>
                                    <p:anim calcmode="lin" valueType="num">
                                      <p:cBhvr>
                                        <p:cTn id="162" dur="500" fill="hold"/>
                                        <p:tgtEl>
                                          <p:spTgt spid="29"/>
                                        </p:tgtEl>
                                        <p:attrNameLst>
                                          <p:attrName>ppt_x</p:attrName>
                                        </p:attrNameLst>
                                      </p:cBhvr>
                                      <p:tavLst>
                                        <p:tav tm="0">
                                          <p:val>
                                            <p:strVal val="#ppt_x"/>
                                          </p:val>
                                        </p:tav>
                                        <p:tav tm="100000">
                                          <p:val>
                                            <p:strVal val="#ppt_x"/>
                                          </p:val>
                                        </p:tav>
                                      </p:tavLst>
                                    </p:anim>
                                    <p:anim calcmode="lin" valueType="num">
                                      <p:cBhvr>
                                        <p:cTn id="163" dur="500" fill="hold"/>
                                        <p:tgtEl>
                                          <p:spTgt spid="29"/>
                                        </p:tgtEl>
                                        <p:attrNameLst>
                                          <p:attrName>ppt_y</p:attrName>
                                        </p:attrNameLst>
                                      </p:cBhvr>
                                      <p:tavLst>
                                        <p:tav tm="0">
                                          <p:val>
                                            <p:strVal val="#ppt_y+.1"/>
                                          </p:val>
                                        </p:tav>
                                        <p:tav tm="100000">
                                          <p:val>
                                            <p:strVal val="#ppt_y"/>
                                          </p:val>
                                        </p:tav>
                                      </p:tavLst>
                                    </p:anim>
                                  </p:childTnLst>
                                </p:cTn>
                              </p:par>
                            </p:childTnLst>
                          </p:cTn>
                        </p:par>
                        <p:par>
                          <p:cTn id="164" fill="hold">
                            <p:stCondLst>
                              <p:cond delay="12500"/>
                            </p:stCondLst>
                            <p:childTnLst>
                              <p:par>
                                <p:cTn id="165" presetID="18" presetClass="entr" presetSubtype="12" fill="hold" nodeType="afterEffect">
                                  <p:stCondLst>
                                    <p:cond delay="0"/>
                                  </p:stCondLst>
                                  <p:childTnLst>
                                    <p:set>
                                      <p:cBhvr>
                                        <p:cTn id="166" dur="1" fill="hold">
                                          <p:stCondLst>
                                            <p:cond delay="0"/>
                                          </p:stCondLst>
                                        </p:cTn>
                                        <p:tgtEl>
                                          <p:spTgt spid="21"/>
                                        </p:tgtEl>
                                        <p:attrNameLst>
                                          <p:attrName>style.visibility</p:attrName>
                                        </p:attrNameLst>
                                      </p:cBhvr>
                                      <p:to>
                                        <p:strVal val="visible"/>
                                      </p:to>
                                    </p:set>
                                    <p:animEffect transition="in" filter="strips(downLeft)">
                                      <p:cBhvr>
                                        <p:cTn id="167" dur="500"/>
                                        <p:tgtEl>
                                          <p:spTgt spid="21"/>
                                        </p:tgtEl>
                                      </p:cBhvr>
                                    </p:animEffect>
                                  </p:childTnLst>
                                </p:cTn>
                              </p:par>
                              <p:par>
                                <p:cTn id="168" presetID="53" presetClass="entr" presetSubtype="0" fill="hold" nodeType="withEffect">
                                  <p:stCondLst>
                                    <p:cond delay="0"/>
                                  </p:stCondLst>
                                  <p:childTnLst>
                                    <p:set>
                                      <p:cBhvr>
                                        <p:cTn id="169" dur="1" fill="hold">
                                          <p:stCondLst>
                                            <p:cond delay="0"/>
                                          </p:stCondLst>
                                        </p:cTn>
                                        <p:tgtEl>
                                          <p:spTgt spid="46"/>
                                        </p:tgtEl>
                                        <p:attrNameLst>
                                          <p:attrName>style.visibility</p:attrName>
                                        </p:attrNameLst>
                                      </p:cBhvr>
                                      <p:to>
                                        <p:strVal val="visible"/>
                                      </p:to>
                                    </p:set>
                                    <p:anim calcmode="lin" valueType="num">
                                      <p:cBhvr>
                                        <p:cTn id="170" dur="500" fill="hold"/>
                                        <p:tgtEl>
                                          <p:spTgt spid="46"/>
                                        </p:tgtEl>
                                        <p:attrNameLst>
                                          <p:attrName>ppt_w</p:attrName>
                                        </p:attrNameLst>
                                      </p:cBhvr>
                                      <p:tavLst>
                                        <p:tav tm="0">
                                          <p:val>
                                            <p:fltVal val="0"/>
                                          </p:val>
                                        </p:tav>
                                        <p:tav tm="100000">
                                          <p:val>
                                            <p:strVal val="#ppt_w"/>
                                          </p:val>
                                        </p:tav>
                                      </p:tavLst>
                                    </p:anim>
                                    <p:anim calcmode="lin" valueType="num">
                                      <p:cBhvr>
                                        <p:cTn id="171" dur="500" fill="hold"/>
                                        <p:tgtEl>
                                          <p:spTgt spid="46"/>
                                        </p:tgtEl>
                                        <p:attrNameLst>
                                          <p:attrName>ppt_h</p:attrName>
                                        </p:attrNameLst>
                                      </p:cBhvr>
                                      <p:tavLst>
                                        <p:tav tm="0">
                                          <p:val>
                                            <p:fltVal val="0"/>
                                          </p:val>
                                        </p:tav>
                                        <p:tav tm="100000">
                                          <p:val>
                                            <p:strVal val="#ppt_h"/>
                                          </p:val>
                                        </p:tav>
                                      </p:tavLst>
                                    </p:anim>
                                    <p:animEffect transition="in" filter="fade">
                                      <p:cBhvr>
                                        <p:cTn id="172" dur="500"/>
                                        <p:tgtEl>
                                          <p:spTgt spid="46"/>
                                        </p:tgtEl>
                                      </p:cBhvr>
                                    </p:animEffect>
                                  </p:childTnLst>
                                </p:cTn>
                              </p:par>
                            </p:childTnLst>
                          </p:cTn>
                        </p:par>
                        <p:par>
                          <p:cTn id="173" fill="hold">
                            <p:stCondLst>
                              <p:cond delay="13000"/>
                            </p:stCondLst>
                            <p:childTnLst>
                              <p:par>
                                <p:cTn id="174" presetID="53" presetClass="entr" presetSubtype="0" fill="hold" grpId="0" nodeType="afterEffect">
                                  <p:stCondLst>
                                    <p:cond delay="0"/>
                                  </p:stCondLst>
                                  <p:childTnLst>
                                    <p:set>
                                      <p:cBhvr>
                                        <p:cTn id="175" dur="1" fill="hold">
                                          <p:stCondLst>
                                            <p:cond delay="0"/>
                                          </p:stCondLst>
                                        </p:cTn>
                                        <p:tgtEl>
                                          <p:spTgt spid="22"/>
                                        </p:tgtEl>
                                        <p:attrNameLst>
                                          <p:attrName>style.visibility</p:attrName>
                                        </p:attrNameLst>
                                      </p:cBhvr>
                                      <p:to>
                                        <p:strVal val="visible"/>
                                      </p:to>
                                    </p:set>
                                    <p:anim calcmode="lin" valueType="num">
                                      <p:cBhvr>
                                        <p:cTn id="176" dur="500" fill="hold"/>
                                        <p:tgtEl>
                                          <p:spTgt spid="22"/>
                                        </p:tgtEl>
                                        <p:attrNameLst>
                                          <p:attrName>ppt_w</p:attrName>
                                        </p:attrNameLst>
                                      </p:cBhvr>
                                      <p:tavLst>
                                        <p:tav tm="0">
                                          <p:val>
                                            <p:fltVal val="0"/>
                                          </p:val>
                                        </p:tav>
                                        <p:tav tm="100000">
                                          <p:val>
                                            <p:strVal val="#ppt_w"/>
                                          </p:val>
                                        </p:tav>
                                      </p:tavLst>
                                    </p:anim>
                                    <p:anim calcmode="lin" valueType="num">
                                      <p:cBhvr>
                                        <p:cTn id="177" dur="500" fill="hold"/>
                                        <p:tgtEl>
                                          <p:spTgt spid="22"/>
                                        </p:tgtEl>
                                        <p:attrNameLst>
                                          <p:attrName>ppt_h</p:attrName>
                                        </p:attrNameLst>
                                      </p:cBhvr>
                                      <p:tavLst>
                                        <p:tav tm="0">
                                          <p:val>
                                            <p:fltVal val="0"/>
                                          </p:val>
                                        </p:tav>
                                        <p:tav tm="100000">
                                          <p:val>
                                            <p:strVal val="#ppt_h"/>
                                          </p:val>
                                        </p:tav>
                                      </p:tavLst>
                                    </p:anim>
                                    <p:animEffect transition="in" filter="fade">
                                      <p:cBhvr>
                                        <p:cTn id="178" dur="500"/>
                                        <p:tgtEl>
                                          <p:spTgt spid="22"/>
                                        </p:tgtEl>
                                      </p:cBhvr>
                                    </p:animEffect>
                                  </p:childTnLst>
                                </p:cTn>
                              </p:par>
                            </p:childTnLst>
                          </p:cTn>
                        </p:par>
                        <p:par>
                          <p:cTn id="179" fill="hold">
                            <p:stCondLst>
                              <p:cond delay="13500"/>
                            </p:stCondLst>
                            <p:childTnLst>
                              <p:par>
                                <p:cTn id="180" presetID="42" presetClass="entr" presetSubtype="0" fill="hold" grpId="0" nodeType="afterEffect">
                                  <p:stCondLst>
                                    <p:cond delay="0"/>
                                  </p:stCondLst>
                                  <p:childTnLst>
                                    <p:set>
                                      <p:cBhvr>
                                        <p:cTn id="181" dur="1" fill="hold">
                                          <p:stCondLst>
                                            <p:cond delay="0"/>
                                          </p:stCondLst>
                                        </p:cTn>
                                        <p:tgtEl>
                                          <p:spTgt spid="24"/>
                                        </p:tgtEl>
                                        <p:attrNameLst>
                                          <p:attrName>style.visibility</p:attrName>
                                        </p:attrNameLst>
                                      </p:cBhvr>
                                      <p:to>
                                        <p:strVal val="visible"/>
                                      </p:to>
                                    </p:set>
                                    <p:animEffect transition="in" filter="fade">
                                      <p:cBhvr>
                                        <p:cTn id="182" dur="500"/>
                                        <p:tgtEl>
                                          <p:spTgt spid="24"/>
                                        </p:tgtEl>
                                      </p:cBhvr>
                                    </p:animEffect>
                                    <p:anim calcmode="lin" valueType="num">
                                      <p:cBhvr>
                                        <p:cTn id="183" dur="500" fill="hold"/>
                                        <p:tgtEl>
                                          <p:spTgt spid="24"/>
                                        </p:tgtEl>
                                        <p:attrNameLst>
                                          <p:attrName>ppt_x</p:attrName>
                                        </p:attrNameLst>
                                      </p:cBhvr>
                                      <p:tavLst>
                                        <p:tav tm="0">
                                          <p:val>
                                            <p:strVal val="#ppt_x"/>
                                          </p:val>
                                        </p:tav>
                                        <p:tav tm="100000">
                                          <p:val>
                                            <p:strVal val="#ppt_x"/>
                                          </p:val>
                                        </p:tav>
                                      </p:tavLst>
                                    </p:anim>
                                    <p:anim calcmode="lin" valueType="num">
                                      <p:cBhvr>
                                        <p:cTn id="184" dur="500" fill="hold"/>
                                        <p:tgtEl>
                                          <p:spTgt spid="24"/>
                                        </p:tgtEl>
                                        <p:attrNameLst>
                                          <p:attrName>ppt_y</p:attrName>
                                        </p:attrNameLst>
                                      </p:cBhvr>
                                      <p:tavLst>
                                        <p:tav tm="0">
                                          <p:val>
                                            <p:strVal val="#ppt_y+.1"/>
                                          </p:val>
                                        </p:tav>
                                        <p:tav tm="100000">
                                          <p:val>
                                            <p:strVal val="#ppt_y"/>
                                          </p:val>
                                        </p:tav>
                                      </p:tavLst>
                                    </p:anim>
                                  </p:childTnLst>
                                </p:cTn>
                              </p:par>
                            </p:childTnLst>
                          </p:cTn>
                        </p:par>
                        <p:par>
                          <p:cTn id="185" fill="hold">
                            <p:stCondLst>
                              <p:cond delay="14000"/>
                            </p:stCondLst>
                            <p:childTnLst>
                              <p:par>
                                <p:cTn id="186" presetID="53" presetClass="entr" presetSubtype="0" fill="hold" grpId="0" nodeType="afterEffect">
                                  <p:stCondLst>
                                    <p:cond delay="0"/>
                                  </p:stCondLst>
                                  <p:childTnLst>
                                    <p:set>
                                      <p:cBhvr>
                                        <p:cTn id="187" dur="1" fill="hold">
                                          <p:stCondLst>
                                            <p:cond delay="0"/>
                                          </p:stCondLst>
                                        </p:cTn>
                                        <p:tgtEl>
                                          <p:spTgt spid="23"/>
                                        </p:tgtEl>
                                        <p:attrNameLst>
                                          <p:attrName>style.visibility</p:attrName>
                                        </p:attrNameLst>
                                      </p:cBhvr>
                                      <p:to>
                                        <p:strVal val="visible"/>
                                      </p:to>
                                    </p:set>
                                    <p:anim calcmode="lin" valueType="num">
                                      <p:cBhvr>
                                        <p:cTn id="188" dur="500" fill="hold"/>
                                        <p:tgtEl>
                                          <p:spTgt spid="23"/>
                                        </p:tgtEl>
                                        <p:attrNameLst>
                                          <p:attrName>ppt_w</p:attrName>
                                        </p:attrNameLst>
                                      </p:cBhvr>
                                      <p:tavLst>
                                        <p:tav tm="0">
                                          <p:val>
                                            <p:fltVal val="0"/>
                                          </p:val>
                                        </p:tav>
                                        <p:tav tm="100000">
                                          <p:val>
                                            <p:strVal val="#ppt_w"/>
                                          </p:val>
                                        </p:tav>
                                      </p:tavLst>
                                    </p:anim>
                                    <p:anim calcmode="lin" valueType="num">
                                      <p:cBhvr>
                                        <p:cTn id="189" dur="500" fill="hold"/>
                                        <p:tgtEl>
                                          <p:spTgt spid="23"/>
                                        </p:tgtEl>
                                        <p:attrNameLst>
                                          <p:attrName>ppt_h</p:attrName>
                                        </p:attrNameLst>
                                      </p:cBhvr>
                                      <p:tavLst>
                                        <p:tav tm="0">
                                          <p:val>
                                            <p:fltVal val="0"/>
                                          </p:val>
                                        </p:tav>
                                        <p:tav tm="100000">
                                          <p:val>
                                            <p:strVal val="#ppt_h"/>
                                          </p:val>
                                        </p:tav>
                                      </p:tavLst>
                                    </p:anim>
                                    <p:animEffect transition="in" filter="fade">
                                      <p:cBhvr>
                                        <p:cTn id="190" dur="500"/>
                                        <p:tgtEl>
                                          <p:spTgt spid="23"/>
                                        </p:tgtEl>
                                      </p:cBhvr>
                                    </p:animEffect>
                                  </p:childTnLst>
                                </p:cTn>
                              </p:par>
                            </p:childTnLst>
                          </p:cTn>
                        </p:par>
                        <p:par>
                          <p:cTn id="191" fill="hold">
                            <p:stCondLst>
                              <p:cond delay="14500"/>
                            </p:stCondLst>
                            <p:childTnLst>
                              <p:par>
                                <p:cTn id="192" presetID="42" presetClass="entr" presetSubtype="0" fill="hold" grpId="0" nodeType="afterEffect">
                                  <p:stCondLst>
                                    <p:cond delay="0"/>
                                  </p:stCondLst>
                                  <p:childTnLst>
                                    <p:set>
                                      <p:cBhvr>
                                        <p:cTn id="193" dur="1" fill="hold">
                                          <p:stCondLst>
                                            <p:cond delay="0"/>
                                          </p:stCondLst>
                                        </p:cTn>
                                        <p:tgtEl>
                                          <p:spTgt spid="25"/>
                                        </p:tgtEl>
                                        <p:attrNameLst>
                                          <p:attrName>style.visibility</p:attrName>
                                        </p:attrNameLst>
                                      </p:cBhvr>
                                      <p:to>
                                        <p:strVal val="visible"/>
                                      </p:to>
                                    </p:set>
                                    <p:animEffect transition="in" filter="fade">
                                      <p:cBhvr>
                                        <p:cTn id="194" dur="500"/>
                                        <p:tgtEl>
                                          <p:spTgt spid="25"/>
                                        </p:tgtEl>
                                      </p:cBhvr>
                                    </p:animEffect>
                                    <p:anim calcmode="lin" valueType="num">
                                      <p:cBhvr>
                                        <p:cTn id="195" dur="500" fill="hold"/>
                                        <p:tgtEl>
                                          <p:spTgt spid="25"/>
                                        </p:tgtEl>
                                        <p:attrNameLst>
                                          <p:attrName>ppt_x</p:attrName>
                                        </p:attrNameLst>
                                      </p:cBhvr>
                                      <p:tavLst>
                                        <p:tav tm="0">
                                          <p:val>
                                            <p:strVal val="#ppt_x"/>
                                          </p:val>
                                        </p:tav>
                                        <p:tav tm="100000">
                                          <p:val>
                                            <p:strVal val="#ppt_x"/>
                                          </p:val>
                                        </p:tav>
                                      </p:tavLst>
                                    </p:anim>
                                    <p:anim calcmode="lin" valueType="num">
                                      <p:cBhvr>
                                        <p:cTn id="196" dur="500" fill="hold"/>
                                        <p:tgtEl>
                                          <p:spTgt spid="25"/>
                                        </p:tgtEl>
                                        <p:attrNameLst>
                                          <p:attrName>ppt_y</p:attrName>
                                        </p:attrNameLst>
                                      </p:cBhvr>
                                      <p:tavLst>
                                        <p:tav tm="0">
                                          <p:val>
                                            <p:strVal val="#ppt_y+.1"/>
                                          </p:val>
                                        </p:tav>
                                        <p:tav tm="100000">
                                          <p:val>
                                            <p:strVal val="#ppt_y"/>
                                          </p:val>
                                        </p:tav>
                                      </p:tavLst>
                                    </p:anim>
                                  </p:childTnLst>
                                </p:cTn>
                              </p:par>
                            </p:childTnLst>
                          </p:cTn>
                        </p:par>
                        <p:par>
                          <p:cTn id="197" fill="hold">
                            <p:stCondLst>
                              <p:cond delay="15000"/>
                            </p:stCondLst>
                            <p:childTnLst>
                              <p:par>
                                <p:cTn id="198" presetID="18" presetClass="entr" presetSubtype="3" fill="hold" grpId="0" nodeType="afterEffect">
                                  <p:stCondLst>
                                    <p:cond delay="0"/>
                                  </p:stCondLst>
                                  <p:childTnLst>
                                    <p:set>
                                      <p:cBhvr>
                                        <p:cTn id="199" dur="1" fill="hold">
                                          <p:stCondLst>
                                            <p:cond delay="0"/>
                                          </p:stCondLst>
                                        </p:cTn>
                                        <p:tgtEl>
                                          <p:spTgt spid="36"/>
                                        </p:tgtEl>
                                        <p:attrNameLst>
                                          <p:attrName>style.visibility</p:attrName>
                                        </p:attrNameLst>
                                      </p:cBhvr>
                                      <p:to>
                                        <p:strVal val="visible"/>
                                      </p:to>
                                    </p:set>
                                    <p:animEffect transition="in" filter="strips(upRight)">
                                      <p:cBhvr>
                                        <p:cTn id="200" dur="1000"/>
                                        <p:tgtEl>
                                          <p:spTgt spid="36"/>
                                        </p:tgtEl>
                                      </p:cBhvr>
                                    </p:animEffect>
                                  </p:childTnLst>
                                </p:cTn>
                              </p:par>
                              <p:par>
                                <p:cTn id="201" presetID="53" presetClass="entr" presetSubtype="0" fill="hold" nodeType="withEffect">
                                  <p:stCondLst>
                                    <p:cond delay="0"/>
                                  </p:stCondLst>
                                  <p:childTnLst>
                                    <p:set>
                                      <p:cBhvr>
                                        <p:cTn id="202" dur="1" fill="hold">
                                          <p:stCondLst>
                                            <p:cond delay="0"/>
                                          </p:stCondLst>
                                        </p:cTn>
                                        <p:tgtEl>
                                          <p:spTgt spid="37"/>
                                        </p:tgtEl>
                                        <p:attrNameLst>
                                          <p:attrName>style.visibility</p:attrName>
                                        </p:attrNameLst>
                                      </p:cBhvr>
                                      <p:to>
                                        <p:strVal val="visible"/>
                                      </p:to>
                                    </p:set>
                                    <p:anim calcmode="lin" valueType="num">
                                      <p:cBhvr>
                                        <p:cTn id="203" dur="500" fill="hold"/>
                                        <p:tgtEl>
                                          <p:spTgt spid="37"/>
                                        </p:tgtEl>
                                        <p:attrNameLst>
                                          <p:attrName>ppt_w</p:attrName>
                                        </p:attrNameLst>
                                      </p:cBhvr>
                                      <p:tavLst>
                                        <p:tav tm="0">
                                          <p:val>
                                            <p:fltVal val="0"/>
                                          </p:val>
                                        </p:tav>
                                        <p:tav tm="100000">
                                          <p:val>
                                            <p:strVal val="#ppt_w"/>
                                          </p:val>
                                        </p:tav>
                                      </p:tavLst>
                                    </p:anim>
                                    <p:anim calcmode="lin" valueType="num">
                                      <p:cBhvr>
                                        <p:cTn id="204" dur="500" fill="hold"/>
                                        <p:tgtEl>
                                          <p:spTgt spid="37"/>
                                        </p:tgtEl>
                                        <p:attrNameLst>
                                          <p:attrName>ppt_h</p:attrName>
                                        </p:attrNameLst>
                                      </p:cBhvr>
                                      <p:tavLst>
                                        <p:tav tm="0">
                                          <p:val>
                                            <p:fltVal val="0"/>
                                          </p:val>
                                        </p:tav>
                                        <p:tav tm="100000">
                                          <p:val>
                                            <p:strVal val="#ppt_h"/>
                                          </p:val>
                                        </p:tav>
                                      </p:tavLst>
                                    </p:anim>
                                    <p:animEffect transition="in" filter="fade">
                                      <p:cBhvr>
                                        <p:cTn id="20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2" grpId="0" animBg="1"/>
      <p:bldP spid="23" grpId="0" animBg="1"/>
      <p:bldP spid="24" grpId="0"/>
      <p:bldP spid="25" grpId="0"/>
      <p:bldP spid="26" grpId="0" animBg="1"/>
      <p:bldP spid="27" grpId="0" animBg="1"/>
      <p:bldP spid="28" grpId="0"/>
      <p:bldP spid="29" grpId="0"/>
      <p:bldP spid="30" grpId="0" animBg="1"/>
      <p:bldP spid="31" grpId="0" animBg="1"/>
      <p:bldP spid="32" grpId="0"/>
      <p:bldP spid="33" grpId="0"/>
      <p:bldP spid="35"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cxnSp>
        <p:nvCxnSpPr>
          <p:cNvPr id="33" name="Straight Line buttom"/>
          <p:cNvCxnSpPr/>
          <p:nvPr/>
        </p:nvCxnSpPr>
        <p:spPr>
          <a:xfrm>
            <a:off x="1204687" y="4130097"/>
            <a:ext cx="9144001"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4" name="Group 38"/>
          <p:cNvGrpSpPr/>
          <p:nvPr/>
        </p:nvGrpSpPr>
        <p:grpSpPr>
          <a:xfrm>
            <a:off x="1609669" y="2418414"/>
            <a:ext cx="2076061" cy="685001"/>
            <a:chOff x="1430743" y="1426377"/>
            <a:chExt cx="2076062" cy="684999"/>
          </a:xfrm>
        </p:grpSpPr>
        <p:sp>
          <p:nvSpPr>
            <p:cNvPr id="35" name="TextBox 26"/>
            <p:cNvSpPr txBox="1"/>
            <p:nvPr/>
          </p:nvSpPr>
          <p:spPr>
            <a:xfrm>
              <a:off x="2761082" y="1426377"/>
              <a:ext cx="733534" cy="215443"/>
            </a:xfrm>
            <a:prstGeom prst="rect">
              <a:avLst/>
            </a:prstGeom>
            <a:noFill/>
          </p:spPr>
          <p:txBody>
            <a:bodyPr wrap="non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36" name="TextBox 27"/>
            <p:cNvSpPr txBox="1"/>
            <p:nvPr/>
          </p:nvSpPr>
          <p:spPr>
            <a:xfrm>
              <a:off x="1430743" y="1649712"/>
              <a:ext cx="2076062" cy="461664"/>
            </a:xfrm>
            <a:prstGeom prst="rect">
              <a:avLst/>
            </a:prstGeom>
            <a:noFill/>
          </p:spPr>
          <p:txBody>
            <a:bodyPr wrap="square" lIns="0" tIns="0" rIns="0" bIns="0" rtlCol="0" anchor="t">
              <a:spAutoFit/>
            </a:bodyPr>
            <a:lstStyle/>
            <a:p>
              <a:pPr algn="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p:txBody>
        </p:sp>
      </p:grpSp>
      <p:sp>
        <p:nvSpPr>
          <p:cNvPr id="37" name="Rectangular Callout 28"/>
          <p:cNvSpPr>
            <a:spLocks noChangeAspect="1"/>
          </p:cNvSpPr>
          <p:nvPr/>
        </p:nvSpPr>
        <p:spPr>
          <a:xfrm flipH="1">
            <a:off x="3757474" y="2510524"/>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799" dirty="0">
                <a:solidFill>
                  <a:schemeClr val="bg1"/>
                </a:solidFill>
                <a:latin typeface="Adobe 黑体 Std R" panose="020B0400000000000000" pitchFamily="34" charset="-122"/>
                <a:ea typeface="Adobe 黑体 Std R" panose="020B0400000000000000" pitchFamily="34" charset="-122"/>
              </a:rPr>
              <a:t>1</a:t>
            </a:r>
            <a:endParaRPr lang="en-US" sz="2799" b="1" dirty="0">
              <a:solidFill>
                <a:schemeClr val="bg1"/>
              </a:solidFill>
              <a:latin typeface="Adobe 黑体 Std R" panose="020B0400000000000000" pitchFamily="34" charset="-122"/>
              <a:ea typeface="Adobe 黑体 Std R" panose="020B0400000000000000" pitchFamily="34" charset="-122"/>
            </a:endParaRPr>
          </a:p>
        </p:txBody>
      </p:sp>
      <p:grpSp>
        <p:nvGrpSpPr>
          <p:cNvPr id="38" name="Group 39"/>
          <p:cNvGrpSpPr/>
          <p:nvPr/>
        </p:nvGrpSpPr>
        <p:grpSpPr>
          <a:xfrm>
            <a:off x="1609670" y="3275244"/>
            <a:ext cx="2633201" cy="666275"/>
            <a:chOff x="1430743" y="2454657"/>
            <a:chExt cx="2633201" cy="666277"/>
          </a:xfrm>
        </p:grpSpPr>
        <p:sp>
          <p:nvSpPr>
            <p:cNvPr id="39" name="TextBox 30"/>
            <p:cNvSpPr txBox="1"/>
            <p:nvPr/>
          </p:nvSpPr>
          <p:spPr>
            <a:xfrm>
              <a:off x="2795522" y="2454657"/>
              <a:ext cx="1268422" cy="215445"/>
            </a:xfrm>
            <a:prstGeom prst="rect">
              <a:avLst/>
            </a:prstGeom>
            <a:noFill/>
          </p:spPr>
          <p:txBody>
            <a:bodyPr wrap="squar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40" name="TextBox 31"/>
            <p:cNvSpPr txBox="1"/>
            <p:nvPr/>
          </p:nvSpPr>
          <p:spPr>
            <a:xfrm>
              <a:off x="1430743" y="2659268"/>
              <a:ext cx="2076063" cy="461666"/>
            </a:xfrm>
            <a:prstGeom prst="rect">
              <a:avLst/>
            </a:prstGeom>
            <a:noFill/>
          </p:spPr>
          <p:txBody>
            <a:bodyPr wrap="square" lIns="0" tIns="0" rIns="0" bIns="0" rtlCol="0" anchor="t">
              <a:spAutoFit/>
            </a:bodyPr>
            <a:lstStyle/>
            <a:p>
              <a:pPr algn="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p:txBody>
        </p:sp>
      </p:grpSp>
      <p:sp>
        <p:nvSpPr>
          <p:cNvPr id="41" name="Rectangular Callout 32"/>
          <p:cNvSpPr>
            <a:spLocks noChangeAspect="1"/>
          </p:cNvSpPr>
          <p:nvPr/>
        </p:nvSpPr>
        <p:spPr>
          <a:xfrm flipH="1">
            <a:off x="3757474" y="3347153"/>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smtClean="0">
                <a:solidFill>
                  <a:schemeClr val="bg1"/>
                </a:solidFill>
                <a:latin typeface="Adobe 黑体 Std R" panose="020B0400000000000000" pitchFamily="34" charset="-122"/>
                <a:ea typeface="Adobe 黑体 Std R" panose="020B0400000000000000" pitchFamily="34" charset="-122"/>
              </a:rPr>
              <a:t>3</a:t>
            </a:r>
            <a:endParaRPr lang="en-US" sz="2799" dirty="0">
              <a:latin typeface="Adobe 黑体 Std R" panose="020B0400000000000000" pitchFamily="34" charset="-122"/>
              <a:ea typeface="Adobe 黑体 Std R" panose="020B0400000000000000" pitchFamily="34" charset="-122"/>
            </a:endParaRPr>
          </a:p>
        </p:txBody>
      </p:sp>
      <p:grpSp>
        <p:nvGrpSpPr>
          <p:cNvPr id="42" name="Group 32"/>
          <p:cNvGrpSpPr/>
          <p:nvPr/>
        </p:nvGrpSpPr>
        <p:grpSpPr>
          <a:xfrm>
            <a:off x="7863668" y="2439426"/>
            <a:ext cx="2063692" cy="665416"/>
            <a:chOff x="5638262" y="1447393"/>
            <a:chExt cx="2063692" cy="665415"/>
          </a:xfrm>
        </p:grpSpPr>
        <p:sp>
          <p:nvSpPr>
            <p:cNvPr id="43" name="TextBox 34"/>
            <p:cNvSpPr txBox="1"/>
            <p:nvPr/>
          </p:nvSpPr>
          <p:spPr>
            <a:xfrm>
              <a:off x="5638263" y="1447393"/>
              <a:ext cx="733534" cy="215444"/>
            </a:xfrm>
            <a:prstGeom prst="rect">
              <a:avLst/>
            </a:prstGeom>
            <a:noFill/>
          </p:spPr>
          <p:txBody>
            <a:bodyPr wrap="non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44" name="TextBox 35"/>
            <p:cNvSpPr txBox="1"/>
            <p:nvPr/>
          </p:nvSpPr>
          <p:spPr>
            <a:xfrm>
              <a:off x="5638262" y="1651144"/>
              <a:ext cx="2063692" cy="461664"/>
            </a:xfrm>
            <a:prstGeom prst="rect">
              <a:avLst/>
            </a:prstGeom>
            <a:noFill/>
          </p:spPr>
          <p:txBody>
            <a:bodyPr wrap="square" lIns="0" tIns="0" rIns="0" bIns="0" rtlCol="0" anchor="t">
              <a:spAutoFit/>
            </a:bodyPr>
            <a:lstStyle/>
            <a:p>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a:t>
              </a:r>
              <a:endParaRPr lang="en-US" sz="1000" dirty="0">
                <a:solidFill>
                  <a:schemeClr val="tx1">
                    <a:lumMod val="50000"/>
                    <a:lumOff val="50000"/>
                  </a:schemeClr>
                </a:solidFill>
                <a:latin typeface="Calibri" pitchFamily="34" charset="0"/>
                <a:cs typeface="Calibri" pitchFamily="34" charset="0"/>
              </a:endParaRPr>
            </a:p>
          </p:txBody>
        </p:sp>
      </p:grpSp>
      <p:sp>
        <p:nvSpPr>
          <p:cNvPr id="45" name="Rectangular Callout 36"/>
          <p:cNvSpPr>
            <a:spLocks noChangeAspect="1"/>
          </p:cNvSpPr>
          <p:nvPr/>
        </p:nvSpPr>
        <p:spPr>
          <a:xfrm>
            <a:off x="7216861" y="2500310"/>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dobe 黑体 Std R" panose="020B0400000000000000" pitchFamily="34" charset="-122"/>
                <a:ea typeface="Adobe 黑体 Std R" panose="020B0400000000000000" pitchFamily="34" charset="-122"/>
              </a:rPr>
              <a:t>2</a:t>
            </a:r>
            <a:endParaRPr lang="en-US" sz="2400" b="1" dirty="0">
              <a:solidFill>
                <a:schemeClr val="bg1"/>
              </a:solidFill>
              <a:latin typeface="Adobe 黑体 Std R" panose="020B0400000000000000" pitchFamily="34" charset="-122"/>
              <a:ea typeface="Adobe 黑体 Std R" panose="020B0400000000000000" pitchFamily="34" charset="-122"/>
            </a:endParaRPr>
          </a:p>
        </p:txBody>
      </p:sp>
      <p:grpSp>
        <p:nvGrpSpPr>
          <p:cNvPr id="46" name="Group 36"/>
          <p:cNvGrpSpPr/>
          <p:nvPr/>
        </p:nvGrpSpPr>
        <p:grpSpPr>
          <a:xfrm>
            <a:off x="7863667" y="3243495"/>
            <a:ext cx="2063693" cy="698025"/>
            <a:chOff x="5638262" y="2422908"/>
            <a:chExt cx="2063693" cy="698026"/>
          </a:xfrm>
        </p:grpSpPr>
        <p:sp>
          <p:nvSpPr>
            <p:cNvPr id="47" name="TextBox 38"/>
            <p:cNvSpPr txBox="1"/>
            <p:nvPr/>
          </p:nvSpPr>
          <p:spPr>
            <a:xfrm>
              <a:off x="5638263" y="2422908"/>
              <a:ext cx="733534" cy="215444"/>
            </a:xfrm>
            <a:prstGeom prst="rect">
              <a:avLst/>
            </a:prstGeom>
            <a:noFill/>
          </p:spPr>
          <p:txBody>
            <a:bodyPr wrap="non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48" name="TextBox 39"/>
            <p:cNvSpPr txBox="1"/>
            <p:nvPr/>
          </p:nvSpPr>
          <p:spPr>
            <a:xfrm>
              <a:off x="5638262" y="2659269"/>
              <a:ext cx="2063693" cy="461665"/>
            </a:xfrm>
            <a:prstGeom prst="rect">
              <a:avLst/>
            </a:prstGeom>
            <a:noFill/>
          </p:spPr>
          <p:txBody>
            <a:bodyPr wrap="square" lIns="0" tIns="0" rIns="0" bIns="0" rtlCol="0" anchor="t">
              <a:spAutoFit/>
            </a:bodyPr>
            <a:lstStyle/>
            <a:p>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p:txBody>
        </p:sp>
      </p:grpSp>
      <p:sp>
        <p:nvSpPr>
          <p:cNvPr id="49" name="Rectangular Callout 40"/>
          <p:cNvSpPr>
            <a:spLocks noChangeAspect="1"/>
          </p:cNvSpPr>
          <p:nvPr/>
        </p:nvSpPr>
        <p:spPr>
          <a:xfrm>
            <a:off x="7216861" y="3336994"/>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smtClean="0">
                <a:latin typeface="Adobe 黑体 Std R" panose="020B0400000000000000" pitchFamily="34" charset="-122"/>
                <a:ea typeface="Adobe 黑体 Std R" panose="020B0400000000000000" pitchFamily="34" charset="-122"/>
              </a:rPr>
              <a:t>4</a:t>
            </a:r>
            <a:endParaRPr lang="en-US" sz="2799" dirty="0">
              <a:latin typeface="Adobe 黑体 Std R" panose="020B0400000000000000" pitchFamily="34" charset="-122"/>
              <a:ea typeface="Adobe 黑体 Std R" panose="020B0400000000000000" pitchFamily="34" charset="-122"/>
            </a:endParaRPr>
          </a:p>
        </p:txBody>
      </p:sp>
      <p:sp>
        <p:nvSpPr>
          <p:cNvPr id="50" name="Footer Text"/>
          <p:cNvSpPr txBox="1"/>
          <p:nvPr/>
        </p:nvSpPr>
        <p:spPr>
          <a:xfrm>
            <a:off x="1896743" y="4818626"/>
            <a:ext cx="7759889" cy="615553"/>
          </a:xfrm>
          <a:prstGeom prst="rect">
            <a:avLst/>
          </a:prstGeom>
          <a:noFill/>
        </p:spPr>
        <p:txBody>
          <a:bodyPr wrap="square" lIns="0" tIns="0" rIns="0" bIns="0" rtlCol="0">
            <a:spAutoFit/>
          </a:bodyPr>
          <a:lstStyle/>
          <a:p>
            <a:pPr algn="ct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dirty="0" smtClean="0">
                <a:latin typeface="微软雅黑" pitchFamily="34" charset="-122"/>
                <a:ea typeface="微软雅黑" pitchFamily="34" charset="-122"/>
              </a:rPr>
              <a:t>文</a:t>
            </a: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a:p>
            <a:pPr algn="ct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a:p>
            <a:pPr algn="ctr"/>
            <a:endParaRPr lang="en-US" altLang="zh-CN" sz="1000" dirty="0">
              <a:solidFill>
                <a:schemeClr val="tx1">
                  <a:lumMod val="50000"/>
                  <a:lumOff val="50000"/>
                </a:schemeClr>
              </a:solidFill>
              <a:latin typeface="Calibri" pitchFamily="34" charset="0"/>
              <a:cs typeface="Calibri" pitchFamily="34" charset="0"/>
            </a:endParaRPr>
          </a:p>
        </p:txBody>
      </p:sp>
      <p:cxnSp>
        <p:nvCxnSpPr>
          <p:cNvPr id="51" name="Straight Line buttom"/>
          <p:cNvCxnSpPr/>
          <p:nvPr/>
        </p:nvCxnSpPr>
        <p:spPr>
          <a:xfrm>
            <a:off x="1890486" y="4666123"/>
            <a:ext cx="77724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52" name="Group 4"/>
          <p:cNvGrpSpPr>
            <a:grpSpLocks noChangeAspect="1"/>
          </p:cNvGrpSpPr>
          <p:nvPr/>
        </p:nvGrpSpPr>
        <p:grpSpPr bwMode="auto">
          <a:xfrm>
            <a:off x="4159912" y="2408456"/>
            <a:ext cx="3233550" cy="2009746"/>
            <a:chOff x="376" y="1148"/>
            <a:chExt cx="2053" cy="1276"/>
          </a:xfrm>
        </p:grpSpPr>
        <p:sp>
          <p:nvSpPr>
            <p:cNvPr id="53"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4"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2">
                <a:lumMod val="90000"/>
                <a:lumOff val="10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5" name="Rectangle 6"/>
            <p:cNvSpPr>
              <a:spLocks noChangeArrowheads="1"/>
            </p:cNvSpPr>
            <p:nvPr/>
          </p:nvSpPr>
          <p:spPr bwMode="auto">
            <a:xfrm>
              <a:off x="720" y="1255"/>
              <a:ext cx="1365" cy="732"/>
            </a:xfrm>
            <a:prstGeom prst="rect">
              <a:avLst/>
            </a:prstGeom>
            <a:blipFill dpi="0" rotWithShape="1">
              <a:blip r:embed="rId3" cstate="print">
                <a:extLst>
                  <a:ext uri="{28A0092B-C50C-407E-A947-70E740481C1C}">
                    <a14:useLocalDpi xmlns:a14="http://schemas.microsoft.com/office/drawing/2010/main" val="0"/>
                  </a:ext>
                </a:extLst>
              </a:blip>
              <a:srcRect/>
              <a:stretch>
                <a:fillRect t="-8274" b="-8274"/>
              </a:stretch>
            </a:blip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6"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7"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8"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50000"/>
                <a:lumOff val="50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9"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90000"/>
                <a:lumOff val="10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60"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61"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grpSp>
    </p:spTree>
    <p:extLst>
      <p:ext uri="{BB962C8B-B14F-4D97-AF65-F5344CB8AC3E}">
        <p14:creationId xmlns:p14="http://schemas.microsoft.com/office/powerpoint/2010/main" val="376054464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2" accel="50000" decel="5000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accel="50000" decel="5000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ppt_x"/>
                                          </p:val>
                                        </p:tav>
                                        <p:tav tm="100000">
                                          <p:val>
                                            <p:strVal val="#ppt_x"/>
                                          </p:val>
                                        </p:tav>
                                      </p:tavLst>
                                    </p:anim>
                                    <p:anim calcmode="lin" valueType="num">
                                      <p:cBhvr additive="base">
                                        <p:cTn id="35" dur="50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8" accel="50000" decel="50000"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0-#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4" accel="50000" decel="5000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ppt_x"/>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13" presetClass="entr" presetSubtype="16" fill="hold"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plus(in)">
                                      <p:cBhvr>
                                        <p:cTn id="52" dur="500"/>
                                        <p:tgtEl>
                                          <p:spTgt spid="51"/>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par>
                          <p:cTn id="57" fill="hold">
                            <p:stCondLst>
                              <p:cond delay="4000"/>
                            </p:stCondLst>
                            <p:childTnLst>
                              <p:par>
                                <p:cTn id="58" presetID="13" presetClass="entr" presetSubtype="16"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plus(in)">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5" grpId="0" animBg="1"/>
      <p:bldP spid="49" grpId="0" animBg="1"/>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62" name="组合 61"/>
          <p:cNvGrpSpPr/>
          <p:nvPr/>
        </p:nvGrpSpPr>
        <p:grpSpPr>
          <a:xfrm>
            <a:off x="3832713" y="2714647"/>
            <a:ext cx="2583062" cy="2608891"/>
            <a:chOff x="3818198" y="3106532"/>
            <a:chExt cx="2583062" cy="2608891"/>
          </a:xfrm>
          <a:solidFill>
            <a:srgbClr val="779F08"/>
          </a:solidFill>
        </p:grpSpPr>
        <p:sp>
          <p:nvSpPr>
            <p:cNvPr id="63" name="Oval 5"/>
            <p:cNvSpPr/>
            <p:nvPr/>
          </p:nvSpPr>
          <p:spPr>
            <a:xfrm>
              <a:off x="3818198" y="3106532"/>
              <a:ext cx="2583062" cy="260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grpSp>
          <p:nvGrpSpPr>
            <p:cNvPr id="64" name="Group 11"/>
            <p:cNvGrpSpPr/>
            <p:nvPr/>
          </p:nvGrpSpPr>
          <p:grpSpPr>
            <a:xfrm flipH="1">
              <a:off x="4213719" y="4089454"/>
              <a:ext cx="1792020" cy="1531372"/>
              <a:chOff x="9968706" y="2729191"/>
              <a:chExt cx="1792020" cy="1531372"/>
            </a:xfrm>
            <a:grpFill/>
          </p:grpSpPr>
          <p:sp>
            <p:nvSpPr>
              <p:cNvPr id="66" name="TextBox 12"/>
              <p:cNvSpPr txBox="1"/>
              <p:nvPr/>
            </p:nvSpPr>
            <p:spPr>
              <a:xfrm>
                <a:off x="10488650" y="2729191"/>
                <a:ext cx="752129" cy="296556"/>
              </a:xfrm>
              <a:prstGeom prst="rect">
                <a:avLst/>
              </a:prstGeom>
              <a:grp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67" name="Rectangle 13"/>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65" name="TextBox 14"/>
            <p:cNvSpPr txBox="1"/>
            <p:nvPr/>
          </p:nvSpPr>
          <p:spPr>
            <a:xfrm>
              <a:off x="4661232" y="3647225"/>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72%</a:t>
              </a:r>
              <a:endParaRPr lang="en-GB" sz="2800" b="1" dirty="0">
                <a:solidFill>
                  <a:schemeClr val="bg1"/>
                </a:solidFill>
                <a:latin typeface="Arial" panose="020B0604020202020204" pitchFamily="34" charset="0"/>
                <a:cs typeface="Arial" panose="020B0604020202020204" pitchFamily="34" charset="0"/>
              </a:endParaRPr>
            </a:p>
          </p:txBody>
        </p:sp>
      </p:grpSp>
      <p:grpSp>
        <p:nvGrpSpPr>
          <p:cNvPr id="68" name="组合 67"/>
          <p:cNvGrpSpPr/>
          <p:nvPr/>
        </p:nvGrpSpPr>
        <p:grpSpPr>
          <a:xfrm>
            <a:off x="2221972" y="2091432"/>
            <a:ext cx="2134762" cy="2156109"/>
            <a:chOff x="2207457" y="2483319"/>
            <a:chExt cx="2134762" cy="2156108"/>
          </a:xfrm>
          <a:solidFill>
            <a:srgbClr val="A8D72A"/>
          </a:solidFill>
        </p:grpSpPr>
        <p:sp>
          <p:nvSpPr>
            <p:cNvPr id="69" name="Oval 8"/>
            <p:cNvSpPr/>
            <p:nvPr/>
          </p:nvSpPr>
          <p:spPr>
            <a:xfrm>
              <a:off x="2207457" y="2483319"/>
              <a:ext cx="2134762" cy="21561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70" name="TextBox 15"/>
            <p:cNvSpPr txBox="1"/>
            <p:nvPr/>
          </p:nvSpPr>
          <p:spPr>
            <a:xfrm>
              <a:off x="2827053" y="3647225"/>
              <a:ext cx="904414" cy="523220"/>
            </a:xfrm>
            <a:prstGeom prst="rect">
              <a:avLst/>
            </a:prstGeom>
            <a:grpFill/>
          </p:spPr>
          <p:txBody>
            <a:bodyPr wrap="none" rtlCol="0">
              <a:spAutoFit/>
            </a:bodyPr>
            <a:lstStyle/>
            <a:p>
              <a:pPr algn="ctr"/>
              <a:r>
                <a:rPr lang="en-US" sz="2800" b="1" dirty="0">
                  <a:latin typeface="Arial" panose="020B0604020202020204" pitchFamily="34" charset="0"/>
                  <a:cs typeface="Arial" panose="020B0604020202020204" pitchFamily="34" charset="0"/>
                </a:rPr>
                <a:t>54%</a:t>
              </a:r>
              <a:endParaRPr lang="en-GB" sz="2800" b="1" dirty="0">
                <a:latin typeface="Arial" panose="020B0604020202020204" pitchFamily="34" charset="0"/>
                <a:cs typeface="Arial" panose="020B0604020202020204" pitchFamily="34" charset="0"/>
              </a:endParaRPr>
            </a:p>
          </p:txBody>
        </p:sp>
        <p:grpSp>
          <p:nvGrpSpPr>
            <p:cNvPr id="71" name="Group 21"/>
            <p:cNvGrpSpPr/>
            <p:nvPr/>
          </p:nvGrpSpPr>
          <p:grpSpPr>
            <a:xfrm flipH="1">
              <a:off x="2378828" y="2731280"/>
              <a:ext cx="1792020" cy="760048"/>
              <a:chOff x="9968706" y="2761849"/>
              <a:chExt cx="1792020" cy="760048"/>
            </a:xfrm>
            <a:grpFill/>
          </p:grpSpPr>
          <p:sp>
            <p:nvSpPr>
              <p:cNvPr id="72" name="TextBox 22"/>
              <p:cNvSpPr txBox="1"/>
              <p:nvPr/>
            </p:nvSpPr>
            <p:spPr>
              <a:xfrm>
                <a:off x="10488650" y="2761849"/>
                <a:ext cx="752129" cy="296556"/>
              </a:xfrm>
              <a:prstGeom prst="rect">
                <a:avLst/>
              </a:prstGeom>
              <a:grpFill/>
            </p:spPr>
            <p:txBody>
              <a:bodyPr wrap="none" rtlCol="0">
                <a:spAutoFit/>
              </a:bodyPr>
              <a:lstStyle/>
              <a:p>
                <a:pPr algn="ctr"/>
                <a:r>
                  <a:rPr lang="en-US" sz="1327" b="1" dirty="0">
                    <a:latin typeface="Arial" panose="020B0604020202020204" pitchFamily="34" charset="0"/>
                    <a:cs typeface="Arial" panose="020B0604020202020204" pitchFamily="34" charset="0"/>
                  </a:rPr>
                  <a:t>Design</a:t>
                </a:r>
                <a:endParaRPr lang="en-GB" sz="1327" b="1" dirty="0">
                  <a:latin typeface="Arial" panose="020B0604020202020204" pitchFamily="34" charset="0"/>
                  <a:cs typeface="Arial" panose="020B0604020202020204" pitchFamily="34" charset="0"/>
                </a:endParaRPr>
              </a:p>
            </p:txBody>
          </p:sp>
          <p:sp>
            <p:nvSpPr>
              <p:cNvPr id="73" name="Rectangle 23"/>
              <p:cNvSpPr/>
              <p:nvPr/>
            </p:nvSpPr>
            <p:spPr>
              <a:xfrm>
                <a:off x="9968706" y="3060232"/>
                <a:ext cx="1792020" cy="461665"/>
              </a:xfrm>
              <a:prstGeom prst="rect">
                <a:avLst/>
              </a:prstGeom>
              <a:grpFill/>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4" name="组合 73"/>
          <p:cNvGrpSpPr/>
          <p:nvPr/>
        </p:nvGrpSpPr>
        <p:grpSpPr>
          <a:xfrm>
            <a:off x="5673858" y="1734597"/>
            <a:ext cx="1940694" cy="1960098"/>
            <a:chOff x="5659344" y="2126483"/>
            <a:chExt cx="1940693" cy="1960098"/>
          </a:xfrm>
          <a:solidFill>
            <a:srgbClr val="A8D72A"/>
          </a:solidFill>
        </p:grpSpPr>
        <p:sp>
          <p:nvSpPr>
            <p:cNvPr id="75" name="Oval 7"/>
            <p:cNvSpPr/>
            <p:nvPr/>
          </p:nvSpPr>
          <p:spPr>
            <a:xfrm>
              <a:off x="5659344" y="2126483"/>
              <a:ext cx="1940693" cy="1960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76" name="TextBox 16"/>
            <p:cNvSpPr txBox="1"/>
            <p:nvPr/>
          </p:nvSpPr>
          <p:spPr>
            <a:xfrm>
              <a:off x="6177484" y="3167390"/>
              <a:ext cx="904414" cy="523220"/>
            </a:xfrm>
            <a:prstGeom prst="rect">
              <a:avLst/>
            </a:prstGeom>
            <a:grpFill/>
          </p:spPr>
          <p:txBody>
            <a:bodyPr wrap="none" rtlCol="0">
              <a:spAutoFit/>
            </a:bodyPr>
            <a:lstStyle/>
            <a:p>
              <a:pPr algn="ctr"/>
              <a:r>
                <a:rPr lang="en-US" sz="2800" b="1">
                  <a:latin typeface="Arial" panose="020B0604020202020204" pitchFamily="34" charset="0"/>
                  <a:cs typeface="Arial" panose="020B0604020202020204" pitchFamily="34" charset="0"/>
                </a:rPr>
                <a:t>56%</a:t>
              </a:r>
              <a:endParaRPr lang="en-GB" sz="2800" b="1">
                <a:latin typeface="Arial" panose="020B0604020202020204" pitchFamily="34" charset="0"/>
                <a:cs typeface="Arial" panose="020B0604020202020204" pitchFamily="34" charset="0"/>
              </a:endParaRPr>
            </a:p>
          </p:txBody>
        </p:sp>
        <p:grpSp>
          <p:nvGrpSpPr>
            <p:cNvPr id="77" name="Group 24"/>
            <p:cNvGrpSpPr/>
            <p:nvPr/>
          </p:nvGrpSpPr>
          <p:grpSpPr>
            <a:xfrm flipH="1">
              <a:off x="5733679" y="2368907"/>
              <a:ext cx="1792020" cy="760050"/>
              <a:chOff x="9968706" y="2761849"/>
              <a:chExt cx="1792020" cy="760050"/>
            </a:xfrm>
            <a:grpFill/>
          </p:grpSpPr>
          <p:sp>
            <p:nvSpPr>
              <p:cNvPr id="78" name="TextBox 25"/>
              <p:cNvSpPr txBox="1"/>
              <p:nvPr/>
            </p:nvSpPr>
            <p:spPr>
              <a:xfrm>
                <a:off x="10488650" y="2761849"/>
                <a:ext cx="752129" cy="296556"/>
              </a:xfrm>
              <a:prstGeom prst="rect">
                <a:avLst/>
              </a:prstGeom>
              <a:grpFill/>
            </p:spPr>
            <p:txBody>
              <a:bodyPr wrap="none" rtlCol="0">
                <a:spAutoFit/>
              </a:bodyPr>
              <a:lstStyle/>
              <a:p>
                <a:pPr algn="ctr"/>
                <a:r>
                  <a:rPr lang="en-US" sz="1327" b="1" dirty="0">
                    <a:latin typeface="Arial" panose="020B0604020202020204" pitchFamily="34" charset="0"/>
                    <a:cs typeface="Arial" panose="020B0604020202020204" pitchFamily="34" charset="0"/>
                  </a:rPr>
                  <a:t>Design</a:t>
                </a:r>
                <a:endParaRPr lang="en-GB" sz="1327" b="1" dirty="0">
                  <a:latin typeface="Arial" panose="020B0604020202020204" pitchFamily="34" charset="0"/>
                  <a:cs typeface="Arial" panose="020B0604020202020204" pitchFamily="34" charset="0"/>
                </a:endParaRPr>
              </a:p>
            </p:txBody>
          </p:sp>
          <p:sp>
            <p:nvSpPr>
              <p:cNvPr id="79" name="Rectangle 26"/>
              <p:cNvSpPr/>
              <p:nvPr/>
            </p:nvSpPr>
            <p:spPr>
              <a:xfrm>
                <a:off x="9968706" y="3060234"/>
                <a:ext cx="1792020" cy="461665"/>
              </a:xfrm>
              <a:prstGeom prst="rect">
                <a:avLst/>
              </a:prstGeom>
              <a:noFill/>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80" name="TextBox 27"/>
          <p:cNvSpPr txBox="1"/>
          <p:nvPr/>
        </p:nvSpPr>
        <p:spPr>
          <a:xfrm>
            <a:off x="1127709" y="4794203"/>
            <a:ext cx="1723549" cy="553998"/>
          </a:xfrm>
          <a:prstGeom prst="rect">
            <a:avLst/>
          </a:prstGeom>
          <a:noFill/>
        </p:spPr>
        <p:txBody>
          <a:bodyPr wrap="none" rtlCol="0">
            <a:spAutoFit/>
          </a:bodyPr>
          <a:lstStyle/>
          <a:p>
            <a:pPr lvl="0">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81" name="Rectangle 28"/>
          <p:cNvSpPr/>
          <p:nvPr/>
        </p:nvSpPr>
        <p:spPr>
          <a:xfrm>
            <a:off x="1127708" y="5298437"/>
            <a:ext cx="401277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2" name="组合 81"/>
          <p:cNvGrpSpPr/>
          <p:nvPr/>
        </p:nvGrpSpPr>
        <p:grpSpPr>
          <a:xfrm>
            <a:off x="7157689" y="1734598"/>
            <a:ext cx="2841368" cy="2869779"/>
            <a:chOff x="7143175" y="2126483"/>
            <a:chExt cx="2841368" cy="2869780"/>
          </a:xfrm>
          <a:solidFill>
            <a:srgbClr val="779F08"/>
          </a:solidFill>
        </p:grpSpPr>
        <p:sp>
          <p:nvSpPr>
            <p:cNvPr id="83" name="Oval 4"/>
            <p:cNvSpPr/>
            <p:nvPr/>
          </p:nvSpPr>
          <p:spPr>
            <a:xfrm>
              <a:off x="7143175" y="2126483"/>
              <a:ext cx="2841368" cy="28697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84" name="TextBox 17"/>
            <p:cNvSpPr txBox="1"/>
            <p:nvPr/>
          </p:nvSpPr>
          <p:spPr>
            <a:xfrm>
              <a:off x="8111653" y="2769024"/>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88%</a:t>
              </a:r>
              <a:endParaRPr lang="en-GB" sz="2800" b="1" dirty="0">
                <a:solidFill>
                  <a:schemeClr val="bg1"/>
                </a:solidFill>
                <a:latin typeface="Arial" panose="020B0604020202020204" pitchFamily="34" charset="0"/>
                <a:cs typeface="Arial" panose="020B0604020202020204" pitchFamily="34" charset="0"/>
              </a:endParaRPr>
            </a:p>
          </p:txBody>
        </p:sp>
        <p:grpSp>
          <p:nvGrpSpPr>
            <p:cNvPr id="85" name="Group 18"/>
            <p:cNvGrpSpPr/>
            <p:nvPr/>
          </p:nvGrpSpPr>
          <p:grpSpPr>
            <a:xfrm flipH="1">
              <a:off x="7667848" y="3300600"/>
              <a:ext cx="1792020" cy="1542258"/>
              <a:chOff x="9968706" y="2718305"/>
              <a:chExt cx="1792020" cy="1542258"/>
            </a:xfrm>
            <a:grpFill/>
          </p:grpSpPr>
          <p:sp>
            <p:nvSpPr>
              <p:cNvPr id="86" name="TextBox 19"/>
              <p:cNvSpPr txBox="1"/>
              <p:nvPr/>
            </p:nvSpPr>
            <p:spPr>
              <a:xfrm>
                <a:off x="10488650" y="2718305"/>
                <a:ext cx="752129" cy="296556"/>
              </a:xfrm>
              <a:prstGeom prst="rect">
                <a:avLst/>
              </a:prstGeom>
              <a:grp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87" name="Rectangle 20"/>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139237949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250" fill="hold"/>
                                        <p:tgtEl>
                                          <p:spTgt spid="68"/>
                                        </p:tgtEl>
                                        <p:attrNameLst>
                                          <p:attrName>ppt_x</p:attrName>
                                        </p:attrNameLst>
                                      </p:cBhvr>
                                      <p:tavLst>
                                        <p:tav tm="0">
                                          <p:val>
                                            <p:strVal val="#ppt_x"/>
                                          </p:val>
                                        </p:tav>
                                        <p:tav tm="100000">
                                          <p:val>
                                            <p:strVal val="#ppt_x"/>
                                          </p:val>
                                        </p:tav>
                                      </p:tavLst>
                                    </p:anim>
                                    <p:anim calcmode="lin" valueType="num">
                                      <p:cBhvr additive="base">
                                        <p:cTn id="12" dur="250" fill="hold"/>
                                        <p:tgtEl>
                                          <p:spTgt spid="68"/>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1" fill="hold"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ppt_x"/>
                                          </p:val>
                                        </p:tav>
                                        <p:tav tm="100000">
                                          <p:val>
                                            <p:strVal val="#ppt_x"/>
                                          </p:val>
                                        </p:tav>
                                      </p:tavLst>
                                    </p:anim>
                                    <p:anim calcmode="lin" valueType="num">
                                      <p:cBhvr additive="base">
                                        <p:cTn id="17" dur="500" fill="hold"/>
                                        <p:tgtEl>
                                          <p:spTgt spid="62"/>
                                        </p:tgtEl>
                                        <p:attrNameLst>
                                          <p:attrName>ppt_y</p:attrName>
                                        </p:attrNameLst>
                                      </p:cBhvr>
                                      <p:tavLst>
                                        <p:tav tm="0">
                                          <p:val>
                                            <p:strVal val="0-#ppt_h/2"/>
                                          </p:val>
                                        </p:tav>
                                        <p:tav tm="100000">
                                          <p:val>
                                            <p:strVal val="#ppt_y"/>
                                          </p:val>
                                        </p:tav>
                                      </p:tavLst>
                                    </p:anim>
                                  </p:childTnLst>
                                </p:cTn>
                              </p:par>
                            </p:childTnLst>
                          </p:cTn>
                        </p:par>
                        <p:par>
                          <p:cTn id="18" fill="hold">
                            <p:stCondLst>
                              <p:cond delay="1250"/>
                            </p:stCondLst>
                            <p:childTnLst>
                              <p:par>
                                <p:cTn id="19" presetID="2" presetClass="entr" presetSubtype="4"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500" fill="hold"/>
                                        <p:tgtEl>
                                          <p:spTgt spid="74"/>
                                        </p:tgtEl>
                                        <p:attrNameLst>
                                          <p:attrName>ppt_x</p:attrName>
                                        </p:attrNameLst>
                                      </p:cBhvr>
                                      <p:tavLst>
                                        <p:tav tm="0">
                                          <p:val>
                                            <p:strVal val="#ppt_x"/>
                                          </p:val>
                                        </p:tav>
                                        <p:tav tm="100000">
                                          <p:val>
                                            <p:strVal val="#ppt_x"/>
                                          </p:val>
                                        </p:tav>
                                      </p:tavLst>
                                    </p:anim>
                                    <p:anim calcmode="lin" valueType="num">
                                      <p:cBhvr additive="base">
                                        <p:cTn id="22" dur="500" fill="hold"/>
                                        <p:tgtEl>
                                          <p:spTgt spid="74"/>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1"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ppt_x"/>
                                          </p:val>
                                        </p:tav>
                                        <p:tav tm="100000">
                                          <p:val>
                                            <p:strVal val="#ppt_x"/>
                                          </p:val>
                                        </p:tav>
                                      </p:tavLst>
                                    </p:anim>
                                    <p:anim calcmode="lin" valueType="num">
                                      <p:cBhvr additive="base">
                                        <p:cTn id="27" dur="500" fill="hold"/>
                                        <p:tgtEl>
                                          <p:spTgt spid="82"/>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2575" r="9131" b="2657"/>
          <a:stretch/>
        </p:blipFill>
        <p:spPr>
          <a:xfrm rot="16200000">
            <a:off x="2670395" y="-2743200"/>
            <a:ext cx="6923316" cy="12351657"/>
          </a:xfrm>
          <a:prstGeom prst="rect">
            <a:avLst/>
          </a:prstGeom>
        </p:spPr>
      </p:pic>
      <p:sp>
        <p:nvSpPr>
          <p:cNvPr id="40" name="矩形 39"/>
          <p:cNvSpPr/>
          <p:nvPr/>
        </p:nvSpPr>
        <p:spPr>
          <a:xfrm>
            <a:off x="-13866" y="1178066"/>
            <a:ext cx="12336496" cy="501318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 name="TextBox 6"/>
          <p:cNvSpPr txBox="1">
            <a:spLocks noChangeArrowheads="1"/>
          </p:cNvSpPr>
          <p:nvPr/>
        </p:nvSpPr>
        <p:spPr bwMode="auto">
          <a:xfrm>
            <a:off x="3163224" y="3693825"/>
            <a:ext cx="2463277"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教学准备</a:t>
            </a:r>
          </a:p>
        </p:txBody>
      </p:sp>
      <p:sp>
        <p:nvSpPr>
          <p:cNvPr id="6" name="TextBox 113"/>
          <p:cNvSpPr txBox="1"/>
          <p:nvPr/>
        </p:nvSpPr>
        <p:spPr>
          <a:xfrm>
            <a:off x="3189495" y="4131278"/>
            <a:ext cx="1813317" cy="246221"/>
          </a:xfrm>
          <a:prstGeom prst="rect">
            <a:avLst/>
          </a:prstGeom>
          <a:noFill/>
        </p:spPr>
        <p:txBody>
          <a:bodyPr wrap="none" rtlCol="0">
            <a:spAutoFit/>
          </a:bodyPr>
          <a:lstStyle/>
          <a:p>
            <a:r>
              <a:rPr lang="en-US" altLang="zh-CN" sz="1000" dirty="0">
                <a:latin typeface="微软雅黑" panose="020B0503020204020204" pitchFamily="34" charset="-122"/>
                <a:ea typeface="微软雅黑" panose="020B0503020204020204" pitchFamily="34" charset="-122"/>
              </a:rPr>
              <a:t>TEACHING PREPARATION </a:t>
            </a:r>
            <a:endParaRPr lang="zh-CN" altLang="en-US" sz="1000" dirty="0">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7966078" y="3687845"/>
            <a:ext cx="2129896"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教学过程</a:t>
            </a:r>
          </a:p>
        </p:txBody>
      </p:sp>
      <p:sp>
        <p:nvSpPr>
          <p:cNvPr id="8" name="TextBox 114"/>
          <p:cNvSpPr txBox="1"/>
          <p:nvPr/>
        </p:nvSpPr>
        <p:spPr>
          <a:xfrm>
            <a:off x="7993647" y="4093868"/>
            <a:ext cx="1741182" cy="276229"/>
          </a:xfrm>
          <a:prstGeom prst="rect">
            <a:avLst/>
          </a:prstGeom>
          <a:noFill/>
        </p:spPr>
        <p:txBody>
          <a:bodyPr wrap="none" rtlCol="0">
            <a:spAutoFit/>
          </a:bodyPr>
          <a:lstStyle/>
          <a:p>
            <a:r>
              <a:rPr lang="en-US" altLang="zh-CN" sz="1195" dirty="0">
                <a:latin typeface="微软雅黑" panose="020B0503020204020204" pitchFamily="34" charset="-122"/>
                <a:ea typeface="微软雅黑" panose="020B0503020204020204" pitchFamily="34" charset="-122"/>
              </a:rPr>
              <a:t>TEACHING PROCESS </a:t>
            </a:r>
            <a:endParaRPr lang="zh-CN" altLang="en-US" sz="1195" dirty="0">
              <a:latin typeface="微软雅黑" panose="020B0503020204020204" pitchFamily="34" charset="-122"/>
              <a:ea typeface="微软雅黑" panose="020B0503020204020204" pitchFamily="34" charset="-122"/>
            </a:endParaRPr>
          </a:p>
        </p:txBody>
      </p:sp>
      <p:sp>
        <p:nvSpPr>
          <p:cNvPr id="9" name="TextBox 6"/>
          <p:cNvSpPr txBox="1">
            <a:spLocks noChangeArrowheads="1"/>
          </p:cNvSpPr>
          <p:nvPr/>
        </p:nvSpPr>
        <p:spPr bwMode="auto">
          <a:xfrm>
            <a:off x="7962387" y="2703508"/>
            <a:ext cx="2074713"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教学目标</a:t>
            </a:r>
          </a:p>
        </p:txBody>
      </p:sp>
      <p:sp>
        <p:nvSpPr>
          <p:cNvPr id="10" name="TextBox 112"/>
          <p:cNvSpPr txBox="1"/>
          <p:nvPr/>
        </p:nvSpPr>
        <p:spPr>
          <a:xfrm>
            <a:off x="7981172" y="3086989"/>
            <a:ext cx="1439817" cy="276229"/>
          </a:xfrm>
          <a:prstGeom prst="rect">
            <a:avLst/>
          </a:prstGeom>
          <a:noFill/>
        </p:spPr>
        <p:txBody>
          <a:bodyPr wrap="none" rtlCol="0">
            <a:spAutoFit/>
          </a:bodyPr>
          <a:lstStyle/>
          <a:p>
            <a:r>
              <a:rPr lang="en-US" altLang="zh-CN" sz="1195" dirty="0">
                <a:latin typeface="微软雅黑" panose="020B0503020204020204" pitchFamily="34" charset="-122"/>
                <a:ea typeface="微软雅黑" panose="020B0503020204020204" pitchFamily="34" charset="-122"/>
              </a:rPr>
              <a:t>TEACHING GOAL</a:t>
            </a:r>
            <a:endParaRPr lang="zh-CN" altLang="en-US" sz="1195"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194641" y="2683440"/>
            <a:ext cx="2858965" cy="678304"/>
            <a:chOff x="-5201998" y="6088765"/>
            <a:chExt cx="2549437" cy="604866"/>
          </a:xfrm>
        </p:grpSpPr>
        <p:sp>
          <p:nvSpPr>
            <p:cNvPr id="12" name="TextBox 6"/>
            <p:cNvSpPr txBox="1">
              <a:spLocks noChangeArrowheads="1"/>
            </p:cNvSpPr>
            <p:nvPr/>
          </p:nvSpPr>
          <p:spPr bwMode="auto">
            <a:xfrm>
              <a:off x="-5201998" y="6088765"/>
              <a:ext cx="1744047" cy="424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教学内容</a:t>
              </a:r>
            </a:p>
          </p:txBody>
        </p:sp>
        <p:sp>
          <p:nvSpPr>
            <p:cNvPr id="13" name="TextBox 111"/>
            <p:cNvSpPr txBox="1"/>
            <p:nvPr/>
          </p:nvSpPr>
          <p:spPr>
            <a:xfrm>
              <a:off x="-5198966" y="6432899"/>
              <a:ext cx="2546405" cy="260732"/>
            </a:xfrm>
            <a:prstGeom prst="rect">
              <a:avLst/>
            </a:prstGeom>
            <a:noFill/>
          </p:spPr>
          <p:txBody>
            <a:bodyPr wrap="square" rtlCol="0">
              <a:spAutoFit/>
            </a:bodyPr>
            <a:lstStyle/>
            <a:p>
              <a:r>
                <a:rPr lang="en-US" altLang="zh-CN" sz="1300" dirty="0">
                  <a:latin typeface="微软雅黑" panose="020B0503020204020204" pitchFamily="34" charset="-122"/>
                  <a:ea typeface="微软雅黑" panose="020B0503020204020204" pitchFamily="34" charset="-122"/>
                </a:rPr>
                <a:t>TEACHING CONTENT</a:t>
              </a:r>
              <a:endParaRPr lang="zh-CN" altLang="en-US" sz="1300" dirty="0">
                <a:latin typeface="微软雅黑" panose="020B0503020204020204" pitchFamily="34" charset="-122"/>
                <a:ea typeface="微软雅黑" panose="020B0503020204020204" pitchFamily="34" charset="-122"/>
              </a:endParaRPr>
            </a:p>
          </p:txBody>
        </p:sp>
      </p:grpSp>
      <p:sp>
        <p:nvSpPr>
          <p:cNvPr id="23" name="TextBox 36"/>
          <p:cNvSpPr txBox="1"/>
          <p:nvPr/>
        </p:nvSpPr>
        <p:spPr>
          <a:xfrm>
            <a:off x="1722743" y="2683440"/>
            <a:ext cx="988732" cy="523220"/>
          </a:xfrm>
          <a:prstGeom prst="rect">
            <a:avLst/>
          </a:prstGeom>
          <a:noFill/>
        </p:spPr>
        <p:txBody>
          <a:bodyPr wrap="none" rtlCol="0">
            <a:spAutoFit/>
          </a:bodyPr>
          <a:lstStyle/>
          <a:p>
            <a:r>
              <a:rPr lang="en-US" sz="2800" b="1" dirty="0" smtClean="0">
                <a:solidFill>
                  <a:srgbClr val="779F08"/>
                </a:solidFill>
              </a:rPr>
              <a:t>FIRST</a:t>
            </a:r>
            <a:endParaRPr lang="en-GB" sz="2800" b="1" dirty="0">
              <a:solidFill>
                <a:srgbClr val="779F08"/>
              </a:solidFill>
            </a:endParaRPr>
          </a:p>
        </p:txBody>
      </p:sp>
      <p:sp>
        <p:nvSpPr>
          <p:cNvPr id="24" name="TextBox 38"/>
          <p:cNvSpPr txBox="1"/>
          <p:nvPr/>
        </p:nvSpPr>
        <p:spPr>
          <a:xfrm>
            <a:off x="1722743" y="3693825"/>
            <a:ext cx="1112805" cy="523220"/>
          </a:xfrm>
          <a:prstGeom prst="rect">
            <a:avLst/>
          </a:prstGeom>
          <a:noFill/>
        </p:spPr>
        <p:txBody>
          <a:bodyPr wrap="none" rtlCol="0">
            <a:spAutoFit/>
          </a:bodyPr>
          <a:lstStyle/>
          <a:p>
            <a:r>
              <a:rPr lang="en-US" sz="2800" b="1" dirty="0" smtClean="0">
                <a:solidFill>
                  <a:srgbClr val="779F08"/>
                </a:solidFill>
              </a:rPr>
              <a:t>THIRD</a:t>
            </a:r>
            <a:endParaRPr lang="en-GB" sz="2800" b="1" dirty="0">
              <a:solidFill>
                <a:srgbClr val="779F08"/>
              </a:solidFill>
            </a:endParaRPr>
          </a:p>
        </p:txBody>
      </p:sp>
      <p:sp>
        <p:nvSpPr>
          <p:cNvPr id="29" name="TextBox 38"/>
          <p:cNvSpPr txBox="1"/>
          <p:nvPr/>
        </p:nvSpPr>
        <p:spPr>
          <a:xfrm>
            <a:off x="6346359" y="3687845"/>
            <a:ext cx="1025217" cy="523220"/>
          </a:xfrm>
          <a:prstGeom prst="rect">
            <a:avLst/>
          </a:prstGeom>
          <a:noFill/>
        </p:spPr>
        <p:txBody>
          <a:bodyPr wrap="none" rtlCol="0">
            <a:spAutoFit/>
          </a:bodyPr>
          <a:lstStyle/>
          <a:p>
            <a:r>
              <a:rPr lang="en-US" altLang="zh-CN" sz="2800" b="1" dirty="0" smtClean="0">
                <a:solidFill>
                  <a:srgbClr val="779F08"/>
                </a:solidFill>
              </a:rPr>
              <a:t>FOUR</a:t>
            </a:r>
            <a:endParaRPr lang="en-GB" sz="2800" b="1" dirty="0">
              <a:solidFill>
                <a:srgbClr val="779F08"/>
              </a:solidFill>
            </a:endParaRPr>
          </a:p>
        </p:txBody>
      </p:sp>
      <p:grpSp>
        <p:nvGrpSpPr>
          <p:cNvPr id="33" name="组合 32"/>
          <p:cNvGrpSpPr/>
          <p:nvPr/>
        </p:nvGrpSpPr>
        <p:grpSpPr>
          <a:xfrm>
            <a:off x="1298839" y="391066"/>
            <a:ext cx="2194169" cy="631070"/>
            <a:chOff x="609005" y="511781"/>
            <a:chExt cx="2194168" cy="631069"/>
          </a:xfrm>
        </p:grpSpPr>
        <p:sp>
          <p:nvSpPr>
            <p:cNvPr id="34" name="Text Box 7"/>
            <p:cNvSpPr txBox="1">
              <a:spLocks noChangeArrowheads="1"/>
            </p:cNvSpPr>
            <p:nvPr/>
          </p:nvSpPr>
          <p:spPr bwMode="auto">
            <a:xfrm>
              <a:off x="1716978" y="735584"/>
              <a:ext cx="108619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solidFill>
                    <a:schemeClr val="bg1"/>
                  </a:solidFill>
                  <a:latin typeface="微软雅黑" panose="020B0503020204020204" pitchFamily="34" charset="-122"/>
                  <a:ea typeface="微软雅黑" panose="020B0503020204020204" pitchFamily="34" charset="-122"/>
                  <a:cs typeface="Open Sans" pitchFamily="34" charset="0"/>
                </a:rPr>
                <a:t>About Us</a:t>
              </a:r>
            </a:p>
          </p:txBody>
        </p:sp>
        <p:sp>
          <p:nvSpPr>
            <p:cNvPr id="35" name="矩形 34"/>
            <p:cNvSpPr/>
            <p:nvPr/>
          </p:nvSpPr>
          <p:spPr>
            <a:xfrm>
              <a:off x="609005" y="511781"/>
              <a:ext cx="1082348" cy="631069"/>
            </a:xfrm>
            <a:prstGeom prst="rect">
              <a:avLst/>
            </a:prstGeom>
          </p:spPr>
          <p:txBody>
            <a:bodyPr wrap="none">
              <a:spAutoFit/>
            </a:bodyPr>
            <a:lstStyle/>
            <a:p>
              <a:pPr algn="ctr" defTabSz="1088277"/>
              <a:r>
                <a:rPr lang="zh-CN" altLang="en-US" sz="3501" dirty="0" smtClean="0">
                  <a:solidFill>
                    <a:schemeClr val="bg1"/>
                  </a:solidFill>
                  <a:latin typeface="微软雅黑" panose="020B0503020204020204" pitchFamily="34" charset="-122"/>
                  <a:ea typeface="微软雅黑" panose="020B0503020204020204" pitchFamily="34" charset="-122"/>
                  <a:cs typeface="Open Sans" pitchFamily="34" charset="0"/>
                </a:rPr>
                <a:t>目录</a:t>
              </a:r>
              <a:endParaRPr lang="en-CA" altLang="zh-CN" sz="3501"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8" name="TextBox 36"/>
          <p:cNvSpPr txBox="1"/>
          <p:nvPr/>
        </p:nvSpPr>
        <p:spPr>
          <a:xfrm>
            <a:off x="6346359" y="2703508"/>
            <a:ext cx="1417504" cy="523220"/>
          </a:xfrm>
          <a:prstGeom prst="rect">
            <a:avLst/>
          </a:prstGeom>
          <a:noFill/>
        </p:spPr>
        <p:txBody>
          <a:bodyPr wrap="none" rtlCol="0">
            <a:spAutoFit/>
          </a:bodyPr>
          <a:lstStyle/>
          <a:p>
            <a:r>
              <a:rPr lang="en-US" sz="2800" b="1" dirty="0" smtClean="0">
                <a:solidFill>
                  <a:srgbClr val="779F08"/>
                </a:solidFill>
              </a:rPr>
              <a:t>SECOND</a:t>
            </a:r>
          </a:p>
        </p:txBody>
      </p:sp>
      <p:pic>
        <p:nvPicPr>
          <p:cNvPr id="41" name="图片 40"/>
          <p:cNvPicPr>
            <a:picLocks noChangeAspect="1"/>
          </p:cNvPicPr>
          <p:nvPr/>
        </p:nvPicPr>
        <p:blipFill rotWithShape="1">
          <a:blip r:embed="rId4">
            <a:extLst>
              <a:ext uri="{28A0092B-C50C-407E-A947-70E740481C1C}">
                <a14:useLocalDpi xmlns:a14="http://schemas.microsoft.com/office/drawing/2010/main" val="0"/>
              </a:ext>
            </a:extLst>
          </a:blip>
          <a:srcRect l="8336" t="20396" r="18754" b="17176"/>
          <a:stretch/>
        </p:blipFill>
        <p:spPr>
          <a:xfrm flipH="1">
            <a:off x="9150717" y="4455635"/>
            <a:ext cx="3011318" cy="2276933"/>
          </a:xfrm>
          <a:prstGeom prst="rect">
            <a:avLst/>
          </a:prstGeom>
          <a:effectLst>
            <a:outerShdw blurRad="50800" dist="38100" dir="5400000" algn="t" rotWithShape="0">
              <a:prstClr val="black">
                <a:alpha val="40000"/>
              </a:prstClr>
            </a:outerShdw>
          </a:effectLst>
        </p:spPr>
      </p:pic>
      <p:pic>
        <p:nvPicPr>
          <p:cNvPr id="43" name="图片 42"/>
          <p:cNvPicPr>
            <a:picLocks noChangeAspect="1"/>
          </p:cNvPicPr>
          <p:nvPr/>
        </p:nvPicPr>
        <p:blipFill rotWithShape="1">
          <a:blip r:embed="rId5" cstate="print">
            <a:extLst>
              <a:ext uri="{28A0092B-C50C-407E-A947-70E740481C1C}">
                <a14:useLocalDpi xmlns:a14="http://schemas.microsoft.com/office/drawing/2010/main" val="0"/>
              </a:ext>
            </a:extLst>
          </a:blip>
          <a:srcRect l="24694" t="27988" r="46973" b="50901"/>
          <a:stretch/>
        </p:blipFill>
        <p:spPr>
          <a:xfrm>
            <a:off x="0" y="200451"/>
            <a:ext cx="1358611" cy="1012299"/>
          </a:xfrm>
          <a:prstGeom prst="rect">
            <a:avLst/>
          </a:prstGeom>
        </p:spPr>
      </p:pic>
    </p:spTree>
    <p:extLst>
      <p:ext uri="{BB962C8B-B14F-4D97-AF65-F5344CB8AC3E}">
        <p14:creationId xmlns:p14="http://schemas.microsoft.com/office/powerpoint/2010/main" val="369334395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inVertical)">
                                      <p:cBhvr>
                                        <p:cTn id="23" dur="5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arn(inVertical)">
                                      <p:cBhvr>
                                        <p:cTn id="35" dur="500"/>
                                        <p:tgtEl>
                                          <p:spTgt spid="2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23" grpId="0"/>
      <p:bldP spid="24" grpId="0"/>
      <p:bldP spid="29"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656116" y="-2670628"/>
            <a:ext cx="6865258" cy="122065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a:solidFill>
                    <a:schemeClr val="bg1"/>
                  </a:solidFill>
                  <a:latin typeface="黑体" panose="02010609060101010101" pitchFamily="49" charset="-122"/>
                  <a:ea typeface="黑体" panose="02010609060101010101" pitchFamily="49" charset="-122"/>
                </a:rPr>
                <a:t>教学过程</a:t>
              </a: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PROCESS </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46385702"/>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62" name="Freeform 26"/>
          <p:cNvSpPr>
            <a:spLocks/>
          </p:cNvSpPr>
          <p:nvPr/>
        </p:nvSpPr>
        <p:spPr bwMode="auto">
          <a:xfrm rot="5400000">
            <a:off x="3020897" y="2279490"/>
            <a:ext cx="1042201" cy="2973231"/>
          </a:xfrm>
          <a:custGeom>
            <a:avLst/>
            <a:gdLst/>
            <a:ahLst/>
            <a:cxnLst>
              <a:cxn ang="0">
                <a:pos x="0" y="585"/>
              </a:cxn>
              <a:cxn ang="0">
                <a:pos x="0" y="585"/>
              </a:cxn>
              <a:cxn ang="0">
                <a:pos x="101" y="544"/>
              </a:cxn>
              <a:cxn ang="0">
                <a:pos x="143" y="443"/>
              </a:cxn>
              <a:cxn ang="0">
                <a:pos x="143" y="254"/>
              </a:cxn>
              <a:cxn ang="0">
                <a:pos x="143" y="0"/>
              </a:cxn>
              <a:cxn ang="0">
                <a:pos x="237" y="0"/>
              </a:cxn>
              <a:cxn ang="0">
                <a:pos x="237" y="76"/>
              </a:cxn>
              <a:cxn ang="0">
                <a:pos x="237" y="443"/>
              </a:cxn>
              <a:cxn ang="0">
                <a:pos x="237" y="444"/>
              </a:cxn>
              <a:cxn ang="0">
                <a:pos x="167" y="610"/>
              </a:cxn>
              <a:cxn ang="0">
                <a:pos x="0" y="679"/>
              </a:cxn>
              <a:cxn ang="0">
                <a:pos x="0" y="679"/>
              </a:cxn>
              <a:cxn ang="0">
                <a:pos x="0" y="585"/>
              </a:cxn>
            </a:cxnLst>
            <a:rect l="0" t="0" r="r" b="b"/>
            <a:pathLst>
              <a:path w="237" h="679">
                <a:moveTo>
                  <a:pt x="0" y="585"/>
                </a:moveTo>
                <a:cubicBezTo>
                  <a:pt x="0" y="585"/>
                  <a:pt x="0" y="585"/>
                  <a:pt x="0" y="585"/>
                </a:cubicBezTo>
                <a:cubicBezTo>
                  <a:pt x="40" y="585"/>
                  <a:pt x="73" y="572"/>
                  <a:pt x="101" y="544"/>
                </a:cubicBezTo>
                <a:cubicBezTo>
                  <a:pt x="129" y="516"/>
                  <a:pt x="143" y="482"/>
                  <a:pt x="143" y="443"/>
                </a:cubicBezTo>
                <a:cubicBezTo>
                  <a:pt x="143" y="254"/>
                  <a:pt x="143" y="254"/>
                  <a:pt x="143" y="254"/>
                </a:cubicBezTo>
                <a:cubicBezTo>
                  <a:pt x="143" y="0"/>
                  <a:pt x="143" y="0"/>
                  <a:pt x="143" y="0"/>
                </a:cubicBezTo>
                <a:cubicBezTo>
                  <a:pt x="237" y="0"/>
                  <a:pt x="237" y="0"/>
                  <a:pt x="237" y="0"/>
                </a:cubicBezTo>
                <a:cubicBezTo>
                  <a:pt x="237" y="76"/>
                  <a:pt x="237" y="76"/>
                  <a:pt x="237" y="76"/>
                </a:cubicBezTo>
                <a:cubicBezTo>
                  <a:pt x="237" y="443"/>
                  <a:pt x="237" y="443"/>
                  <a:pt x="237" y="443"/>
                </a:cubicBezTo>
                <a:cubicBezTo>
                  <a:pt x="237" y="443"/>
                  <a:pt x="237" y="444"/>
                  <a:pt x="237" y="444"/>
                </a:cubicBezTo>
                <a:cubicBezTo>
                  <a:pt x="236" y="509"/>
                  <a:pt x="213" y="564"/>
                  <a:pt x="167" y="610"/>
                </a:cubicBezTo>
                <a:cubicBezTo>
                  <a:pt x="121" y="656"/>
                  <a:pt x="66" y="679"/>
                  <a:pt x="0" y="679"/>
                </a:cubicBezTo>
                <a:cubicBezTo>
                  <a:pt x="0" y="679"/>
                  <a:pt x="0" y="679"/>
                  <a:pt x="0" y="679"/>
                </a:cubicBezTo>
                <a:lnTo>
                  <a:pt x="0" y="585"/>
                </a:lnTo>
                <a:close/>
              </a:path>
            </a:pathLst>
          </a:custGeom>
          <a:solidFill>
            <a:srgbClr val="A8D72A"/>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3" name="Freeform 24"/>
          <p:cNvSpPr>
            <a:spLocks/>
          </p:cNvSpPr>
          <p:nvPr/>
        </p:nvSpPr>
        <p:spPr bwMode="auto">
          <a:xfrm rot="5400000">
            <a:off x="2440664" y="2443951"/>
            <a:ext cx="1454277" cy="3056386"/>
          </a:xfrm>
          <a:custGeom>
            <a:avLst/>
            <a:gdLst/>
            <a:ahLst/>
            <a:cxnLst>
              <a:cxn ang="0">
                <a:pos x="0" y="603"/>
              </a:cxn>
              <a:cxn ang="0">
                <a:pos x="0" y="603"/>
              </a:cxn>
              <a:cxn ang="0">
                <a:pos x="167" y="534"/>
              </a:cxn>
              <a:cxn ang="0">
                <a:pos x="237" y="368"/>
              </a:cxn>
              <a:cxn ang="0">
                <a:pos x="237" y="367"/>
              </a:cxn>
              <a:cxn ang="0">
                <a:pos x="237" y="0"/>
              </a:cxn>
              <a:cxn ang="0">
                <a:pos x="331" y="0"/>
              </a:cxn>
              <a:cxn ang="0">
                <a:pos x="331" y="76"/>
              </a:cxn>
              <a:cxn ang="0">
                <a:pos x="331" y="367"/>
              </a:cxn>
              <a:cxn ang="0">
                <a:pos x="331" y="367"/>
              </a:cxn>
              <a:cxn ang="0">
                <a:pos x="234" y="601"/>
              </a:cxn>
              <a:cxn ang="0">
                <a:pos x="0" y="698"/>
              </a:cxn>
              <a:cxn ang="0">
                <a:pos x="0" y="698"/>
              </a:cxn>
              <a:cxn ang="0">
                <a:pos x="0" y="603"/>
              </a:cxn>
            </a:cxnLst>
            <a:rect l="0" t="0" r="r" b="b"/>
            <a:pathLst>
              <a:path w="331" h="698">
                <a:moveTo>
                  <a:pt x="0" y="603"/>
                </a:moveTo>
                <a:cubicBezTo>
                  <a:pt x="0" y="603"/>
                  <a:pt x="0" y="603"/>
                  <a:pt x="0" y="603"/>
                </a:cubicBezTo>
                <a:cubicBezTo>
                  <a:pt x="66" y="603"/>
                  <a:pt x="121" y="580"/>
                  <a:pt x="167" y="534"/>
                </a:cubicBezTo>
                <a:cubicBezTo>
                  <a:pt x="213" y="488"/>
                  <a:pt x="236" y="433"/>
                  <a:pt x="237" y="368"/>
                </a:cubicBezTo>
                <a:cubicBezTo>
                  <a:pt x="237" y="368"/>
                  <a:pt x="237" y="367"/>
                  <a:pt x="237" y="367"/>
                </a:cubicBezTo>
                <a:cubicBezTo>
                  <a:pt x="237" y="0"/>
                  <a:pt x="237" y="0"/>
                  <a:pt x="237" y="0"/>
                </a:cubicBezTo>
                <a:cubicBezTo>
                  <a:pt x="331" y="0"/>
                  <a:pt x="331" y="0"/>
                  <a:pt x="331" y="0"/>
                </a:cubicBezTo>
                <a:cubicBezTo>
                  <a:pt x="331" y="76"/>
                  <a:pt x="331" y="76"/>
                  <a:pt x="331" y="76"/>
                </a:cubicBezTo>
                <a:cubicBezTo>
                  <a:pt x="331" y="367"/>
                  <a:pt x="331" y="367"/>
                  <a:pt x="331" y="367"/>
                </a:cubicBezTo>
                <a:cubicBezTo>
                  <a:pt x="331" y="367"/>
                  <a:pt x="331" y="367"/>
                  <a:pt x="331" y="367"/>
                </a:cubicBezTo>
                <a:cubicBezTo>
                  <a:pt x="331" y="458"/>
                  <a:pt x="298" y="536"/>
                  <a:pt x="234" y="601"/>
                </a:cubicBezTo>
                <a:cubicBezTo>
                  <a:pt x="169" y="665"/>
                  <a:pt x="92" y="698"/>
                  <a:pt x="0" y="698"/>
                </a:cubicBezTo>
                <a:cubicBezTo>
                  <a:pt x="0" y="698"/>
                  <a:pt x="0" y="698"/>
                  <a:pt x="0" y="698"/>
                </a:cubicBezTo>
                <a:lnTo>
                  <a:pt x="0" y="603"/>
                </a:lnTo>
                <a:close/>
              </a:path>
            </a:pathLst>
          </a:custGeom>
          <a:solidFill>
            <a:srgbClr val="779F08"/>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4" name="Freeform 25"/>
          <p:cNvSpPr>
            <a:spLocks noEditPoints="1"/>
          </p:cNvSpPr>
          <p:nvPr/>
        </p:nvSpPr>
        <p:spPr bwMode="auto">
          <a:xfrm rot="5400000">
            <a:off x="2203211" y="2278569"/>
            <a:ext cx="1858961" cy="3791839"/>
          </a:xfrm>
          <a:custGeom>
            <a:avLst/>
            <a:gdLst/>
            <a:ahLst/>
            <a:cxnLst>
              <a:cxn ang="0">
                <a:pos x="0" y="774"/>
              </a:cxn>
              <a:cxn ang="0">
                <a:pos x="0" y="774"/>
              </a:cxn>
              <a:cxn ang="0">
                <a:pos x="234" y="677"/>
              </a:cxn>
              <a:cxn ang="0">
                <a:pos x="331" y="443"/>
              </a:cxn>
              <a:cxn ang="0">
                <a:pos x="331" y="443"/>
              </a:cxn>
              <a:cxn ang="0">
                <a:pos x="331" y="152"/>
              </a:cxn>
              <a:cxn ang="0">
                <a:pos x="423" y="152"/>
              </a:cxn>
              <a:cxn ang="0">
                <a:pos x="423" y="442"/>
              </a:cxn>
              <a:cxn ang="0">
                <a:pos x="423" y="443"/>
              </a:cxn>
              <a:cxn ang="0">
                <a:pos x="299" y="742"/>
              </a:cxn>
              <a:cxn ang="0">
                <a:pos x="114" y="852"/>
              </a:cxn>
              <a:cxn ang="0">
                <a:pos x="0" y="866"/>
              </a:cxn>
              <a:cxn ang="0">
                <a:pos x="0" y="774"/>
              </a:cxn>
              <a:cxn ang="0">
                <a:pos x="143" y="0"/>
              </a:cxn>
              <a:cxn ang="0">
                <a:pos x="143" y="254"/>
              </a:cxn>
              <a:cxn ang="0">
                <a:pos x="143" y="254"/>
              </a:cxn>
              <a:cxn ang="0">
                <a:pos x="143" y="0"/>
              </a:cxn>
            </a:cxnLst>
            <a:rect l="0" t="0" r="r" b="b"/>
            <a:pathLst>
              <a:path w="423" h="866">
                <a:moveTo>
                  <a:pt x="0" y="774"/>
                </a:moveTo>
                <a:cubicBezTo>
                  <a:pt x="0" y="774"/>
                  <a:pt x="0" y="774"/>
                  <a:pt x="0" y="774"/>
                </a:cubicBezTo>
                <a:cubicBezTo>
                  <a:pt x="92" y="774"/>
                  <a:pt x="169" y="741"/>
                  <a:pt x="234" y="677"/>
                </a:cubicBezTo>
                <a:cubicBezTo>
                  <a:pt x="298" y="612"/>
                  <a:pt x="331" y="534"/>
                  <a:pt x="331" y="443"/>
                </a:cubicBezTo>
                <a:cubicBezTo>
                  <a:pt x="331" y="443"/>
                  <a:pt x="331" y="443"/>
                  <a:pt x="331" y="443"/>
                </a:cubicBezTo>
                <a:cubicBezTo>
                  <a:pt x="331" y="152"/>
                  <a:pt x="331" y="152"/>
                  <a:pt x="331" y="152"/>
                </a:cubicBezTo>
                <a:cubicBezTo>
                  <a:pt x="423" y="152"/>
                  <a:pt x="423" y="152"/>
                  <a:pt x="423" y="152"/>
                </a:cubicBezTo>
                <a:cubicBezTo>
                  <a:pt x="423" y="442"/>
                  <a:pt x="423" y="442"/>
                  <a:pt x="423" y="442"/>
                </a:cubicBezTo>
                <a:cubicBezTo>
                  <a:pt x="423" y="442"/>
                  <a:pt x="423" y="443"/>
                  <a:pt x="423" y="443"/>
                </a:cubicBezTo>
                <a:cubicBezTo>
                  <a:pt x="423" y="560"/>
                  <a:pt x="382" y="660"/>
                  <a:pt x="299" y="742"/>
                </a:cubicBezTo>
                <a:cubicBezTo>
                  <a:pt x="245" y="797"/>
                  <a:pt x="183" y="833"/>
                  <a:pt x="114" y="852"/>
                </a:cubicBezTo>
                <a:cubicBezTo>
                  <a:pt x="78" y="861"/>
                  <a:pt x="40" y="866"/>
                  <a:pt x="0" y="866"/>
                </a:cubicBezTo>
                <a:lnTo>
                  <a:pt x="0" y="774"/>
                </a:lnTo>
                <a:close/>
                <a:moveTo>
                  <a:pt x="143" y="0"/>
                </a:moveTo>
                <a:cubicBezTo>
                  <a:pt x="143" y="254"/>
                  <a:pt x="143" y="254"/>
                  <a:pt x="143" y="254"/>
                </a:cubicBezTo>
                <a:cubicBezTo>
                  <a:pt x="143" y="254"/>
                  <a:pt x="143" y="254"/>
                  <a:pt x="143" y="254"/>
                </a:cubicBezTo>
                <a:cubicBezTo>
                  <a:pt x="143" y="0"/>
                  <a:pt x="143" y="0"/>
                  <a:pt x="143" y="0"/>
                </a:cubicBezTo>
                <a:close/>
              </a:path>
            </a:pathLst>
          </a:custGeom>
          <a:solidFill>
            <a:schemeClr val="accent4"/>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5" name="Freeform 27"/>
          <p:cNvSpPr>
            <a:spLocks/>
          </p:cNvSpPr>
          <p:nvPr/>
        </p:nvSpPr>
        <p:spPr bwMode="auto">
          <a:xfrm rot="5400000">
            <a:off x="3600206" y="2112259"/>
            <a:ext cx="628277" cy="2893771"/>
          </a:xfrm>
          <a:custGeom>
            <a:avLst/>
            <a:gdLst/>
            <a:ahLst/>
            <a:cxnLst>
              <a:cxn ang="0">
                <a:pos x="143" y="330"/>
              </a:cxn>
              <a:cxn ang="0">
                <a:pos x="143" y="519"/>
              </a:cxn>
              <a:cxn ang="0">
                <a:pos x="101" y="620"/>
              </a:cxn>
              <a:cxn ang="0">
                <a:pos x="0" y="661"/>
              </a:cxn>
              <a:cxn ang="0">
                <a:pos x="0" y="661"/>
              </a:cxn>
              <a:cxn ang="0">
                <a:pos x="0" y="576"/>
              </a:cxn>
              <a:cxn ang="0">
                <a:pos x="0" y="576"/>
              </a:cxn>
              <a:cxn ang="0">
                <a:pos x="41" y="559"/>
              </a:cxn>
              <a:cxn ang="0">
                <a:pos x="58" y="519"/>
              </a:cxn>
              <a:cxn ang="0">
                <a:pos x="58" y="289"/>
              </a:cxn>
              <a:cxn ang="0">
                <a:pos x="58" y="0"/>
              </a:cxn>
              <a:cxn ang="0">
                <a:pos x="143" y="0"/>
              </a:cxn>
              <a:cxn ang="0">
                <a:pos x="143" y="76"/>
              </a:cxn>
              <a:cxn ang="0">
                <a:pos x="143" y="330"/>
              </a:cxn>
              <a:cxn ang="0">
                <a:pos x="143" y="330"/>
              </a:cxn>
            </a:cxnLst>
            <a:rect l="0" t="0" r="r" b="b"/>
            <a:pathLst>
              <a:path w="143" h="661">
                <a:moveTo>
                  <a:pt x="143" y="330"/>
                </a:moveTo>
                <a:cubicBezTo>
                  <a:pt x="143" y="519"/>
                  <a:pt x="143" y="519"/>
                  <a:pt x="143" y="519"/>
                </a:cubicBezTo>
                <a:cubicBezTo>
                  <a:pt x="143" y="558"/>
                  <a:pt x="129" y="592"/>
                  <a:pt x="101" y="620"/>
                </a:cubicBezTo>
                <a:cubicBezTo>
                  <a:pt x="73" y="648"/>
                  <a:pt x="40" y="661"/>
                  <a:pt x="0" y="661"/>
                </a:cubicBezTo>
                <a:cubicBezTo>
                  <a:pt x="0" y="661"/>
                  <a:pt x="0" y="661"/>
                  <a:pt x="0" y="661"/>
                </a:cubicBezTo>
                <a:cubicBezTo>
                  <a:pt x="0" y="576"/>
                  <a:pt x="0" y="576"/>
                  <a:pt x="0" y="576"/>
                </a:cubicBezTo>
                <a:cubicBezTo>
                  <a:pt x="0" y="576"/>
                  <a:pt x="0" y="576"/>
                  <a:pt x="0" y="576"/>
                </a:cubicBezTo>
                <a:cubicBezTo>
                  <a:pt x="16" y="576"/>
                  <a:pt x="30" y="571"/>
                  <a:pt x="41" y="559"/>
                </a:cubicBezTo>
                <a:cubicBezTo>
                  <a:pt x="52" y="548"/>
                  <a:pt x="58" y="535"/>
                  <a:pt x="58" y="519"/>
                </a:cubicBezTo>
                <a:cubicBezTo>
                  <a:pt x="58" y="289"/>
                  <a:pt x="58" y="289"/>
                  <a:pt x="58" y="289"/>
                </a:cubicBezTo>
                <a:cubicBezTo>
                  <a:pt x="58" y="0"/>
                  <a:pt x="58" y="0"/>
                  <a:pt x="58" y="0"/>
                </a:cubicBezTo>
                <a:cubicBezTo>
                  <a:pt x="143" y="0"/>
                  <a:pt x="143" y="0"/>
                  <a:pt x="143" y="0"/>
                </a:cubicBezTo>
                <a:cubicBezTo>
                  <a:pt x="143" y="76"/>
                  <a:pt x="143" y="76"/>
                  <a:pt x="143" y="76"/>
                </a:cubicBezTo>
                <a:cubicBezTo>
                  <a:pt x="143" y="330"/>
                  <a:pt x="143" y="330"/>
                  <a:pt x="143" y="330"/>
                </a:cubicBezTo>
                <a:cubicBezTo>
                  <a:pt x="143" y="330"/>
                  <a:pt x="143" y="330"/>
                  <a:pt x="143" y="330"/>
                </a:cubicBezTo>
                <a:close/>
              </a:path>
            </a:pathLst>
          </a:custGeom>
          <a:solidFill>
            <a:schemeClr val="accent1"/>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6" name="TextBox 82"/>
          <p:cNvSpPr txBox="1"/>
          <p:nvPr/>
        </p:nvSpPr>
        <p:spPr>
          <a:xfrm>
            <a:off x="6402438" y="2465013"/>
            <a:ext cx="3006699" cy="784830"/>
          </a:xfrm>
          <a:prstGeom prst="rect">
            <a:avLst/>
          </a:prstGeom>
          <a:noFill/>
        </p:spPr>
        <p:txBody>
          <a:bodyPr wrap="square" rtlCol="0">
            <a:spAutoFit/>
          </a:bodyPr>
          <a:lstStyle/>
          <a:p>
            <a:r>
              <a:rPr lang="zh-CN" altLang="en-US" sz="1300" b="1" kern="3000" spc="30" dirty="0">
                <a:latin typeface="微软雅黑"/>
                <a:ea typeface="微软雅黑"/>
              </a:rPr>
              <a:t>添加标</a:t>
            </a:r>
            <a:r>
              <a:rPr lang="zh-CN" altLang="en-US" sz="1300" b="1" kern="3000" spc="30" dirty="0" smtClean="0">
                <a:latin typeface="微软雅黑"/>
                <a:ea typeface="微软雅黑"/>
              </a:rPr>
              <a:t>题</a:t>
            </a:r>
            <a:endParaRPr lang="en-US" altLang="zh-CN" sz="1300" b="1" kern="3000" spc="30" dirty="0" smtClean="0">
              <a:latin typeface="微软雅黑"/>
              <a:ea typeface="微软雅黑"/>
            </a:endParaRPr>
          </a:p>
          <a:p>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a:p>
            <a:endParaRPr lang="en-US" altLang="zh-CN" sz="1200" kern="3000" spc="30" dirty="0">
              <a:latin typeface="微软雅黑"/>
              <a:ea typeface="微软雅黑"/>
            </a:endParaRPr>
          </a:p>
        </p:txBody>
      </p:sp>
      <p:sp>
        <p:nvSpPr>
          <p:cNvPr id="79" name="TextBox 95"/>
          <p:cNvSpPr txBox="1"/>
          <p:nvPr/>
        </p:nvSpPr>
        <p:spPr>
          <a:xfrm>
            <a:off x="6402438" y="3209721"/>
            <a:ext cx="3006699" cy="938719"/>
          </a:xfrm>
          <a:prstGeom prst="rect">
            <a:avLst/>
          </a:prstGeom>
          <a:noFill/>
        </p:spPr>
        <p:txBody>
          <a:bodyPr wrap="square" rtlCol="0">
            <a:spAutoFit/>
          </a:bodyPr>
          <a:lstStyle/>
          <a:p>
            <a:r>
              <a:rPr lang="zh-CN" altLang="en-US" sz="1300" b="1" kern="3000" spc="30" dirty="0">
                <a:latin typeface="微软雅黑"/>
                <a:ea typeface="微软雅黑"/>
              </a:rPr>
              <a:t>添加标题</a:t>
            </a:r>
            <a:endParaRPr lang="en-US" altLang="zh-CN" sz="1300" b="1" kern="3000" spc="30" dirty="0">
              <a:latin typeface="微软雅黑"/>
              <a:ea typeface="微软雅黑"/>
            </a:endParaRPr>
          </a:p>
          <a:p>
            <a:r>
              <a:rPr lang="zh-CN" altLang="en-US" sz="1000" kern="0" dirty="0">
                <a:latin typeface="微软雅黑" pitchFamily="34" charset="-122"/>
                <a:ea typeface="微软雅黑" pitchFamily="34" charset="-122"/>
              </a:rPr>
              <a:t>您的内容打在这里，或者通过复制您的文本后，在此框中选择粘贴，并选择只保留文字。</a:t>
            </a:r>
          </a:p>
          <a:p>
            <a:endParaRPr lang="en-US" altLang="zh-CN" sz="1200" kern="3000" spc="30" dirty="0">
              <a:latin typeface="微软雅黑"/>
              <a:ea typeface="微软雅黑"/>
            </a:endParaRPr>
          </a:p>
          <a:p>
            <a:endParaRPr lang="en-US" sz="1000" b="1" dirty="0">
              <a:solidFill>
                <a:schemeClr val="tx2">
                  <a:lumMod val="50000"/>
                  <a:lumOff val="50000"/>
                </a:schemeClr>
              </a:solidFill>
              <a:latin typeface="Calibri" pitchFamily="34" charset="0"/>
              <a:cs typeface="Calibri" pitchFamily="34" charset="0"/>
            </a:endParaRPr>
          </a:p>
        </p:txBody>
      </p:sp>
      <p:sp>
        <p:nvSpPr>
          <p:cNvPr id="80" name="TextBox 96"/>
          <p:cNvSpPr txBox="1"/>
          <p:nvPr/>
        </p:nvSpPr>
        <p:spPr>
          <a:xfrm>
            <a:off x="6402438" y="3960028"/>
            <a:ext cx="3006699" cy="938719"/>
          </a:xfrm>
          <a:prstGeom prst="rect">
            <a:avLst/>
          </a:prstGeom>
          <a:noFill/>
        </p:spPr>
        <p:txBody>
          <a:bodyPr wrap="square" rtlCol="0">
            <a:spAutoFit/>
          </a:bodyPr>
          <a:lstStyle/>
          <a:p>
            <a:r>
              <a:rPr lang="zh-CN" altLang="en-US" sz="1300" b="1" kern="3000" spc="30" dirty="0">
                <a:latin typeface="微软雅黑"/>
                <a:ea typeface="微软雅黑"/>
              </a:rPr>
              <a:t>添加标题</a:t>
            </a:r>
            <a:endParaRPr lang="en-US" altLang="zh-CN" sz="1300" b="1" kern="3000" spc="30" dirty="0">
              <a:latin typeface="微软雅黑"/>
              <a:ea typeface="微软雅黑"/>
            </a:endParaRPr>
          </a:p>
          <a:p>
            <a:r>
              <a:rPr lang="zh-CN" altLang="en-US" sz="1000" kern="0" dirty="0">
                <a:latin typeface="微软雅黑" pitchFamily="34" charset="-122"/>
                <a:ea typeface="微软雅黑" pitchFamily="34" charset="-122"/>
              </a:rPr>
              <a:t>您的内容打在这里，或者通过复制您的文本后，在此框中选择粘贴，并选择只保留文字。</a:t>
            </a:r>
          </a:p>
          <a:p>
            <a:endParaRPr lang="en-US" altLang="zh-CN" sz="1200" kern="3000" spc="30" dirty="0">
              <a:latin typeface="微软雅黑"/>
              <a:ea typeface="微软雅黑"/>
            </a:endParaRPr>
          </a:p>
          <a:p>
            <a:endParaRPr lang="en-US" sz="1000" b="1" dirty="0">
              <a:solidFill>
                <a:schemeClr val="tx2">
                  <a:lumMod val="50000"/>
                  <a:lumOff val="50000"/>
                </a:schemeClr>
              </a:solidFill>
              <a:latin typeface="Calibri" pitchFamily="34" charset="0"/>
              <a:cs typeface="Calibri" pitchFamily="34" charset="0"/>
            </a:endParaRPr>
          </a:p>
        </p:txBody>
      </p:sp>
      <p:sp>
        <p:nvSpPr>
          <p:cNvPr id="81" name="TextBox 97"/>
          <p:cNvSpPr txBox="1"/>
          <p:nvPr/>
        </p:nvSpPr>
        <p:spPr>
          <a:xfrm>
            <a:off x="6402438" y="4774160"/>
            <a:ext cx="3006699" cy="938719"/>
          </a:xfrm>
          <a:prstGeom prst="rect">
            <a:avLst/>
          </a:prstGeom>
          <a:noFill/>
        </p:spPr>
        <p:txBody>
          <a:bodyPr wrap="square" rtlCol="0">
            <a:spAutoFit/>
          </a:bodyPr>
          <a:lstStyle/>
          <a:p>
            <a:r>
              <a:rPr lang="zh-CN" altLang="en-US" sz="1300" b="1" kern="3000" spc="30" dirty="0">
                <a:latin typeface="微软雅黑"/>
                <a:ea typeface="微软雅黑"/>
              </a:rPr>
              <a:t>添加标题</a:t>
            </a:r>
            <a:endParaRPr lang="en-US" altLang="zh-CN" sz="1300" b="1" kern="3000" spc="30" dirty="0">
              <a:latin typeface="微软雅黑"/>
              <a:ea typeface="微软雅黑"/>
            </a:endParaRPr>
          </a:p>
          <a:p>
            <a:r>
              <a:rPr lang="zh-CN" altLang="en-US" sz="1000" kern="0" dirty="0">
                <a:latin typeface="微软雅黑" pitchFamily="34" charset="-122"/>
                <a:ea typeface="微软雅黑" pitchFamily="34" charset="-122"/>
              </a:rPr>
              <a:t>您的内容打在这里，或者通过复制您的文本后，在此框中选择粘贴，并选择只保留文字。</a:t>
            </a:r>
          </a:p>
          <a:p>
            <a:endParaRPr lang="en-US" altLang="zh-CN" sz="1200" kern="3000" spc="30" dirty="0">
              <a:latin typeface="微软雅黑"/>
              <a:ea typeface="微软雅黑"/>
            </a:endParaRPr>
          </a:p>
          <a:p>
            <a:endParaRPr lang="en-US" sz="1000" b="1" dirty="0">
              <a:solidFill>
                <a:schemeClr val="tx2">
                  <a:lumMod val="50000"/>
                  <a:lumOff val="50000"/>
                </a:schemeClr>
              </a:solidFill>
              <a:latin typeface="Calibri" pitchFamily="34" charset="0"/>
              <a:cs typeface="Calibri" pitchFamily="34" charset="0"/>
            </a:endParaRPr>
          </a:p>
        </p:txBody>
      </p:sp>
      <p:grpSp>
        <p:nvGrpSpPr>
          <p:cNvPr id="82" name="Group 279"/>
          <p:cNvGrpSpPr/>
          <p:nvPr/>
        </p:nvGrpSpPr>
        <p:grpSpPr>
          <a:xfrm>
            <a:off x="1221146" y="2753588"/>
            <a:ext cx="412331" cy="412330"/>
            <a:chOff x="846989" y="1401020"/>
            <a:chExt cx="877416" cy="877416"/>
          </a:xfrm>
          <a:effectLst>
            <a:outerShdw blurRad="63500" dir="11640000" sx="1000" sy="1000" rotWithShape="0">
              <a:prstClr val="black">
                <a:alpha val="15000"/>
              </a:prstClr>
            </a:outerShdw>
          </a:effectLst>
        </p:grpSpPr>
        <p:sp>
          <p:nvSpPr>
            <p:cNvPr id="83" name="Teardrop 99"/>
            <p:cNvSpPr/>
            <p:nvPr/>
          </p:nvSpPr>
          <p:spPr>
            <a:xfrm rot="8100000">
              <a:off x="846989" y="1401020"/>
              <a:ext cx="877416" cy="877416"/>
            </a:xfrm>
            <a:prstGeom prst="teardrop">
              <a:avLst/>
            </a:prstGeom>
            <a:solidFill>
              <a:schemeClr val="accent4"/>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84" name="Oval 10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grpSp>
        <p:nvGrpSpPr>
          <p:cNvPr id="85" name="Group 279"/>
          <p:cNvGrpSpPr/>
          <p:nvPr/>
        </p:nvGrpSpPr>
        <p:grpSpPr>
          <a:xfrm>
            <a:off x="1380446" y="2045976"/>
            <a:ext cx="986599" cy="986591"/>
            <a:chOff x="846989" y="1401020"/>
            <a:chExt cx="877416" cy="877416"/>
          </a:xfrm>
          <a:effectLst>
            <a:outerShdw blurRad="63500" dir="11640000" sx="1000" sy="1000" rotWithShape="0">
              <a:prstClr val="black">
                <a:alpha val="15000"/>
              </a:prstClr>
            </a:outerShdw>
          </a:effectLst>
        </p:grpSpPr>
        <p:sp>
          <p:nvSpPr>
            <p:cNvPr id="86" name="Teardrop 102"/>
            <p:cNvSpPr/>
            <p:nvPr/>
          </p:nvSpPr>
          <p:spPr>
            <a:xfrm rot="8100000">
              <a:off x="846989" y="1401020"/>
              <a:ext cx="877416" cy="877416"/>
            </a:xfrm>
            <a:prstGeom prst="teardrop">
              <a:avLst/>
            </a:prstGeom>
            <a:solidFill>
              <a:srgbClr val="779F08"/>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87" name="Oval 10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grpSp>
        <p:nvGrpSpPr>
          <p:cNvPr id="88" name="Group 279"/>
          <p:cNvGrpSpPr/>
          <p:nvPr/>
        </p:nvGrpSpPr>
        <p:grpSpPr>
          <a:xfrm>
            <a:off x="1868502" y="2291823"/>
            <a:ext cx="785199" cy="785194"/>
            <a:chOff x="846989" y="1401020"/>
            <a:chExt cx="877416" cy="877416"/>
          </a:xfrm>
          <a:effectLst>
            <a:outerShdw blurRad="63500" dir="11640000" sx="1000" sy="1000" rotWithShape="0">
              <a:prstClr val="black">
                <a:alpha val="15000"/>
              </a:prstClr>
            </a:outerShdw>
          </a:effectLst>
        </p:grpSpPr>
        <p:sp>
          <p:nvSpPr>
            <p:cNvPr id="89" name="Teardrop 105"/>
            <p:cNvSpPr/>
            <p:nvPr/>
          </p:nvSpPr>
          <p:spPr>
            <a:xfrm rot="8100000">
              <a:off x="846989" y="1401020"/>
              <a:ext cx="877416" cy="877416"/>
            </a:xfrm>
            <a:prstGeom prst="teardrop">
              <a:avLst/>
            </a:prstGeom>
            <a:solidFill>
              <a:srgbClr val="A8D72A"/>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90" name="Oval 10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grpSp>
        <p:nvGrpSpPr>
          <p:cNvPr id="91" name="Group 279"/>
          <p:cNvGrpSpPr/>
          <p:nvPr/>
        </p:nvGrpSpPr>
        <p:grpSpPr>
          <a:xfrm>
            <a:off x="2394697" y="2578391"/>
            <a:ext cx="555781" cy="555779"/>
            <a:chOff x="846989" y="1401020"/>
            <a:chExt cx="877416" cy="877416"/>
          </a:xfrm>
          <a:effectLst>
            <a:outerShdw blurRad="63500" dir="11640000" sx="1000" sy="1000" rotWithShape="0">
              <a:prstClr val="black">
                <a:alpha val="15000"/>
              </a:prstClr>
            </a:outerShdw>
          </a:effectLst>
        </p:grpSpPr>
        <p:sp>
          <p:nvSpPr>
            <p:cNvPr id="92" name="Teardrop 108"/>
            <p:cNvSpPr/>
            <p:nvPr/>
          </p:nvSpPr>
          <p:spPr>
            <a:xfrm rot="8100000">
              <a:off x="846989" y="1401020"/>
              <a:ext cx="877416" cy="877416"/>
            </a:xfrm>
            <a:prstGeom prst="teardrop">
              <a:avLst/>
            </a:prstGeom>
            <a:solidFill>
              <a:schemeClr val="accent1"/>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93" name="Oval 10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sp>
        <p:nvSpPr>
          <p:cNvPr id="94" name="Text Placeholder 3"/>
          <p:cNvSpPr txBox="1">
            <a:spLocks/>
          </p:cNvSpPr>
          <p:nvPr/>
        </p:nvSpPr>
        <p:spPr>
          <a:xfrm>
            <a:off x="4736668" y="3496269"/>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20%</a:t>
            </a:r>
          </a:p>
        </p:txBody>
      </p:sp>
      <p:sp>
        <p:nvSpPr>
          <p:cNvPr id="95" name="Text Placeholder 3"/>
          <p:cNvSpPr txBox="1">
            <a:spLocks/>
          </p:cNvSpPr>
          <p:nvPr/>
        </p:nvSpPr>
        <p:spPr>
          <a:xfrm>
            <a:off x="4415470" y="3894438"/>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40%</a:t>
            </a:r>
          </a:p>
        </p:txBody>
      </p:sp>
      <p:sp>
        <p:nvSpPr>
          <p:cNvPr id="96" name="Text Placeholder 3"/>
          <p:cNvSpPr txBox="1">
            <a:spLocks/>
          </p:cNvSpPr>
          <p:nvPr/>
        </p:nvSpPr>
        <p:spPr>
          <a:xfrm>
            <a:off x="4086822" y="4295885"/>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60%</a:t>
            </a:r>
          </a:p>
        </p:txBody>
      </p:sp>
      <p:sp>
        <p:nvSpPr>
          <p:cNvPr id="97" name="Text Placeholder 3"/>
          <p:cNvSpPr txBox="1">
            <a:spLocks/>
          </p:cNvSpPr>
          <p:nvPr/>
        </p:nvSpPr>
        <p:spPr>
          <a:xfrm>
            <a:off x="3755743" y="4708557"/>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80%</a:t>
            </a:r>
          </a:p>
        </p:txBody>
      </p:sp>
    </p:spTree>
    <p:extLst>
      <p:ext uri="{BB962C8B-B14F-4D97-AF65-F5344CB8AC3E}">
        <p14:creationId xmlns:p14="http://schemas.microsoft.com/office/powerpoint/2010/main" val="320412487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strips(downRight)">
                                      <p:cBhvr>
                                        <p:cTn id="11" dur="500"/>
                                        <p:tgtEl>
                                          <p:spTgt spid="65"/>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ppt_x"/>
                                          </p:val>
                                        </p:tav>
                                        <p:tav tm="100000">
                                          <p:val>
                                            <p:strVal val="#ppt_x"/>
                                          </p:val>
                                        </p:tav>
                                      </p:tavLst>
                                    </p:anim>
                                    <p:anim calcmode="lin" valueType="num">
                                      <p:cBhvr additive="base">
                                        <p:cTn id="16" dur="500" fill="hold"/>
                                        <p:tgtEl>
                                          <p:spTgt spid="91"/>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8" accel="50000" decel="50000" fill="hold" grpId="0" nodeType="afterEffect">
                                  <p:stCondLst>
                                    <p:cond delay="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0-#ppt_w/2"/>
                                          </p:val>
                                        </p:tav>
                                        <p:tav tm="100000">
                                          <p:val>
                                            <p:strVal val="#ppt_x"/>
                                          </p:val>
                                        </p:tav>
                                      </p:tavLst>
                                    </p:anim>
                                    <p:anim calcmode="lin" valueType="num">
                                      <p:cBhvr additive="base">
                                        <p:cTn id="21" dur="500" fill="hold"/>
                                        <p:tgtEl>
                                          <p:spTgt spid="9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strips(downRight)">
                                      <p:cBhvr>
                                        <p:cTn id="25" dur="500"/>
                                        <p:tgtEl>
                                          <p:spTgt spid="62"/>
                                        </p:tgtEl>
                                      </p:cBhvr>
                                    </p:animEffect>
                                  </p:childTnLst>
                                </p:cTn>
                              </p:par>
                            </p:childTnLst>
                          </p:cTn>
                        </p:par>
                        <p:par>
                          <p:cTn id="26" fill="hold">
                            <p:stCondLst>
                              <p:cond delay="2500"/>
                            </p:stCondLst>
                            <p:childTnLst>
                              <p:par>
                                <p:cTn id="27" presetID="2" presetClass="entr" presetSubtype="1" accel="50000" decel="50000"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 calcmode="lin" valueType="num">
                                      <p:cBhvr additive="base">
                                        <p:cTn id="29" dur="500" fill="hold"/>
                                        <p:tgtEl>
                                          <p:spTgt spid="88"/>
                                        </p:tgtEl>
                                        <p:attrNameLst>
                                          <p:attrName>ppt_x</p:attrName>
                                        </p:attrNameLst>
                                      </p:cBhvr>
                                      <p:tavLst>
                                        <p:tav tm="0">
                                          <p:val>
                                            <p:strVal val="#ppt_x"/>
                                          </p:val>
                                        </p:tav>
                                        <p:tav tm="100000">
                                          <p:val>
                                            <p:strVal val="#ppt_x"/>
                                          </p:val>
                                        </p:tav>
                                      </p:tavLst>
                                    </p:anim>
                                    <p:anim calcmode="lin" valueType="num">
                                      <p:cBhvr additive="base">
                                        <p:cTn id="30" dur="500" fill="hold"/>
                                        <p:tgtEl>
                                          <p:spTgt spid="8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8" accel="50000" decel="50000" fill="hold" grpId="0" nodeType="after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500" fill="hold"/>
                                        <p:tgtEl>
                                          <p:spTgt spid="95"/>
                                        </p:tgtEl>
                                        <p:attrNameLst>
                                          <p:attrName>ppt_x</p:attrName>
                                        </p:attrNameLst>
                                      </p:cBhvr>
                                      <p:tavLst>
                                        <p:tav tm="0">
                                          <p:val>
                                            <p:strVal val="0-#ppt_w/2"/>
                                          </p:val>
                                        </p:tav>
                                        <p:tav tm="100000">
                                          <p:val>
                                            <p:strVal val="#ppt_x"/>
                                          </p:val>
                                        </p:tav>
                                      </p:tavLst>
                                    </p:anim>
                                    <p:anim calcmode="lin" valueType="num">
                                      <p:cBhvr additive="base">
                                        <p:cTn id="35" dur="500" fill="hold"/>
                                        <p:tgtEl>
                                          <p:spTgt spid="9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8" presetClass="entr" presetSubtype="6"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strips(downRight)">
                                      <p:cBhvr>
                                        <p:cTn id="39" dur="500"/>
                                        <p:tgtEl>
                                          <p:spTgt spid="63"/>
                                        </p:tgtEl>
                                      </p:cBhvr>
                                    </p:animEffect>
                                  </p:childTnLst>
                                </p:cTn>
                              </p:par>
                            </p:childTnLst>
                          </p:cTn>
                        </p:par>
                        <p:par>
                          <p:cTn id="40" fill="hold">
                            <p:stCondLst>
                              <p:cond delay="4000"/>
                            </p:stCondLst>
                            <p:childTnLst>
                              <p:par>
                                <p:cTn id="41" presetID="2" presetClass="entr" presetSubtype="1" accel="50000" decel="50000"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500" fill="hold"/>
                                        <p:tgtEl>
                                          <p:spTgt spid="85"/>
                                        </p:tgtEl>
                                        <p:attrNameLst>
                                          <p:attrName>ppt_x</p:attrName>
                                        </p:attrNameLst>
                                      </p:cBhvr>
                                      <p:tavLst>
                                        <p:tav tm="0">
                                          <p:val>
                                            <p:strVal val="#ppt_x"/>
                                          </p:val>
                                        </p:tav>
                                        <p:tav tm="100000">
                                          <p:val>
                                            <p:strVal val="#ppt_x"/>
                                          </p:val>
                                        </p:tav>
                                      </p:tavLst>
                                    </p:anim>
                                    <p:anim calcmode="lin" valueType="num">
                                      <p:cBhvr additive="base">
                                        <p:cTn id="44" dur="500" fill="hold"/>
                                        <p:tgtEl>
                                          <p:spTgt spid="85"/>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 presetClass="entr" presetSubtype="8" accel="50000" decel="50000"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 calcmode="lin" valueType="num">
                                      <p:cBhvr additive="base">
                                        <p:cTn id="48" dur="500" fill="hold"/>
                                        <p:tgtEl>
                                          <p:spTgt spid="96"/>
                                        </p:tgtEl>
                                        <p:attrNameLst>
                                          <p:attrName>ppt_x</p:attrName>
                                        </p:attrNameLst>
                                      </p:cBhvr>
                                      <p:tavLst>
                                        <p:tav tm="0">
                                          <p:val>
                                            <p:strVal val="0-#ppt_w/2"/>
                                          </p:val>
                                        </p:tav>
                                        <p:tav tm="100000">
                                          <p:val>
                                            <p:strVal val="#ppt_x"/>
                                          </p:val>
                                        </p:tav>
                                      </p:tavLst>
                                    </p:anim>
                                    <p:anim calcmode="lin" valueType="num">
                                      <p:cBhvr additive="base">
                                        <p:cTn id="49" dur="500" fill="hold"/>
                                        <p:tgtEl>
                                          <p:spTgt spid="96"/>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strips(downRight)">
                                      <p:cBhvr>
                                        <p:cTn id="53" dur="500"/>
                                        <p:tgtEl>
                                          <p:spTgt spid="64"/>
                                        </p:tgtEl>
                                      </p:cBhvr>
                                    </p:animEffect>
                                  </p:childTnLst>
                                </p:cTn>
                              </p:par>
                            </p:childTnLst>
                          </p:cTn>
                        </p:par>
                        <p:par>
                          <p:cTn id="54" fill="hold">
                            <p:stCondLst>
                              <p:cond delay="5500"/>
                            </p:stCondLst>
                            <p:childTnLst>
                              <p:par>
                                <p:cTn id="55" presetID="2" presetClass="entr" presetSubtype="1" accel="50000" decel="5000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500" fill="hold"/>
                                        <p:tgtEl>
                                          <p:spTgt spid="82"/>
                                        </p:tgtEl>
                                        <p:attrNameLst>
                                          <p:attrName>ppt_x</p:attrName>
                                        </p:attrNameLst>
                                      </p:cBhvr>
                                      <p:tavLst>
                                        <p:tav tm="0">
                                          <p:val>
                                            <p:strVal val="#ppt_x"/>
                                          </p:val>
                                        </p:tav>
                                        <p:tav tm="100000">
                                          <p:val>
                                            <p:strVal val="#ppt_x"/>
                                          </p:val>
                                        </p:tav>
                                      </p:tavLst>
                                    </p:anim>
                                    <p:anim calcmode="lin" valueType="num">
                                      <p:cBhvr additive="base">
                                        <p:cTn id="58" dur="500" fill="hold"/>
                                        <p:tgtEl>
                                          <p:spTgt spid="82"/>
                                        </p:tgtEl>
                                        <p:attrNameLst>
                                          <p:attrName>ppt_y</p:attrName>
                                        </p:attrNameLst>
                                      </p:cBhvr>
                                      <p:tavLst>
                                        <p:tav tm="0">
                                          <p:val>
                                            <p:strVal val="0-#ppt_h/2"/>
                                          </p:val>
                                        </p:tav>
                                        <p:tav tm="100000">
                                          <p:val>
                                            <p:strVal val="#ppt_y"/>
                                          </p:val>
                                        </p:tav>
                                      </p:tavLst>
                                    </p:anim>
                                  </p:childTnLst>
                                </p:cTn>
                              </p:par>
                            </p:childTnLst>
                          </p:cTn>
                        </p:par>
                        <p:par>
                          <p:cTn id="59" fill="hold">
                            <p:stCondLst>
                              <p:cond delay="60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97"/>
                                        </p:tgtEl>
                                        <p:attrNameLst>
                                          <p:attrName>style.visibility</p:attrName>
                                        </p:attrNameLst>
                                      </p:cBhvr>
                                      <p:to>
                                        <p:strVal val="visible"/>
                                      </p:to>
                                    </p:set>
                                    <p:anim calcmode="lin" valueType="num">
                                      <p:cBhvr additive="base">
                                        <p:cTn id="62" dur="500" fill="hold"/>
                                        <p:tgtEl>
                                          <p:spTgt spid="97"/>
                                        </p:tgtEl>
                                        <p:attrNameLst>
                                          <p:attrName>ppt_x</p:attrName>
                                        </p:attrNameLst>
                                      </p:cBhvr>
                                      <p:tavLst>
                                        <p:tav tm="0">
                                          <p:val>
                                            <p:strVal val="0-#ppt_w/2"/>
                                          </p:val>
                                        </p:tav>
                                        <p:tav tm="100000">
                                          <p:val>
                                            <p:strVal val="#ppt_x"/>
                                          </p:val>
                                        </p:tav>
                                      </p:tavLst>
                                    </p:anim>
                                    <p:anim calcmode="lin" valueType="num">
                                      <p:cBhvr additive="base">
                                        <p:cTn id="63" dur="500" fill="hold"/>
                                        <p:tgtEl>
                                          <p:spTgt spid="97"/>
                                        </p:tgtEl>
                                        <p:attrNameLst>
                                          <p:attrName>ppt_y</p:attrName>
                                        </p:attrNameLst>
                                      </p:cBhvr>
                                      <p:tavLst>
                                        <p:tav tm="0">
                                          <p:val>
                                            <p:strVal val="#ppt_y"/>
                                          </p:val>
                                        </p:tav>
                                        <p:tav tm="100000">
                                          <p:val>
                                            <p:strVal val="#ppt_y"/>
                                          </p:val>
                                        </p:tav>
                                      </p:tavLst>
                                    </p:anim>
                                  </p:childTnLst>
                                </p:cTn>
                              </p:par>
                              <p:par>
                                <p:cTn id="64" presetID="2" presetClass="entr" presetSubtype="4" accel="50000" decel="50000" fill="hold" nodeType="with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ppt_x"/>
                                          </p:val>
                                        </p:tav>
                                        <p:tav tm="100000">
                                          <p:val>
                                            <p:strVal val="#ppt_x"/>
                                          </p:val>
                                        </p:tav>
                                      </p:tavLst>
                                    </p:anim>
                                    <p:anim calcmode="lin" valueType="num">
                                      <p:cBhvr additive="base">
                                        <p:cTn id="67" dur="500" fill="hold"/>
                                        <p:tgtEl>
                                          <p:spTgt spid="66"/>
                                        </p:tgtEl>
                                        <p:attrNameLst>
                                          <p:attrName>ppt_y</p:attrName>
                                        </p:attrNameLst>
                                      </p:cBhvr>
                                      <p:tavLst>
                                        <p:tav tm="0">
                                          <p:val>
                                            <p:strVal val="1+#ppt_h/2"/>
                                          </p:val>
                                        </p:tav>
                                        <p:tav tm="100000">
                                          <p:val>
                                            <p:strVal val="#ppt_y"/>
                                          </p:val>
                                        </p:tav>
                                      </p:tavLst>
                                    </p:anim>
                                  </p:childTnLst>
                                </p:cTn>
                              </p:par>
                              <p:par>
                                <p:cTn id="68" presetID="2" presetClass="entr" presetSubtype="4" accel="50000" decel="5000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 calcmode="lin" valueType="num">
                                      <p:cBhvr additive="base">
                                        <p:cTn id="70" dur="500" fill="hold"/>
                                        <p:tgtEl>
                                          <p:spTgt spid="79"/>
                                        </p:tgtEl>
                                        <p:attrNameLst>
                                          <p:attrName>ppt_x</p:attrName>
                                        </p:attrNameLst>
                                      </p:cBhvr>
                                      <p:tavLst>
                                        <p:tav tm="0">
                                          <p:val>
                                            <p:strVal val="#ppt_x"/>
                                          </p:val>
                                        </p:tav>
                                        <p:tav tm="100000">
                                          <p:val>
                                            <p:strVal val="#ppt_x"/>
                                          </p:val>
                                        </p:tav>
                                      </p:tavLst>
                                    </p:anim>
                                    <p:anim calcmode="lin" valueType="num">
                                      <p:cBhvr additive="base">
                                        <p:cTn id="71" dur="500" fill="hold"/>
                                        <p:tgtEl>
                                          <p:spTgt spid="79"/>
                                        </p:tgtEl>
                                        <p:attrNameLst>
                                          <p:attrName>ppt_y</p:attrName>
                                        </p:attrNameLst>
                                      </p:cBhvr>
                                      <p:tavLst>
                                        <p:tav tm="0">
                                          <p:val>
                                            <p:strVal val="1+#ppt_h/2"/>
                                          </p:val>
                                        </p:tav>
                                        <p:tav tm="100000">
                                          <p:val>
                                            <p:strVal val="#ppt_y"/>
                                          </p:val>
                                        </p:tav>
                                      </p:tavLst>
                                    </p:anim>
                                  </p:childTnLst>
                                </p:cTn>
                              </p:par>
                              <p:par>
                                <p:cTn id="72" presetID="2" presetClass="entr" presetSubtype="4" accel="50000" decel="50000" fill="hold" grpId="0" nodeType="withEffect">
                                  <p:stCondLst>
                                    <p:cond delay="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500" fill="hold"/>
                                        <p:tgtEl>
                                          <p:spTgt spid="80"/>
                                        </p:tgtEl>
                                        <p:attrNameLst>
                                          <p:attrName>ppt_x</p:attrName>
                                        </p:attrNameLst>
                                      </p:cBhvr>
                                      <p:tavLst>
                                        <p:tav tm="0">
                                          <p:val>
                                            <p:strVal val="#ppt_x"/>
                                          </p:val>
                                        </p:tav>
                                        <p:tav tm="100000">
                                          <p:val>
                                            <p:strVal val="#ppt_x"/>
                                          </p:val>
                                        </p:tav>
                                      </p:tavLst>
                                    </p:anim>
                                    <p:anim calcmode="lin" valueType="num">
                                      <p:cBhvr additive="base">
                                        <p:cTn id="75" dur="500" fill="hold"/>
                                        <p:tgtEl>
                                          <p:spTgt spid="80"/>
                                        </p:tgtEl>
                                        <p:attrNameLst>
                                          <p:attrName>ppt_y</p:attrName>
                                        </p:attrNameLst>
                                      </p:cBhvr>
                                      <p:tavLst>
                                        <p:tav tm="0">
                                          <p:val>
                                            <p:strVal val="1+#ppt_h/2"/>
                                          </p:val>
                                        </p:tav>
                                        <p:tav tm="100000">
                                          <p:val>
                                            <p:strVal val="#ppt_y"/>
                                          </p:val>
                                        </p:tav>
                                      </p:tavLst>
                                    </p:anim>
                                  </p:childTnLst>
                                </p:cTn>
                              </p:par>
                              <p:par>
                                <p:cTn id="76" presetID="2" presetClass="entr" presetSubtype="4" accel="50000" decel="50000" fill="hold" grpId="0" nodeType="withEffect">
                                  <p:stCondLst>
                                    <p:cond delay="0"/>
                                  </p:stCondLst>
                                  <p:childTnLst>
                                    <p:set>
                                      <p:cBhvr>
                                        <p:cTn id="77" dur="1" fill="hold">
                                          <p:stCondLst>
                                            <p:cond delay="0"/>
                                          </p:stCondLst>
                                        </p:cTn>
                                        <p:tgtEl>
                                          <p:spTgt spid="81"/>
                                        </p:tgtEl>
                                        <p:attrNameLst>
                                          <p:attrName>style.visibility</p:attrName>
                                        </p:attrNameLst>
                                      </p:cBhvr>
                                      <p:to>
                                        <p:strVal val="visible"/>
                                      </p:to>
                                    </p:set>
                                    <p:anim calcmode="lin" valueType="num">
                                      <p:cBhvr additive="base">
                                        <p:cTn id="78" dur="500" fill="hold"/>
                                        <p:tgtEl>
                                          <p:spTgt spid="81"/>
                                        </p:tgtEl>
                                        <p:attrNameLst>
                                          <p:attrName>ppt_x</p:attrName>
                                        </p:attrNameLst>
                                      </p:cBhvr>
                                      <p:tavLst>
                                        <p:tav tm="0">
                                          <p:val>
                                            <p:strVal val="#ppt_x"/>
                                          </p:val>
                                        </p:tav>
                                        <p:tav tm="100000">
                                          <p:val>
                                            <p:strVal val="#ppt_x"/>
                                          </p:val>
                                        </p:tav>
                                      </p:tavLst>
                                    </p:anim>
                                    <p:anim calcmode="lin" valueType="num">
                                      <p:cBhvr additive="base">
                                        <p:cTn id="79"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79" grpId="0"/>
      <p:bldP spid="80" grpId="0"/>
      <p:bldP spid="81" grpId="0"/>
      <p:bldP spid="94" grpId="0"/>
      <p:bldP spid="95" grpId="0"/>
      <p:bldP spid="96"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7" name="Rectangular Callout 58"/>
          <p:cNvSpPr/>
          <p:nvPr/>
        </p:nvSpPr>
        <p:spPr>
          <a:xfrm>
            <a:off x="3831741"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sp>
        <p:nvSpPr>
          <p:cNvPr id="8" name="Rectangular Callout 59"/>
          <p:cNvSpPr/>
          <p:nvPr/>
        </p:nvSpPr>
        <p:spPr>
          <a:xfrm>
            <a:off x="5833017"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sp>
        <p:nvSpPr>
          <p:cNvPr id="9" name="Rectangular Callout 60"/>
          <p:cNvSpPr/>
          <p:nvPr/>
        </p:nvSpPr>
        <p:spPr>
          <a:xfrm>
            <a:off x="7871351"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sp>
        <p:nvSpPr>
          <p:cNvPr id="10" name="Rectangular Callout 53"/>
          <p:cNvSpPr/>
          <p:nvPr/>
        </p:nvSpPr>
        <p:spPr>
          <a:xfrm>
            <a:off x="1820440"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grpSp>
        <p:nvGrpSpPr>
          <p:cNvPr id="11" name="Group 33"/>
          <p:cNvGrpSpPr>
            <a:grpSpLocks noChangeAspect="1"/>
          </p:cNvGrpSpPr>
          <p:nvPr/>
        </p:nvGrpSpPr>
        <p:grpSpPr>
          <a:xfrm>
            <a:off x="1777651" y="1829161"/>
            <a:ext cx="1871367" cy="1980689"/>
            <a:chOff x="1263334" y="1439274"/>
            <a:chExt cx="1555283" cy="1646138"/>
          </a:xfrm>
        </p:grpSpPr>
        <p:graphicFrame>
          <p:nvGraphicFramePr>
            <p:cNvPr id="12" name="Chart 61"/>
            <p:cNvGraphicFramePr/>
            <p:nvPr>
              <p:extLst>
                <p:ext uri="{D42A27DB-BD31-4B8C-83A1-F6EECF244321}">
                  <p14:modId xmlns:p14="http://schemas.microsoft.com/office/powerpoint/2010/main" val="3414807281"/>
                </p:ext>
              </p:extLst>
            </p:nvPr>
          </p:nvGraphicFramePr>
          <p:xfrm>
            <a:off x="1263334" y="1439274"/>
            <a:ext cx="1555283" cy="1646138"/>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67"/>
            <p:cNvSpPr txBox="1"/>
            <p:nvPr/>
          </p:nvSpPr>
          <p:spPr>
            <a:xfrm>
              <a:off x="1775023" y="2127358"/>
              <a:ext cx="531902" cy="269967"/>
            </a:xfrm>
            <a:prstGeom prst="rect">
              <a:avLst/>
            </a:prstGeom>
            <a:noFill/>
            <a:ln>
              <a:noFill/>
            </a:ln>
          </p:spPr>
          <p:txBody>
            <a:bodyPr wrap="square" rtlCol="0" anchor="ctr">
              <a:spAutoFit/>
            </a:bodyPr>
            <a:lstStyle/>
            <a:p>
              <a:pPr algn="ctr"/>
              <a:r>
                <a:rPr lang="en-US" sz="1511" b="1" dirty="0">
                  <a:latin typeface="Calibri" pitchFamily="34" charset="0"/>
                  <a:cs typeface="Calibri" pitchFamily="34" charset="0"/>
                </a:rPr>
                <a:t>70%</a:t>
              </a:r>
              <a:endParaRPr lang="en-US" sz="1600" b="1" dirty="0">
                <a:latin typeface="Calibri" pitchFamily="34" charset="0"/>
                <a:cs typeface="Calibri" pitchFamily="34" charset="0"/>
              </a:endParaRPr>
            </a:p>
          </p:txBody>
        </p:sp>
      </p:grpSp>
      <p:grpSp>
        <p:nvGrpSpPr>
          <p:cNvPr id="14" name="Group 34"/>
          <p:cNvGrpSpPr>
            <a:grpSpLocks noChangeAspect="1"/>
          </p:cNvGrpSpPr>
          <p:nvPr/>
        </p:nvGrpSpPr>
        <p:grpSpPr>
          <a:xfrm>
            <a:off x="3809674" y="1829164"/>
            <a:ext cx="1871367" cy="1980689"/>
            <a:chOff x="2992668" y="1439274"/>
            <a:chExt cx="1555283" cy="1646138"/>
          </a:xfrm>
        </p:grpSpPr>
        <p:graphicFrame>
          <p:nvGraphicFramePr>
            <p:cNvPr id="15" name="Chart 63"/>
            <p:cNvGraphicFramePr/>
            <p:nvPr>
              <p:extLst>
                <p:ext uri="{D42A27DB-BD31-4B8C-83A1-F6EECF244321}">
                  <p14:modId xmlns:p14="http://schemas.microsoft.com/office/powerpoint/2010/main" val="2061191562"/>
                </p:ext>
              </p:extLst>
            </p:nvPr>
          </p:nvGraphicFramePr>
          <p:xfrm>
            <a:off x="2992668" y="1439274"/>
            <a:ext cx="1555283" cy="1646138"/>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68"/>
            <p:cNvSpPr txBox="1"/>
            <p:nvPr/>
          </p:nvSpPr>
          <p:spPr>
            <a:xfrm>
              <a:off x="3504357" y="2121164"/>
              <a:ext cx="531902" cy="269967"/>
            </a:xfrm>
            <a:prstGeom prst="rect">
              <a:avLst/>
            </a:prstGeom>
            <a:noFill/>
          </p:spPr>
          <p:txBody>
            <a:bodyPr wrap="square" rtlCol="0" anchor="ctr">
              <a:spAutoFit/>
            </a:bodyPr>
            <a:lstStyle/>
            <a:p>
              <a:pPr algn="ctr"/>
              <a:r>
                <a:rPr lang="en-US" sz="1511" b="1" dirty="0">
                  <a:latin typeface="Calibri" pitchFamily="34" charset="0"/>
                  <a:cs typeface="Calibri" pitchFamily="34" charset="0"/>
                </a:rPr>
                <a:t>50%</a:t>
              </a:r>
            </a:p>
          </p:txBody>
        </p:sp>
      </p:grpSp>
      <p:grpSp>
        <p:nvGrpSpPr>
          <p:cNvPr id="17" name="Group 35"/>
          <p:cNvGrpSpPr>
            <a:grpSpLocks noChangeAspect="1"/>
          </p:cNvGrpSpPr>
          <p:nvPr/>
        </p:nvGrpSpPr>
        <p:grpSpPr>
          <a:xfrm>
            <a:off x="5841697" y="1829161"/>
            <a:ext cx="1871367" cy="1980689"/>
            <a:chOff x="4659025" y="1439274"/>
            <a:chExt cx="1555283" cy="1646138"/>
          </a:xfrm>
        </p:grpSpPr>
        <p:graphicFrame>
          <p:nvGraphicFramePr>
            <p:cNvPr id="18" name="Chart 64"/>
            <p:cNvGraphicFramePr/>
            <p:nvPr>
              <p:extLst>
                <p:ext uri="{D42A27DB-BD31-4B8C-83A1-F6EECF244321}">
                  <p14:modId xmlns:p14="http://schemas.microsoft.com/office/powerpoint/2010/main" val="3300771075"/>
                </p:ext>
              </p:extLst>
            </p:nvPr>
          </p:nvGraphicFramePr>
          <p:xfrm>
            <a:off x="4659025" y="1439274"/>
            <a:ext cx="1555283" cy="1646138"/>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69"/>
            <p:cNvSpPr txBox="1"/>
            <p:nvPr/>
          </p:nvSpPr>
          <p:spPr>
            <a:xfrm>
              <a:off x="5170714" y="2144046"/>
              <a:ext cx="531902" cy="269967"/>
            </a:xfrm>
            <a:prstGeom prst="rect">
              <a:avLst/>
            </a:prstGeom>
            <a:noFill/>
          </p:spPr>
          <p:txBody>
            <a:bodyPr wrap="square" rtlCol="0" anchor="ctr">
              <a:spAutoFit/>
            </a:bodyPr>
            <a:lstStyle/>
            <a:p>
              <a:pPr algn="ctr"/>
              <a:r>
                <a:rPr lang="en-US" sz="1511" b="1" dirty="0">
                  <a:latin typeface="Calibri" pitchFamily="34" charset="0"/>
                  <a:cs typeface="Calibri" pitchFamily="34" charset="0"/>
                </a:rPr>
                <a:t>90%</a:t>
              </a:r>
              <a:endParaRPr lang="en-US" sz="1600" b="1" dirty="0">
                <a:latin typeface="Calibri" pitchFamily="34" charset="0"/>
                <a:cs typeface="Calibri" pitchFamily="34" charset="0"/>
              </a:endParaRPr>
            </a:p>
          </p:txBody>
        </p:sp>
      </p:grpSp>
      <p:grpSp>
        <p:nvGrpSpPr>
          <p:cNvPr id="20" name="Group 36"/>
          <p:cNvGrpSpPr>
            <a:grpSpLocks noChangeAspect="1"/>
          </p:cNvGrpSpPr>
          <p:nvPr/>
        </p:nvGrpSpPr>
        <p:grpSpPr>
          <a:xfrm>
            <a:off x="7873721" y="1829161"/>
            <a:ext cx="1871367" cy="1980689"/>
            <a:chOff x="6325383" y="1439274"/>
            <a:chExt cx="1555283" cy="1646138"/>
          </a:xfrm>
        </p:grpSpPr>
        <p:graphicFrame>
          <p:nvGraphicFramePr>
            <p:cNvPr id="21" name="Chart 65"/>
            <p:cNvGraphicFramePr/>
            <p:nvPr>
              <p:extLst>
                <p:ext uri="{D42A27DB-BD31-4B8C-83A1-F6EECF244321}">
                  <p14:modId xmlns:p14="http://schemas.microsoft.com/office/powerpoint/2010/main" val="1336236912"/>
                </p:ext>
              </p:extLst>
            </p:nvPr>
          </p:nvGraphicFramePr>
          <p:xfrm>
            <a:off x="6325383" y="1439274"/>
            <a:ext cx="1555283" cy="1646138"/>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70"/>
            <p:cNvSpPr txBox="1"/>
            <p:nvPr/>
          </p:nvSpPr>
          <p:spPr>
            <a:xfrm>
              <a:off x="6779912" y="2144048"/>
              <a:ext cx="666544" cy="269967"/>
            </a:xfrm>
            <a:prstGeom prst="rect">
              <a:avLst/>
            </a:prstGeom>
            <a:noFill/>
          </p:spPr>
          <p:txBody>
            <a:bodyPr wrap="square" rtlCol="0" anchor="ctr">
              <a:spAutoFit/>
            </a:bodyPr>
            <a:lstStyle/>
            <a:p>
              <a:pPr algn="ctr"/>
              <a:r>
                <a:rPr lang="en-US" sz="1511" b="1" dirty="0">
                  <a:latin typeface="Calibri" pitchFamily="34" charset="0"/>
                  <a:cs typeface="Calibri" pitchFamily="34" charset="0"/>
                </a:rPr>
                <a:t>100%</a:t>
              </a:r>
              <a:endParaRPr lang="en-US" sz="1600" b="1" dirty="0">
                <a:latin typeface="Calibri" pitchFamily="34" charset="0"/>
                <a:cs typeface="Calibri" pitchFamily="34" charset="0"/>
              </a:endParaRPr>
            </a:p>
          </p:txBody>
        </p:sp>
      </p:grpSp>
      <p:grpSp>
        <p:nvGrpSpPr>
          <p:cNvPr id="23" name="Group 66"/>
          <p:cNvGrpSpPr/>
          <p:nvPr/>
        </p:nvGrpSpPr>
        <p:grpSpPr>
          <a:xfrm>
            <a:off x="1883531" y="4456846"/>
            <a:ext cx="1659606" cy="818556"/>
            <a:chOff x="5603652" y="1663634"/>
            <a:chExt cx="1659605" cy="818557"/>
          </a:xfrm>
        </p:grpSpPr>
        <p:sp>
          <p:nvSpPr>
            <p:cNvPr id="24" name="Text Placeholder 3"/>
            <p:cNvSpPr txBox="1">
              <a:spLocks/>
            </p:cNvSpPr>
            <p:nvPr/>
          </p:nvSpPr>
          <p:spPr>
            <a:xfrm>
              <a:off x="6117980" y="1663634"/>
              <a:ext cx="630942"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25" name="Text Placeholder 3"/>
            <p:cNvSpPr txBox="1">
              <a:spLocks/>
            </p:cNvSpPr>
            <p:nvPr/>
          </p:nvSpPr>
          <p:spPr>
            <a:xfrm>
              <a:off x="5603652" y="1882026"/>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26" name="Group 66"/>
          <p:cNvGrpSpPr/>
          <p:nvPr/>
        </p:nvGrpSpPr>
        <p:grpSpPr>
          <a:xfrm>
            <a:off x="3893631" y="4443375"/>
            <a:ext cx="1659606" cy="818556"/>
            <a:chOff x="5603652" y="1650162"/>
            <a:chExt cx="1659605" cy="818557"/>
          </a:xfrm>
        </p:grpSpPr>
        <p:sp>
          <p:nvSpPr>
            <p:cNvPr id="27" name="Text Placeholder 3"/>
            <p:cNvSpPr txBox="1">
              <a:spLocks/>
            </p:cNvSpPr>
            <p:nvPr/>
          </p:nvSpPr>
          <p:spPr>
            <a:xfrm>
              <a:off x="6117982" y="1650162"/>
              <a:ext cx="6309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28" name="Text Placeholder 3"/>
            <p:cNvSpPr txBox="1">
              <a:spLocks/>
            </p:cNvSpPr>
            <p:nvPr/>
          </p:nvSpPr>
          <p:spPr>
            <a:xfrm>
              <a:off x="5603652" y="1868554"/>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29" name="Group 66"/>
          <p:cNvGrpSpPr/>
          <p:nvPr/>
        </p:nvGrpSpPr>
        <p:grpSpPr>
          <a:xfrm>
            <a:off x="5894909" y="4443375"/>
            <a:ext cx="1659606" cy="818556"/>
            <a:chOff x="5603652" y="1650162"/>
            <a:chExt cx="1659605" cy="818557"/>
          </a:xfrm>
        </p:grpSpPr>
        <p:sp>
          <p:nvSpPr>
            <p:cNvPr id="30" name="Text Placeholder 3"/>
            <p:cNvSpPr txBox="1">
              <a:spLocks/>
            </p:cNvSpPr>
            <p:nvPr/>
          </p:nvSpPr>
          <p:spPr>
            <a:xfrm>
              <a:off x="6117981" y="1650162"/>
              <a:ext cx="6309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31" name="Text Placeholder 3"/>
            <p:cNvSpPr txBox="1">
              <a:spLocks/>
            </p:cNvSpPr>
            <p:nvPr/>
          </p:nvSpPr>
          <p:spPr>
            <a:xfrm>
              <a:off x="5603652" y="1868554"/>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32" name="Group 66"/>
          <p:cNvGrpSpPr/>
          <p:nvPr/>
        </p:nvGrpSpPr>
        <p:grpSpPr>
          <a:xfrm>
            <a:off x="7979600" y="4443375"/>
            <a:ext cx="1659606" cy="818556"/>
            <a:chOff x="5603652" y="1650162"/>
            <a:chExt cx="1659605" cy="818557"/>
          </a:xfrm>
        </p:grpSpPr>
        <p:sp>
          <p:nvSpPr>
            <p:cNvPr id="33" name="Text Placeholder 3"/>
            <p:cNvSpPr txBox="1">
              <a:spLocks/>
            </p:cNvSpPr>
            <p:nvPr/>
          </p:nvSpPr>
          <p:spPr>
            <a:xfrm>
              <a:off x="6117980" y="1650162"/>
              <a:ext cx="6309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34" name="Text Placeholder 3"/>
            <p:cNvSpPr txBox="1">
              <a:spLocks/>
            </p:cNvSpPr>
            <p:nvPr/>
          </p:nvSpPr>
          <p:spPr>
            <a:xfrm>
              <a:off x="5603652" y="1868554"/>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sp>
        <p:nvSpPr>
          <p:cNvPr id="35" name="TextBox 49"/>
          <p:cNvSpPr txBox="1"/>
          <p:nvPr/>
        </p:nvSpPr>
        <p:spPr>
          <a:xfrm>
            <a:off x="2479296"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2001</a:t>
            </a:r>
          </a:p>
        </p:txBody>
      </p:sp>
      <p:sp>
        <p:nvSpPr>
          <p:cNvPr id="36" name="TextBox 50"/>
          <p:cNvSpPr txBox="1"/>
          <p:nvPr/>
        </p:nvSpPr>
        <p:spPr>
          <a:xfrm>
            <a:off x="4489396"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2005</a:t>
            </a:r>
          </a:p>
        </p:txBody>
      </p:sp>
      <p:sp>
        <p:nvSpPr>
          <p:cNvPr id="37" name="TextBox 51"/>
          <p:cNvSpPr txBox="1"/>
          <p:nvPr/>
        </p:nvSpPr>
        <p:spPr>
          <a:xfrm>
            <a:off x="6490672"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2007</a:t>
            </a:r>
          </a:p>
        </p:txBody>
      </p:sp>
      <p:sp>
        <p:nvSpPr>
          <p:cNvPr id="38" name="TextBox 52"/>
          <p:cNvSpPr txBox="1"/>
          <p:nvPr/>
        </p:nvSpPr>
        <p:spPr>
          <a:xfrm>
            <a:off x="8575363"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2014</a:t>
            </a:r>
          </a:p>
        </p:txBody>
      </p:sp>
    </p:spTree>
    <p:extLst>
      <p:ext uri="{BB962C8B-B14F-4D97-AF65-F5344CB8AC3E}">
        <p14:creationId xmlns:p14="http://schemas.microsoft.com/office/powerpoint/2010/main" val="333331271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edge">
                                      <p:cBhvr>
                                        <p:cTn id="11" dur="1000"/>
                                        <p:tgtEl>
                                          <p:spTgt spid="11"/>
                                        </p:tgtEl>
                                      </p:cBhvr>
                                    </p:animEffect>
                                  </p:childTnLst>
                                </p:cTn>
                              </p:par>
                            </p:childTnLst>
                          </p:cTn>
                        </p:par>
                        <p:par>
                          <p:cTn id="12" fill="hold">
                            <p:stCondLst>
                              <p:cond delay="15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accel="50000" decel="50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edge">
                                      <p:cBhvr>
                                        <p:cTn id="30" dur="1000"/>
                                        <p:tgtEl>
                                          <p:spTgt spid="14"/>
                                        </p:tgtEl>
                                      </p:cBhvr>
                                    </p:animEffect>
                                  </p:childTnLst>
                                </p:cTn>
                              </p:par>
                            </p:childTnLst>
                          </p:cTn>
                        </p:par>
                        <p:par>
                          <p:cTn id="31" fill="hold">
                            <p:stCondLst>
                              <p:cond delay="40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5000"/>
                            </p:stCondLst>
                            <p:childTnLst>
                              <p:par>
                                <p:cTn id="42" presetID="2" presetClass="entr" presetSubtype="4" accel="50000" decel="5000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childTnLst>
                          </p:cTn>
                        </p:par>
                        <p:par>
                          <p:cTn id="46" fill="hold">
                            <p:stCondLst>
                              <p:cond delay="5500"/>
                            </p:stCondLst>
                            <p:childTnLst>
                              <p:par>
                                <p:cTn id="47" presetID="20"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edge">
                                      <p:cBhvr>
                                        <p:cTn id="49" dur="1000"/>
                                        <p:tgtEl>
                                          <p:spTgt spid="17"/>
                                        </p:tgtEl>
                                      </p:cBhvr>
                                    </p:animEffect>
                                  </p:childTnLst>
                                </p:cTn>
                              </p:par>
                            </p:childTnLst>
                          </p:cTn>
                        </p:par>
                        <p:par>
                          <p:cTn id="50" fill="hold">
                            <p:stCondLst>
                              <p:cond delay="65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70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ppt_x"/>
                                          </p:val>
                                        </p:tav>
                                        <p:tav tm="100000">
                                          <p:val>
                                            <p:strVal val="#ppt_x"/>
                                          </p:val>
                                        </p:tav>
                                      </p:tavLst>
                                    </p:anim>
                                    <p:anim calcmode="lin" valueType="num">
                                      <p:cBhvr additive="base">
                                        <p:cTn id="59" dur="500" fill="hold"/>
                                        <p:tgtEl>
                                          <p:spTgt spid="8"/>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2" presetClass="entr" presetSubtype="4" accel="50000" decel="5000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childTnLst>
                          </p:cTn>
                        </p:par>
                        <p:par>
                          <p:cTn id="65" fill="hold">
                            <p:stCondLst>
                              <p:cond delay="8000"/>
                            </p:stCondLst>
                            <p:childTnLst>
                              <p:par>
                                <p:cTn id="66" presetID="20"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edge">
                                      <p:cBhvr>
                                        <p:cTn id="68" dur="1000"/>
                                        <p:tgtEl>
                                          <p:spTgt spid="20"/>
                                        </p:tgtEl>
                                      </p:cBhvr>
                                    </p:animEffect>
                                  </p:childTnLst>
                                </p:cTn>
                              </p:par>
                            </p:childTnLst>
                          </p:cTn>
                        </p:par>
                        <p:par>
                          <p:cTn id="69" fill="hold">
                            <p:stCondLst>
                              <p:cond delay="90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1+#ppt_h/2"/>
                                          </p:val>
                                        </p:tav>
                                        <p:tav tm="100000">
                                          <p:val>
                                            <p:strVal val="#ppt_y"/>
                                          </p:val>
                                        </p:tav>
                                      </p:tavLst>
                                    </p:anim>
                                  </p:childTnLst>
                                </p:cTn>
                              </p:par>
                            </p:childTnLst>
                          </p:cTn>
                        </p:par>
                        <p:par>
                          <p:cTn id="74" fill="hold">
                            <p:stCondLst>
                              <p:cond delay="95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additive="base">
                                        <p:cTn id="77" dur="500" fill="hold"/>
                                        <p:tgtEl>
                                          <p:spTgt spid="9"/>
                                        </p:tgtEl>
                                        <p:attrNameLst>
                                          <p:attrName>ppt_x</p:attrName>
                                        </p:attrNameLst>
                                      </p:cBhvr>
                                      <p:tavLst>
                                        <p:tav tm="0">
                                          <p:val>
                                            <p:strVal val="#ppt_x"/>
                                          </p:val>
                                        </p:tav>
                                        <p:tav tm="100000">
                                          <p:val>
                                            <p:strVal val="#ppt_x"/>
                                          </p:val>
                                        </p:tav>
                                      </p:tavLst>
                                    </p:anim>
                                    <p:anim calcmode="lin" valueType="num">
                                      <p:cBhvr additive="base">
                                        <p:cTn id="78" dur="500" fill="hold"/>
                                        <p:tgtEl>
                                          <p:spTgt spid="9"/>
                                        </p:tgtEl>
                                        <p:attrNameLst>
                                          <p:attrName>ppt_y</p:attrName>
                                        </p:attrNameLst>
                                      </p:cBhvr>
                                      <p:tavLst>
                                        <p:tav tm="0">
                                          <p:val>
                                            <p:strVal val="1+#ppt_h/2"/>
                                          </p:val>
                                        </p:tav>
                                        <p:tav tm="100000">
                                          <p:val>
                                            <p:strVal val="#ppt_y"/>
                                          </p:val>
                                        </p:tav>
                                      </p:tavLst>
                                    </p:anim>
                                  </p:childTnLst>
                                </p:cTn>
                              </p:par>
                            </p:childTnLst>
                          </p:cTn>
                        </p:par>
                        <p:par>
                          <p:cTn id="79" fill="hold">
                            <p:stCondLst>
                              <p:cond delay="10000"/>
                            </p:stCondLst>
                            <p:childTnLst>
                              <p:par>
                                <p:cTn id="80" presetID="2" presetClass="entr" presetSubtype="4" accel="50000" decel="50000" fill="hold" nodeType="after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7" name="组合 6"/>
          <p:cNvGrpSpPr/>
          <p:nvPr/>
        </p:nvGrpSpPr>
        <p:grpSpPr>
          <a:xfrm>
            <a:off x="6118257" y="2256133"/>
            <a:ext cx="4538548" cy="3217317"/>
            <a:chOff x="6564881" y="2144229"/>
            <a:chExt cx="4538549" cy="3217318"/>
          </a:xfrm>
        </p:grpSpPr>
        <p:sp>
          <p:nvSpPr>
            <p:cNvPr id="8" name="圆角矩形 7"/>
            <p:cNvSpPr/>
            <p:nvPr/>
          </p:nvSpPr>
          <p:spPr>
            <a:xfrm>
              <a:off x="6564881" y="2144229"/>
              <a:ext cx="1424594" cy="974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9" name="圆角矩形 8"/>
            <p:cNvSpPr/>
            <p:nvPr/>
          </p:nvSpPr>
          <p:spPr>
            <a:xfrm>
              <a:off x="6564881" y="3247038"/>
              <a:ext cx="1424594" cy="9747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0" name="圆角矩形 9"/>
            <p:cNvSpPr/>
            <p:nvPr/>
          </p:nvSpPr>
          <p:spPr>
            <a:xfrm>
              <a:off x="9678836" y="4346725"/>
              <a:ext cx="1424594" cy="974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nvGrpSpPr>
            <p:cNvPr id="11" name="组合 10"/>
            <p:cNvGrpSpPr/>
            <p:nvPr/>
          </p:nvGrpSpPr>
          <p:grpSpPr>
            <a:xfrm>
              <a:off x="6564881" y="2181205"/>
              <a:ext cx="4470086" cy="3180342"/>
              <a:chOff x="2362994" y="476522"/>
              <a:chExt cx="4542904" cy="3232151"/>
            </a:xfrm>
            <a:solidFill>
              <a:srgbClr val="6AC5F0"/>
            </a:solidFill>
          </p:grpSpPr>
          <p:sp>
            <p:nvSpPr>
              <p:cNvPr id="17" name="圆角矩形 16"/>
              <p:cNvSpPr/>
              <p:nvPr/>
            </p:nvSpPr>
            <p:spPr>
              <a:xfrm>
                <a:off x="2362994" y="2718073"/>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8" name="圆角矩形 17"/>
              <p:cNvSpPr/>
              <p:nvPr/>
            </p:nvSpPr>
            <p:spPr>
              <a:xfrm>
                <a:off x="5458098" y="476522"/>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9" name="圆角矩形 18"/>
              <p:cNvSpPr/>
              <p:nvPr/>
            </p:nvSpPr>
            <p:spPr>
              <a:xfrm>
                <a:off x="3882504" y="1597297"/>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grpSp>
          <p:nvGrpSpPr>
            <p:cNvPr id="12" name="组合 11"/>
            <p:cNvGrpSpPr/>
            <p:nvPr/>
          </p:nvGrpSpPr>
          <p:grpSpPr>
            <a:xfrm>
              <a:off x="8060037" y="3247038"/>
              <a:ext cx="2975712" cy="2074408"/>
              <a:chOff x="3882505" y="1559719"/>
              <a:chExt cx="3024186" cy="2108200"/>
            </a:xfrm>
            <a:solidFill>
              <a:srgbClr val="6AC5F0"/>
            </a:solidFill>
          </p:grpSpPr>
          <p:sp>
            <p:nvSpPr>
              <p:cNvPr id="14" name="圆角矩形 13"/>
              <p:cNvSpPr/>
              <p:nvPr/>
            </p:nvSpPr>
            <p:spPr>
              <a:xfrm>
                <a:off x="5458891" y="15597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6" name="圆角矩形 15"/>
              <p:cNvSpPr/>
              <p:nvPr/>
            </p:nvSpPr>
            <p:spPr>
              <a:xfrm>
                <a:off x="3882505" y="26773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sp>
          <p:nvSpPr>
            <p:cNvPr id="13" name="圆角矩形 12"/>
            <p:cNvSpPr/>
            <p:nvPr/>
          </p:nvSpPr>
          <p:spPr>
            <a:xfrm>
              <a:off x="8116783" y="2144229"/>
              <a:ext cx="1424594" cy="974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sp>
        <p:nvSpPr>
          <p:cNvPr id="20" name="TextBox 30"/>
          <p:cNvSpPr txBox="1"/>
          <p:nvPr/>
        </p:nvSpPr>
        <p:spPr>
          <a:xfrm>
            <a:off x="1376062" y="2023002"/>
            <a:ext cx="1933847" cy="377016"/>
          </a:xfrm>
          <a:prstGeom prst="rect">
            <a:avLst/>
          </a:prstGeom>
          <a:noFill/>
        </p:spPr>
        <p:txBody>
          <a:bodyPr wrap="none" lIns="68572" tIns="34285" rIns="68572" bIns="34285" rtlCol="0">
            <a:spAutoFit/>
          </a:bodyPr>
          <a:lstStyle/>
          <a:p>
            <a:pPr defTabSz="914437">
              <a:defRPr/>
            </a:pPr>
            <a:r>
              <a:rPr lang="zh-CN" altLang="en-US" sz="2000" b="1" kern="0" dirty="0">
                <a:latin typeface="微软雅黑"/>
                <a:ea typeface="微软雅黑"/>
              </a:rPr>
              <a:t>项目一完成情况</a:t>
            </a:r>
          </a:p>
        </p:txBody>
      </p:sp>
      <p:sp>
        <p:nvSpPr>
          <p:cNvPr id="21" name="TextBox 31"/>
          <p:cNvSpPr txBox="1"/>
          <p:nvPr/>
        </p:nvSpPr>
        <p:spPr>
          <a:xfrm>
            <a:off x="1423234" y="3407006"/>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b="1" dirty="0">
                <a:solidFill>
                  <a:schemeClr val="tx1"/>
                </a:solidFill>
              </a:rPr>
              <a:t>项目二完成情况</a:t>
            </a:r>
          </a:p>
        </p:txBody>
      </p:sp>
      <p:sp>
        <p:nvSpPr>
          <p:cNvPr id="22" name="TextBox 32"/>
          <p:cNvSpPr txBox="1"/>
          <p:nvPr/>
        </p:nvSpPr>
        <p:spPr>
          <a:xfrm>
            <a:off x="1396632" y="4613802"/>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b="1" dirty="0">
                <a:solidFill>
                  <a:schemeClr val="tx1"/>
                </a:solidFill>
              </a:rPr>
              <a:t>项目三完成情况</a:t>
            </a:r>
          </a:p>
        </p:txBody>
      </p:sp>
      <p:sp>
        <p:nvSpPr>
          <p:cNvPr id="23" name="TextBox 33"/>
          <p:cNvSpPr txBox="1"/>
          <p:nvPr/>
        </p:nvSpPr>
        <p:spPr>
          <a:xfrm>
            <a:off x="1404908" y="2469846"/>
            <a:ext cx="4181897" cy="530904"/>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这里可以添加主要内容这里可以添加主要内容这里可以添加主要内容这里可以添加主要内容可以添加主要内容这里可以添加主要内容可以添加主要内容这里可以添加主要内容</a:t>
            </a:r>
          </a:p>
        </p:txBody>
      </p:sp>
      <p:sp>
        <p:nvSpPr>
          <p:cNvPr id="24" name="TextBox 34"/>
          <p:cNvSpPr txBox="1"/>
          <p:nvPr/>
        </p:nvSpPr>
        <p:spPr>
          <a:xfrm>
            <a:off x="1404908" y="3864792"/>
            <a:ext cx="4181897" cy="377016"/>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a:t>
            </a:r>
          </a:p>
        </p:txBody>
      </p:sp>
      <p:sp>
        <p:nvSpPr>
          <p:cNvPr id="25" name="TextBox 35"/>
          <p:cNvSpPr txBox="1"/>
          <p:nvPr/>
        </p:nvSpPr>
        <p:spPr>
          <a:xfrm>
            <a:off x="1417642" y="5025793"/>
            <a:ext cx="4096594" cy="377016"/>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a:t>
            </a:r>
          </a:p>
        </p:txBody>
      </p:sp>
    </p:spTree>
    <p:extLst>
      <p:ext uri="{BB962C8B-B14F-4D97-AF65-F5344CB8AC3E}">
        <p14:creationId xmlns:p14="http://schemas.microsoft.com/office/powerpoint/2010/main" val="388899444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up)">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7" name="Group 1"/>
          <p:cNvGrpSpPr/>
          <p:nvPr/>
        </p:nvGrpSpPr>
        <p:grpSpPr>
          <a:xfrm>
            <a:off x="2649135" y="2275394"/>
            <a:ext cx="5547900" cy="2522288"/>
            <a:chOff x="3345973" y="2694618"/>
            <a:chExt cx="5547900" cy="2522288"/>
          </a:xfrm>
        </p:grpSpPr>
        <p:sp>
          <p:nvSpPr>
            <p:cNvPr id="8"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9"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0"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1"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2"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3"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grpSp>
      <p:sp>
        <p:nvSpPr>
          <p:cNvPr id="14" name="Shape 1931"/>
          <p:cNvSpPr/>
          <p:nvPr/>
        </p:nvSpPr>
        <p:spPr>
          <a:xfrm>
            <a:off x="1500245" y="3581557"/>
            <a:ext cx="1687092" cy="53898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kern="0" smtClean="0">
              <a:latin typeface="微软雅黑"/>
              <a:ea typeface="微软雅黑"/>
            </a:endParaRPr>
          </a:p>
        </p:txBody>
      </p:sp>
      <p:sp>
        <p:nvSpPr>
          <p:cNvPr id="15" name="Shape 1932"/>
          <p:cNvSpPr/>
          <p:nvPr/>
        </p:nvSpPr>
        <p:spPr>
          <a:xfrm>
            <a:off x="4329105" y="1890590"/>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kern="0" smtClean="0">
              <a:latin typeface="微软雅黑"/>
              <a:ea typeface="微软雅黑"/>
            </a:endParaRPr>
          </a:p>
        </p:txBody>
      </p:sp>
      <p:sp>
        <p:nvSpPr>
          <p:cNvPr id="16" name="Shape 1933"/>
          <p:cNvSpPr/>
          <p:nvPr/>
        </p:nvSpPr>
        <p:spPr>
          <a:xfrm>
            <a:off x="6581066" y="4435954"/>
            <a:ext cx="430532" cy="4788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17" name="Shape 1934"/>
          <p:cNvSpPr/>
          <p:nvPr/>
        </p:nvSpPr>
        <p:spPr>
          <a:xfrm>
            <a:off x="5174647" y="3599731"/>
            <a:ext cx="732210" cy="9578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18" name="Shape 1925"/>
          <p:cNvSpPr/>
          <p:nvPr/>
        </p:nvSpPr>
        <p:spPr>
          <a:xfrm>
            <a:off x="2649135" y="3118986"/>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19" name="Shape 1926"/>
          <p:cNvSpPr/>
          <p:nvPr/>
        </p:nvSpPr>
        <p:spPr>
          <a:xfrm>
            <a:off x="3709075" y="2689185"/>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0" name="Shape 1927"/>
          <p:cNvSpPr/>
          <p:nvPr/>
        </p:nvSpPr>
        <p:spPr>
          <a:xfrm>
            <a:off x="5299353" y="3027624"/>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1" name="Shape 1928"/>
          <p:cNvSpPr/>
          <p:nvPr/>
        </p:nvSpPr>
        <p:spPr>
          <a:xfrm>
            <a:off x="5100631" y="2275394"/>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2" name="Shape 1929"/>
          <p:cNvSpPr/>
          <p:nvPr/>
        </p:nvSpPr>
        <p:spPr>
          <a:xfrm>
            <a:off x="6240009" y="4111486"/>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3" name="Shape 1930"/>
          <p:cNvSpPr/>
          <p:nvPr/>
        </p:nvSpPr>
        <p:spPr>
          <a:xfrm>
            <a:off x="6620955" y="2706399"/>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4" name="Shape 1935"/>
          <p:cNvSpPr/>
          <p:nvPr/>
        </p:nvSpPr>
        <p:spPr>
          <a:xfrm>
            <a:off x="7396234" y="3415410"/>
            <a:ext cx="1216030" cy="104809"/>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25" name="Shape 1936"/>
          <p:cNvSpPr/>
          <p:nvPr/>
        </p:nvSpPr>
        <p:spPr>
          <a:xfrm>
            <a:off x="5481145" y="1917544"/>
            <a:ext cx="510066" cy="7385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kern="0" smtClean="0">
              <a:latin typeface="微软雅黑"/>
              <a:ea typeface="微软雅黑"/>
            </a:endParaRPr>
          </a:p>
        </p:txBody>
      </p:sp>
      <p:sp>
        <p:nvSpPr>
          <p:cNvPr id="26" name="TextBox 26"/>
          <p:cNvSpPr txBox="1"/>
          <p:nvPr/>
        </p:nvSpPr>
        <p:spPr>
          <a:xfrm>
            <a:off x="6240009" y="2001697"/>
            <a:ext cx="2414653"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27" name="TextBox 27"/>
          <p:cNvSpPr txBox="1"/>
          <p:nvPr/>
        </p:nvSpPr>
        <p:spPr>
          <a:xfrm>
            <a:off x="6240010" y="1740743"/>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28" name="TextBox 28"/>
          <p:cNvSpPr txBox="1"/>
          <p:nvPr/>
        </p:nvSpPr>
        <p:spPr>
          <a:xfrm>
            <a:off x="8501801" y="3942380"/>
            <a:ext cx="1745285" cy="484748"/>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29" name="TextBox 29"/>
          <p:cNvSpPr txBox="1"/>
          <p:nvPr/>
        </p:nvSpPr>
        <p:spPr>
          <a:xfrm>
            <a:off x="8501802" y="3681426"/>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0" name="TextBox 30"/>
          <p:cNvSpPr txBox="1"/>
          <p:nvPr/>
        </p:nvSpPr>
        <p:spPr>
          <a:xfrm>
            <a:off x="7217974" y="5040065"/>
            <a:ext cx="1795397" cy="501366"/>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31" name="TextBox 31"/>
          <p:cNvSpPr txBox="1"/>
          <p:nvPr/>
        </p:nvSpPr>
        <p:spPr>
          <a:xfrm>
            <a:off x="7217975" y="4779111"/>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2" name="TextBox 32"/>
          <p:cNvSpPr txBox="1"/>
          <p:nvPr/>
        </p:nvSpPr>
        <p:spPr>
          <a:xfrm>
            <a:off x="3947145" y="4769104"/>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33" name="TextBox 33"/>
          <p:cNvSpPr txBox="1"/>
          <p:nvPr/>
        </p:nvSpPr>
        <p:spPr>
          <a:xfrm>
            <a:off x="3947146" y="4508150"/>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4" name="TextBox 34"/>
          <p:cNvSpPr txBox="1"/>
          <p:nvPr/>
        </p:nvSpPr>
        <p:spPr>
          <a:xfrm>
            <a:off x="1490174" y="4497386"/>
            <a:ext cx="2108852"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35" name="TextBox 35"/>
          <p:cNvSpPr txBox="1"/>
          <p:nvPr/>
        </p:nvSpPr>
        <p:spPr>
          <a:xfrm>
            <a:off x="1490174" y="4236432"/>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6" name="TextBox 36"/>
          <p:cNvSpPr txBox="1"/>
          <p:nvPr/>
        </p:nvSpPr>
        <p:spPr>
          <a:xfrm>
            <a:off x="1801295" y="2011493"/>
            <a:ext cx="2414653"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a:t>
            </a:r>
            <a:r>
              <a:rPr lang="zh-CN" altLang="en-US" sz="1050" dirty="0" smtClean="0">
                <a:latin typeface="微软雅黑"/>
                <a:ea typeface="微软雅黑"/>
              </a:rPr>
              <a:t>格</a:t>
            </a:r>
            <a:endParaRPr lang="zh-CN" altLang="en-US" sz="1050" dirty="0">
              <a:latin typeface="微软雅黑"/>
              <a:ea typeface="微软雅黑"/>
            </a:endParaRPr>
          </a:p>
        </p:txBody>
      </p:sp>
      <p:sp>
        <p:nvSpPr>
          <p:cNvPr id="37" name="TextBox 37"/>
          <p:cNvSpPr txBox="1"/>
          <p:nvPr/>
        </p:nvSpPr>
        <p:spPr>
          <a:xfrm>
            <a:off x="1801296" y="1740743"/>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Tree>
    <p:extLst>
      <p:ext uri="{BB962C8B-B14F-4D97-AF65-F5344CB8AC3E}">
        <p14:creationId xmlns:p14="http://schemas.microsoft.com/office/powerpoint/2010/main" val="148531978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
                                        <p:tgtEl>
                                          <p:spTgt spid="7"/>
                                        </p:tgtEl>
                                      </p:cBhvr>
                                    </p:animEffect>
                                  </p:childTnLst>
                                </p:cTn>
                              </p:par>
                            </p:childTnLst>
                          </p:cTn>
                        </p:par>
                        <p:par>
                          <p:cTn id="12" fill="hold">
                            <p:stCondLst>
                              <p:cond delay="7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
                                        <p:tgtEl>
                                          <p:spTgt spid="18"/>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200"/>
                                        <p:tgtEl>
                                          <p:spTgt spid="14"/>
                                        </p:tgtEl>
                                      </p:cBhvr>
                                    </p:animEffect>
                                  </p:childTnLst>
                                </p:cTn>
                              </p:par>
                            </p:childTnLst>
                          </p:cTn>
                        </p:par>
                        <p:par>
                          <p:cTn id="20" fill="hold">
                            <p:stCondLst>
                              <p:cond delay="1100"/>
                            </p:stCondLst>
                            <p:childTnLst>
                              <p:par>
                                <p:cTn id="21" presetID="1" presetClass="entr" presetSubtype="0" fill="hold" grpId="0" nodeType="afterEffect">
                                  <p:stCondLst>
                                    <p:cond delay="0"/>
                                  </p:stCondLst>
                                  <p:childTnLst>
                                    <p:set>
                                      <p:cBhvr>
                                        <p:cTn id="22" dur="1" fill="hold">
                                          <p:stCondLst>
                                            <p:cond delay="199"/>
                                          </p:stCondLst>
                                        </p:cTn>
                                        <p:tgtEl>
                                          <p:spTgt spid="35"/>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strips(downRight)">
                                      <p:cBhvr>
                                        <p:cTn id="25" dur="200"/>
                                        <p:tgtEl>
                                          <p:spTgt spid="34"/>
                                        </p:tgtEl>
                                      </p:cBhvr>
                                    </p:animEffect>
                                  </p:childTnLst>
                                </p:cTn>
                              </p:par>
                            </p:childTnLst>
                          </p:cTn>
                        </p:par>
                        <p:par>
                          <p:cTn id="26" fill="hold">
                            <p:stCondLst>
                              <p:cond delay="13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00"/>
                                        <p:tgtEl>
                                          <p:spTgt spid="19"/>
                                        </p:tgtEl>
                                      </p:cBhvr>
                                    </p:animEffect>
                                  </p:childTnLst>
                                </p:cTn>
                              </p:par>
                            </p:childTnLst>
                          </p:cTn>
                        </p:par>
                        <p:par>
                          <p:cTn id="30" fill="hold">
                            <p:stCondLst>
                              <p:cond delay="1500"/>
                            </p:stCondLst>
                            <p:childTnLst>
                              <p:par>
                                <p:cTn id="31" presetID="2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200"/>
                                        <p:tgtEl>
                                          <p:spTgt spid="15"/>
                                        </p:tgtEl>
                                      </p:cBhvr>
                                    </p:animEffect>
                                  </p:childTnLst>
                                </p:cTn>
                              </p:par>
                            </p:childTnLst>
                          </p:cTn>
                        </p:par>
                        <p:par>
                          <p:cTn id="34" fill="hold">
                            <p:stCondLst>
                              <p:cond delay="1700"/>
                            </p:stCondLst>
                            <p:childTnLst>
                              <p:par>
                                <p:cTn id="35" presetID="1" presetClass="entr" presetSubtype="0" fill="hold" grpId="0" nodeType="afterEffect">
                                  <p:stCondLst>
                                    <p:cond delay="0"/>
                                  </p:stCondLst>
                                  <p:childTnLst>
                                    <p:set>
                                      <p:cBhvr>
                                        <p:cTn id="36" dur="1" fill="hold">
                                          <p:stCondLst>
                                            <p:cond delay="199"/>
                                          </p:stCondLst>
                                        </p:cTn>
                                        <p:tgtEl>
                                          <p:spTgt spid="37"/>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strips(downRight)">
                                      <p:cBhvr>
                                        <p:cTn id="39" dur="200"/>
                                        <p:tgtEl>
                                          <p:spTgt spid="36"/>
                                        </p:tgtEl>
                                      </p:cBhvr>
                                    </p:animEffect>
                                  </p:childTnLst>
                                </p:cTn>
                              </p:par>
                            </p:childTnLst>
                          </p:cTn>
                        </p:par>
                        <p:par>
                          <p:cTn id="40" fill="hold">
                            <p:stCondLst>
                              <p:cond delay="19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200"/>
                                        <p:tgtEl>
                                          <p:spTgt spid="20"/>
                                        </p:tgtEl>
                                      </p:cBhvr>
                                    </p:animEffect>
                                  </p:childTnLst>
                                </p:cTn>
                              </p:par>
                            </p:childTnLst>
                          </p:cTn>
                        </p:par>
                        <p:par>
                          <p:cTn id="44" fill="hold">
                            <p:stCondLst>
                              <p:cond delay="2100"/>
                            </p:stCondLst>
                            <p:childTnLst>
                              <p:par>
                                <p:cTn id="45" presetID="22" presetClass="entr" presetSubtype="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200"/>
                                        <p:tgtEl>
                                          <p:spTgt spid="17"/>
                                        </p:tgtEl>
                                      </p:cBhvr>
                                    </p:animEffect>
                                  </p:childTnLst>
                                </p:cTn>
                              </p:par>
                            </p:childTnLst>
                          </p:cTn>
                        </p:par>
                        <p:par>
                          <p:cTn id="48" fill="hold">
                            <p:stCondLst>
                              <p:cond delay="2300"/>
                            </p:stCondLst>
                            <p:childTnLst>
                              <p:par>
                                <p:cTn id="49" presetID="1" presetClass="entr" presetSubtype="0" fill="hold" grpId="0" nodeType="afterEffect">
                                  <p:stCondLst>
                                    <p:cond delay="0"/>
                                  </p:stCondLst>
                                  <p:childTnLst>
                                    <p:set>
                                      <p:cBhvr>
                                        <p:cTn id="50" dur="1" fill="hold">
                                          <p:stCondLst>
                                            <p:cond delay="199"/>
                                          </p:stCondLst>
                                        </p:cTn>
                                        <p:tgtEl>
                                          <p:spTgt spid="33"/>
                                        </p:tgtEl>
                                        <p:attrNameLst>
                                          <p:attrName>style.visibility</p:attrName>
                                        </p:attrNameLst>
                                      </p:cBhvr>
                                      <p:to>
                                        <p:strVal val="visible"/>
                                      </p:to>
                                    </p:set>
                                  </p:childTnLst>
                                </p:cTn>
                              </p:par>
                              <p:par>
                                <p:cTn id="51" presetID="18" presetClass="entr" presetSubtype="6"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strips(downRight)">
                                      <p:cBhvr>
                                        <p:cTn id="53" dur="200"/>
                                        <p:tgtEl>
                                          <p:spTgt spid="3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200"/>
                                        <p:tgtEl>
                                          <p:spTgt spid="21"/>
                                        </p:tgtEl>
                                      </p:cBhvr>
                                    </p:animEffect>
                                  </p:childTnLst>
                                </p:cTn>
                              </p:par>
                            </p:childTnLst>
                          </p:cTn>
                        </p:par>
                        <p:par>
                          <p:cTn id="58" fill="hold">
                            <p:stCondLst>
                              <p:cond delay="2700"/>
                            </p:stCondLst>
                            <p:childTnLst>
                              <p:par>
                                <p:cTn id="59" presetID="22" presetClass="entr" presetSubtype="4"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200"/>
                                        <p:tgtEl>
                                          <p:spTgt spid="25"/>
                                        </p:tgtEl>
                                      </p:cBhvr>
                                    </p:animEffect>
                                  </p:childTnLst>
                                </p:cTn>
                              </p:par>
                            </p:childTnLst>
                          </p:cTn>
                        </p:par>
                        <p:par>
                          <p:cTn id="62" fill="hold">
                            <p:stCondLst>
                              <p:cond delay="2900"/>
                            </p:stCondLst>
                            <p:childTnLst>
                              <p:par>
                                <p:cTn id="63" presetID="1" presetClass="entr" presetSubtype="0" fill="hold" grpId="0" nodeType="afterEffect">
                                  <p:stCondLst>
                                    <p:cond delay="0"/>
                                  </p:stCondLst>
                                  <p:childTnLst>
                                    <p:set>
                                      <p:cBhvr>
                                        <p:cTn id="64" dur="1" fill="hold">
                                          <p:stCondLst>
                                            <p:cond delay="199"/>
                                          </p:stCondLst>
                                        </p:cTn>
                                        <p:tgtEl>
                                          <p:spTgt spid="27"/>
                                        </p:tgtEl>
                                        <p:attrNameLst>
                                          <p:attrName>style.visibility</p:attrName>
                                        </p:attrNameLst>
                                      </p:cBhvr>
                                      <p:to>
                                        <p:strVal val="visible"/>
                                      </p:to>
                                    </p:set>
                                  </p:childTnLst>
                                </p:cTn>
                              </p:par>
                              <p:par>
                                <p:cTn id="65" presetID="18" presetClass="entr" presetSubtype="6"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trips(downRight)">
                                      <p:cBhvr>
                                        <p:cTn id="67" dur="200"/>
                                        <p:tgtEl>
                                          <p:spTgt spid="26"/>
                                        </p:tgtEl>
                                      </p:cBhvr>
                                    </p:animEffect>
                                  </p:childTnLst>
                                </p:cTn>
                              </p:par>
                            </p:childTnLst>
                          </p:cTn>
                        </p:par>
                        <p:par>
                          <p:cTn id="68" fill="hold">
                            <p:stCondLst>
                              <p:cond delay="31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00"/>
                                        <p:tgtEl>
                                          <p:spTgt spid="22"/>
                                        </p:tgtEl>
                                      </p:cBhvr>
                                    </p:animEffect>
                                  </p:childTnLst>
                                </p:cTn>
                              </p:par>
                            </p:childTnLst>
                          </p:cTn>
                        </p:par>
                        <p:par>
                          <p:cTn id="72" fill="hold">
                            <p:stCondLst>
                              <p:cond delay="3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200"/>
                                        <p:tgtEl>
                                          <p:spTgt spid="16"/>
                                        </p:tgtEl>
                                      </p:cBhvr>
                                    </p:animEffect>
                                  </p:childTnLst>
                                </p:cTn>
                              </p:par>
                            </p:childTnLst>
                          </p:cTn>
                        </p:par>
                        <p:par>
                          <p:cTn id="76" fill="hold">
                            <p:stCondLst>
                              <p:cond delay="3500"/>
                            </p:stCondLst>
                            <p:childTnLst>
                              <p:par>
                                <p:cTn id="77" presetID="1" presetClass="entr" presetSubtype="0" fill="hold" grpId="0" nodeType="afterEffect">
                                  <p:stCondLst>
                                    <p:cond delay="0"/>
                                  </p:stCondLst>
                                  <p:childTnLst>
                                    <p:set>
                                      <p:cBhvr>
                                        <p:cTn id="78" dur="1" fill="hold">
                                          <p:stCondLst>
                                            <p:cond delay="199"/>
                                          </p:stCondLst>
                                        </p:cTn>
                                        <p:tgtEl>
                                          <p:spTgt spid="31"/>
                                        </p:tgtEl>
                                        <p:attrNameLst>
                                          <p:attrName>style.visibility</p:attrName>
                                        </p:attrNameLst>
                                      </p:cBhvr>
                                      <p:to>
                                        <p:strVal val="visible"/>
                                      </p:to>
                                    </p:set>
                                  </p:childTnLst>
                                </p:cTn>
                              </p:par>
                              <p:par>
                                <p:cTn id="79" presetID="18" presetClass="entr" presetSubtype="6"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strips(downRight)">
                                      <p:cBhvr>
                                        <p:cTn id="81" dur="200"/>
                                        <p:tgtEl>
                                          <p:spTgt spid="30"/>
                                        </p:tgtEl>
                                      </p:cBhvr>
                                    </p:animEffect>
                                  </p:childTnLst>
                                </p:cTn>
                              </p:par>
                            </p:childTnLst>
                          </p:cTn>
                        </p:par>
                        <p:par>
                          <p:cTn id="82" fill="hold">
                            <p:stCondLst>
                              <p:cond delay="3700"/>
                            </p:stCondLst>
                            <p:childTnLst>
                              <p:par>
                                <p:cTn id="83" presetID="10" presetClass="entr" presetSubtype="0"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200"/>
                                        <p:tgtEl>
                                          <p:spTgt spid="23"/>
                                        </p:tgtEl>
                                      </p:cBhvr>
                                    </p:animEffect>
                                  </p:childTnLst>
                                </p:cTn>
                              </p:par>
                            </p:childTnLst>
                          </p:cTn>
                        </p:par>
                        <p:par>
                          <p:cTn id="86" fill="hold">
                            <p:stCondLst>
                              <p:cond delay="3900"/>
                            </p:stCondLst>
                            <p:childTnLst>
                              <p:par>
                                <p:cTn id="87" presetID="22" presetClass="entr" presetSubtype="8"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200"/>
                                        <p:tgtEl>
                                          <p:spTgt spid="24"/>
                                        </p:tgtEl>
                                      </p:cBhvr>
                                    </p:animEffect>
                                  </p:childTnLst>
                                </p:cTn>
                              </p:par>
                            </p:childTnLst>
                          </p:cTn>
                        </p:par>
                        <p:par>
                          <p:cTn id="90" fill="hold">
                            <p:stCondLst>
                              <p:cond delay="4100"/>
                            </p:stCondLst>
                            <p:childTnLst>
                              <p:par>
                                <p:cTn id="91" presetID="1" presetClass="entr" presetSubtype="0" fill="hold" grpId="0" nodeType="afterEffect">
                                  <p:stCondLst>
                                    <p:cond delay="0"/>
                                  </p:stCondLst>
                                  <p:childTnLst>
                                    <p:set>
                                      <p:cBhvr>
                                        <p:cTn id="92" dur="1" fill="hold">
                                          <p:stCondLst>
                                            <p:cond delay="199"/>
                                          </p:stCondLst>
                                        </p:cTn>
                                        <p:tgtEl>
                                          <p:spTgt spid="29"/>
                                        </p:tgtEl>
                                        <p:attrNameLst>
                                          <p:attrName>style.visibility</p:attrName>
                                        </p:attrNameLst>
                                      </p:cBhvr>
                                      <p:to>
                                        <p:strVal val="visible"/>
                                      </p:to>
                                    </p:set>
                                  </p:childTnLst>
                                </p:cTn>
                              </p:par>
                              <p:par>
                                <p:cTn id="93" presetID="18" presetClass="entr" presetSubtype="6"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strips(downRight)">
                                      <p:cBhvr>
                                        <p:cTn id="95"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8" name="Freeform 9"/>
          <p:cNvSpPr>
            <a:spLocks/>
          </p:cNvSpPr>
          <p:nvPr/>
        </p:nvSpPr>
        <p:spPr bwMode="auto">
          <a:xfrm>
            <a:off x="225275" y="1684746"/>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nvGrpSpPr>
          <p:cNvPr id="39" name="组合 38"/>
          <p:cNvGrpSpPr/>
          <p:nvPr/>
        </p:nvGrpSpPr>
        <p:grpSpPr>
          <a:xfrm>
            <a:off x="2390627" y="1991663"/>
            <a:ext cx="1653117" cy="2470152"/>
            <a:chOff x="2434167" y="2209378"/>
            <a:chExt cx="1653117" cy="2470151"/>
          </a:xfrm>
        </p:grpSpPr>
        <p:sp>
          <p:nvSpPr>
            <p:cNvPr id="40" name="Freeform 7"/>
            <p:cNvSpPr>
              <a:spLocks noEditPoints="1"/>
            </p:cNvSpPr>
            <p:nvPr/>
          </p:nvSpPr>
          <p:spPr bwMode="auto">
            <a:xfrm>
              <a:off x="2434167" y="2787229"/>
              <a:ext cx="1653117" cy="189230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41" name="Freeform 10"/>
            <p:cNvSpPr>
              <a:spLocks/>
            </p:cNvSpPr>
            <p:nvPr/>
          </p:nvSpPr>
          <p:spPr bwMode="auto">
            <a:xfrm>
              <a:off x="2988734" y="2209378"/>
              <a:ext cx="446617" cy="833967"/>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42" name="组合 41"/>
            <p:cNvGrpSpPr/>
            <p:nvPr/>
          </p:nvGrpSpPr>
          <p:grpSpPr>
            <a:xfrm>
              <a:off x="2557775" y="3142190"/>
              <a:ext cx="1415772" cy="1126091"/>
              <a:chOff x="1918331" y="2394742"/>
              <a:chExt cx="1061829" cy="844568"/>
            </a:xfrm>
          </p:grpSpPr>
          <p:sp>
            <p:nvSpPr>
              <p:cNvPr id="43" name="矩形 42"/>
              <p:cNvSpPr/>
              <p:nvPr/>
            </p:nvSpPr>
            <p:spPr>
              <a:xfrm>
                <a:off x="2058984" y="2394742"/>
                <a:ext cx="697547" cy="500089"/>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44" name="组合 43"/>
              <p:cNvGrpSpPr/>
              <p:nvPr/>
            </p:nvGrpSpPr>
            <p:grpSpPr>
              <a:xfrm>
                <a:off x="1918331" y="2871311"/>
                <a:ext cx="1061829" cy="367999"/>
                <a:chOff x="2787011" y="2193131"/>
                <a:chExt cx="1061829" cy="367999"/>
              </a:xfrm>
            </p:grpSpPr>
            <p:sp>
              <p:nvSpPr>
                <p:cNvPr id="45" name="任意多边形 44"/>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46" name="矩形 45"/>
                <p:cNvSpPr/>
                <p:nvPr/>
              </p:nvSpPr>
              <p:spPr>
                <a:xfrm>
                  <a:off x="2787011" y="2214881"/>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47" name="组合 46"/>
          <p:cNvGrpSpPr/>
          <p:nvPr/>
        </p:nvGrpSpPr>
        <p:grpSpPr>
          <a:xfrm>
            <a:off x="4350655" y="2131364"/>
            <a:ext cx="1653116" cy="2484967"/>
            <a:chOff x="4394200" y="2349078"/>
            <a:chExt cx="1653117" cy="2484968"/>
          </a:xfrm>
        </p:grpSpPr>
        <p:sp>
          <p:nvSpPr>
            <p:cNvPr id="48" name="Freeform 8"/>
            <p:cNvSpPr>
              <a:spLocks noEditPoints="1"/>
            </p:cNvSpPr>
            <p:nvPr/>
          </p:nvSpPr>
          <p:spPr bwMode="auto">
            <a:xfrm>
              <a:off x="4394200" y="2939629"/>
              <a:ext cx="1653117" cy="1894417"/>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49" name="Freeform 12"/>
            <p:cNvSpPr>
              <a:spLocks/>
            </p:cNvSpPr>
            <p:nvPr/>
          </p:nvSpPr>
          <p:spPr bwMode="auto">
            <a:xfrm>
              <a:off x="4988984" y="2349078"/>
              <a:ext cx="448733" cy="836084"/>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50" name="组合 49"/>
            <p:cNvGrpSpPr/>
            <p:nvPr/>
          </p:nvGrpSpPr>
          <p:grpSpPr>
            <a:xfrm>
              <a:off x="4549134" y="3213306"/>
              <a:ext cx="1415773" cy="1126091"/>
              <a:chOff x="1918331" y="2394742"/>
              <a:chExt cx="1061830" cy="844569"/>
            </a:xfrm>
          </p:grpSpPr>
          <p:sp>
            <p:nvSpPr>
              <p:cNvPr id="51" name="矩形 50"/>
              <p:cNvSpPr/>
              <p:nvPr/>
            </p:nvSpPr>
            <p:spPr>
              <a:xfrm>
                <a:off x="2058984" y="2394742"/>
                <a:ext cx="697547"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32</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52" name="组合 51"/>
              <p:cNvGrpSpPr/>
              <p:nvPr/>
            </p:nvGrpSpPr>
            <p:grpSpPr>
              <a:xfrm>
                <a:off x="1918331" y="2871311"/>
                <a:ext cx="1061830" cy="368000"/>
                <a:chOff x="2787011" y="2193131"/>
                <a:chExt cx="1061830" cy="368000"/>
              </a:xfrm>
            </p:grpSpPr>
            <p:sp>
              <p:nvSpPr>
                <p:cNvPr id="53" name="任意多边形 52"/>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54" name="矩形 53"/>
                <p:cNvSpPr/>
                <p:nvPr/>
              </p:nvSpPr>
              <p:spPr>
                <a:xfrm>
                  <a:off x="2787011" y="2214882"/>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55" name="组合 54"/>
          <p:cNvGrpSpPr/>
          <p:nvPr/>
        </p:nvGrpSpPr>
        <p:grpSpPr>
          <a:xfrm>
            <a:off x="6312807" y="2146180"/>
            <a:ext cx="1651000" cy="2484967"/>
            <a:chOff x="6356351" y="2363895"/>
            <a:chExt cx="1651000" cy="2484967"/>
          </a:xfrm>
        </p:grpSpPr>
        <p:sp>
          <p:nvSpPr>
            <p:cNvPr id="56" name="Freeform 5"/>
            <p:cNvSpPr>
              <a:spLocks noEditPoints="1"/>
            </p:cNvSpPr>
            <p:nvPr/>
          </p:nvSpPr>
          <p:spPr bwMode="auto">
            <a:xfrm>
              <a:off x="6356351" y="2956562"/>
              <a:ext cx="1651000" cy="1892300"/>
            </a:xfrm>
            <a:custGeom>
              <a:avLst/>
              <a:gdLst>
                <a:gd name="T0" fmla="*/ 572 w 696"/>
                <a:gd name="T1" fmla="*/ 224 h 796"/>
                <a:gd name="T2" fmla="*/ 572 w 696"/>
                <a:gd name="T3" fmla="*/ 672 h 796"/>
                <a:gd name="T4" fmla="*/ 124 w 696"/>
                <a:gd name="T5" fmla="*/ 672 h 796"/>
                <a:gd name="T6" fmla="*/ 124 w 696"/>
                <a:gd name="T7" fmla="*/ 224 h 796"/>
                <a:gd name="T8" fmla="*/ 348 w 696"/>
                <a:gd name="T9" fmla="*/ 0 h 796"/>
                <a:gd name="T10" fmla="*/ 572 w 696"/>
                <a:gd name="T11" fmla="*/ 224 h 796"/>
                <a:gd name="T12" fmla="*/ 334 w 696"/>
                <a:gd name="T13" fmla="*/ 101 h 796"/>
                <a:gd name="T14" fmla="*/ 368 w 696"/>
                <a:gd name="T15" fmla="*/ 101 h 796"/>
                <a:gd name="T16" fmla="*/ 368 w 696"/>
                <a:gd name="T17" fmla="*/ 67 h 796"/>
                <a:gd name="T18" fmla="*/ 334 w 696"/>
                <a:gd name="T19" fmla="*/ 67 h 796"/>
                <a:gd name="T20" fmla="*/ 334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572" y="224"/>
                  </a:moveTo>
                  <a:cubicBezTo>
                    <a:pt x="696" y="348"/>
                    <a:pt x="696" y="548"/>
                    <a:pt x="572" y="672"/>
                  </a:cubicBezTo>
                  <a:cubicBezTo>
                    <a:pt x="448" y="796"/>
                    <a:pt x="247" y="796"/>
                    <a:pt x="124" y="672"/>
                  </a:cubicBezTo>
                  <a:cubicBezTo>
                    <a:pt x="0" y="548"/>
                    <a:pt x="0" y="348"/>
                    <a:pt x="124" y="224"/>
                  </a:cubicBezTo>
                  <a:cubicBezTo>
                    <a:pt x="348" y="0"/>
                    <a:pt x="348" y="0"/>
                    <a:pt x="348" y="0"/>
                  </a:cubicBezTo>
                  <a:lnTo>
                    <a:pt x="572" y="224"/>
                  </a:lnTo>
                  <a:close/>
                  <a:moveTo>
                    <a:pt x="334" y="101"/>
                  </a:moveTo>
                  <a:cubicBezTo>
                    <a:pt x="343" y="110"/>
                    <a:pt x="359" y="110"/>
                    <a:pt x="368" y="101"/>
                  </a:cubicBezTo>
                  <a:cubicBezTo>
                    <a:pt x="377" y="91"/>
                    <a:pt x="377" y="76"/>
                    <a:pt x="368" y="67"/>
                  </a:cubicBezTo>
                  <a:cubicBezTo>
                    <a:pt x="359" y="57"/>
                    <a:pt x="343" y="57"/>
                    <a:pt x="334" y="67"/>
                  </a:cubicBezTo>
                  <a:cubicBezTo>
                    <a:pt x="325" y="76"/>
                    <a:pt x="325" y="91"/>
                    <a:pt x="334"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57" name="Freeform 13"/>
            <p:cNvSpPr>
              <a:spLocks/>
            </p:cNvSpPr>
            <p:nvPr/>
          </p:nvSpPr>
          <p:spPr bwMode="auto">
            <a:xfrm>
              <a:off x="6951134" y="2363895"/>
              <a:ext cx="448733" cy="833967"/>
            </a:xfrm>
            <a:custGeom>
              <a:avLst/>
              <a:gdLst>
                <a:gd name="T0" fmla="*/ 108 w 189"/>
                <a:gd name="T1" fmla="*/ 336 h 351"/>
                <a:gd name="T2" fmla="*/ 180 w 189"/>
                <a:gd name="T3" fmla="*/ 161 h 351"/>
                <a:gd name="T4" fmla="*/ 129 w 189"/>
                <a:gd name="T5" fmla="*/ 19 h 351"/>
                <a:gd name="T6" fmla="*/ 11 w 189"/>
                <a:gd name="T7" fmla="*/ 90 h 351"/>
                <a:gd name="T8" fmla="*/ 56 w 189"/>
                <a:gd name="T9" fmla="*/ 270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6"/>
                    <a:pt x="169" y="222"/>
                    <a:pt x="180" y="161"/>
                  </a:cubicBezTo>
                  <a:cubicBezTo>
                    <a:pt x="189" y="110"/>
                    <a:pt x="187" y="40"/>
                    <a:pt x="129" y="19"/>
                  </a:cubicBezTo>
                  <a:cubicBezTo>
                    <a:pt x="75" y="0"/>
                    <a:pt x="21" y="35"/>
                    <a:pt x="11" y="90"/>
                  </a:cubicBezTo>
                  <a:cubicBezTo>
                    <a:pt x="0" y="150"/>
                    <a:pt x="20" y="222"/>
                    <a:pt x="56" y="270"/>
                  </a:cubicBezTo>
                  <a:cubicBezTo>
                    <a:pt x="69" y="286"/>
                    <a:pt x="88" y="262"/>
                    <a:pt x="80" y="250"/>
                  </a:cubicBezTo>
                  <a:cubicBezTo>
                    <a:pt x="53" y="212"/>
                    <a:pt x="38" y="166"/>
                    <a:pt x="35" y="119"/>
                  </a:cubicBezTo>
                  <a:cubicBezTo>
                    <a:pt x="33" y="98"/>
                    <a:pt x="35" y="70"/>
                    <a:pt x="52" y="54"/>
                  </a:cubicBezTo>
                  <a:cubicBezTo>
                    <a:pt x="70" y="37"/>
                    <a:pt x="103" y="41"/>
                    <a:pt x="124" y="50"/>
                  </a:cubicBezTo>
                  <a:cubicBezTo>
                    <a:pt x="170" y="71"/>
                    <a:pt x="159" y="146"/>
                    <a:pt x="151" y="184"/>
                  </a:cubicBezTo>
                  <a:cubicBezTo>
                    <a:pt x="140" y="232"/>
                    <a:pt x="122" y="283"/>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58" name="组合 57"/>
            <p:cNvGrpSpPr/>
            <p:nvPr/>
          </p:nvGrpSpPr>
          <p:grpSpPr>
            <a:xfrm>
              <a:off x="6518427" y="3314909"/>
              <a:ext cx="1415772" cy="1076208"/>
              <a:chOff x="1909400" y="2394742"/>
              <a:chExt cx="1061829" cy="807156"/>
            </a:xfrm>
          </p:grpSpPr>
          <p:sp>
            <p:nvSpPr>
              <p:cNvPr id="59" name="矩形 58"/>
              <p:cNvSpPr/>
              <p:nvPr/>
            </p:nvSpPr>
            <p:spPr>
              <a:xfrm>
                <a:off x="2058984" y="2394742"/>
                <a:ext cx="697547"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68</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60" name="组合 59"/>
              <p:cNvGrpSpPr/>
              <p:nvPr/>
            </p:nvGrpSpPr>
            <p:grpSpPr>
              <a:xfrm>
                <a:off x="1909400" y="2855649"/>
                <a:ext cx="1061829" cy="346249"/>
                <a:chOff x="2778080" y="2177469"/>
                <a:chExt cx="1061829" cy="346249"/>
              </a:xfrm>
            </p:grpSpPr>
            <p:sp>
              <p:nvSpPr>
                <p:cNvPr id="61" name="任意多边形 60"/>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62" name="矩形 61"/>
                <p:cNvSpPr/>
                <p:nvPr/>
              </p:nvSpPr>
              <p:spPr>
                <a:xfrm>
                  <a:off x="2778080" y="2177469"/>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63" name="组合 62"/>
          <p:cNvGrpSpPr/>
          <p:nvPr/>
        </p:nvGrpSpPr>
        <p:grpSpPr>
          <a:xfrm>
            <a:off x="8272837" y="2006480"/>
            <a:ext cx="1653115" cy="2472267"/>
            <a:chOff x="8316384" y="2224195"/>
            <a:chExt cx="1653117" cy="2472267"/>
          </a:xfrm>
        </p:grpSpPr>
        <p:sp>
          <p:nvSpPr>
            <p:cNvPr id="64" name="Freeform 6"/>
            <p:cNvSpPr>
              <a:spLocks noEditPoints="1"/>
            </p:cNvSpPr>
            <p:nvPr/>
          </p:nvSpPr>
          <p:spPr bwMode="auto">
            <a:xfrm>
              <a:off x="8316384" y="2802045"/>
              <a:ext cx="1653117" cy="1894417"/>
            </a:xfrm>
            <a:custGeom>
              <a:avLst/>
              <a:gdLst>
                <a:gd name="T0" fmla="*/ 124 w 696"/>
                <a:gd name="T1" fmla="*/ 224 h 797"/>
                <a:gd name="T2" fmla="*/ 124 w 696"/>
                <a:gd name="T3" fmla="*/ 673 h 797"/>
                <a:gd name="T4" fmla="*/ 572 w 696"/>
                <a:gd name="T5" fmla="*/ 673 h 797"/>
                <a:gd name="T6" fmla="*/ 572 w 696"/>
                <a:gd name="T7" fmla="*/ 224 h 797"/>
                <a:gd name="T8" fmla="*/ 348 w 696"/>
                <a:gd name="T9" fmla="*/ 0 h 797"/>
                <a:gd name="T10" fmla="*/ 124 w 696"/>
                <a:gd name="T11" fmla="*/ 224 h 797"/>
                <a:gd name="T12" fmla="*/ 362 w 696"/>
                <a:gd name="T13" fmla="*/ 101 h 797"/>
                <a:gd name="T14" fmla="*/ 328 w 696"/>
                <a:gd name="T15" fmla="*/ 101 h 797"/>
                <a:gd name="T16" fmla="*/ 328 w 696"/>
                <a:gd name="T17" fmla="*/ 67 h 797"/>
                <a:gd name="T18" fmla="*/ 361 w 696"/>
                <a:gd name="T19" fmla="*/ 67 h 797"/>
                <a:gd name="T20" fmla="*/ 362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124" y="224"/>
                  </a:moveTo>
                  <a:cubicBezTo>
                    <a:pt x="0" y="348"/>
                    <a:pt x="0" y="549"/>
                    <a:pt x="124" y="673"/>
                  </a:cubicBezTo>
                  <a:cubicBezTo>
                    <a:pt x="247" y="797"/>
                    <a:pt x="448" y="797"/>
                    <a:pt x="572" y="673"/>
                  </a:cubicBezTo>
                  <a:cubicBezTo>
                    <a:pt x="696" y="549"/>
                    <a:pt x="696" y="348"/>
                    <a:pt x="572" y="224"/>
                  </a:cubicBezTo>
                  <a:cubicBezTo>
                    <a:pt x="348" y="0"/>
                    <a:pt x="348" y="0"/>
                    <a:pt x="348" y="0"/>
                  </a:cubicBezTo>
                  <a:lnTo>
                    <a:pt x="124" y="224"/>
                  </a:lnTo>
                  <a:close/>
                  <a:moveTo>
                    <a:pt x="362" y="101"/>
                  </a:moveTo>
                  <a:cubicBezTo>
                    <a:pt x="352" y="110"/>
                    <a:pt x="337" y="110"/>
                    <a:pt x="328" y="101"/>
                  </a:cubicBezTo>
                  <a:cubicBezTo>
                    <a:pt x="318" y="92"/>
                    <a:pt x="318" y="77"/>
                    <a:pt x="328" y="67"/>
                  </a:cubicBezTo>
                  <a:cubicBezTo>
                    <a:pt x="337" y="58"/>
                    <a:pt x="352" y="58"/>
                    <a:pt x="361" y="67"/>
                  </a:cubicBezTo>
                  <a:cubicBezTo>
                    <a:pt x="371" y="77"/>
                    <a:pt x="371" y="92"/>
                    <a:pt x="362"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65" name="Freeform 11"/>
            <p:cNvSpPr>
              <a:spLocks/>
            </p:cNvSpPr>
            <p:nvPr/>
          </p:nvSpPr>
          <p:spPr bwMode="auto">
            <a:xfrm>
              <a:off x="8913284" y="2224195"/>
              <a:ext cx="448733" cy="833967"/>
            </a:xfrm>
            <a:custGeom>
              <a:avLst/>
              <a:gdLst>
                <a:gd name="T0" fmla="*/ 108 w 189"/>
                <a:gd name="T1" fmla="*/ 336 h 351"/>
                <a:gd name="T2" fmla="*/ 180 w 189"/>
                <a:gd name="T3" fmla="*/ 162 h 351"/>
                <a:gd name="T4" fmla="*/ 129 w 189"/>
                <a:gd name="T5" fmla="*/ 20 h 351"/>
                <a:gd name="T6" fmla="*/ 11 w 189"/>
                <a:gd name="T7" fmla="*/ 91 h 351"/>
                <a:gd name="T8" fmla="*/ 56 w 189"/>
                <a:gd name="T9" fmla="*/ 270 h 351"/>
                <a:gd name="T10" fmla="*/ 80 w 189"/>
                <a:gd name="T11" fmla="*/ 251 h 351"/>
                <a:gd name="T12" fmla="*/ 35 w 189"/>
                <a:gd name="T13" fmla="*/ 120 h 351"/>
                <a:gd name="T14" fmla="*/ 52 w 189"/>
                <a:gd name="T15" fmla="*/ 55 h 351"/>
                <a:gd name="T16" fmla="*/ 124 w 189"/>
                <a:gd name="T17" fmla="*/ 51 h 351"/>
                <a:gd name="T18" fmla="*/ 151 w 189"/>
                <a:gd name="T19" fmla="*/ 185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7"/>
                    <a:pt x="169" y="223"/>
                    <a:pt x="180" y="162"/>
                  </a:cubicBezTo>
                  <a:cubicBezTo>
                    <a:pt x="189" y="111"/>
                    <a:pt x="187" y="41"/>
                    <a:pt x="129" y="20"/>
                  </a:cubicBezTo>
                  <a:cubicBezTo>
                    <a:pt x="75" y="0"/>
                    <a:pt x="21" y="36"/>
                    <a:pt x="11" y="91"/>
                  </a:cubicBezTo>
                  <a:cubicBezTo>
                    <a:pt x="0" y="151"/>
                    <a:pt x="22" y="221"/>
                    <a:pt x="56" y="270"/>
                  </a:cubicBezTo>
                  <a:cubicBezTo>
                    <a:pt x="65" y="284"/>
                    <a:pt x="88" y="262"/>
                    <a:pt x="80" y="251"/>
                  </a:cubicBezTo>
                  <a:cubicBezTo>
                    <a:pt x="53" y="213"/>
                    <a:pt x="38" y="166"/>
                    <a:pt x="35" y="120"/>
                  </a:cubicBezTo>
                  <a:cubicBezTo>
                    <a:pt x="33" y="98"/>
                    <a:pt x="35" y="70"/>
                    <a:pt x="52" y="55"/>
                  </a:cubicBezTo>
                  <a:cubicBezTo>
                    <a:pt x="70" y="38"/>
                    <a:pt x="103" y="41"/>
                    <a:pt x="124" y="51"/>
                  </a:cubicBezTo>
                  <a:cubicBezTo>
                    <a:pt x="170" y="72"/>
                    <a:pt x="159" y="147"/>
                    <a:pt x="151" y="185"/>
                  </a:cubicBezTo>
                  <a:cubicBezTo>
                    <a:pt x="140" y="233"/>
                    <a:pt x="122" y="284"/>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66" name="组合 65"/>
            <p:cNvGrpSpPr/>
            <p:nvPr/>
          </p:nvGrpSpPr>
          <p:grpSpPr>
            <a:xfrm>
              <a:off x="8488317" y="3162510"/>
              <a:ext cx="1415773" cy="1201971"/>
              <a:chOff x="1908538" y="2394742"/>
              <a:chExt cx="1061830" cy="901478"/>
            </a:xfrm>
          </p:grpSpPr>
          <p:sp>
            <p:nvSpPr>
              <p:cNvPr id="67" name="矩形 66"/>
              <p:cNvSpPr/>
              <p:nvPr/>
            </p:nvSpPr>
            <p:spPr>
              <a:xfrm>
                <a:off x="2058984" y="2394742"/>
                <a:ext cx="697548"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29</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68" name="组合 67"/>
              <p:cNvGrpSpPr/>
              <p:nvPr/>
            </p:nvGrpSpPr>
            <p:grpSpPr>
              <a:xfrm>
                <a:off x="1908538" y="2871311"/>
                <a:ext cx="1061830" cy="424909"/>
                <a:chOff x="2777218" y="2193131"/>
                <a:chExt cx="1061830" cy="424909"/>
              </a:xfrm>
            </p:grpSpPr>
            <p:sp>
              <p:nvSpPr>
                <p:cNvPr id="69" name="任意多边形 68"/>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70" name="矩形 69"/>
                <p:cNvSpPr/>
                <p:nvPr/>
              </p:nvSpPr>
              <p:spPr>
                <a:xfrm>
                  <a:off x="2777218" y="2271791"/>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sp>
        <p:nvSpPr>
          <p:cNvPr id="71" name="文本框 66"/>
          <p:cNvSpPr txBox="1">
            <a:spLocks noChangeArrowheads="1"/>
          </p:cNvSpPr>
          <p:nvPr/>
        </p:nvSpPr>
        <p:spPr bwMode="auto">
          <a:xfrm>
            <a:off x="2626547" y="5408913"/>
            <a:ext cx="62431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a:t>
            </a:r>
            <a:r>
              <a:rPr lang="zh-CN" altLang="en-US" sz="1000" spc="301" dirty="0" smtClean="0">
                <a:latin typeface="微软雅黑" panose="020B0503020204020204" pitchFamily="34" charset="-122"/>
                <a:ea typeface="微软雅黑" panose="020B0503020204020204" pitchFamily="34" charset="-122"/>
              </a:rPr>
              <a:t>念</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矩形 71"/>
          <p:cNvSpPr/>
          <p:nvPr/>
        </p:nvSpPr>
        <p:spPr>
          <a:xfrm>
            <a:off x="2591550" y="4762384"/>
            <a:ext cx="2185214" cy="553998"/>
          </a:xfrm>
          <a:prstGeom prst="rect">
            <a:avLst/>
          </a:prstGeom>
        </p:spPr>
        <p:txBody>
          <a:bodyPr wrap="none">
            <a:spAutoFit/>
          </a:bodyPr>
          <a:lstStyle/>
          <a:p>
            <a:pPr lvl="0">
              <a:lnSpc>
                <a:spcPct val="150000"/>
              </a:lnSpc>
              <a:defRPr/>
            </a:pPr>
            <a:r>
              <a:rPr lang="zh-CN" altLang="en-US" sz="2000" b="1" kern="0" spc="600" dirty="0">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2753308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anim calcmode="lin" valueType="num">
                                      <p:cBhvr>
                                        <p:cTn id="24" dur="1000" fill="hold"/>
                                        <p:tgtEl>
                                          <p:spTgt spid="55"/>
                                        </p:tgtEl>
                                        <p:attrNameLst>
                                          <p:attrName>ppt_x</p:attrName>
                                        </p:attrNameLst>
                                      </p:cBhvr>
                                      <p:tavLst>
                                        <p:tav tm="0">
                                          <p:val>
                                            <p:strVal val="#ppt_x"/>
                                          </p:val>
                                        </p:tav>
                                        <p:tav tm="100000">
                                          <p:val>
                                            <p:strVal val="#ppt_x"/>
                                          </p:val>
                                        </p:tav>
                                      </p:tavLst>
                                    </p:anim>
                                    <p:anim calcmode="lin" valueType="num">
                                      <p:cBhvr>
                                        <p:cTn id="25" dur="1000" fill="hold"/>
                                        <p:tgtEl>
                                          <p:spTgt spid="5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1000"/>
                                        <p:tgtEl>
                                          <p:spTgt spid="63"/>
                                        </p:tgtEl>
                                      </p:cBhvr>
                                    </p:animEffect>
                                    <p:anim calcmode="lin" valueType="num">
                                      <p:cBhvr>
                                        <p:cTn id="30" dur="1000" fill="hold"/>
                                        <p:tgtEl>
                                          <p:spTgt spid="63"/>
                                        </p:tgtEl>
                                        <p:attrNameLst>
                                          <p:attrName>ppt_x</p:attrName>
                                        </p:attrNameLst>
                                      </p:cBhvr>
                                      <p:tavLst>
                                        <p:tav tm="0">
                                          <p:val>
                                            <p:strVal val="#ppt_x"/>
                                          </p:val>
                                        </p:tav>
                                        <p:tav tm="100000">
                                          <p:val>
                                            <p:strVal val="#ppt_x"/>
                                          </p:val>
                                        </p:tav>
                                      </p:tavLst>
                                    </p:anim>
                                    <p:anim calcmode="lin" valueType="num">
                                      <p:cBhvr>
                                        <p:cTn id="31" dur="1000" fill="hold"/>
                                        <p:tgtEl>
                                          <p:spTgt spid="6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1000"/>
                                        <p:tgtEl>
                                          <p:spTgt spid="72"/>
                                        </p:tgtEl>
                                      </p:cBhvr>
                                    </p:animEffect>
                                    <p:anim calcmode="lin" valueType="num">
                                      <p:cBhvr>
                                        <p:cTn id="40" dur="1000" fill="hold"/>
                                        <p:tgtEl>
                                          <p:spTgt spid="72"/>
                                        </p:tgtEl>
                                        <p:attrNameLst>
                                          <p:attrName>ppt_x</p:attrName>
                                        </p:attrNameLst>
                                      </p:cBhvr>
                                      <p:tavLst>
                                        <p:tav tm="0">
                                          <p:val>
                                            <p:strVal val="#ppt_x"/>
                                          </p:val>
                                        </p:tav>
                                        <p:tav tm="100000">
                                          <p:val>
                                            <p:strVal val="#ppt_x"/>
                                          </p:val>
                                        </p:tav>
                                      </p:tavLst>
                                    </p:anim>
                                    <p:anim calcmode="lin" valueType="num">
                                      <p:cBhvr>
                                        <p:cTn id="41" dur="1000" fill="hold"/>
                                        <p:tgtEl>
                                          <p:spTgt spid="72"/>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1000"/>
                                        <p:tgtEl>
                                          <p:spTgt spid="71"/>
                                        </p:tgtEl>
                                      </p:cBhvr>
                                    </p:animEffect>
                                    <p:anim calcmode="lin" valueType="num">
                                      <p:cBhvr>
                                        <p:cTn id="46" dur="1000" fill="hold"/>
                                        <p:tgtEl>
                                          <p:spTgt spid="71"/>
                                        </p:tgtEl>
                                        <p:attrNameLst>
                                          <p:attrName>ppt_x</p:attrName>
                                        </p:attrNameLst>
                                      </p:cBhvr>
                                      <p:tavLst>
                                        <p:tav tm="0">
                                          <p:val>
                                            <p:strVal val="#ppt_x"/>
                                          </p:val>
                                        </p:tav>
                                        <p:tav tm="100000">
                                          <p:val>
                                            <p:strVal val="#ppt_x"/>
                                          </p:val>
                                        </p:tav>
                                      </p:tavLst>
                                    </p:anim>
                                    <p:anim calcmode="lin" valueType="num">
                                      <p:cBhvr>
                                        <p:cTn id="4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71" grpId="0"/>
      <p:bldP spid="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721430" y="-2728687"/>
            <a:ext cx="6865258" cy="12308116"/>
          </a:xfrm>
          <a:prstGeom prst="rect">
            <a:avLst/>
          </a:prstGeom>
        </p:spPr>
      </p:pic>
      <p:grpSp>
        <p:nvGrpSpPr>
          <p:cNvPr id="5" name="组合 4"/>
          <p:cNvGrpSpPr/>
          <p:nvPr/>
        </p:nvGrpSpPr>
        <p:grpSpPr>
          <a:xfrm>
            <a:off x="5632360" y="2931048"/>
            <a:ext cx="4917259" cy="1074894"/>
            <a:chOff x="-5483111" y="4873810"/>
            <a:chExt cx="4384888" cy="958521"/>
          </a:xfrm>
        </p:grpSpPr>
        <p:sp>
          <p:nvSpPr>
            <p:cNvPr id="6" name="TextBox 6"/>
            <p:cNvSpPr txBox="1">
              <a:spLocks noChangeArrowheads="1"/>
            </p:cNvSpPr>
            <p:nvPr/>
          </p:nvSpPr>
          <p:spPr bwMode="auto">
            <a:xfrm>
              <a:off x="-5158415" y="4873810"/>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4000" b="1" spc="600" dirty="0">
                  <a:solidFill>
                    <a:schemeClr val="bg1"/>
                  </a:solidFill>
                  <a:latin typeface="黑体" panose="02010609060101010101" pitchFamily="49" charset="-122"/>
                  <a:ea typeface="黑体" panose="02010609060101010101" pitchFamily="49" charset="-122"/>
                </a:rPr>
                <a:t>谢谢观看</a:t>
              </a:r>
            </a:p>
          </p:txBody>
        </p:sp>
        <p:sp>
          <p:nvSpPr>
            <p:cNvPr id="7" name="TextBox 111"/>
            <p:cNvSpPr txBox="1"/>
            <p:nvPr/>
          </p:nvSpPr>
          <p:spPr>
            <a:xfrm>
              <a:off x="-5483111" y="5475540"/>
              <a:ext cx="4384888" cy="356791"/>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THANK YOU FOR WATCHING</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31421" r="35678"/>
          <a:stretch/>
        </p:blipFill>
        <p:spPr>
          <a:xfrm>
            <a:off x="8470574" y="1722346"/>
            <a:ext cx="1578890" cy="1683386"/>
          </a:xfrm>
          <a:prstGeom prst="rect">
            <a:avLst/>
          </a:prstGeom>
          <a:effectLst>
            <a:outerShdw blurRad="50800" dist="38100" dir="5400000" algn="t" rotWithShape="0">
              <a:prstClr val="black">
                <a:alpha val="40000"/>
              </a:prstClr>
            </a:outerShdw>
          </a:effectLst>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8336" t="20396" r="18754" b="17176"/>
          <a:stretch/>
        </p:blipFill>
        <p:spPr>
          <a:xfrm>
            <a:off x="1242611" y="1722346"/>
            <a:ext cx="4571807" cy="292740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851426350"/>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3911" y="434087"/>
            <a:ext cx="2529138" cy="705174"/>
          </a:xfrm>
          <a:prstGeom prst="rect">
            <a:avLst/>
          </a:prstGeom>
          <a:solidFill>
            <a:srgbClr val="779F0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0" name="文本框 9"/>
          <p:cNvSpPr txBox="1"/>
          <p:nvPr/>
        </p:nvSpPr>
        <p:spPr>
          <a:xfrm>
            <a:off x="2" y="590947"/>
            <a:ext cx="2610065" cy="477182"/>
          </a:xfrm>
          <a:prstGeom prst="rect">
            <a:avLst/>
          </a:prstGeom>
          <a:noFill/>
          <a:ln>
            <a:noFill/>
          </a:ln>
        </p:spPr>
        <p:txBody>
          <a:bodyPr wrap="square" rtlCol="0">
            <a:spAutoFit/>
          </a:bodyPr>
          <a:lstStyle/>
          <a:p>
            <a:r>
              <a:rPr lang="zh-CN" altLang="en-US" sz="2501" spc="301" dirty="0">
                <a:latin typeface="微软雅黑" panose="020B0503020204020204" pitchFamily="34" charset="-122"/>
                <a:ea typeface="微软雅黑" panose="020B0503020204020204" pitchFamily="34" charset="-122"/>
              </a:rPr>
              <a:t>附送常用</a:t>
            </a:r>
            <a:r>
              <a:rPr lang="en-US" altLang="zh-CN" sz="2501" spc="301" dirty="0">
                <a:latin typeface="微软雅黑" panose="020B0503020204020204" pitchFamily="34" charset="-122"/>
                <a:ea typeface="微软雅黑" panose="020B0503020204020204" pitchFamily="34" charset="-122"/>
              </a:rPr>
              <a:t>Icon</a:t>
            </a:r>
            <a:endParaRPr lang="zh-CN" altLang="en-US" sz="2501" spc="30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79564" y="1585067"/>
            <a:ext cx="146517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联系信息</a:t>
            </a:r>
          </a:p>
        </p:txBody>
      </p:sp>
      <p:sp>
        <p:nvSpPr>
          <p:cNvPr id="12" name="文本框 11"/>
          <p:cNvSpPr txBox="1"/>
          <p:nvPr/>
        </p:nvSpPr>
        <p:spPr>
          <a:xfrm>
            <a:off x="374143" y="2415577"/>
            <a:ext cx="178722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工作</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教育</a:t>
            </a:r>
          </a:p>
        </p:txBody>
      </p:sp>
      <p:sp>
        <p:nvSpPr>
          <p:cNvPr id="13" name="文本框 12"/>
          <p:cNvSpPr txBox="1"/>
          <p:nvPr/>
        </p:nvSpPr>
        <p:spPr>
          <a:xfrm>
            <a:off x="396691" y="4194406"/>
            <a:ext cx="168757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运动</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爱好</a:t>
            </a:r>
          </a:p>
        </p:txBody>
      </p:sp>
      <p:sp>
        <p:nvSpPr>
          <p:cNvPr id="14" name="Freeform 9"/>
          <p:cNvSpPr>
            <a:spLocks noChangeArrowheads="1"/>
          </p:cNvSpPr>
          <p:nvPr/>
        </p:nvSpPr>
        <p:spPr bwMode="auto">
          <a:xfrm>
            <a:off x="3711108" y="2026600"/>
            <a:ext cx="321000" cy="320998"/>
          </a:xfrm>
          <a:custGeom>
            <a:avLst/>
            <a:gdLst>
              <a:gd name="T0" fmla="*/ 581 w 650"/>
              <a:gd name="T1" fmla="*/ 0 h 650"/>
              <a:gd name="T2" fmla="*/ 68 w 650"/>
              <a:gd name="T3" fmla="*/ 0 h 650"/>
              <a:gd name="T4" fmla="*/ 0 w 650"/>
              <a:gd name="T5" fmla="*/ 68 h 650"/>
              <a:gd name="T6" fmla="*/ 0 w 650"/>
              <a:gd name="T7" fmla="*/ 649 h 650"/>
              <a:gd name="T8" fmla="*/ 130 w 650"/>
              <a:gd name="T9" fmla="*/ 519 h 650"/>
              <a:gd name="T10" fmla="*/ 581 w 650"/>
              <a:gd name="T11" fmla="*/ 519 h 650"/>
              <a:gd name="T12" fmla="*/ 649 w 650"/>
              <a:gd name="T13" fmla="*/ 457 h 650"/>
              <a:gd name="T14" fmla="*/ 649 w 650"/>
              <a:gd name="T15" fmla="*/ 68 h 650"/>
              <a:gd name="T16" fmla="*/ 581 w 650"/>
              <a:gd name="T17" fmla="*/ 0 h 650"/>
              <a:gd name="T18" fmla="*/ 130 w 650"/>
              <a:gd name="T19" fmla="*/ 229 h 650"/>
              <a:gd name="T20" fmla="*/ 519 w 650"/>
              <a:gd name="T21" fmla="*/ 229 h 650"/>
              <a:gd name="T22" fmla="*/ 519 w 650"/>
              <a:gd name="T23" fmla="*/ 290 h 650"/>
              <a:gd name="T24" fmla="*/ 130 w 650"/>
              <a:gd name="T25" fmla="*/ 290 h 650"/>
              <a:gd name="T26" fmla="*/ 130 w 650"/>
              <a:gd name="T27" fmla="*/ 229 h 650"/>
              <a:gd name="T28" fmla="*/ 389 w 650"/>
              <a:gd name="T29" fmla="*/ 389 h 650"/>
              <a:gd name="T30" fmla="*/ 130 w 650"/>
              <a:gd name="T31" fmla="*/ 389 h 650"/>
              <a:gd name="T32" fmla="*/ 130 w 650"/>
              <a:gd name="T33" fmla="*/ 328 h 650"/>
              <a:gd name="T34" fmla="*/ 389 w 650"/>
              <a:gd name="T35" fmla="*/ 328 h 650"/>
              <a:gd name="T36" fmla="*/ 389 w 650"/>
              <a:gd name="T37" fmla="*/ 389 h 650"/>
              <a:gd name="T38" fmla="*/ 519 w 650"/>
              <a:gd name="T39" fmla="*/ 198 h 650"/>
              <a:gd name="T40" fmla="*/ 130 w 650"/>
              <a:gd name="T41" fmla="*/ 198 h 650"/>
              <a:gd name="T42" fmla="*/ 130 w 650"/>
              <a:gd name="T43" fmla="*/ 130 h 650"/>
              <a:gd name="T44" fmla="*/ 519 w 650"/>
              <a:gd name="T45" fmla="*/ 130 h 650"/>
              <a:gd name="T46" fmla="*/ 519 w 650"/>
              <a:gd name="T47" fmla="*/ 19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0" h="650">
                <a:moveTo>
                  <a:pt x="581" y="0"/>
                </a:moveTo>
                <a:lnTo>
                  <a:pt x="68" y="0"/>
                </a:lnTo>
                <a:cubicBezTo>
                  <a:pt x="31" y="0"/>
                  <a:pt x="0" y="31"/>
                  <a:pt x="0" y="68"/>
                </a:cubicBezTo>
                <a:lnTo>
                  <a:pt x="0" y="649"/>
                </a:lnTo>
                <a:lnTo>
                  <a:pt x="130" y="519"/>
                </a:lnTo>
                <a:lnTo>
                  <a:pt x="581" y="519"/>
                </a:lnTo>
                <a:cubicBezTo>
                  <a:pt x="618" y="519"/>
                  <a:pt x="649" y="488"/>
                  <a:pt x="649" y="457"/>
                </a:cubicBezTo>
                <a:lnTo>
                  <a:pt x="649" y="68"/>
                </a:lnTo>
                <a:cubicBezTo>
                  <a:pt x="649" y="31"/>
                  <a:pt x="618" y="0"/>
                  <a:pt x="581" y="0"/>
                </a:cubicBezTo>
                <a:close/>
                <a:moveTo>
                  <a:pt x="130" y="229"/>
                </a:moveTo>
                <a:lnTo>
                  <a:pt x="519" y="229"/>
                </a:lnTo>
                <a:lnTo>
                  <a:pt x="519" y="290"/>
                </a:lnTo>
                <a:lnTo>
                  <a:pt x="130" y="290"/>
                </a:lnTo>
                <a:lnTo>
                  <a:pt x="130" y="229"/>
                </a:lnTo>
                <a:close/>
                <a:moveTo>
                  <a:pt x="389" y="389"/>
                </a:moveTo>
                <a:lnTo>
                  <a:pt x="130" y="389"/>
                </a:lnTo>
                <a:lnTo>
                  <a:pt x="130" y="328"/>
                </a:lnTo>
                <a:lnTo>
                  <a:pt x="389" y="328"/>
                </a:lnTo>
                <a:lnTo>
                  <a:pt x="389" y="389"/>
                </a:lnTo>
                <a:close/>
                <a:moveTo>
                  <a:pt x="519" y="198"/>
                </a:moveTo>
                <a:lnTo>
                  <a:pt x="130" y="198"/>
                </a:lnTo>
                <a:lnTo>
                  <a:pt x="130" y="130"/>
                </a:lnTo>
                <a:lnTo>
                  <a:pt x="519" y="130"/>
                </a:lnTo>
                <a:lnTo>
                  <a:pt x="519" y="198"/>
                </a:lnTo>
                <a:close/>
              </a:path>
            </a:pathLst>
          </a:custGeom>
          <a:solidFill>
            <a:srgbClr val="779F08"/>
          </a:solidFill>
          <a:ln>
            <a:noFill/>
          </a:ln>
          <a:effectLst/>
        </p:spPr>
        <p:txBody>
          <a:bodyPr wrap="none" anchor="ctr"/>
          <a:lstStyle/>
          <a:p>
            <a:endParaRPr lang="en-US" sz="1327"/>
          </a:p>
        </p:txBody>
      </p:sp>
      <p:sp>
        <p:nvSpPr>
          <p:cNvPr id="15" name="Freeform 12"/>
          <p:cNvSpPr>
            <a:spLocks noChangeArrowheads="1"/>
          </p:cNvSpPr>
          <p:nvPr/>
        </p:nvSpPr>
        <p:spPr bwMode="auto">
          <a:xfrm>
            <a:off x="2731090" y="2031335"/>
            <a:ext cx="391407" cy="311528"/>
          </a:xfrm>
          <a:custGeom>
            <a:avLst/>
            <a:gdLst>
              <a:gd name="T0" fmla="*/ 587 w 650"/>
              <a:gd name="T1" fmla="*/ 0 h 514"/>
              <a:gd name="T2" fmla="*/ 68 w 650"/>
              <a:gd name="T3" fmla="*/ 0 h 514"/>
              <a:gd name="T4" fmla="*/ 0 w 650"/>
              <a:gd name="T5" fmla="*/ 62 h 514"/>
              <a:gd name="T6" fmla="*/ 0 w 650"/>
              <a:gd name="T7" fmla="*/ 451 h 514"/>
              <a:gd name="T8" fmla="*/ 68 w 650"/>
              <a:gd name="T9" fmla="*/ 513 h 514"/>
              <a:gd name="T10" fmla="*/ 587 w 650"/>
              <a:gd name="T11" fmla="*/ 513 h 514"/>
              <a:gd name="T12" fmla="*/ 649 w 650"/>
              <a:gd name="T13" fmla="*/ 451 h 514"/>
              <a:gd name="T14" fmla="*/ 649 w 650"/>
              <a:gd name="T15" fmla="*/ 62 h 514"/>
              <a:gd name="T16" fmla="*/ 587 w 650"/>
              <a:gd name="T17" fmla="*/ 0 h 514"/>
              <a:gd name="T18" fmla="*/ 587 w 650"/>
              <a:gd name="T19" fmla="*/ 124 h 514"/>
              <a:gd name="T20" fmla="*/ 328 w 650"/>
              <a:gd name="T21" fmla="*/ 291 h 514"/>
              <a:gd name="T22" fmla="*/ 68 w 650"/>
              <a:gd name="T23" fmla="*/ 124 h 514"/>
              <a:gd name="T24" fmla="*/ 68 w 650"/>
              <a:gd name="T25" fmla="*/ 62 h 514"/>
              <a:gd name="T26" fmla="*/ 328 w 650"/>
              <a:gd name="T27" fmla="*/ 223 h 514"/>
              <a:gd name="T28" fmla="*/ 587 w 650"/>
              <a:gd name="T29" fmla="*/ 62 h 514"/>
              <a:gd name="T30" fmla="*/ 587 w 650"/>
              <a:gd name="T31" fmla="*/ 12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0" h="514">
                <a:moveTo>
                  <a:pt x="587" y="0"/>
                </a:moveTo>
                <a:lnTo>
                  <a:pt x="68" y="0"/>
                </a:lnTo>
                <a:cubicBezTo>
                  <a:pt x="31" y="0"/>
                  <a:pt x="0" y="25"/>
                  <a:pt x="0" y="62"/>
                </a:cubicBezTo>
                <a:lnTo>
                  <a:pt x="0" y="451"/>
                </a:lnTo>
                <a:cubicBezTo>
                  <a:pt x="0" y="488"/>
                  <a:pt x="31" y="513"/>
                  <a:pt x="68" y="513"/>
                </a:cubicBezTo>
                <a:lnTo>
                  <a:pt x="587" y="513"/>
                </a:lnTo>
                <a:cubicBezTo>
                  <a:pt x="618" y="513"/>
                  <a:pt x="649" y="488"/>
                  <a:pt x="649" y="451"/>
                </a:cubicBezTo>
                <a:lnTo>
                  <a:pt x="649" y="62"/>
                </a:lnTo>
                <a:cubicBezTo>
                  <a:pt x="649" y="25"/>
                  <a:pt x="618" y="0"/>
                  <a:pt x="587" y="0"/>
                </a:cubicBezTo>
                <a:close/>
                <a:moveTo>
                  <a:pt x="587" y="124"/>
                </a:moveTo>
                <a:lnTo>
                  <a:pt x="328" y="291"/>
                </a:lnTo>
                <a:lnTo>
                  <a:pt x="68" y="124"/>
                </a:lnTo>
                <a:lnTo>
                  <a:pt x="68" y="62"/>
                </a:lnTo>
                <a:lnTo>
                  <a:pt x="328" y="223"/>
                </a:lnTo>
                <a:lnTo>
                  <a:pt x="587" y="62"/>
                </a:lnTo>
                <a:lnTo>
                  <a:pt x="587" y="124"/>
                </a:lnTo>
                <a:close/>
              </a:path>
            </a:pathLst>
          </a:custGeom>
          <a:solidFill>
            <a:srgbClr val="779F08"/>
          </a:solidFill>
          <a:ln>
            <a:noFill/>
          </a:ln>
          <a:effectLst/>
        </p:spPr>
        <p:txBody>
          <a:bodyPr wrap="none" anchor="ctr"/>
          <a:lstStyle/>
          <a:p>
            <a:endParaRPr lang="en-US" sz="1327"/>
          </a:p>
        </p:txBody>
      </p:sp>
      <p:sp>
        <p:nvSpPr>
          <p:cNvPr id="16" name="Freeform 14"/>
          <p:cNvSpPr>
            <a:spLocks noChangeArrowheads="1"/>
          </p:cNvSpPr>
          <p:nvPr/>
        </p:nvSpPr>
        <p:spPr bwMode="auto">
          <a:xfrm>
            <a:off x="3215764" y="2028168"/>
            <a:ext cx="402078" cy="317858"/>
          </a:xfrm>
          <a:custGeom>
            <a:avLst/>
            <a:gdLst>
              <a:gd name="T0" fmla="*/ 582 w 651"/>
              <a:gd name="T1" fmla="*/ 0 h 514"/>
              <a:gd name="T2" fmla="*/ 62 w 651"/>
              <a:gd name="T3" fmla="*/ 0 h 514"/>
              <a:gd name="T4" fmla="*/ 0 w 651"/>
              <a:gd name="T5" fmla="*/ 62 h 514"/>
              <a:gd name="T6" fmla="*/ 0 w 651"/>
              <a:gd name="T7" fmla="*/ 451 h 514"/>
              <a:gd name="T8" fmla="*/ 62 w 651"/>
              <a:gd name="T9" fmla="*/ 513 h 514"/>
              <a:gd name="T10" fmla="*/ 582 w 651"/>
              <a:gd name="T11" fmla="*/ 513 h 514"/>
              <a:gd name="T12" fmla="*/ 650 w 651"/>
              <a:gd name="T13" fmla="*/ 451 h 514"/>
              <a:gd name="T14" fmla="*/ 650 w 651"/>
              <a:gd name="T15" fmla="*/ 62 h 514"/>
              <a:gd name="T16" fmla="*/ 582 w 651"/>
              <a:gd name="T17" fmla="*/ 0 h 514"/>
              <a:gd name="T18" fmla="*/ 582 w 651"/>
              <a:gd name="T19" fmla="*/ 451 h 514"/>
              <a:gd name="T20" fmla="*/ 520 w 651"/>
              <a:gd name="T21" fmla="*/ 451 h 514"/>
              <a:gd name="T22" fmla="*/ 520 w 651"/>
              <a:gd name="T23" fmla="*/ 167 h 514"/>
              <a:gd name="T24" fmla="*/ 322 w 651"/>
              <a:gd name="T25" fmla="*/ 291 h 514"/>
              <a:gd name="T26" fmla="*/ 130 w 651"/>
              <a:gd name="T27" fmla="*/ 167 h 514"/>
              <a:gd name="T28" fmla="*/ 130 w 651"/>
              <a:gd name="T29" fmla="*/ 451 h 514"/>
              <a:gd name="T30" fmla="*/ 62 w 651"/>
              <a:gd name="T31" fmla="*/ 451 h 514"/>
              <a:gd name="T32" fmla="*/ 62 w 651"/>
              <a:gd name="T33" fmla="*/ 62 h 514"/>
              <a:gd name="T34" fmla="*/ 106 w 651"/>
              <a:gd name="T35" fmla="*/ 62 h 514"/>
              <a:gd name="T36" fmla="*/ 322 w 651"/>
              <a:gd name="T37" fmla="*/ 198 h 514"/>
              <a:gd name="T38" fmla="*/ 544 w 651"/>
              <a:gd name="T39" fmla="*/ 62 h 514"/>
              <a:gd name="T40" fmla="*/ 582 w 651"/>
              <a:gd name="T41" fmla="*/ 62 h 514"/>
              <a:gd name="T42" fmla="*/ 582 w 651"/>
              <a:gd name="T43" fmla="*/ 451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1" h="514">
                <a:moveTo>
                  <a:pt x="582" y="0"/>
                </a:moveTo>
                <a:lnTo>
                  <a:pt x="62" y="0"/>
                </a:lnTo>
                <a:cubicBezTo>
                  <a:pt x="31" y="0"/>
                  <a:pt x="0" y="25"/>
                  <a:pt x="0" y="62"/>
                </a:cubicBezTo>
                <a:lnTo>
                  <a:pt x="0" y="451"/>
                </a:lnTo>
                <a:cubicBezTo>
                  <a:pt x="0" y="488"/>
                  <a:pt x="31" y="513"/>
                  <a:pt x="62" y="513"/>
                </a:cubicBezTo>
                <a:lnTo>
                  <a:pt x="582" y="513"/>
                </a:lnTo>
                <a:cubicBezTo>
                  <a:pt x="619" y="513"/>
                  <a:pt x="650" y="488"/>
                  <a:pt x="650" y="451"/>
                </a:cubicBezTo>
                <a:lnTo>
                  <a:pt x="650" y="62"/>
                </a:lnTo>
                <a:cubicBezTo>
                  <a:pt x="650" y="25"/>
                  <a:pt x="619" y="0"/>
                  <a:pt x="582" y="0"/>
                </a:cubicBezTo>
                <a:close/>
                <a:moveTo>
                  <a:pt x="582" y="451"/>
                </a:moveTo>
                <a:lnTo>
                  <a:pt x="520" y="451"/>
                </a:lnTo>
                <a:lnTo>
                  <a:pt x="520" y="167"/>
                </a:lnTo>
                <a:lnTo>
                  <a:pt x="322" y="291"/>
                </a:lnTo>
                <a:lnTo>
                  <a:pt x="130" y="167"/>
                </a:lnTo>
                <a:lnTo>
                  <a:pt x="130" y="451"/>
                </a:lnTo>
                <a:lnTo>
                  <a:pt x="62" y="451"/>
                </a:lnTo>
                <a:lnTo>
                  <a:pt x="62" y="62"/>
                </a:lnTo>
                <a:lnTo>
                  <a:pt x="106" y="62"/>
                </a:lnTo>
                <a:lnTo>
                  <a:pt x="322" y="198"/>
                </a:lnTo>
                <a:lnTo>
                  <a:pt x="544" y="62"/>
                </a:lnTo>
                <a:lnTo>
                  <a:pt x="582" y="62"/>
                </a:lnTo>
                <a:lnTo>
                  <a:pt x="582" y="451"/>
                </a:lnTo>
                <a:close/>
              </a:path>
            </a:pathLst>
          </a:custGeom>
          <a:solidFill>
            <a:srgbClr val="779F08"/>
          </a:solidFill>
          <a:ln>
            <a:noFill/>
          </a:ln>
          <a:effectLst/>
        </p:spPr>
        <p:txBody>
          <a:bodyPr wrap="none" anchor="ctr"/>
          <a:lstStyle/>
          <a:p>
            <a:endParaRPr lang="en-US" sz="1327"/>
          </a:p>
        </p:txBody>
      </p:sp>
      <p:grpSp>
        <p:nvGrpSpPr>
          <p:cNvPr id="17" name="组合 16"/>
          <p:cNvGrpSpPr/>
          <p:nvPr/>
        </p:nvGrpSpPr>
        <p:grpSpPr>
          <a:xfrm>
            <a:off x="4125373" y="2029566"/>
            <a:ext cx="386208" cy="315063"/>
            <a:chOff x="-4375150" y="3629025"/>
            <a:chExt cx="1508125" cy="1230313"/>
          </a:xfrm>
          <a:solidFill>
            <a:srgbClr val="779F08"/>
          </a:solidFill>
        </p:grpSpPr>
        <p:sp>
          <p:nvSpPr>
            <p:cNvPr id="18" name="Freeform 10"/>
            <p:cNvSpPr>
              <a:spLocks noEditPoints="1"/>
            </p:cNvSpPr>
            <p:nvPr/>
          </p:nvSpPr>
          <p:spPr bwMode="auto">
            <a:xfrm>
              <a:off x="-4375150" y="3629025"/>
              <a:ext cx="1508125" cy="1230313"/>
            </a:xfrm>
            <a:custGeom>
              <a:avLst/>
              <a:gdLst>
                <a:gd name="T0" fmla="*/ 241 w 474"/>
                <a:gd name="T1" fmla="*/ 0 h 386"/>
                <a:gd name="T2" fmla="*/ 0 w 474"/>
                <a:gd name="T3" fmla="*/ 213 h 386"/>
                <a:gd name="T4" fmla="*/ 47 w 474"/>
                <a:gd name="T5" fmla="*/ 213 h 386"/>
                <a:gd name="T6" fmla="*/ 64 w 474"/>
                <a:gd name="T7" fmla="*/ 198 h 386"/>
                <a:gd name="T8" fmla="*/ 64 w 474"/>
                <a:gd name="T9" fmla="*/ 375 h 386"/>
                <a:gd name="T10" fmla="*/ 74 w 474"/>
                <a:gd name="T11" fmla="*/ 386 h 386"/>
                <a:gd name="T12" fmla="*/ 194 w 474"/>
                <a:gd name="T13" fmla="*/ 385 h 386"/>
                <a:gd name="T14" fmla="*/ 194 w 474"/>
                <a:gd name="T15" fmla="*/ 287 h 386"/>
                <a:gd name="T16" fmla="*/ 208 w 474"/>
                <a:gd name="T17" fmla="*/ 271 h 386"/>
                <a:gd name="T18" fmla="*/ 258 w 474"/>
                <a:gd name="T19" fmla="*/ 271 h 386"/>
                <a:gd name="T20" fmla="*/ 275 w 474"/>
                <a:gd name="T21" fmla="*/ 287 h 386"/>
                <a:gd name="T22" fmla="*/ 275 w 474"/>
                <a:gd name="T23" fmla="*/ 385 h 386"/>
                <a:gd name="T24" fmla="*/ 392 w 474"/>
                <a:gd name="T25" fmla="*/ 385 h 386"/>
                <a:gd name="T26" fmla="*/ 404 w 474"/>
                <a:gd name="T27" fmla="*/ 372 h 386"/>
                <a:gd name="T28" fmla="*/ 404 w 474"/>
                <a:gd name="T29" fmla="*/ 195 h 386"/>
                <a:gd name="T30" fmla="*/ 423 w 474"/>
                <a:gd name="T31" fmla="*/ 212 h 386"/>
                <a:gd name="T32" fmla="*/ 474 w 474"/>
                <a:gd name="T33" fmla="*/ 212 h 386"/>
                <a:gd name="T34" fmla="*/ 241 w 474"/>
                <a:gd name="T35" fmla="*/ 0 h 386"/>
                <a:gd name="T36" fmla="*/ 235 w 474"/>
                <a:gd name="T37" fmla="*/ 234 h 386"/>
                <a:gd name="T38" fmla="*/ 185 w 474"/>
                <a:gd name="T39" fmla="*/ 184 h 386"/>
                <a:gd name="T40" fmla="*/ 235 w 474"/>
                <a:gd name="T41" fmla="*/ 133 h 386"/>
                <a:gd name="T42" fmla="*/ 286 w 474"/>
                <a:gd name="T43" fmla="*/ 184 h 386"/>
                <a:gd name="T44" fmla="*/ 235 w 474"/>
                <a:gd name="T45" fmla="*/ 23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4" h="386">
                  <a:moveTo>
                    <a:pt x="241" y="0"/>
                  </a:moveTo>
                  <a:cubicBezTo>
                    <a:pt x="0" y="213"/>
                    <a:pt x="0" y="213"/>
                    <a:pt x="0" y="213"/>
                  </a:cubicBezTo>
                  <a:cubicBezTo>
                    <a:pt x="0" y="213"/>
                    <a:pt x="14" y="240"/>
                    <a:pt x="47" y="213"/>
                  </a:cubicBezTo>
                  <a:cubicBezTo>
                    <a:pt x="64" y="198"/>
                    <a:pt x="64" y="198"/>
                    <a:pt x="64" y="198"/>
                  </a:cubicBezTo>
                  <a:cubicBezTo>
                    <a:pt x="64" y="375"/>
                    <a:pt x="64" y="375"/>
                    <a:pt x="64" y="375"/>
                  </a:cubicBezTo>
                  <a:cubicBezTo>
                    <a:pt x="64" y="375"/>
                    <a:pt x="64" y="386"/>
                    <a:pt x="74" y="386"/>
                  </a:cubicBezTo>
                  <a:cubicBezTo>
                    <a:pt x="87" y="386"/>
                    <a:pt x="194" y="385"/>
                    <a:pt x="194" y="385"/>
                  </a:cubicBezTo>
                  <a:cubicBezTo>
                    <a:pt x="194" y="287"/>
                    <a:pt x="194" y="287"/>
                    <a:pt x="194" y="287"/>
                  </a:cubicBezTo>
                  <a:cubicBezTo>
                    <a:pt x="194" y="287"/>
                    <a:pt x="192" y="271"/>
                    <a:pt x="208" y="271"/>
                  </a:cubicBezTo>
                  <a:cubicBezTo>
                    <a:pt x="258" y="271"/>
                    <a:pt x="258" y="271"/>
                    <a:pt x="258" y="271"/>
                  </a:cubicBezTo>
                  <a:cubicBezTo>
                    <a:pt x="276" y="271"/>
                    <a:pt x="275" y="287"/>
                    <a:pt x="275" y="287"/>
                  </a:cubicBezTo>
                  <a:cubicBezTo>
                    <a:pt x="275" y="385"/>
                    <a:pt x="275" y="385"/>
                    <a:pt x="275" y="385"/>
                  </a:cubicBezTo>
                  <a:cubicBezTo>
                    <a:pt x="275" y="385"/>
                    <a:pt x="376" y="385"/>
                    <a:pt x="392" y="385"/>
                  </a:cubicBezTo>
                  <a:cubicBezTo>
                    <a:pt x="405" y="385"/>
                    <a:pt x="404" y="372"/>
                    <a:pt x="404" y="372"/>
                  </a:cubicBezTo>
                  <a:cubicBezTo>
                    <a:pt x="404" y="195"/>
                    <a:pt x="404" y="195"/>
                    <a:pt x="404" y="195"/>
                  </a:cubicBezTo>
                  <a:cubicBezTo>
                    <a:pt x="423" y="212"/>
                    <a:pt x="423" y="212"/>
                    <a:pt x="423" y="212"/>
                  </a:cubicBezTo>
                  <a:cubicBezTo>
                    <a:pt x="460" y="239"/>
                    <a:pt x="474" y="212"/>
                    <a:pt x="474" y="212"/>
                  </a:cubicBezTo>
                  <a:lnTo>
                    <a:pt x="241" y="0"/>
                  </a:lnTo>
                  <a:close/>
                  <a:moveTo>
                    <a:pt x="235" y="234"/>
                  </a:moveTo>
                  <a:cubicBezTo>
                    <a:pt x="207" y="234"/>
                    <a:pt x="185" y="212"/>
                    <a:pt x="185" y="184"/>
                  </a:cubicBezTo>
                  <a:cubicBezTo>
                    <a:pt x="185" y="155"/>
                    <a:pt x="207" y="133"/>
                    <a:pt x="235" y="133"/>
                  </a:cubicBezTo>
                  <a:cubicBezTo>
                    <a:pt x="264" y="133"/>
                    <a:pt x="286" y="155"/>
                    <a:pt x="286" y="184"/>
                  </a:cubicBezTo>
                  <a:cubicBezTo>
                    <a:pt x="286" y="212"/>
                    <a:pt x="264" y="234"/>
                    <a:pt x="235" y="2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 name="Freeform 11"/>
            <p:cNvSpPr>
              <a:spLocks/>
            </p:cNvSpPr>
            <p:nvPr/>
          </p:nvSpPr>
          <p:spPr bwMode="auto">
            <a:xfrm>
              <a:off x="-3194050" y="3781425"/>
              <a:ext cx="149225" cy="306388"/>
            </a:xfrm>
            <a:custGeom>
              <a:avLst/>
              <a:gdLst>
                <a:gd name="T0" fmla="*/ 94 w 94"/>
                <a:gd name="T1" fmla="*/ 193 h 193"/>
                <a:gd name="T2" fmla="*/ 94 w 94"/>
                <a:gd name="T3" fmla="*/ 0 h 193"/>
                <a:gd name="T4" fmla="*/ 0 w 94"/>
                <a:gd name="T5" fmla="*/ 0 h 193"/>
                <a:gd name="T6" fmla="*/ 2 w 94"/>
                <a:gd name="T7" fmla="*/ 115 h 193"/>
                <a:gd name="T8" fmla="*/ 94 w 94"/>
                <a:gd name="T9" fmla="*/ 193 h 193"/>
              </a:gdLst>
              <a:ahLst/>
              <a:cxnLst>
                <a:cxn ang="0">
                  <a:pos x="T0" y="T1"/>
                </a:cxn>
                <a:cxn ang="0">
                  <a:pos x="T2" y="T3"/>
                </a:cxn>
                <a:cxn ang="0">
                  <a:pos x="T4" y="T5"/>
                </a:cxn>
                <a:cxn ang="0">
                  <a:pos x="T6" y="T7"/>
                </a:cxn>
                <a:cxn ang="0">
                  <a:pos x="T8" y="T9"/>
                </a:cxn>
              </a:cxnLst>
              <a:rect l="0" t="0" r="r" b="b"/>
              <a:pathLst>
                <a:path w="94" h="193">
                  <a:moveTo>
                    <a:pt x="94" y="193"/>
                  </a:moveTo>
                  <a:lnTo>
                    <a:pt x="94" y="0"/>
                  </a:lnTo>
                  <a:lnTo>
                    <a:pt x="0" y="0"/>
                  </a:lnTo>
                  <a:lnTo>
                    <a:pt x="2" y="115"/>
                  </a:lnTo>
                  <a:lnTo>
                    <a:pt x="94"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0" name="Oval 12"/>
            <p:cNvSpPr>
              <a:spLocks noChangeArrowheads="1"/>
            </p:cNvSpPr>
            <p:nvPr/>
          </p:nvSpPr>
          <p:spPr bwMode="auto">
            <a:xfrm>
              <a:off x="-3709988" y="4132263"/>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21" name="Freeform 13"/>
          <p:cNvSpPr>
            <a:spLocks/>
          </p:cNvSpPr>
          <p:nvPr/>
        </p:nvSpPr>
        <p:spPr bwMode="auto">
          <a:xfrm>
            <a:off x="843229" y="2035873"/>
            <a:ext cx="238680" cy="302448"/>
          </a:xfrm>
          <a:custGeom>
            <a:avLst/>
            <a:gdLst>
              <a:gd name="T0" fmla="*/ 330 w 334"/>
              <a:gd name="T1" fmla="*/ 377 h 423"/>
              <a:gd name="T2" fmla="*/ 330 w 334"/>
              <a:gd name="T3" fmla="*/ 377 h 423"/>
              <a:gd name="T4" fmla="*/ 276 w 334"/>
              <a:gd name="T5" fmla="*/ 285 h 423"/>
              <a:gd name="T6" fmla="*/ 256 w 334"/>
              <a:gd name="T7" fmla="*/ 280 h 423"/>
              <a:gd name="T8" fmla="*/ 226 w 334"/>
              <a:gd name="T9" fmla="*/ 304 h 423"/>
              <a:gd name="T10" fmla="*/ 177 w 334"/>
              <a:gd name="T11" fmla="*/ 265 h 423"/>
              <a:gd name="T12" fmla="*/ 131 w 334"/>
              <a:gd name="T13" fmla="*/ 187 h 423"/>
              <a:gd name="T14" fmla="*/ 128 w 334"/>
              <a:gd name="T15" fmla="*/ 137 h 423"/>
              <a:gd name="T16" fmla="*/ 162 w 334"/>
              <a:gd name="T17" fmla="*/ 121 h 423"/>
              <a:gd name="T18" fmla="*/ 162 w 334"/>
              <a:gd name="T19" fmla="*/ 121 h 423"/>
              <a:gd name="T20" fmla="*/ 167 w 334"/>
              <a:gd name="T21" fmla="*/ 100 h 423"/>
              <a:gd name="T22" fmla="*/ 167 w 334"/>
              <a:gd name="T23" fmla="*/ 100 h 423"/>
              <a:gd name="T24" fmla="*/ 113 w 334"/>
              <a:gd name="T25" fmla="*/ 9 h 423"/>
              <a:gd name="T26" fmla="*/ 93 w 334"/>
              <a:gd name="T27" fmla="*/ 4 h 423"/>
              <a:gd name="T28" fmla="*/ 63 w 334"/>
              <a:gd name="T29" fmla="*/ 26 h 423"/>
              <a:gd name="T30" fmla="*/ 89 w 334"/>
              <a:gd name="T31" fmla="*/ 264 h 423"/>
              <a:gd name="T32" fmla="*/ 290 w 334"/>
              <a:gd name="T33" fmla="*/ 412 h 423"/>
              <a:gd name="T34" fmla="*/ 325 w 334"/>
              <a:gd name="T35" fmla="*/ 397 h 423"/>
              <a:gd name="T36" fmla="*/ 325 w 334"/>
              <a:gd name="T37" fmla="*/ 397 h 423"/>
              <a:gd name="T38" fmla="*/ 330 w 334"/>
              <a:gd name="T39" fmla="*/ 377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4" h="423">
                <a:moveTo>
                  <a:pt x="330" y="377"/>
                </a:moveTo>
                <a:cubicBezTo>
                  <a:pt x="330" y="377"/>
                  <a:pt x="330" y="377"/>
                  <a:pt x="330" y="377"/>
                </a:cubicBezTo>
                <a:cubicBezTo>
                  <a:pt x="276" y="285"/>
                  <a:pt x="276" y="285"/>
                  <a:pt x="276" y="285"/>
                </a:cubicBezTo>
                <a:cubicBezTo>
                  <a:pt x="272" y="278"/>
                  <a:pt x="263" y="276"/>
                  <a:pt x="256" y="280"/>
                </a:cubicBezTo>
                <a:cubicBezTo>
                  <a:pt x="226" y="304"/>
                  <a:pt x="226" y="304"/>
                  <a:pt x="226" y="304"/>
                </a:cubicBezTo>
                <a:cubicBezTo>
                  <a:pt x="212" y="310"/>
                  <a:pt x="199" y="295"/>
                  <a:pt x="177" y="265"/>
                </a:cubicBezTo>
                <a:cubicBezTo>
                  <a:pt x="131" y="187"/>
                  <a:pt x="131" y="187"/>
                  <a:pt x="131" y="187"/>
                </a:cubicBezTo>
                <a:cubicBezTo>
                  <a:pt x="122" y="167"/>
                  <a:pt x="114" y="147"/>
                  <a:pt x="128" y="137"/>
                </a:cubicBezTo>
                <a:cubicBezTo>
                  <a:pt x="162" y="121"/>
                  <a:pt x="162" y="121"/>
                  <a:pt x="162" y="121"/>
                </a:cubicBezTo>
                <a:cubicBezTo>
                  <a:pt x="162" y="121"/>
                  <a:pt x="162" y="121"/>
                  <a:pt x="162" y="121"/>
                </a:cubicBezTo>
                <a:cubicBezTo>
                  <a:pt x="169" y="116"/>
                  <a:pt x="171" y="107"/>
                  <a:pt x="167" y="100"/>
                </a:cubicBezTo>
                <a:cubicBezTo>
                  <a:pt x="167" y="100"/>
                  <a:pt x="167" y="100"/>
                  <a:pt x="167" y="100"/>
                </a:cubicBezTo>
                <a:cubicBezTo>
                  <a:pt x="113" y="9"/>
                  <a:pt x="113" y="9"/>
                  <a:pt x="113" y="9"/>
                </a:cubicBezTo>
                <a:cubicBezTo>
                  <a:pt x="109" y="2"/>
                  <a:pt x="100" y="0"/>
                  <a:pt x="93" y="4"/>
                </a:cubicBezTo>
                <a:cubicBezTo>
                  <a:pt x="63" y="26"/>
                  <a:pt x="63" y="26"/>
                  <a:pt x="63" y="26"/>
                </a:cubicBezTo>
                <a:cubicBezTo>
                  <a:pt x="45" y="41"/>
                  <a:pt x="0" y="110"/>
                  <a:pt x="89" y="264"/>
                </a:cubicBezTo>
                <a:cubicBezTo>
                  <a:pt x="181" y="423"/>
                  <a:pt x="268" y="422"/>
                  <a:pt x="290" y="412"/>
                </a:cubicBezTo>
                <a:cubicBezTo>
                  <a:pt x="325" y="397"/>
                  <a:pt x="325" y="397"/>
                  <a:pt x="325" y="397"/>
                </a:cubicBezTo>
                <a:cubicBezTo>
                  <a:pt x="325" y="397"/>
                  <a:pt x="325" y="397"/>
                  <a:pt x="325" y="397"/>
                </a:cubicBezTo>
                <a:cubicBezTo>
                  <a:pt x="332" y="392"/>
                  <a:pt x="334" y="383"/>
                  <a:pt x="330" y="377"/>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2" name="组合 21"/>
          <p:cNvGrpSpPr/>
          <p:nvPr/>
        </p:nvGrpSpPr>
        <p:grpSpPr>
          <a:xfrm>
            <a:off x="1447284" y="2035288"/>
            <a:ext cx="304046" cy="303618"/>
            <a:chOff x="10810875" y="3733800"/>
            <a:chExt cx="1127125" cy="1125538"/>
          </a:xfrm>
          <a:solidFill>
            <a:srgbClr val="779F08"/>
          </a:solidFill>
        </p:grpSpPr>
        <p:sp>
          <p:nvSpPr>
            <p:cNvPr id="23" name="Oval 15"/>
            <p:cNvSpPr>
              <a:spLocks noChangeArrowheads="1"/>
            </p:cNvSpPr>
            <p:nvPr/>
          </p:nvSpPr>
          <p:spPr bwMode="auto">
            <a:xfrm>
              <a:off x="10810875" y="4524375"/>
              <a:ext cx="334963" cy="33496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 name="Freeform 16"/>
            <p:cNvSpPr>
              <a:spLocks/>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 name="Freeform 17"/>
            <p:cNvSpPr>
              <a:spLocks/>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 name="组合 25"/>
          <p:cNvGrpSpPr/>
          <p:nvPr/>
        </p:nvGrpSpPr>
        <p:grpSpPr>
          <a:xfrm>
            <a:off x="5129621" y="2027993"/>
            <a:ext cx="281380" cy="318208"/>
            <a:chOff x="7681913" y="3532188"/>
            <a:chExt cx="1079500" cy="1220788"/>
          </a:xfrm>
          <a:solidFill>
            <a:srgbClr val="779F08"/>
          </a:solidFill>
        </p:grpSpPr>
        <p:sp>
          <p:nvSpPr>
            <p:cNvPr id="27" name="Oval 23"/>
            <p:cNvSpPr>
              <a:spLocks noChangeArrowheads="1"/>
            </p:cNvSpPr>
            <p:nvPr/>
          </p:nvSpPr>
          <p:spPr bwMode="auto">
            <a:xfrm>
              <a:off x="8099425" y="3675063"/>
              <a:ext cx="247650" cy="2492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 name="Freeform 24"/>
            <p:cNvSpPr>
              <a:spLocks noEditPoints="1"/>
            </p:cNvSpPr>
            <p:nvPr/>
          </p:nvSpPr>
          <p:spPr bwMode="auto">
            <a:xfrm>
              <a:off x="7681913" y="3532188"/>
              <a:ext cx="1079500" cy="1220788"/>
            </a:xfrm>
            <a:custGeom>
              <a:avLst/>
              <a:gdLst>
                <a:gd name="T0" fmla="*/ 226 w 339"/>
                <a:gd name="T1" fmla="*/ 168 h 383"/>
                <a:gd name="T2" fmla="*/ 248 w 339"/>
                <a:gd name="T3" fmla="*/ 113 h 383"/>
                <a:gd name="T4" fmla="*/ 253 w 339"/>
                <a:gd name="T5" fmla="*/ 84 h 383"/>
                <a:gd name="T6" fmla="*/ 170 w 339"/>
                <a:gd name="T7" fmla="*/ 0 h 383"/>
                <a:gd name="T8" fmla="*/ 86 w 339"/>
                <a:gd name="T9" fmla="*/ 84 h 383"/>
                <a:gd name="T10" fmla="*/ 90 w 339"/>
                <a:gd name="T11" fmla="*/ 110 h 383"/>
                <a:gd name="T12" fmla="*/ 111 w 339"/>
                <a:gd name="T13" fmla="*/ 168 h 383"/>
                <a:gd name="T14" fmla="*/ 0 w 339"/>
                <a:gd name="T15" fmla="*/ 168 h 383"/>
                <a:gd name="T16" fmla="*/ 0 w 339"/>
                <a:gd name="T17" fmla="*/ 383 h 383"/>
                <a:gd name="T18" fmla="*/ 339 w 339"/>
                <a:gd name="T19" fmla="*/ 383 h 383"/>
                <a:gd name="T20" fmla="*/ 339 w 339"/>
                <a:gd name="T21" fmla="*/ 168 h 383"/>
                <a:gd name="T22" fmla="*/ 226 w 339"/>
                <a:gd name="T23" fmla="*/ 168 h 383"/>
                <a:gd name="T24" fmla="*/ 170 w 339"/>
                <a:gd name="T25" fmla="*/ 30 h 383"/>
                <a:gd name="T26" fmla="*/ 223 w 339"/>
                <a:gd name="T27" fmla="*/ 84 h 383"/>
                <a:gd name="T28" fmla="*/ 170 w 339"/>
                <a:gd name="T29" fmla="*/ 137 h 383"/>
                <a:gd name="T30" fmla="*/ 116 w 339"/>
                <a:gd name="T31" fmla="*/ 84 h 383"/>
                <a:gd name="T32" fmla="*/ 170 w 339"/>
                <a:gd name="T33" fmla="*/ 30 h 383"/>
                <a:gd name="T34" fmla="*/ 325 w 339"/>
                <a:gd name="T35" fmla="*/ 369 h 383"/>
                <a:gd name="T36" fmla="*/ 15 w 339"/>
                <a:gd name="T37" fmla="*/ 369 h 383"/>
                <a:gd name="T38" fmla="*/ 15 w 339"/>
                <a:gd name="T39" fmla="*/ 183 h 383"/>
                <a:gd name="T40" fmla="*/ 116 w 339"/>
                <a:gd name="T41" fmla="*/ 183 h 383"/>
                <a:gd name="T42" fmla="*/ 164 w 339"/>
                <a:gd name="T43" fmla="*/ 313 h 383"/>
                <a:gd name="T44" fmla="*/ 220 w 339"/>
                <a:gd name="T45" fmla="*/ 183 h 383"/>
                <a:gd name="T46" fmla="*/ 325 w 339"/>
                <a:gd name="T47" fmla="*/ 183 h 383"/>
                <a:gd name="T48" fmla="*/ 325 w 339"/>
                <a:gd name="T49" fmla="*/ 36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83">
                  <a:moveTo>
                    <a:pt x="226" y="168"/>
                  </a:moveTo>
                  <a:cubicBezTo>
                    <a:pt x="236" y="143"/>
                    <a:pt x="245" y="122"/>
                    <a:pt x="248" y="113"/>
                  </a:cubicBezTo>
                  <a:cubicBezTo>
                    <a:pt x="252" y="104"/>
                    <a:pt x="253" y="94"/>
                    <a:pt x="253" y="84"/>
                  </a:cubicBezTo>
                  <a:cubicBezTo>
                    <a:pt x="253" y="37"/>
                    <a:pt x="216" y="0"/>
                    <a:pt x="170" y="0"/>
                  </a:cubicBezTo>
                  <a:cubicBezTo>
                    <a:pt x="123" y="0"/>
                    <a:pt x="86" y="37"/>
                    <a:pt x="86" y="84"/>
                  </a:cubicBezTo>
                  <a:cubicBezTo>
                    <a:pt x="86" y="93"/>
                    <a:pt x="87" y="101"/>
                    <a:pt x="90" y="110"/>
                  </a:cubicBezTo>
                  <a:cubicBezTo>
                    <a:pt x="92" y="116"/>
                    <a:pt x="100" y="140"/>
                    <a:pt x="111" y="168"/>
                  </a:cubicBezTo>
                  <a:cubicBezTo>
                    <a:pt x="0" y="168"/>
                    <a:pt x="0" y="168"/>
                    <a:pt x="0" y="168"/>
                  </a:cubicBezTo>
                  <a:cubicBezTo>
                    <a:pt x="0" y="383"/>
                    <a:pt x="0" y="383"/>
                    <a:pt x="0" y="383"/>
                  </a:cubicBezTo>
                  <a:cubicBezTo>
                    <a:pt x="339" y="383"/>
                    <a:pt x="339" y="383"/>
                    <a:pt x="339" y="383"/>
                  </a:cubicBezTo>
                  <a:cubicBezTo>
                    <a:pt x="339" y="168"/>
                    <a:pt x="339" y="168"/>
                    <a:pt x="339" y="168"/>
                  </a:cubicBezTo>
                  <a:lnTo>
                    <a:pt x="226" y="168"/>
                  </a:lnTo>
                  <a:close/>
                  <a:moveTo>
                    <a:pt x="170" y="30"/>
                  </a:moveTo>
                  <a:cubicBezTo>
                    <a:pt x="199" y="30"/>
                    <a:pt x="223" y="54"/>
                    <a:pt x="223" y="84"/>
                  </a:cubicBezTo>
                  <a:cubicBezTo>
                    <a:pt x="223" y="113"/>
                    <a:pt x="199" y="137"/>
                    <a:pt x="170" y="137"/>
                  </a:cubicBezTo>
                  <a:cubicBezTo>
                    <a:pt x="140" y="137"/>
                    <a:pt x="116" y="113"/>
                    <a:pt x="116" y="84"/>
                  </a:cubicBezTo>
                  <a:cubicBezTo>
                    <a:pt x="116" y="54"/>
                    <a:pt x="140" y="30"/>
                    <a:pt x="170" y="30"/>
                  </a:cubicBezTo>
                  <a:close/>
                  <a:moveTo>
                    <a:pt x="325" y="369"/>
                  </a:moveTo>
                  <a:cubicBezTo>
                    <a:pt x="15" y="369"/>
                    <a:pt x="15" y="369"/>
                    <a:pt x="15" y="369"/>
                  </a:cubicBezTo>
                  <a:cubicBezTo>
                    <a:pt x="15" y="183"/>
                    <a:pt x="15" y="183"/>
                    <a:pt x="15" y="183"/>
                  </a:cubicBezTo>
                  <a:cubicBezTo>
                    <a:pt x="116" y="183"/>
                    <a:pt x="116" y="183"/>
                    <a:pt x="116" y="183"/>
                  </a:cubicBezTo>
                  <a:cubicBezTo>
                    <a:pt x="138" y="242"/>
                    <a:pt x="164" y="313"/>
                    <a:pt x="164" y="313"/>
                  </a:cubicBezTo>
                  <a:cubicBezTo>
                    <a:pt x="164" y="313"/>
                    <a:pt x="195" y="242"/>
                    <a:pt x="220" y="183"/>
                  </a:cubicBezTo>
                  <a:cubicBezTo>
                    <a:pt x="325" y="183"/>
                    <a:pt x="325" y="183"/>
                    <a:pt x="325" y="183"/>
                  </a:cubicBezTo>
                  <a:lnTo>
                    <a:pt x="325"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9" name="组合 28"/>
          <p:cNvGrpSpPr/>
          <p:nvPr/>
        </p:nvGrpSpPr>
        <p:grpSpPr>
          <a:xfrm>
            <a:off x="4869677" y="2031242"/>
            <a:ext cx="166676" cy="311711"/>
            <a:chOff x="-1201738" y="3532188"/>
            <a:chExt cx="696913" cy="1303338"/>
          </a:xfrm>
          <a:solidFill>
            <a:srgbClr val="779F08"/>
          </a:solidFill>
        </p:grpSpPr>
        <p:sp>
          <p:nvSpPr>
            <p:cNvPr id="30" name="Freeform 21"/>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1" name="Oval 22"/>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2" name="Freeform 25"/>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3" name="Oval 26"/>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34" name="组合 33"/>
          <p:cNvGrpSpPr/>
          <p:nvPr/>
        </p:nvGrpSpPr>
        <p:grpSpPr>
          <a:xfrm>
            <a:off x="4604847" y="2021809"/>
            <a:ext cx="171562" cy="330579"/>
            <a:chOff x="-1077913" y="5915026"/>
            <a:chExt cx="617538" cy="1249363"/>
          </a:xfrm>
          <a:solidFill>
            <a:srgbClr val="779F08"/>
          </a:solidFill>
        </p:grpSpPr>
        <p:sp>
          <p:nvSpPr>
            <p:cNvPr id="35" name="Oval 27"/>
            <p:cNvSpPr>
              <a:spLocks noChangeArrowheads="1"/>
            </p:cNvSpPr>
            <p:nvPr/>
          </p:nvSpPr>
          <p:spPr bwMode="auto">
            <a:xfrm>
              <a:off x="-898525" y="6078538"/>
              <a:ext cx="276225" cy="276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6" name="Freeform 28"/>
            <p:cNvSpPr>
              <a:spLocks noEditPoints="1"/>
            </p:cNvSpPr>
            <p:nvPr/>
          </p:nvSpPr>
          <p:spPr bwMode="auto">
            <a:xfrm>
              <a:off x="-1077913" y="5915026"/>
              <a:ext cx="617538" cy="1249363"/>
            </a:xfrm>
            <a:custGeom>
              <a:avLst/>
              <a:gdLst>
                <a:gd name="T0" fmla="*/ 117 w 194"/>
                <a:gd name="T1" fmla="*/ 298 h 392"/>
                <a:gd name="T2" fmla="*/ 188 w 194"/>
                <a:gd name="T3" fmla="*/ 127 h 392"/>
                <a:gd name="T4" fmla="*/ 194 w 194"/>
                <a:gd name="T5" fmla="*/ 94 h 392"/>
                <a:gd name="T6" fmla="*/ 100 w 194"/>
                <a:gd name="T7" fmla="*/ 0 h 392"/>
                <a:gd name="T8" fmla="*/ 6 w 194"/>
                <a:gd name="T9" fmla="*/ 94 h 392"/>
                <a:gd name="T10" fmla="*/ 10 w 194"/>
                <a:gd name="T11" fmla="*/ 123 h 392"/>
                <a:gd name="T12" fmla="*/ 74 w 194"/>
                <a:gd name="T13" fmla="*/ 298 h 392"/>
                <a:gd name="T14" fmla="*/ 0 w 194"/>
                <a:gd name="T15" fmla="*/ 344 h 392"/>
                <a:gd name="T16" fmla="*/ 96 w 194"/>
                <a:gd name="T17" fmla="*/ 392 h 392"/>
                <a:gd name="T18" fmla="*/ 191 w 194"/>
                <a:gd name="T19" fmla="*/ 344 h 392"/>
                <a:gd name="T20" fmla="*/ 117 w 194"/>
                <a:gd name="T21" fmla="*/ 298 h 392"/>
                <a:gd name="T22" fmla="*/ 40 w 194"/>
                <a:gd name="T23" fmla="*/ 95 h 392"/>
                <a:gd name="T24" fmla="*/ 100 w 194"/>
                <a:gd name="T25" fmla="*/ 35 h 392"/>
                <a:gd name="T26" fmla="*/ 160 w 194"/>
                <a:gd name="T27" fmla="*/ 95 h 392"/>
                <a:gd name="T28" fmla="*/ 100 w 194"/>
                <a:gd name="T29" fmla="*/ 154 h 392"/>
                <a:gd name="T30" fmla="*/ 40 w 194"/>
                <a:gd name="T31" fmla="*/ 95 h 392"/>
                <a:gd name="T32" fmla="*/ 107 w 194"/>
                <a:gd name="T33" fmla="*/ 320 h 392"/>
                <a:gd name="T34" fmla="*/ 138 w 194"/>
                <a:gd name="T35" fmla="*/ 341 h 392"/>
                <a:gd name="T36" fmla="*/ 93 w 194"/>
                <a:gd name="T37" fmla="*/ 364 h 392"/>
                <a:gd name="T38" fmla="*/ 48 w 194"/>
                <a:gd name="T39" fmla="*/ 341 h 392"/>
                <a:gd name="T40" fmla="*/ 82 w 194"/>
                <a:gd name="T41" fmla="*/ 319 h 392"/>
                <a:gd name="T42" fmla="*/ 94 w 194"/>
                <a:gd name="T43" fmla="*/ 351 h 392"/>
                <a:gd name="T44" fmla="*/ 107 w 194"/>
                <a:gd name="T45" fmla="*/ 320 h 392"/>
                <a:gd name="T46" fmla="*/ 96 w 194"/>
                <a:gd name="T47" fmla="*/ 386 h 392"/>
                <a:gd name="T48" fmla="*/ 13 w 194"/>
                <a:gd name="T49" fmla="*/ 344 h 392"/>
                <a:gd name="T50" fmla="*/ 76 w 194"/>
                <a:gd name="T51" fmla="*/ 304 h 392"/>
                <a:gd name="T52" fmla="*/ 81 w 194"/>
                <a:gd name="T53" fmla="*/ 316 h 392"/>
                <a:gd name="T54" fmla="*/ 41 w 194"/>
                <a:gd name="T55" fmla="*/ 341 h 392"/>
                <a:gd name="T56" fmla="*/ 93 w 194"/>
                <a:gd name="T57" fmla="*/ 367 h 392"/>
                <a:gd name="T58" fmla="*/ 146 w 194"/>
                <a:gd name="T59" fmla="*/ 341 h 392"/>
                <a:gd name="T60" fmla="*/ 109 w 194"/>
                <a:gd name="T61" fmla="*/ 316 h 392"/>
                <a:gd name="T62" fmla="*/ 114 w 194"/>
                <a:gd name="T63" fmla="*/ 304 h 392"/>
                <a:gd name="T64" fmla="*/ 178 w 194"/>
                <a:gd name="T65" fmla="*/ 344 h 392"/>
                <a:gd name="T66" fmla="*/ 96 w 194"/>
                <a:gd name="T67" fmla="*/ 38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392">
                  <a:moveTo>
                    <a:pt x="117" y="298"/>
                  </a:moveTo>
                  <a:cubicBezTo>
                    <a:pt x="142" y="239"/>
                    <a:pt x="179" y="151"/>
                    <a:pt x="188" y="127"/>
                  </a:cubicBezTo>
                  <a:cubicBezTo>
                    <a:pt x="191" y="117"/>
                    <a:pt x="194" y="106"/>
                    <a:pt x="194" y="94"/>
                  </a:cubicBezTo>
                  <a:cubicBezTo>
                    <a:pt x="194" y="42"/>
                    <a:pt x="152" y="0"/>
                    <a:pt x="100" y="0"/>
                  </a:cubicBezTo>
                  <a:cubicBezTo>
                    <a:pt x="48" y="0"/>
                    <a:pt x="6" y="42"/>
                    <a:pt x="6" y="94"/>
                  </a:cubicBezTo>
                  <a:cubicBezTo>
                    <a:pt x="6" y="104"/>
                    <a:pt x="8" y="114"/>
                    <a:pt x="10" y="123"/>
                  </a:cubicBezTo>
                  <a:cubicBezTo>
                    <a:pt x="15" y="139"/>
                    <a:pt x="51" y="235"/>
                    <a:pt x="74" y="298"/>
                  </a:cubicBezTo>
                  <a:cubicBezTo>
                    <a:pt x="32" y="303"/>
                    <a:pt x="0" y="322"/>
                    <a:pt x="0" y="344"/>
                  </a:cubicBezTo>
                  <a:cubicBezTo>
                    <a:pt x="0" y="371"/>
                    <a:pt x="43" y="392"/>
                    <a:pt x="96" y="392"/>
                  </a:cubicBezTo>
                  <a:cubicBezTo>
                    <a:pt x="149" y="392"/>
                    <a:pt x="191" y="371"/>
                    <a:pt x="191" y="344"/>
                  </a:cubicBezTo>
                  <a:cubicBezTo>
                    <a:pt x="191" y="322"/>
                    <a:pt x="159" y="303"/>
                    <a:pt x="117" y="298"/>
                  </a:cubicBezTo>
                  <a:close/>
                  <a:moveTo>
                    <a:pt x="40" y="95"/>
                  </a:moveTo>
                  <a:cubicBezTo>
                    <a:pt x="40" y="62"/>
                    <a:pt x="67" y="35"/>
                    <a:pt x="100" y="35"/>
                  </a:cubicBezTo>
                  <a:cubicBezTo>
                    <a:pt x="133" y="35"/>
                    <a:pt x="160" y="62"/>
                    <a:pt x="160" y="95"/>
                  </a:cubicBezTo>
                  <a:cubicBezTo>
                    <a:pt x="160" y="128"/>
                    <a:pt x="133" y="154"/>
                    <a:pt x="100" y="154"/>
                  </a:cubicBezTo>
                  <a:cubicBezTo>
                    <a:pt x="67" y="154"/>
                    <a:pt x="40" y="128"/>
                    <a:pt x="40" y="95"/>
                  </a:cubicBezTo>
                  <a:close/>
                  <a:moveTo>
                    <a:pt x="107" y="320"/>
                  </a:moveTo>
                  <a:cubicBezTo>
                    <a:pt x="125" y="323"/>
                    <a:pt x="138" y="331"/>
                    <a:pt x="138" y="341"/>
                  </a:cubicBezTo>
                  <a:cubicBezTo>
                    <a:pt x="138" y="354"/>
                    <a:pt x="118" y="364"/>
                    <a:pt x="93" y="364"/>
                  </a:cubicBezTo>
                  <a:cubicBezTo>
                    <a:pt x="68" y="364"/>
                    <a:pt x="48" y="354"/>
                    <a:pt x="48" y="341"/>
                  </a:cubicBezTo>
                  <a:cubicBezTo>
                    <a:pt x="48" y="331"/>
                    <a:pt x="63" y="322"/>
                    <a:pt x="82" y="319"/>
                  </a:cubicBezTo>
                  <a:cubicBezTo>
                    <a:pt x="89" y="339"/>
                    <a:pt x="94" y="351"/>
                    <a:pt x="94" y="351"/>
                  </a:cubicBezTo>
                  <a:cubicBezTo>
                    <a:pt x="94" y="351"/>
                    <a:pt x="99" y="339"/>
                    <a:pt x="107" y="320"/>
                  </a:cubicBezTo>
                  <a:close/>
                  <a:moveTo>
                    <a:pt x="96" y="386"/>
                  </a:moveTo>
                  <a:cubicBezTo>
                    <a:pt x="50" y="386"/>
                    <a:pt x="13" y="367"/>
                    <a:pt x="13" y="344"/>
                  </a:cubicBezTo>
                  <a:cubicBezTo>
                    <a:pt x="13" y="325"/>
                    <a:pt x="40" y="309"/>
                    <a:pt x="76" y="304"/>
                  </a:cubicBezTo>
                  <a:cubicBezTo>
                    <a:pt x="78" y="308"/>
                    <a:pt x="79" y="312"/>
                    <a:pt x="81" y="316"/>
                  </a:cubicBezTo>
                  <a:cubicBezTo>
                    <a:pt x="58" y="319"/>
                    <a:pt x="41" y="329"/>
                    <a:pt x="41" y="341"/>
                  </a:cubicBezTo>
                  <a:cubicBezTo>
                    <a:pt x="41" y="356"/>
                    <a:pt x="64" y="367"/>
                    <a:pt x="93" y="367"/>
                  </a:cubicBezTo>
                  <a:cubicBezTo>
                    <a:pt x="122" y="367"/>
                    <a:pt x="146" y="356"/>
                    <a:pt x="146" y="341"/>
                  </a:cubicBezTo>
                  <a:cubicBezTo>
                    <a:pt x="146" y="330"/>
                    <a:pt x="130" y="320"/>
                    <a:pt x="109" y="316"/>
                  </a:cubicBezTo>
                  <a:cubicBezTo>
                    <a:pt x="111" y="313"/>
                    <a:pt x="112" y="308"/>
                    <a:pt x="114" y="304"/>
                  </a:cubicBezTo>
                  <a:cubicBezTo>
                    <a:pt x="151" y="308"/>
                    <a:pt x="178" y="325"/>
                    <a:pt x="178" y="344"/>
                  </a:cubicBezTo>
                  <a:cubicBezTo>
                    <a:pt x="178" y="367"/>
                    <a:pt x="141" y="386"/>
                    <a:pt x="96"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37" name="Freeform 29"/>
          <p:cNvSpPr>
            <a:spLocks noEditPoints="1"/>
          </p:cNvSpPr>
          <p:nvPr/>
        </p:nvSpPr>
        <p:spPr bwMode="auto">
          <a:xfrm>
            <a:off x="2274033" y="2037059"/>
            <a:ext cx="363792" cy="300077"/>
          </a:xfrm>
          <a:custGeom>
            <a:avLst/>
            <a:gdLst>
              <a:gd name="T0" fmla="*/ 188467 w 82"/>
              <a:gd name="T1" fmla="*/ 69187 h 67"/>
              <a:gd name="T2" fmla="*/ 106227 w 82"/>
              <a:gd name="T3" fmla="*/ 148751 h 67"/>
              <a:gd name="T4" fmla="*/ 109653 w 82"/>
              <a:gd name="T5" fmla="*/ 169507 h 67"/>
              <a:gd name="T6" fmla="*/ 99373 w 82"/>
              <a:gd name="T7" fmla="*/ 169507 h 67"/>
              <a:gd name="T8" fmla="*/ 65107 w 82"/>
              <a:gd name="T9" fmla="*/ 166048 h 67"/>
              <a:gd name="T10" fmla="*/ 30840 w 82"/>
              <a:gd name="T11" fmla="*/ 183344 h 67"/>
              <a:gd name="T12" fmla="*/ 37693 w 82"/>
              <a:gd name="T13" fmla="*/ 152210 h 67"/>
              <a:gd name="T14" fmla="*/ 0 w 82"/>
              <a:gd name="T15" fmla="*/ 86483 h 67"/>
              <a:gd name="T16" fmla="*/ 99373 w 82"/>
              <a:gd name="T17" fmla="*/ 0 h 67"/>
              <a:gd name="T18" fmla="*/ 198747 w 82"/>
              <a:gd name="T19" fmla="*/ 69187 h 67"/>
              <a:gd name="T20" fmla="*/ 188467 w 82"/>
              <a:gd name="T21" fmla="*/ 69187 h 67"/>
              <a:gd name="T22" fmla="*/ 65107 w 82"/>
              <a:gd name="T23" fmla="*/ 41512 h 67"/>
              <a:gd name="T24" fmla="*/ 51400 w 82"/>
              <a:gd name="T25" fmla="*/ 55349 h 67"/>
              <a:gd name="T26" fmla="*/ 65107 w 82"/>
              <a:gd name="T27" fmla="*/ 65727 h 67"/>
              <a:gd name="T28" fmla="*/ 78813 w 82"/>
              <a:gd name="T29" fmla="*/ 55349 h 67"/>
              <a:gd name="T30" fmla="*/ 65107 w 82"/>
              <a:gd name="T31" fmla="*/ 41512 h 67"/>
              <a:gd name="T32" fmla="*/ 246720 w 82"/>
              <a:gd name="T33" fmla="*/ 207560 h 67"/>
              <a:gd name="T34" fmla="*/ 253574 w 82"/>
              <a:gd name="T35" fmla="*/ 231775 h 67"/>
              <a:gd name="T36" fmla="*/ 226160 w 82"/>
              <a:gd name="T37" fmla="*/ 214478 h 67"/>
              <a:gd name="T38" fmla="*/ 195320 w 82"/>
              <a:gd name="T39" fmla="*/ 221397 h 67"/>
              <a:gd name="T40" fmla="*/ 113080 w 82"/>
              <a:gd name="T41" fmla="*/ 148751 h 67"/>
              <a:gd name="T42" fmla="*/ 195320 w 82"/>
              <a:gd name="T43" fmla="*/ 76105 h 67"/>
              <a:gd name="T44" fmla="*/ 280987 w 82"/>
              <a:gd name="T45" fmla="*/ 148751 h 67"/>
              <a:gd name="T46" fmla="*/ 246720 w 82"/>
              <a:gd name="T47" fmla="*/ 207560 h 67"/>
              <a:gd name="T48" fmla="*/ 137067 w 82"/>
              <a:gd name="T49" fmla="*/ 41512 h 67"/>
              <a:gd name="T50" fmla="*/ 119933 w 82"/>
              <a:gd name="T51" fmla="*/ 55349 h 67"/>
              <a:gd name="T52" fmla="*/ 137067 w 82"/>
              <a:gd name="T53" fmla="*/ 65727 h 67"/>
              <a:gd name="T54" fmla="*/ 147347 w 82"/>
              <a:gd name="T55" fmla="*/ 55349 h 67"/>
              <a:gd name="T56" fmla="*/ 137067 w 82"/>
              <a:gd name="T57" fmla="*/ 41512 h 67"/>
              <a:gd name="T58" fmla="*/ 167907 w 82"/>
              <a:gd name="T59" fmla="*/ 114158 h 67"/>
              <a:gd name="T60" fmla="*/ 157627 w 82"/>
              <a:gd name="T61" fmla="*/ 124536 h 67"/>
              <a:gd name="T62" fmla="*/ 167907 w 82"/>
              <a:gd name="T63" fmla="*/ 134914 h 67"/>
              <a:gd name="T64" fmla="*/ 181614 w 82"/>
              <a:gd name="T65" fmla="*/ 124536 h 67"/>
              <a:gd name="T66" fmla="*/ 167907 w 82"/>
              <a:gd name="T67" fmla="*/ 114158 h 67"/>
              <a:gd name="T68" fmla="*/ 222734 w 82"/>
              <a:gd name="T69" fmla="*/ 114158 h 67"/>
              <a:gd name="T70" fmla="*/ 212454 w 82"/>
              <a:gd name="T71" fmla="*/ 124536 h 67"/>
              <a:gd name="T72" fmla="*/ 222734 w 82"/>
              <a:gd name="T73" fmla="*/ 134914 h 67"/>
              <a:gd name="T74" fmla="*/ 236440 w 82"/>
              <a:gd name="T75" fmla="*/ 124536 h 67"/>
              <a:gd name="T76" fmla="*/ 222734 w 82"/>
              <a:gd name="T77" fmla="*/ 114158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2" h="67">
                <a:moveTo>
                  <a:pt x="55" y="20"/>
                </a:moveTo>
                <a:cubicBezTo>
                  <a:pt x="42" y="20"/>
                  <a:pt x="31" y="30"/>
                  <a:pt x="31" y="43"/>
                </a:cubicBezTo>
                <a:cubicBezTo>
                  <a:pt x="31" y="45"/>
                  <a:pt x="31" y="47"/>
                  <a:pt x="32" y="49"/>
                </a:cubicBezTo>
                <a:cubicBezTo>
                  <a:pt x="31" y="49"/>
                  <a:pt x="30" y="49"/>
                  <a:pt x="29" y="49"/>
                </a:cubicBezTo>
                <a:cubicBezTo>
                  <a:pt x="25" y="49"/>
                  <a:pt x="22" y="49"/>
                  <a:pt x="19" y="48"/>
                </a:cubicBezTo>
                <a:cubicBezTo>
                  <a:pt x="9" y="53"/>
                  <a:pt x="9" y="53"/>
                  <a:pt x="9" y="53"/>
                </a:cubicBezTo>
                <a:cubicBezTo>
                  <a:pt x="11" y="44"/>
                  <a:pt x="11" y="44"/>
                  <a:pt x="11" y="44"/>
                </a:cubicBezTo>
                <a:cubicBezTo>
                  <a:pt x="4" y="39"/>
                  <a:pt x="0" y="33"/>
                  <a:pt x="0" y="25"/>
                </a:cubicBezTo>
                <a:cubicBezTo>
                  <a:pt x="0" y="11"/>
                  <a:pt x="13" y="0"/>
                  <a:pt x="29" y="0"/>
                </a:cubicBezTo>
                <a:cubicBezTo>
                  <a:pt x="43" y="0"/>
                  <a:pt x="56" y="9"/>
                  <a:pt x="58" y="20"/>
                </a:cubicBezTo>
                <a:cubicBezTo>
                  <a:pt x="57" y="20"/>
                  <a:pt x="56" y="20"/>
                  <a:pt x="55" y="20"/>
                </a:cubicBezTo>
                <a:close/>
                <a:moveTo>
                  <a:pt x="19" y="12"/>
                </a:moveTo>
                <a:cubicBezTo>
                  <a:pt x="17" y="12"/>
                  <a:pt x="15" y="14"/>
                  <a:pt x="15" y="16"/>
                </a:cubicBezTo>
                <a:cubicBezTo>
                  <a:pt x="15" y="18"/>
                  <a:pt x="17" y="19"/>
                  <a:pt x="19" y="19"/>
                </a:cubicBezTo>
                <a:cubicBezTo>
                  <a:pt x="22" y="19"/>
                  <a:pt x="23" y="18"/>
                  <a:pt x="23" y="16"/>
                </a:cubicBezTo>
                <a:cubicBezTo>
                  <a:pt x="23" y="14"/>
                  <a:pt x="22" y="12"/>
                  <a:pt x="19" y="12"/>
                </a:cubicBezTo>
                <a:close/>
                <a:moveTo>
                  <a:pt x="72" y="60"/>
                </a:moveTo>
                <a:cubicBezTo>
                  <a:pt x="74" y="67"/>
                  <a:pt x="74" y="67"/>
                  <a:pt x="74" y="67"/>
                </a:cubicBezTo>
                <a:cubicBezTo>
                  <a:pt x="66" y="62"/>
                  <a:pt x="66" y="62"/>
                  <a:pt x="66" y="62"/>
                </a:cubicBezTo>
                <a:cubicBezTo>
                  <a:pt x="63" y="63"/>
                  <a:pt x="60" y="64"/>
                  <a:pt x="57" y="64"/>
                </a:cubicBezTo>
                <a:cubicBezTo>
                  <a:pt x="43" y="64"/>
                  <a:pt x="33" y="54"/>
                  <a:pt x="33" y="43"/>
                </a:cubicBezTo>
                <a:cubicBezTo>
                  <a:pt x="33" y="31"/>
                  <a:pt x="43" y="22"/>
                  <a:pt x="57" y="22"/>
                </a:cubicBezTo>
                <a:cubicBezTo>
                  <a:pt x="70" y="22"/>
                  <a:pt x="82" y="31"/>
                  <a:pt x="82" y="43"/>
                </a:cubicBezTo>
                <a:cubicBezTo>
                  <a:pt x="82" y="49"/>
                  <a:pt x="78" y="55"/>
                  <a:pt x="72" y="60"/>
                </a:cubicBezTo>
                <a:close/>
                <a:moveTo>
                  <a:pt x="40" y="12"/>
                </a:moveTo>
                <a:cubicBezTo>
                  <a:pt x="38" y="12"/>
                  <a:pt x="35" y="14"/>
                  <a:pt x="35" y="16"/>
                </a:cubicBezTo>
                <a:cubicBezTo>
                  <a:pt x="35" y="18"/>
                  <a:pt x="38" y="19"/>
                  <a:pt x="40" y="19"/>
                </a:cubicBezTo>
                <a:cubicBezTo>
                  <a:pt x="42" y="19"/>
                  <a:pt x="43" y="18"/>
                  <a:pt x="43" y="16"/>
                </a:cubicBezTo>
                <a:cubicBezTo>
                  <a:pt x="43" y="14"/>
                  <a:pt x="42" y="12"/>
                  <a:pt x="40" y="12"/>
                </a:cubicBezTo>
                <a:close/>
                <a:moveTo>
                  <a:pt x="49" y="33"/>
                </a:moveTo>
                <a:cubicBezTo>
                  <a:pt x="48" y="33"/>
                  <a:pt x="46" y="35"/>
                  <a:pt x="46" y="36"/>
                </a:cubicBezTo>
                <a:cubicBezTo>
                  <a:pt x="46" y="38"/>
                  <a:pt x="48" y="39"/>
                  <a:pt x="49" y="39"/>
                </a:cubicBezTo>
                <a:cubicBezTo>
                  <a:pt x="51" y="39"/>
                  <a:pt x="53" y="38"/>
                  <a:pt x="53" y="36"/>
                </a:cubicBezTo>
                <a:cubicBezTo>
                  <a:pt x="53" y="35"/>
                  <a:pt x="51" y="33"/>
                  <a:pt x="49" y="33"/>
                </a:cubicBezTo>
                <a:close/>
                <a:moveTo>
                  <a:pt x="65" y="33"/>
                </a:moveTo>
                <a:cubicBezTo>
                  <a:pt x="64" y="33"/>
                  <a:pt x="62" y="35"/>
                  <a:pt x="62" y="36"/>
                </a:cubicBezTo>
                <a:cubicBezTo>
                  <a:pt x="62" y="38"/>
                  <a:pt x="64" y="39"/>
                  <a:pt x="65" y="39"/>
                </a:cubicBezTo>
                <a:cubicBezTo>
                  <a:pt x="67" y="39"/>
                  <a:pt x="69" y="38"/>
                  <a:pt x="69" y="36"/>
                </a:cubicBezTo>
                <a:cubicBezTo>
                  <a:pt x="69" y="35"/>
                  <a:pt x="67" y="33"/>
                  <a:pt x="65" y="33"/>
                </a:cubicBezTo>
                <a:close/>
              </a:path>
            </a:pathLst>
          </a:custGeom>
          <a:solidFill>
            <a:srgbClr val="779F08"/>
          </a:solidFill>
          <a:ln>
            <a:noFill/>
          </a:ln>
        </p:spPr>
        <p:txBody>
          <a:bodyPr/>
          <a:lstStyle/>
          <a:p>
            <a:endParaRPr lang="zh-CN" altLang="en-US" sz="1327"/>
          </a:p>
        </p:txBody>
      </p:sp>
      <p:sp>
        <p:nvSpPr>
          <p:cNvPr id="38" name="Freeform 88"/>
          <p:cNvSpPr>
            <a:spLocks noChangeArrowheads="1"/>
          </p:cNvSpPr>
          <p:nvPr/>
        </p:nvSpPr>
        <p:spPr bwMode="auto">
          <a:xfrm>
            <a:off x="442387" y="2035323"/>
            <a:ext cx="307576" cy="303551"/>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rgbClr val="779F08"/>
          </a:solidFill>
          <a:ln>
            <a:noFill/>
          </a:ln>
        </p:spPr>
        <p:txBody>
          <a:bodyPr wrap="none" anchor="ctr"/>
          <a:lstStyle/>
          <a:p>
            <a:endParaRPr lang="zh-CN" altLang="en-US" sz="1327"/>
          </a:p>
        </p:txBody>
      </p:sp>
      <p:sp>
        <p:nvSpPr>
          <p:cNvPr id="39" name="Freeform 77"/>
          <p:cNvSpPr>
            <a:spLocks noEditPoints="1"/>
          </p:cNvSpPr>
          <p:nvPr/>
        </p:nvSpPr>
        <p:spPr bwMode="auto">
          <a:xfrm>
            <a:off x="1175175" y="2029075"/>
            <a:ext cx="178843" cy="316047"/>
          </a:xfrm>
          <a:custGeom>
            <a:avLst/>
            <a:gdLst>
              <a:gd name="T0" fmla="*/ 196 w 225"/>
              <a:gd name="T1" fmla="*/ 0 h 398"/>
              <a:gd name="T2" fmla="*/ 29 w 225"/>
              <a:gd name="T3" fmla="*/ 0 h 398"/>
              <a:gd name="T4" fmla="*/ 0 w 225"/>
              <a:gd name="T5" fmla="*/ 29 h 398"/>
              <a:gd name="T6" fmla="*/ 0 w 225"/>
              <a:gd name="T7" fmla="*/ 369 h 398"/>
              <a:gd name="T8" fmla="*/ 29 w 225"/>
              <a:gd name="T9" fmla="*/ 398 h 398"/>
              <a:gd name="T10" fmla="*/ 196 w 225"/>
              <a:gd name="T11" fmla="*/ 398 h 398"/>
              <a:gd name="T12" fmla="*/ 225 w 225"/>
              <a:gd name="T13" fmla="*/ 369 h 398"/>
              <a:gd name="T14" fmla="*/ 225 w 225"/>
              <a:gd name="T15" fmla="*/ 29 h 398"/>
              <a:gd name="T16" fmla="*/ 196 w 225"/>
              <a:gd name="T17" fmla="*/ 0 h 398"/>
              <a:gd name="T18" fmla="*/ 113 w 225"/>
              <a:gd name="T19" fmla="*/ 369 h 398"/>
              <a:gd name="T20" fmla="*/ 94 w 225"/>
              <a:gd name="T21" fmla="*/ 351 h 398"/>
              <a:gd name="T22" fmla="*/ 113 w 225"/>
              <a:gd name="T23" fmla="*/ 332 h 398"/>
              <a:gd name="T24" fmla="*/ 131 w 225"/>
              <a:gd name="T25" fmla="*/ 351 h 398"/>
              <a:gd name="T26" fmla="*/ 113 w 225"/>
              <a:gd name="T27" fmla="*/ 369 h 398"/>
              <a:gd name="T28" fmla="*/ 204 w 225"/>
              <a:gd name="T29" fmla="*/ 306 h 398"/>
              <a:gd name="T30" fmla="*/ 22 w 225"/>
              <a:gd name="T31" fmla="*/ 306 h 398"/>
              <a:gd name="T32" fmla="*/ 22 w 225"/>
              <a:gd name="T33" fmla="*/ 49 h 398"/>
              <a:gd name="T34" fmla="*/ 204 w 225"/>
              <a:gd name="T35" fmla="*/ 49 h 398"/>
              <a:gd name="T36" fmla="*/ 204 w 225"/>
              <a:gd name="T37" fmla="*/ 306 h 398"/>
              <a:gd name="T38" fmla="*/ 152 w 225"/>
              <a:gd name="T39" fmla="*/ 29 h 398"/>
              <a:gd name="T40" fmla="*/ 74 w 225"/>
              <a:gd name="T41" fmla="*/ 29 h 398"/>
              <a:gd name="T42" fmla="*/ 74 w 225"/>
              <a:gd name="T43" fmla="*/ 21 h 398"/>
              <a:gd name="T44" fmla="*/ 152 w 225"/>
              <a:gd name="T45" fmla="*/ 21 h 398"/>
              <a:gd name="T46" fmla="*/ 152 w 225"/>
              <a:gd name="T47" fmla="*/ 29 h 398"/>
              <a:gd name="T48" fmla="*/ 185 w 225"/>
              <a:gd name="T49" fmla="*/ 25 h 398"/>
              <a:gd name="T50" fmla="*/ 177 w 225"/>
              <a:gd name="T51" fmla="*/ 33 h 398"/>
              <a:gd name="T52" fmla="*/ 170 w 225"/>
              <a:gd name="T53" fmla="*/ 25 h 398"/>
              <a:gd name="T54" fmla="*/ 177 w 225"/>
              <a:gd name="T55" fmla="*/ 18 h 398"/>
              <a:gd name="T56" fmla="*/ 185 w 225"/>
              <a:gd name="T57" fmla="*/ 25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5" h="398">
                <a:moveTo>
                  <a:pt x="196" y="0"/>
                </a:moveTo>
                <a:cubicBezTo>
                  <a:pt x="29" y="0"/>
                  <a:pt x="29" y="0"/>
                  <a:pt x="29" y="0"/>
                </a:cubicBezTo>
                <a:cubicBezTo>
                  <a:pt x="13" y="0"/>
                  <a:pt x="0" y="13"/>
                  <a:pt x="0" y="29"/>
                </a:cubicBezTo>
                <a:cubicBezTo>
                  <a:pt x="0" y="369"/>
                  <a:pt x="0" y="369"/>
                  <a:pt x="0" y="369"/>
                </a:cubicBezTo>
                <a:cubicBezTo>
                  <a:pt x="0" y="385"/>
                  <a:pt x="13" y="398"/>
                  <a:pt x="29" y="398"/>
                </a:cubicBezTo>
                <a:cubicBezTo>
                  <a:pt x="196" y="398"/>
                  <a:pt x="196" y="398"/>
                  <a:pt x="196" y="398"/>
                </a:cubicBezTo>
                <a:cubicBezTo>
                  <a:pt x="212" y="398"/>
                  <a:pt x="225" y="385"/>
                  <a:pt x="225" y="369"/>
                </a:cubicBezTo>
                <a:cubicBezTo>
                  <a:pt x="225" y="29"/>
                  <a:pt x="225" y="29"/>
                  <a:pt x="225" y="29"/>
                </a:cubicBezTo>
                <a:cubicBezTo>
                  <a:pt x="225" y="13"/>
                  <a:pt x="212" y="0"/>
                  <a:pt x="196" y="0"/>
                </a:cubicBezTo>
                <a:close/>
                <a:moveTo>
                  <a:pt x="113" y="369"/>
                </a:moveTo>
                <a:cubicBezTo>
                  <a:pt x="102" y="369"/>
                  <a:pt x="94" y="361"/>
                  <a:pt x="94" y="351"/>
                </a:cubicBezTo>
                <a:cubicBezTo>
                  <a:pt x="94" y="340"/>
                  <a:pt x="102" y="332"/>
                  <a:pt x="113" y="332"/>
                </a:cubicBezTo>
                <a:cubicBezTo>
                  <a:pt x="123" y="332"/>
                  <a:pt x="131" y="340"/>
                  <a:pt x="131" y="351"/>
                </a:cubicBezTo>
                <a:cubicBezTo>
                  <a:pt x="131" y="361"/>
                  <a:pt x="123" y="369"/>
                  <a:pt x="113" y="369"/>
                </a:cubicBezTo>
                <a:close/>
                <a:moveTo>
                  <a:pt x="204" y="306"/>
                </a:moveTo>
                <a:cubicBezTo>
                  <a:pt x="22" y="306"/>
                  <a:pt x="22" y="306"/>
                  <a:pt x="22" y="306"/>
                </a:cubicBezTo>
                <a:cubicBezTo>
                  <a:pt x="22" y="49"/>
                  <a:pt x="22" y="49"/>
                  <a:pt x="22" y="49"/>
                </a:cubicBezTo>
                <a:cubicBezTo>
                  <a:pt x="204" y="49"/>
                  <a:pt x="204" y="49"/>
                  <a:pt x="204" y="49"/>
                </a:cubicBezTo>
                <a:lnTo>
                  <a:pt x="204" y="306"/>
                </a:lnTo>
                <a:close/>
                <a:moveTo>
                  <a:pt x="152" y="29"/>
                </a:moveTo>
                <a:cubicBezTo>
                  <a:pt x="74" y="29"/>
                  <a:pt x="74" y="29"/>
                  <a:pt x="74" y="29"/>
                </a:cubicBezTo>
                <a:cubicBezTo>
                  <a:pt x="74" y="21"/>
                  <a:pt x="74" y="21"/>
                  <a:pt x="74" y="21"/>
                </a:cubicBezTo>
                <a:cubicBezTo>
                  <a:pt x="152" y="21"/>
                  <a:pt x="152" y="21"/>
                  <a:pt x="152" y="21"/>
                </a:cubicBezTo>
                <a:lnTo>
                  <a:pt x="152" y="29"/>
                </a:lnTo>
                <a:close/>
                <a:moveTo>
                  <a:pt x="185" y="25"/>
                </a:moveTo>
                <a:cubicBezTo>
                  <a:pt x="185" y="29"/>
                  <a:pt x="181" y="33"/>
                  <a:pt x="177" y="33"/>
                </a:cubicBezTo>
                <a:cubicBezTo>
                  <a:pt x="173" y="33"/>
                  <a:pt x="170" y="29"/>
                  <a:pt x="170" y="25"/>
                </a:cubicBezTo>
                <a:cubicBezTo>
                  <a:pt x="170" y="21"/>
                  <a:pt x="173" y="18"/>
                  <a:pt x="177" y="18"/>
                </a:cubicBezTo>
                <a:cubicBezTo>
                  <a:pt x="181" y="18"/>
                  <a:pt x="185" y="21"/>
                  <a:pt x="185" y="25"/>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40" name="Freeform 15"/>
          <p:cNvSpPr>
            <a:spLocks noEditPoints="1"/>
          </p:cNvSpPr>
          <p:nvPr/>
        </p:nvSpPr>
        <p:spPr bwMode="auto">
          <a:xfrm>
            <a:off x="1844597" y="2032093"/>
            <a:ext cx="336169" cy="310009"/>
          </a:xfrm>
          <a:custGeom>
            <a:avLst/>
            <a:gdLst>
              <a:gd name="T0" fmla="*/ 215150 w 256"/>
              <a:gd name="T1" fmla="*/ 312469 h 236"/>
              <a:gd name="T2" fmla="*/ 172120 w 256"/>
              <a:gd name="T3" fmla="*/ 306092 h 236"/>
              <a:gd name="T4" fmla="*/ 28687 w 256"/>
              <a:gd name="T5" fmla="*/ 361890 h 236"/>
              <a:gd name="T6" fmla="*/ 78091 w 256"/>
              <a:gd name="T7" fmla="*/ 277396 h 236"/>
              <a:gd name="T8" fmla="*/ 0 w 256"/>
              <a:gd name="T9" fmla="*/ 156234 h 236"/>
              <a:gd name="T10" fmla="*/ 215150 w 256"/>
              <a:gd name="T11" fmla="*/ 0 h 236"/>
              <a:gd name="T12" fmla="*/ 407988 w 256"/>
              <a:gd name="T13" fmla="*/ 156234 h 236"/>
              <a:gd name="T14" fmla="*/ 215150 w 256"/>
              <a:gd name="T15" fmla="*/ 312469 h 236"/>
              <a:gd name="T16" fmla="*/ 108372 w 256"/>
              <a:gd name="T17" fmla="*/ 121161 h 236"/>
              <a:gd name="T18" fmla="*/ 70123 w 256"/>
              <a:gd name="T19" fmla="*/ 159423 h 236"/>
              <a:gd name="T20" fmla="*/ 108372 w 256"/>
              <a:gd name="T21" fmla="*/ 197684 h 236"/>
              <a:gd name="T22" fmla="*/ 146621 w 256"/>
              <a:gd name="T23" fmla="*/ 159423 h 236"/>
              <a:gd name="T24" fmla="*/ 108372 w 256"/>
              <a:gd name="T25" fmla="*/ 121161 h 236"/>
              <a:gd name="T26" fmla="*/ 203994 w 256"/>
              <a:gd name="T27" fmla="*/ 121161 h 236"/>
              <a:gd name="T28" fmla="*/ 165745 w 256"/>
              <a:gd name="T29" fmla="*/ 159423 h 236"/>
              <a:gd name="T30" fmla="*/ 203994 w 256"/>
              <a:gd name="T31" fmla="*/ 197684 h 236"/>
              <a:gd name="T32" fmla="*/ 242243 w 256"/>
              <a:gd name="T33" fmla="*/ 159423 h 236"/>
              <a:gd name="T34" fmla="*/ 203994 w 256"/>
              <a:gd name="T35" fmla="*/ 121161 h 236"/>
              <a:gd name="T36" fmla="*/ 299616 w 256"/>
              <a:gd name="T37" fmla="*/ 121161 h 236"/>
              <a:gd name="T38" fmla="*/ 261367 w 256"/>
              <a:gd name="T39" fmla="*/ 159423 h 236"/>
              <a:gd name="T40" fmla="*/ 299616 w 256"/>
              <a:gd name="T41" fmla="*/ 197684 h 236"/>
              <a:gd name="T42" fmla="*/ 337865 w 256"/>
              <a:gd name="T43" fmla="*/ 159423 h 236"/>
              <a:gd name="T44" fmla="*/ 299616 w 256"/>
              <a:gd name="T45" fmla="*/ 12116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779F08"/>
          </a:solidFill>
          <a:ln>
            <a:noFill/>
          </a:ln>
        </p:spPr>
        <p:txBody>
          <a:bodyPr/>
          <a:lstStyle/>
          <a:p>
            <a:endParaRPr lang="zh-CN" altLang="en-US" sz="1327"/>
          </a:p>
        </p:txBody>
      </p:sp>
      <p:sp>
        <p:nvSpPr>
          <p:cNvPr id="41" name="Freeform 7"/>
          <p:cNvSpPr>
            <a:spLocks noChangeArrowheads="1"/>
          </p:cNvSpPr>
          <p:nvPr/>
        </p:nvSpPr>
        <p:spPr bwMode="auto">
          <a:xfrm>
            <a:off x="426337" y="2858671"/>
            <a:ext cx="252315" cy="312652"/>
          </a:xfrm>
          <a:custGeom>
            <a:avLst/>
            <a:gdLst>
              <a:gd name="T0" fmla="*/ 49 w 407"/>
              <a:gd name="T1" fmla="*/ 0 h 504"/>
              <a:gd name="T2" fmla="*/ 0 w 407"/>
              <a:gd name="T3" fmla="*/ 49 h 504"/>
              <a:gd name="T4" fmla="*/ 0 w 407"/>
              <a:gd name="T5" fmla="*/ 455 h 504"/>
              <a:gd name="T6" fmla="*/ 49 w 407"/>
              <a:gd name="T7" fmla="*/ 503 h 504"/>
              <a:gd name="T8" fmla="*/ 353 w 407"/>
              <a:gd name="T9" fmla="*/ 503 h 504"/>
              <a:gd name="T10" fmla="*/ 406 w 407"/>
              <a:gd name="T11" fmla="*/ 455 h 504"/>
              <a:gd name="T12" fmla="*/ 406 w 407"/>
              <a:gd name="T13" fmla="*/ 150 h 504"/>
              <a:gd name="T14" fmla="*/ 252 w 407"/>
              <a:gd name="T15" fmla="*/ 0 h 504"/>
              <a:gd name="T16" fmla="*/ 49 w 407"/>
              <a:gd name="T17" fmla="*/ 0 h 504"/>
              <a:gd name="T18" fmla="*/ 228 w 407"/>
              <a:gd name="T19" fmla="*/ 174 h 504"/>
              <a:gd name="T20" fmla="*/ 228 w 407"/>
              <a:gd name="T21" fmla="*/ 39 h 504"/>
              <a:gd name="T22" fmla="*/ 368 w 407"/>
              <a:gd name="T23" fmla="*/ 174 h 504"/>
              <a:gd name="T24" fmla="*/ 228 w 407"/>
              <a:gd name="T25" fmla="*/ 17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504">
                <a:moveTo>
                  <a:pt x="49" y="0"/>
                </a:moveTo>
                <a:cubicBezTo>
                  <a:pt x="25" y="0"/>
                  <a:pt x="0" y="20"/>
                  <a:pt x="0" y="49"/>
                </a:cubicBezTo>
                <a:lnTo>
                  <a:pt x="0" y="455"/>
                </a:lnTo>
                <a:cubicBezTo>
                  <a:pt x="0" y="484"/>
                  <a:pt x="25" y="503"/>
                  <a:pt x="49" y="503"/>
                </a:cubicBezTo>
                <a:lnTo>
                  <a:pt x="353" y="503"/>
                </a:lnTo>
                <a:cubicBezTo>
                  <a:pt x="382" y="503"/>
                  <a:pt x="406" y="484"/>
                  <a:pt x="406" y="455"/>
                </a:cubicBezTo>
                <a:lnTo>
                  <a:pt x="406" y="150"/>
                </a:lnTo>
                <a:lnTo>
                  <a:pt x="252" y="0"/>
                </a:lnTo>
                <a:lnTo>
                  <a:pt x="49" y="0"/>
                </a:lnTo>
                <a:close/>
                <a:moveTo>
                  <a:pt x="228" y="174"/>
                </a:moveTo>
                <a:lnTo>
                  <a:pt x="228" y="39"/>
                </a:lnTo>
                <a:lnTo>
                  <a:pt x="368" y="174"/>
                </a:lnTo>
                <a:lnTo>
                  <a:pt x="228" y="174"/>
                </a:lnTo>
                <a:close/>
              </a:path>
            </a:pathLst>
          </a:custGeom>
          <a:solidFill>
            <a:srgbClr val="779F08"/>
          </a:solidFill>
          <a:ln>
            <a:noFill/>
          </a:ln>
          <a:effectLst/>
        </p:spPr>
        <p:txBody>
          <a:bodyPr wrap="none" anchor="ctr"/>
          <a:lstStyle/>
          <a:p>
            <a:endParaRPr lang="en-US" sz="1327"/>
          </a:p>
        </p:txBody>
      </p:sp>
      <p:sp>
        <p:nvSpPr>
          <p:cNvPr id="42" name="Freeform 10"/>
          <p:cNvSpPr>
            <a:spLocks noChangeArrowheads="1"/>
          </p:cNvSpPr>
          <p:nvPr/>
        </p:nvSpPr>
        <p:spPr bwMode="auto">
          <a:xfrm>
            <a:off x="2324812" y="2859775"/>
            <a:ext cx="310449" cy="310447"/>
          </a:xfrm>
          <a:custGeom>
            <a:avLst/>
            <a:gdLst>
              <a:gd name="T0" fmla="*/ 454 w 455"/>
              <a:gd name="T1" fmla="*/ 407 h 456"/>
              <a:gd name="T2" fmla="*/ 454 w 455"/>
              <a:gd name="T3" fmla="*/ 49 h 456"/>
              <a:gd name="T4" fmla="*/ 401 w 455"/>
              <a:gd name="T5" fmla="*/ 0 h 456"/>
              <a:gd name="T6" fmla="*/ 48 w 455"/>
              <a:gd name="T7" fmla="*/ 0 h 456"/>
              <a:gd name="T8" fmla="*/ 0 w 455"/>
              <a:gd name="T9" fmla="*/ 49 h 456"/>
              <a:gd name="T10" fmla="*/ 0 w 455"/>
              <a:gd name="T11" fmla="*/ 407 h 456"/>
              <a:gd name="T12" fmla="*/ 48 w 455"/>
              <a:gd name="T13" fmla="*/ 455 h 456"/>
              <a:gd name="T14" fmla="*/ 401 w 455"/>
              <a:gd name="T15" fmla="*/ 455 h 456"/>
              <a:gd name="T16" fmla="*/ 454 w 455"/>
              <a:gd name="T17" fmla="*/ 407 h 456"/>
              <a:gd name="T18" fmla="*/ 135 w 455"/>
              <a:gd name="T19" fmla="*/ 266 h 456"/>
              <a:gd name="T20" fmla="*/ 198 w 455"/>
              <a:gd name="T21" fmla="*/ 344 h 456"/>
              <a:gd name="T22" fmla="*/ 290 w 455"/>
              <a:gd name="T23" fmla="*/ 228 h 456"/>
              <a:gd name="T24" fmla="*/ 401 w 455"/>
              <a:gd name="T25" fmla="*/ 378 h 456"/>
              <a:gd name="T26" fmla="*/ 48 w 455"/>
              <a:gd name="T27" fmla="*/ 378 h 456"/>
              <a:gd name="T28" fmla="*/ 135 w 455"/>
              <a:gd name="T29" fmla="*/ 2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5" h="456">
                <a:moveTo>
                  <a:pt x="454" y="407"/>
                </a:moveTo>
                <a:lnTo>
                  <a:pt x="454" y="49"/>
                </a:lnTo>
                <a:cubicBezTo>
                  <a:pt x="454" y="25"/>
                  <a:pt x="430" y="0"/>
                  <a:pt x="401" y="0"/>
                </a:cubicBezTo>
                <a:lnTo>
                  <a:pt x="48" y="0"/>
                </a:lnTo>
                <a:cubicBezTo>
                  <a:pt x="19" y="0"/>
                  <a:pt x="0" y="25"/>
                  <a:pt x="0" y="49"/>
                </a:cubicBezTo>
                <a:lnTo>
                  <a:pt x="0" y="407"/>
                </a:lnTo>
                <a:cubicBezTo>
                  <a:pt x="0" y="431"/>
                  <a:pt x="19" y="455"/>
                  <a:pt x="48" y="455"/>
                </a:cubicBezTo>
                <a:lnTo>
                  <a:pt x="401" y="455"/>
                </a:lnTo>
                <a:cubicBezTo>
                  <a:pt x="430" y="455"/>
                  <a:pt x="454" y="431"/>
                  <a:pt x="454" y="407"/>
                </a:cubicBezTo>
                <a:close/>
                <a:moveTo>
                  <a:pt x="135" y="266"/>
                </a:moveTo>
                <a:lnTo>
                  <a:pt x="198" y="344"/>
                </a:lnTo>
                <a:lnTo>
                  <a:pt x="290" y="228"/>
                </a:lnTo>
                <a:lnTo>
                  <a:pt x="401" y="378"/>
                </a:lnTo>
                <a:lnTo>
                  <a:pt x="48" y="378"/>
                </a:lnTo>
                <a:lnTo>
                  <a:pt x="135" y="266"/>
                </a:lnTo>
                <a:close/>
              </a:path>
            </a:pathLst>
          </a:custGeom>
          <a:solidFill>
            <a:srgbClr val="779F08"/>
          </a:solidFill>
          <a:ln>
            <a:noFill/>
          </a:ln>
          <a:effectLst/>
        </p:spPr>
        <p:txBody>
          <a:bodyPr wrap="none" anchor="ctr"/>
          <a:lstStyle/>
          <a:p>
            <a:endParaRPr lang="en-US" sz="1327"/>
          </a:p>
        </p:txBody>
      </p:sp>
      <p:sp>
        <p:nvSpPr>
          <p:cNvPr id="43" name="Freeform 11"/>
          <p:cNvSpPr>
            <a:spLocks noChangeArrowheads="1"/>
          </p:cNvSpPr>
          <p:nvPr/>
        </p:nvSpPr>
        <p:spPr bwMode="auto">
          <a:xfrm>
            <a:off x="756049" y="2858411"/>
            <a:ext cx="313172" cy="313172"/>
          </a:xfrm>
          <a:custGeom>
            <a:avLst/>
            <a:gdLst>
              <a:gd name="T0" fmla="*/ 406 w 456"/>
              <a:gd name="T1" fmla="*/ 0 h 456"/>
              <a:gd name="T2" fmla="*/ 53 w 456"/>
              <a:gd name="T3" fmla="*/ 0 h 456"/>
              <a:gd name="T4" fmla="*/ 0 w 456"/>
              <a:gd name="T5" fmla="*/ 49 h 456"/>
              <a:gd name="T6" fmla="*/ 0 w 456"/>
              <a:gd name="T7" fmla="*/ 402 h 456"/>
              <a:gd name="T8" fmla="*/ 53 w 456"/>
              <a:gd name="T9" fmla="*/ 455 h 456"/>
              <a:gd name="T10" fmla="*/ 406 w 456"/>
              <a:gd name="T11" fmla="*/ 455 h 456"/>
              <a:gd name="T12" fmla="*/ 455 w 456"/>
              <a:gd name="T13" fmla="*/ 402 h 456"/>
              <a:gd name="T14" fmla="*/ 455 w 456"/>
              <a:gd name="T15" fmla="*/ 49 h 456"/>
              <a:gd name="T16" fmla="*/ 406 w 456"/>
              <a:gd name="T17" fmla="*/ 0 h 456"/>
              <a:gd name="T18" fmla="*/ 334 w 456"/>
              <a:gd name="T19" fmla="*/ 353 h 456"/>
              <a:gd name="T20" fmla="*/ 285 w 456"/>
              <a:gd name="T21" fmla="*/ 353 h 456"/>
              <a:gd name="T22" fmla="*/ 227 w 456"/>
              <a:gd name="T23" fmla="*/ 257 h 456"/>
              <a:gd name="T24" fmla="*/ 174 w 456"/>
              <a:gd name="T25" fmla="*/ 353 h 456"/>
              <a:gd name="T26" fmla="*/ 121 w 456"/>
              <a:gd name="T27" fmla="*/ 353 h 456"/>
              <a:gd name="T28" fmla="*/ 203 w 456"/>
              <a:gd name="T29" fmla="*/ 228 h 456"/>
              <a:gd name="T30" fmla="*/ 121 w 456"/>
              <a:gd name="T31" fmla="*/ 102 h 456"/>
              <a:gd name="T32" fmla="*/ 174 w 456"/>
              <a:gd name="T33" fmla="*/ 102 h 456"/>
              <a:gd name="T34" fmla="*/ 227 w 456"/>
              <a:gd name="T35" fmla="*/ 199 h 456"/>
              <a:gd name="T36" fmla="*/ 285 w 456"/>
              <a:gd name="T37" fmla="*/ 102 h 456"/>
              <a:gd name="T38" fmla="*/ 334 w 456"/>
              <a:gd name="T39" fmla="*/ 102 h 456"/>
              <a:gd name="T40" fmla="*/ 256 w 456"/>
              <a:gd name="T41" fmla="*/ 228 h 456"/>
              <a:gd name="T42" fmla="*/ 334 w 456"/>
              <a:gd name="T43"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456">
                <a:moveTo>
                  <a:pt x="406" y="0"/>
                </a:moveTo>
                <a:lnTo>
                  <a:pt x="53" y="0"/>
                </a:lnTo>
                <a:cubicBezTo>
                  <a:pt x="24" y="0"/>
                  <a:pt x="0" y="20"/>
                  <a:pt x="0" y="49"/>
                </a:cubicBezTo>
                <a:lnTo>
                  <a:pt x="0" y="402"/>
                </a:lnTo>
                <a:cubicBezTo>
                  <a:pt x="0" y="431"/>
                  <a:pt x="24" y="455"/>
                  <a:pt x="53" y="455"/>
                </a:cubicBezTo>
                <a:lnTo>
                  <a:pt x="406" y="455"/>
                </a:lnTo>
                <a:cubicBezTo>
                  <a:pt x="435" y="455"/>
                  <a:pt x="455" y="431"/>
                  <a:pt x="455" y="402"/>
                </a:cubicBezTo>
                <a:lnTo>
                  <a:pt x="455" y="49"/>
                </a:lnTo>
                <a:cubicBezTo>
                  <a:pt x="455" y="20"/>
                  <a:pt x="435" y="0"/>
                  <a:pt x="406" y="0"/>
                </a:cubicBezTo>
                <a:close/>
                <a:moveTo>
                  <a:pt x="334" y="353"/>
                </a:moveTo>
                <a:lnTo>
                  <a:pt x="285" y="353"/>
                </a:lnTo>
                <a:lnTo>
                  <a:pt x="227" y="257"/>
                </a:lnTo>
                <a:lnTo>
                  <a:pt x="174" y="353"/>
                </a:lnTo>
                <a:lnTo>
                  <a:pt x="121" y="353"/>
                </a:lnTo>
                <a:lnTo>
                  <a:pt x="203" y="228"/>
                </a:lnTo>
                <a:lnTo>
                  <a:pt x="121" y="102"/>
                </a:lnTo>
                <a:lnTo>
                  <a:pt x="174" y="102"/>
                </a:lnTo>
                <a:lnTo>
                  <a:pt x="227" y="199"/>
                </a:lnTo>
                <a:lnTo>
                  <a:pt x="285" y="102"/>
                </a:lnTo>
                <a:lnTo>
                  <a:pt x="334" y="102"/>
                </a:lnTo>
                <a:lnTo>
                  <a:pt x="256" y="228"/>
                </a:lnTo>
                <a:lnTo>
                  <a:pt x="334" y="353"/>
                </a:lnTo>
                <a:close/>
              </a:path>
            </a:pathLst>
          </a:custGeom>
          <a:solidFill>
            <a:srgbClr val="779F08"/>
          </a:solidFill>
          <a:ln>
            <a:noFill/>
          </a:ln>
          <a:effectLst/>
        </p:spPr>
        <p:txBody>
          <a:bodyPr wrap="none" anchor="ctr"/>
          <a:lstStyle/>
          <a:p>
            <a:endParaRPr lang="en-US" sz="1327"/>
          </a:p>
        </p:txBody>
      </p:sp>
      <p:grpSp>
        <p:nvGrpSpPr>
          <p:cNvPr id="44" name="组合 43"/>
          <p:cNvGrpSpPr/>
          <p:nvPr/>
        </p:nvGrpSpPr>
        <p:grpSpPr>
          <a:xfrm>
            <a:off x="1146621" y="2856085"/>
            <a:ext cx="317825" cy="317824"/>
            <a:chOff x="2896469" y="4154603"/>
            <a:chExt cx="193806" cy="193806"/>
          </a:xfrm>
          <a:solidFill>
            <a:srgbClr val="779F08"/>
          </a:solidFill>
        </p:grpSpPr>
        <p:sp>
          <p:nvSpPr>
            <p:cNvPr id="45" name="Freeform 12"/>
            <p:cNvSpPr>
              <a:spLocks noChangeArrowheads="1"/>
            </p:cNvSpPr>
            <p:nvPr/>
          </p:nvSpPr>
          <p:spPr bwMode="auto">
            <a:xfrm>
              <a:off x="2896469" y="4154603"/>
              <a:ext cx="193806" cy="193806"/>
            </a:xfrm>
            <a:custGeom>
              <a:avLst/>
              <a:gdLst>
                <a:gd name="T0" fmla="*/ 401 w 456"/>
                <a:gd name="T1" fmla="*/ 0 h 456"/>
                <a:gd name="T2" fmla="*/ 49 w 456"/>
                <a:gd name="T3" fmla="*/ 0 h 456"/>
                <a:gd name="T4" fmla="*/ 0 w 456"/>
                <a:gd name="T5" fmla="*/ 49 h 456"/>
                <a:gd name="T6" fmla="*/ 0 w 456"/>
                <a:gd name="T7" fmla="*/ 402 h 456"/>
                <a:gd name="T8" fmla="*/ 49 w 456"/>
                <a:gd name="T9" fmla="*/ 455 h 456"/>
                <a:gd name="T10" fmla="*/ 401 w 456"/>
                <a:gd name="T11" fmla="*/ 455 h 456"/>
                <a:gd name="T12" fmla="*/ 455 w 456"/>
                <a:gd name="T13" fmla="*/ 402 h 456"/>
                <a:gd name="T14" fmla="*/ 455 w 456"/>
                <a:gd name="T15" fmla="*/ 49 h 456"/>
                <a:gd name="T16" fmla="*/ 401 w 456"/>
                <a:gd name="T17" fmla="*/ 0 h 456"/>
                <a:gd name="T18" fmla="*/ 169 w 456"/>
                <a:gd name="T19" fmla="*/ 262 h 456"/>
                <a:gd name="T20" fmla="*/ 169 w 456"/>
                <a:gd name="T21" fmla="*/ 353 h 456"/>
                <a:gd name="T22" fmla="*/ 126 w 456"/>
                <a:gd name="T23" fmla="*/ 353 h 456"/>
                <a:gd name="T24" fmla="*/ 126 w 456"/>
                <a:gd name="T25" fmla="*/ 102 h 456"/>
                <a:gd name="T26" fmla="*/ 232 w 456"/>
                <a:gd name="T27" fmla="*/ 102 h 456"/>
                <a:gd name="T28" fmla="*/ 305 w 456"/>
                <a:gd name="T29" fmla="*/ 121 h 456"/>
                <a:gd name="T30" fmla="*/ 329 w 456"/>
                <a:gd name="T31" fmla="*/ 179 h 456"/>
                <a:gd name="T32" fmla="*/ 305 w 456"/>
                <a:gd name="T33" fmla="*/ 237 h 456"/>
                <a:gd name="T34" fmla="*/ 232 w 456"/>
                <a:gd name="T35" fmla="*/ 262 h 456"/>
                <a:gd name="T36" fmla="*/ 169 w 456"/>
                <a:gd name="T37" fmla="*/ 26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6" h="456">
                  <a:moveTo>
                    <a:pt x="401" y="0"/>
                  </a:moveTo>
                  <a:lnTo>
                    <a:pt x="49" y="0"/>
                  </a:lnTo>
                  <a:cubicBezTo>
                    <a:pt x="20" y="0"/>
                    <a:pt x="0" y="20"/>
                    <a:pt x="0" y="49"/>
                  </a:cubicBezTo>
                  <a:lnTo>
                    <a:pt x="0" y="402"/>
                  </a:lnTo>
                  <a:cubicBezTo>
                    <a:pt x="0" y="431"/>
                    <a:pt x="20" y="455"/>
                    <a:pt x="49" y="455"/>
                  </a:cubicBezTo>
                  <a:lnTo>
                    <a:pt x="401" y="455"/>
                  </a:lnTo>
                  <a:cubicBezTo>
                    <a:pt x="430" y="455"/>
                    <a:pt x="455" y="431"/>
                    <a:pt x="455" y="402"/>
                  </a:cubicBezTo>
                  <a:lnTo>
                    <a:pt x="455" y="49"/>
                  </a:lnTo>
                  <a:cubicBezTo>
                    <a:pt x="455" y="20"/>
                    <a:pt x="430" y="0"/>
                    <a:pt x="401" y="0"/>
                  </a:cubicBezTo>
                  <a:close/>
                  <a:moveTo>
                    <a:pt x="169" y="262"/>
                  </a:moveTo>
                  <a:lnTo>
                    <a:pt x="169" y="353"/>
                  </a:lnTo>
                  <a:lnTo>
                    <a:pt x="126" y="353"/>
                  </a:lnTo>
                  <a:lnTo>
                    <a:pt x="126" y="102"/>
                  </a:lnTo>
                  <a:lnTo>
                    <a:pt x="232" y="102"/>
                  </a:lnTo>
                  <a:cubicBezTo>
                    <a:pt x="271" y="102"/>
                    <a:pt x="290" y="107"/>
                    <a:pt x="305" y="121"/>
                  </a:cubicBezTo>
                  <a:cubicBezTo>
                    <a:pt x="324" y="141"/>
                    <a:pt x="329" y="160"/>
                    <a:pt x="329" y="179"/>
                  </a:cubicBezTo>
                  <a:cubicBezTo>
                    <a:pt x="329" y="208"/>
                    <a:pt x="319" y="225"/>
                    <a:pt x="305" y="237"/>
                  </a:cubicBezTo>
                  <a:cubicBezTo>
                    <a:pt x="290" y="249"/>
                    <a:pt x="271" y="262"/>
                    <a:pt x="232" y="262"/>
                  </a:cubicBezTo>
                  <a:lnTo>
                    <a:pt x="169" y="262"/>
                  </a:lnTo>
                  <a:close/>
                </a:path>
              </a:pathLst>
            </a:custGeom>
            <a:grpFill/>
            <a:ln>
              <a:noFill/>
            </a:ln>
            <a:effectLst/>
          </p:spPr>
          <p:txBody>
            <a:bodyPr wrap="none" anchor="ctr"/>
            <a:lstStyle/>
            <a:p>
              <a:endParaRPr lang="en-US" sz="1327"/>
            </a:p>
          </p:txBody>
        </p:sp>
        <p:sp>
          <p:nvSpPr>
            <p:cNvPr id="46" name="Freeform 13"/>
            <p:cNvSpPr>
              <a:spLocks noChangeArrowheads="1"/>
            </p:cNvSpPr>
            <p:nvPr/>
          </p:nvSpPr>
          <p:spPr bwMode="auto">
            <a:xfrm>
              <a:off x="2967971" y="4211052"/>
              <a:ext cx="48922" cy="39513"/>
            </a:xfrm>
            <a:custGeom>
              <a:avLst/>
              <a:gdLst>
                <a:gd name="T0" fmla="*/ 0 w 113"/>
                <a:gd name="T1" fmla="*/ 92 h 93"/>
                <a:gd name="T2" fmla="*/ 0 w 113"/>
                <a:gd name="T3" fmla="*/ 0 h 93"/>
                <a:gd name="T4" fmla="*/ 58 w 113"/>
                <a:gd name="T5" fmla="*/ 0 h 93"/>
                <a:gd name="T6" fmla="*/ 97 w 113"/>
                <a:gd name="T7" fmla="*/ 14 h 93"/>
                <a:gd name="T8" fmla="*/ 112 w 113"/>
                <a:gd name="T9" fmla="*/ 43 h 93"/>
                <a:gd name="T10" fmla="*/ 97 w 113"/>
                <a:gd name="T11" fmla="*/ 77 h 93"/>
                <a:gd name="T12" fmla="*/ 63 w 113"/>
                <a:gd name="T13" fmla="*/ 92 h 93"/>
                <a:gd name="T14" fmla="*/ 0 w 113"/>
                <a:gd name="T15" fmla="*/ 9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3">
                  <a:moveTo>
                    <a:pt x="0" y="92"/>
                  </a:moveTo>
                  <a:lnTo>
                    <a:pt x="0" y="0"/>
                  </a:lnTo>
                  <a:lnTo>
                    <a:pt x="58" y="0"/>
                  </a:lnTo>
                  <a:cubicBezTo>
                    <a:pt x="78" y="0"/>
                    <a:pt x="92" y="5"/>
                    <a:pt x="97" y="14"/>
                  </a:cubicBezTo>
                  <a:cubicBezTo>
                    <a:pt x="107" y="24"/>
                    <a:pt x="112" y="34"/>
                    <a:pt x="112" y="43"/>
                  </a:cubicBezTo>
                  <a:cubicBezTo>
                    <a:pt x="112" y="63"/>
                    <a:pt x="107" y="68"/>
                    <a:pt x="97" y="77"/>
                  </a:cubicBezTo>
                  <a:cubicBezTo>
                    <a:pt x="92" y="87"/>
                    <a:pt x="78" y="92"/>
                    <a:pt x="63" y="92"/>
                  </a:cubicBezTo>
                  <a:lnTo>
                    <a:pt x="0" y="92"/>
                  </a:lnTo>
                </a:path>
              </a:pathLst>
            </a:custGeom>
            <a:grpFill/>
            <a:ln>
              <a:noFill/>
            </a:ln>
            <a:effectLst/>
          </p:spPr>
          <p:txBody>
            <a:bodyPr wrap="none" anchor="ctr"/>
            <a:lstStyle/>
            <a:p>
              <a:endParaRPr lang="en-US" sz="1327"/>
            </a:p>
          </p:txBody>
        </p:sp>
      </p:grpSp>
      <p:sp>
        <p:nvSpPr>
          <p:cNvPr id="47" name="Freeform 14"/>
          <p:cNvSpPr>
            <a:spLocks noChangeArrowheads="1"/>
          </p:cNvSpPr>
          <p:nvPr/>
        </p:nvSpPr>
        <p:spPr bwMode="auto">
          <a:xfrm>
            <a:off x="1541845" y="2858546"/>
            <a:ext cx="312908" cy="312905"/>
          </a:xfrm>
          <a:custGeom>
            <a:avLst/>
            <a:gdLst>
              <a:gd name="T0" fmla="*/ 401 w 455"/>
              <a:gd name="T1" fmla="*/ 0 h 456"/>
              <a:gd name="T2" fmla="*/ 48 w 455"/>
              <a:gd name="T3" fmla="*/ 0 h 456"/>
              <a:gd name="T4" fmla="*/ 0 w 455"/>
              <a:gd name="T5" fmla="*/ 49 h 456"/>
              <a:gd name="T6" fmla="*/ 0 w 455"/>
              <a:gd name="T7" fmla="*/ 402 h 456"/>
              <a:gd name="T8" fmla="*/ 48 w 455"/>
              <a:gd name="T9" fmla="*/ 455 h 456"/>
              <a:gd name="T10" fmla="*/ 401 w 455"/>
              <a:gd name="T11" fmla="*/ 455 h 456"/>
              <a:gd name="T12" fmla="*/ 454 w 455"/>
              <a:gd name="T13" fmla="*/ 402 h 456"/>
              <a:gd name="T14" fmla="*/ 454 w 455"/>
              <a:gd name="T15" fmla="*/ 49 h 456"/>
              <a:gd name="T16" fmla="*/ 401 w 455"/>
              <a:gd name="T17" fmla="*/ 0 h 456"/>
              <a:gd name="T18" fmla="*/ 314 w 455"/>
              <a:gd name="T19" fmla="*/ 353 h 456"/>
              <a:gd name="T20" fmla="*/ 275 w 455"/>
              <a:gd name="T21" fmla="*/ 353 h 456"/>
              <a:gd name="T22" fmla="*/ 227 w 455"/>
              <a:gd name="T23" fmla="*/ 165 h 456"/>
              <a:gd name="T24" fmla="*/ 174 w 455"/>
              <a:gd name="T25" fmla="*/ 353 h 456"/>
              <a:gd name="T26" fmla="*/ 135 w 455"/>
              <a:gd name="T27" fmla="*/ 353 h 456"/>
              <a:gd name="T28" fmla="*/ 77 w 455"/>
              <a:gd name="T29" fmla="*/ 102 h 456"/>
              <a:gd name="T30" fmla="*/ 120 w 455"/>
              <a:gd name="T31" fmla="*/ 102 h 456"/>
              <a:gd name="T32" fmla="*/ 159 w 455"/>
              <a:gd name="T33" fmla="*/ 291 h 456"/>
              <a:gd name="T34" fmla="*/ 207 w 455"/>
              <a:gd name="T35" fmla="*/ 102 h 456"/>
              <a:gd name="T36" fmla="*/ 241 w 455"/>
              <a:gd name="T37" fmla="*/ 102 h 456"/>
              <a:gd name="T38" fmla="*/ 294 w 455"/>
              <a:gd name="T39" fmla="*/ 291 h 456"/>
              <a:gd name="T40" fmla="*/ 333 w 455"/>
              <a:gd name="T41" fmla="*/ 102 h 456"/>
              <a:gd name="T42" fmla="*/ 377 w 455"/>
              <a:gd name="T43" fmla="*/ 102 h 456"/>
              <a:gd name="T44" fmla="*/ 314 w 455"/>
              <a:gd name="T45"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6">
                <a:moveTo>
                  <a:pt x="401" y="0"/>
                </a:moveTo>
                <a:lnTo>
                  <a:pt x="48" y="0"/>
                </a:lnTo>
                <a:cubicBezTo>
                  <a:pt x="19" y="0"/>
                  <a:pt x="0" y="20"/>
                  <a:pt x="0" y="49"/>
                </a:cubicBezTo>
                <a:lnTo>
                  <a:pt x="0" y="402"/>
                </a:lnTo>
                <a:cubicBezTo>
                  <a:pt x="0" y="431"/>
                  <a:pt x="19" y="455"/>
                  <a:pt x="48" y="455"/>
                </a:cubicBezTo>
                <a:lnTo>
                  <a:pt x="401" y="455"/>
                </a:lnTo>
                <a:cubicBezTo>
                  <a:pt x="430" y="455"/>
                  <a:pt x="454" y="431"/>
                  <a:pt x="454" y="402"/>
                </a:cubicBezTo>
                <a:lnTo>
                  <a:pt x="454" y="49"/>
                </a:lnTo>
                <a:cubicBezTo>
                  <a:pt x="454" y="20"/>
                  <a:pt x="430" y="0"/>
                  <a:pt x="401" y="0"/>
                </a:cubicBezTo>
                <a:close/>
                <a:moveTo>
                  <a:pt x="314" y="353"/>
                </a:moveTo>
                <a:lnTo>
                  <a:pt x="275" y="353"/>
                </a:lnTo>
                <a:lnTo>
                  <a:pt x="227" y="165"/>
                </a:lnTo>
                <a:lnTo>
                  <a:pt x="174" y="353"/>
                </a:lnTo>
                <a:lnTo>
                  <a:pt x="135" y="353"/>
                </a:lnTo>
                <a:lnTo>
                  <a:pt x="77" y="102"/>
                </a:lnTo>
                <a:lnTo>
                  <a:pt x="120" y="102"/>
                </a:lnTo>
                <a:lnTo>
                  <a:pt x="159" y="291"/>
                </a:lnTo>
                <a:lnTo>
                  <a:pt x="207" y="102"/>
                </a:lnTo>
                <a:lnTo>
                  <a:pt x="241" y="102"/>
                </a:lnTo>
                <a:lnTo>
                  <a:pt x="294" y="291"/>
                </a:lnTo>
                <a:lnTo>
                  <a:pt x="333" y="102"/>
                </a:lnTo>
                <a:lnTo>
                  <a:pt x="377" y="102"/>
                </a:lnTo>
                <a:lnTo>
                  <a:pt x="314" y="353"/>
                </a:lnTo>
                <a:close/>
              </a:path>
            </a:pathLst>
          </a:custGeom>
          <a:solidFill>
            <a:srgbClr val="779F08"/>
          </a:solidFill>
          <a:ln>
            <a:noFill/>
          </a:ln>
          <a:effectLst/>
        </p:spPr>
        <p:txBody>
          <a:bodyPr wrap="none" anchor="ctr"/>
          <a:lstStyle/>
          <a:p>
            <a:endParaRPr lang="en-US" sz="1327"/>
          </a:p>
        </p:txBody>
      </p:sp>
      <p:sp>
        <p:nvSpPr>
          <p:cNvPr id="48" name="Freeform 15"/>
          <p:cNvSpPr>
            <a:spLocks noChangeArrowheads="1"/>
          </p:cNvSpPr>
          <p:nvPr/>
        </p:nvSpPr>
        <p:spPr bwMode="auto">
          <a:xfrm>
            <a:off x="1932151" y="2857367"/>
            <a:ext cx="315262" cy="315262"/>
          </a:xfrm>
          <a:custGeom>
            <a:avLst/>
            <a:gdLst>
              <a:gd name="T0" fmla="*/ 208 w 456"/>
              <a:gd name="T1" fmla="*/ 141 h 456"/>
              <a:gd name="T2" fmla="*/ 213 w 456"/>
              <a:gd name="T3" fmla="*/ 117 h 456"/>
              <a:gd name="T4" fmla="*/ 213 w 456"/>
              <a:gd name="T5" fmla="*/ 88 h 456"/>
              <a:gd name="T6" fmla="*/ 213 w 456"/>
              <a:gd name="T7" fmla="*/ 83 h 456"/>
              <a:gd name="T8" fmla="*/ 208 w 456"/>
              <a:gd name="T9" fmla="*/ 88 h 456"/>
              <a:gd name="T10" fmla="*/ 136 w 456"/>
              <a:gd name="T11" fmla="*/ 315 h 456"/>
              <a:gd name="T12" fmla="*/ 87 w 456"/>
              <a:gd name="T13" fmla="*/ 363 h 456"/>
              <a:gd name="T14" fmla="*/ 136 w 456"/>
              <a:gd name="T15" fmla="*/ 315 h 456"/>
              <a:gd name="T16" fmla="*/ 319 w 456"/>
              <a:gd name="T17" fmla="*/ 266 h 456"/>
              <a:gd name="T18" fmla="*/ 315 w 456"/>
              <a:gd name="T19" fmla="*/ 266 h 456"/>
              <a:gd name="T20" fmla="*/ 363 w 456"/>
              <a:gd name="T21" fmla="*/ 281 h 456"/>
              <a:gd name="T22" fmla="*/ 368 w 456"/>
              <a:gd name="T23" fmla="*/ 281 h 456"/>
              <a:gd name="T24" fmla="*/ 368 w 456"/>
              <a:gd name="T25" fmla="*/ 281 h 456"/>
              <a:gd name="T26" fmla="*/ 368 w 456"/>
              <a:gd name="T27" fmla="*/ 276 h 456"/>
              <a:gd name="T28" fmla="*/ 54 w 456"/>
              <a:gd name="T29" fmla="*/ 0 h 456"/>
              <a:gd name="T30" fmla="*/ 0 w 456"/>
              <a:gd name="T31" fmla="*/ 402 h 456"/>
              <a:gd name="T32" fmla="*/ 406 w 456"/>
              <a:gd name="T33" fmla="*/ 455 h 456"/>
              <a:gd name="T34" fmla="*/ 455 w 456"/>
              <a:gd name="T35" fmla="*/ 49 h 456"/>
              <a:gd name="T36" fmla="*/ 377 w 456"/>
              <a:gd name="T37" fmla="*/ 295 h 456"/>
              <a:gd name="T38" fmla="*/ 281 w 456"/>
              <a:gd name="T39" fmla="*/ 286 h 456"/>
              <a:gd name="T40" fmla="*/ 174 w 456"/>
              <a:gd name="T41" fmla="*/ 310 h 456"/>
              <a:gd name="T42" fmla="*/ 87 w 456"/>
              <a:gd name="T43" fmla="*/ 382 h 456"/>
              <a:gd name="T44" fmla="*/ 73 w 456"/>
              <a:gd name="T45" fmla="*/ 373 h 456"/>
              <a:gd name="T46" fmla="*/ 121 w 456"/>
              <a:gd name="T47" fmla="*/ 310 h 456"/>
              <a:gd name="T48" fmla="*/ 170 w 456"/>
              <a:gd name="T49" fmla="*/ 252 h 456"/>
              <a:gd name="T50" fmla="*/ 194 w 456"/>
              <a:gd name="T51" fmla="*/ 175 h 456"/>
              <a:gd name="T52" fmla="*/ 208 w 456"/>
              <a:gd name="T53" fmla="*/ 73 h 456"/>
              <a:gd name="T54" fmla="*/ 232 w 456"/>
              <a:gd name="T55" fmla="*/ 78 h 456"/>
              <a:gd name="T56" fmla="*/ 232 w 456"/>
              <a:gd name="T57" fmla="*/ 170 h 456"/>
              <a:gd name="T58" fmla="*/ 295 w 456"/>
              <a:gd name="T59" fmla="*/ 252 h 456"/>
              <a:gd name="T60" fmla="*/ 387 w 456"/>
              <a:gd name="T61" fmla="*/ 266 h 456"/>
              <a:gd name="T62" fmla="*/ 377 w 456"/>
              <a:gd name="T63" fmla="*/ 295 h 456"/>
              <a:gd name="T64" fmla="*/ 189 w 456"/>
              <a:gd name="T65" fmla="*/ 262 h 456"/>
              <a:gd name="T66" fmla="*/ 174 w 456"/>
              <a:gd name="T67" fmla="*/ 286 h 456"/>
              <a:gd name="T68" fmla="*/ 261 w 456"/>
              <a:gd name="T69" fmla="*/ 266 h 456"/>
              <a:gd name="T70" fmla="*/ 213 w 456"/>
              <a:gd name="T71" fmla="*/ 19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456">
                <a:moveTo>
                  <a:pt x="208" y="141"/>
                </a:moveTo>
                <a:lnTo>
                  <a:pt x="208" y="141"/>
                </a:lnTo>
                <a:lnTo>
                  <a:pt x="208" y="141"/>
                </a:lnTo>
                <a:cubicBezTo>
                  <a:pt x="213" y="131"/>
                  <a:pt x="213" y="126"/>
                  <a:pt x="213" y="117"/>
                </a:cubicBezTo>
                <a:lnTo>
                  <a:pt x="213" y="112"/>
                </a:lnTo>
                <a:cubicBezTo>
                  <a:pt x="218" y="102"/>
                  <a:pt x="218" y="92"/>
                  <a:pt x="213" y="88"/>
                </a:cubicBezTo>
                <a:lnTo>
                  <a:pt x="213" y="88"/>
                </a:lnTo>
                <a:lnTo>
                  <a:pt x="213" y="83"/>
                </a:lnTo>
                <a:lnTo>
                  <a:pt x="213" y="83"/>
                </a:lnTo>
                <a:cubicBezTo>
                  <a:pt x="213" y="83"/>
                  <a:pt x="213" y="88"/>
                  <a:pt x="208" y="88"/>
                </a:cubicBezTo>
                <a:cubicBezTo>
                  <a:pt x="203" y="102"/>
                  <a:pt x="203" y="117"/>
                  <a:pt x="208" y="141"/>
                </a:cubicBezTo>
                <a:close/>
                <a:moveTo>
                  <a:pt x="136" y="315"/>
                </a:moveTo>
                <a:cubicBezTo>
                  <a:pt x="131" y="320"/>
                  <a:pt x="126" y="320"/>
                  <a:pt x="121" y="324"/>
                </a:cubicBezTo>
                <a:cubicBezTo>
                  <a:pt x="102" y="339"/>
                  <a:pt x="92" y="353"/>
                  <a:pt x="87" y="363"/>
                </a:cubicBezTo>
                <a:lnTo>
                  <a:pt x="87" y="363"/>
                </a:lnTo>
                <a:cubicBezTo>
                  <a:pt x="102" y="363"/>
                  <a:pt x="121" y="344"/>
                  <a:pt x="136" y="315"/>
                </a:cubicBezTo>
                <a:close/>
                <a:moveTo>
                  <a:pt x="368" y="276"/>
                </a:moveTo>
                <a:cubicBezTo>
                  <a:pt x="363" y="276"/>
                  <a:pt x="353" y="266"/>
                  <a:pt x="319" y="266"/>
                </a:cubicBezTo>
                <a:lnTo>
                  <a:pt x="315" y="266"/>
                </a:lnTo>
                <a:lnTo>
                  <a:pt x="315" y="266"/>
                </a:lnTo>
                <a:cubicBezTo>
                  <a:pt x="315" y="266"/>
                  <a:pt x="315" y="266"/>
                  <a:pt x="315" y="271"/>
                </a:cubicBezTo>
                <a:cubicBezTo>
                  <a:pt x="334" y="276"/>
                  <a:pt x="348" y="281"/>
                  <a:pt x="363" y="281"/>
                </a:cubicBezTo>
                <a:lnTo>
                  <a:pt x="368" y="281"/>
                </a:lnTo>
                <a:lnTo>
                  <a:pt x="368" y="281"/>
                </a:lnTo>
                <a:lnTo>
                  <a:pt x="368" y="281"/>
                </a:lnTo>
                <a:lnTo>
                  <a:pt x="368" y="281"/>
                </a:lnTo>
                <a:lnTo>
                  <a:pt x="368" y="281"/>
                </a:lnTo>
                <a:cubicBezTo>
                  <a:pt x="368" y="281"/>
                  <a:pt x="368" y="281"/>
                  <a:pt x="368" y="276"/>
                </a:cubicBezTo>
                <a:close/>
                <a:moveTo>
                  <a:pt x="406" y="0"/>
                </a:moveTo>
                <a:lnTo>
                  <a:pt x="54" y="0"/>
                </a:lnTo>
                <a:cubicBezTo>
                  <a:pt x="25" y="0"/>
                  <a:pt x="0" y="20"/>
                  <a:pt x="0" y="49"/>
                </a:cubicBezTo>
                <a:lnTo>
                  <a:pt x="0" y="402"/>
                </a:lnTo>
                <a:cubicBezTo>
                  <a:pt x="0" y="431"/>
                  <a:pt x="25" y="455"/>
                  <a:pt x="54" y="455"/>
                </a:cubicBezTo>
                <a:lnTo>
                  <a:pt x="406" y="455"/>
                </a:lnTo>
                <a:cubicBezTo>
                  <a:pt x="431" y="455"/>
                  <a:pt x="455" y="431"/>
                  <a:pt x="455" y="402"/>
                </a:cubicBezTo>
                <a:lnTo>
                  <a:pt x="455" y="49"/>
                </a:lnTo>
                <a:cubicBezTo>
                  <a:pt x="455" y="20"/>
                  <a:pt x="431" y="0"/>
                  <a:pt x="406" y="0"/>
                </a:cubicBezTo>
                <a:close/>
                <a:moveTo>
                  <a:pt x="377" y="295"/>
                </a:moveTo>
                <a:cubicBezTo>
                  <a:pt x="373" y="300"/>
                  <a:pt x="363" y="305"/>
                  <a:pt x="353" y="305"/>
                </a:cubicBezTo>
                <a:cubicBezTo>
                  <a:pt x="334" y="305"/>
                  <a:pt x="305" y="295"/>
                  <a:pt x="281" y="286"/>
                </a:cubicBezTo>
                <a:cubicBezTo>
                  <a:pt x="237" y="291"/>
                  <a:pt x="203" y="295"/>
                  <a:pt x="179" y="305"/>
                </a:cubicBezTo>
                <a:cubicBezTo>
                  <a:pt x="174" y="305"/>
                  <a:pt x="174" y="305"/>
                  <a:pt x="174" y="310"/>
                </a:cubicBezTo>
                <a:cubicBezTo>
                  <a:pt x="141" y="363"/>
                  <a:pt x="116" y="387"/>
                  <a:pt x="97" y="387"/>
                </a:cubicBezTo>
                <a:cubicBezTo>
                  <a:pt x="92" y="387"/>
                  <a:pt x="87" y="387"/>
                  <a:pt x="87" y="382"/>
                </a:cubicBezTo>
                <a:lnTo>
                  <a:pt x="73" y="378"/>
                </a:lnTo>
                <a:lnTo>
                  <a:pt x="73" y="373"/>
                </a:lnTo>
                <a:cubicBezTo>
                  <a:pt x="73" y="368"/>
                  <a:pt x="73" y="368"/>
                  <a:pt x="73" y="363"/>
                </a:cubicBezTo>
                <a:cubicBezTo>
                  <a:pt x="73" y="349"/>
                  <a:pt x="87" y="324"/>
                  <a:pt x="121" y="310"/>
                </a:cubicBezTo>
                <a:cubicBezTo>
                  <a:pt x="126" y="305"/>
                  <a:pt x="131" y="300"/>
                  <a:pt x="141" y="295"/>
                </a:cubicBezTo>
                <a:cubicBezTo>
                  <a:pt x="150" y="281"/>
                  <a:pt x="155" y="266"/>
                  <a:pt x="170" y="252"/>
                </a:cubicBezTo>
                <a:cubicBezTo>
                  <a:pt x="179" y="223"/>
                  <a:pt x="189" y="199"/>
                  <a:pt x="194" y="175"/>
                </a:cubicBezTo>
                <a:lnTo>
                  <a:pt x="194" y="175"/>
                </a:lnTo>
                <a:cubicBezTo>
                  <a:pt x="184" y="146"/>
                  <a:pt x="179" y="126"/>
                  <a:pt x="189" y="92"/>
                </a:cubicBezTo>
                <a:cubicBezTo>
                  <a:pt x="194" y="83"/>
                  <a:pt x="199" y="73"/>
                  <a:pt x="208" y="73"/>
                </a:cubicBezTo>
                <a:lnTo>
                  <a:pt x="213" y="73"/>
                </a:lnTo>
                <a:cubicBezTo>
                  <a:pt x="223" y="73"/>
                  <a:pt x="228" y="73"/>
                  <a:pt x="232" y="78"/>
                </a:cubicBezTo>
                <a:cubicBezTo>
                  <a:pt x="247" y="97"/>
                  <a:pt x="242" y="136"/>
                  <a:pt x="232" y="170"/>
                </a:cubicBezTo>
                <a:lnTo>
                  <a:pt x="232" y="170"/>
                </a:lnTo>
                <a:cubicBezTo>
                  <a:pt x="242" y="199"/>
                  <a:pt x="257" y="223"/>
                  <a:pt x="271" y="237"/>
                </a:cubicBezTo>
                <a:cubicBezTo>
                  <a:pt x="281" y="242"/>
                  <a:pt x="286" y="247"/>
                  <a:pt x="295" y="252"/>
                </a:cubicBezTo>
                <a:cubicBezTo>
                  <a:pt x="305" y="252"/>
                  <a:pt x="315" y="252"/>
                  <a:pt x="329" y="252"/>
                </a:cubicBezTo>
                <a:cubicBezTo>
                  <a:pt x="358" y="252"/>
                  <a:pt x="377" y="257"/>
                  <a:pt x="387" y="266"/>
                </a:cubicBezTo>
                <a:cubicBezTo>
                  <a:pt x="387" y="271"/>
                  <a:pt x="387" y="276"/>
                  <a:pt x="387" y="281"/>
                </a:cubicBezTo>
                <a:cubicBezTo>
                  <a:pt x="387" y="286"/>
                  <a:pt x="382" y="291"/>
                  <a:pt x="377" y="295"/>
                </a:cubicBezTo>
                <a:close/>
                <a:moveTo>
                  <a:pt x="213" y="199"/>
                </a:moveTo>
                <a:cubicBezTo>
                  <a:pt x="208" y="218"/>
                  <a:pt x="199" y="237"/>
                  <a:pt x="189" y="262"/>
                </a:cubicBezTo>
                <a:cubicBezTo>
                  <a:pt x="184" y="271"/>
                  <a:pt x="179" y="276"/>
                  <a:pt x="174" y="286"/>
                </a:cubicBezTo>
                <a:lnTo>
                  <a:pt x="174" y="286"/>
                </a:lnTo>
                <a:lnTo>
                  <a:pt x="179" y="286"/>
                </a:lnTo>
                <a:cubicBezTo>
                  <a:pt x="208" y="276"/>
                  <a:pt x="242" y="266"/>
                  <a:pt x="261" y="266"/>
                </a:cubicBezTo>
                <a:cubicBezTo>
                  <a:pt x="257" y="262"/>
                  <a:pt x="252" y="262"/>
                  <a:pt x="252" y="257"/>
                </a:cubicBezTo>
                <a:cubicBezTo>
                  <a:pt x="237" y="242"/>
                  <a:pt x="223" y="223"/>
                  <a:pt x="213" y="199"/>
                </a:cubicBezTo>
                <a:close/>
              </a:path>
            </a:pathLst>
          </a:custGeom>
          <a:solidFill>
            <a:srgbClr val="779F08"/>
          </a:solidFill>
          <a:ln>
            <a:noFill/>
          </a:ln>
          <a:effectLst/>
        </p:spPr>
        <p:txBody>
          <a:bodyPr wrap="none" anchor="ctr"/>
          <a:lstStyle/>
          <a:p>
            <a:endParaRPr lang="en-US" sz="1327"/>
          </a:p>
        </p:txBody>
      </p:sp>
      <p:sp>
        <p:nvSpPr>
          <p:cNvPr id="49" name="Freeform 16"/>
          <p:cNvSpPr>
            <a:spLocks noChangeArrowheads="1"/>
          </p:cNvSpPr>
          <p:nvPr/>
        </p:nvSpPr>
        <p:spPr bwMode="auto">
          <a:xfrm>
            <a:off x="2712660" y="2861029"/>
            <a:ext cx="458027" cy="307939"/>
          </a:xfrm>
          <a:custGeom>
            <a:avLst/>
            <a:gdLst>
              <a:gd name="T0" fmla="*/ 629 w 779"/>
              <a:gd name="T1" fmla="*/ 199 h 524"/>
              <a:gd name="T2" fmla="*/ 386 w 779"/>
              <a:gd name="T3" fmla="*/ 0 h 524"/>
              <a:gd name="T4" fmla="*/ 174 w 779"/>
              <a:gd name="T5" fmla="*/ 130 h 524"/>
              <a:gd name="T6" fmla="*/ 0 w 779"/>
              <a:gd name="T7" fmla="*/ 330 h 524"/>
              <a:gd name="T8" fmla="*/ 193 w 779"/>
              <a:gd name="T9" fmla="*/ 523 h 524"/>
              <a:gd name="T10" fmla="*/ 616 w 779"/>
              <a:gd name="T11" fmla="*/ 523 h 524"/>
              <a:gd name="T12" fmla="*/ 778 w 779"/>
              <a:gd name="T13" fmla="*/ 361 h 524"/>
              <a:gd name="T14" fmla="*/ 629 w 779"/>
              <a:gd name="T15" fmla="*/ 199 h 524"/>
              <a:gd name="T16" fmla="*/ 554 w 779"/>
              <a:gd name="T17" fmla="*/ 292 h 524"/>
              <a:gd name="T18" fmla="*/ 386 w 779"/>
              <a:gd name="T19" fmla="*/ 454 h 524"/>
              <a:gd name="T20" fmla="*/ 224 w 779"/>
              <a:gd name="T21" fmla="*/ 292 h 524"/>
              <a:gd name="T22" fmla="*/ 324 w 779"/>
              <a:gd name="T23" fmla="*/ 292 h 524"/>
              <a:gd name="T24" fmla="*/ 324 w 779"/>
              <a:gd name="T25" fmla="*/ 162 h 524"/>
              <a:gd name="T26" fmla="*/ 455 w 779"/>
              <a:gd name="T27" fmla="*/ 162 h 524"/>
              <a:gd name="T28" fmla="*/ 455 w 779"/>
              <a:gd name="T29" fmla="*/ 292 h 524"/>
              <a:gd name="T30" fmla="*/ 554 w 779"/>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524">
                <a:moveTo>
                  <a:pt x="629" y="199"/>
                </a:moveTo>
                <a:cubicBezTo>
                  <a:pt x="604" y="87"/>
                  <a:pt x="511" y="0"/>
                  <a:pt x="386" y="0"/>
                </a:cubicBezTo>
                <a:cubicBezTo>
                  <a:pt x="293" y="0"/>
                  <a:pt x="212" y="56"/>
                  <a:pt x="174" y="130"/>
                </a:cubicBezTo>
                <a:cubicBezTo>
                  <a:pt x="75" y="143"/>
                  <a:pt x="0" y="224"/>
                  <a:pt x="0" y="330"/>
                </a:cubicBezTo>
                <a:cubicBezTo>
                  <a:pt x="0" y="436"/>
                  <a:pt x="87" y="523"/>
                  <a:pt x="193" y="523"/>
                </a:cubicBezTo>
                <a:lnTo>
                  <a:pt x="616" y="523"/>
                </a:lnTo>
                <a:cubicBezTo>
                  <a:pt x="710" y="523"/>
                  <a:pt x="778" y="448"/>
                  <a:pt x="778" y="361"/>
                </a:cubicBezTo>
                <a:cubicBezTo>
                  <a:pt x="778" y="274"/>
                  <a:pt x="710" y="205"/>
                  <a:pt x="629" y="199"/>
                </a:cubicBezTo>
                <a:close/>
                <a:moveTo>
                  <a:pt x="554" y="292"/>
                </a:moveTo>
                <a:lnTo>
                  <a:pt x="386" y="454"/>
                </a:lnTo>
                <a:lnTo>
                  <a:pt x="224" y="292"/>
                </a:lnTo>
                <a:lnTo>
                  <a:pt x="324" y="292"/>
                </a:lnTo>
                <a:lnTo>
                  <a:pt x="324" y="162"/>
                </a:lnTo>
                <a:lnTo>
                  <a:pt x="455" y="162"/>
                </a:lnTo>
                <a:lnTo>
                  <a:pt x="455" y="292"/>
                </a:lnTo>
                <a:lnTo>
                  <a:pt x="554" y="292"/>
                </a:lnTo>
                <a:close/>
              </a:path>
            </a:pathLst>
          </a:custGeom>
          <a:solidFill>
            <a:srgbClr val="779F08"/>
          </a:solidFill>
          <a:ln>
            <a:noFill/>
          </a:ln>
          <a:effectLst/>
        </p:spPr>
        <p:txBody>
          <a:bodyPr wrap="none" anchor="ctr"/>
          <a:lstStyle/>
          <a:p>
            <a:endParaRPr lang="en-US" sz="1327"/>
          </a:p>
        </p:txBody>
      </p:sp>
      <p:sp>
        <p:nvSpPr>
          <p:cNvPr id="50" name="Freeform 19"/>
          <p:cNvSpPr>
            <a:spLocks noChangeArrowheads="1"/>
          </p:cNvSpPr>
          <p:nvPr/>
        </p:nvSpPr>
        <p:spPr bwMode="auto">
          <a:xfrm>
            <a:off x="3248087" y="2856690"/>
            <a:ext cx="473593" cy="316616"/>
          </a:xfrm>
          <a:custGeom>
            <a:avLst/>
            <a:gdLst>
              <a:gd name="T0" fmla="*/ 635 w 785"/>
              <a:gd name="T1" fmla="*/ 199 h 524"/>
              <a:gd name="T2" fmla="*/ 392 w 785"/>
              <a:gd name="T3" fmla="*/ 0 h 524"/>
              <a:gd name="T4" fmla="*/ 180 w 785"/>
              <a:gd name="T5" fmla="*/ 130 h 524"/>
              <a:gd name="T6" fmla="*/ 0 w 785"/>
              <a:gd name="T7" fmla="*/ 330 h 524"/>
              <a:gd name="T8" fmla="*/ 199 w 785"/>
              <a:gd name="T9" fmla="*/ 523 h 524"/>
              <a:gd name="T10" fmla="*/ 622 w 785"/>
              <a:gd name="T11" fmla="*/ 523 h 524"/>
              <a:gd name="T12" fmla="*/ 784 w 785"/>
              <a:gd name="T13" fmla="*/ 361 h 524"/>
              <a:gd name="T14" fmla="*/ 635 w 785"/>
              <a:gd name="T15" fmla="*/ 199 h 524"/>
              <a:gd name="T16" fmla="*/ 460 w 785"/>
              <a:gd name="T17" fmla="*/ 292 h 524"/>
              <a:gd name="T18" fmla="*/ 460 w 785"/>
              <a:gd name="T19" fmla="*/ 423 h 524"/>
              <a:gd name="T20" fmla="*/ 329 w 785"/>
              <a:gd name="T21" fmla="*/ 423 h 524"/>
              <a:gd name="T22" fmla="*/ 329 w 785"/>
              <a:gd name="T23" fmla="*/ 292 h 524"/>
              <a:gd name="T24" fmla="*/ 230 w 785"/>
              <a:gd name="T25" fmla="*/ 292 h 524"/>
              <a:gd name="T26" fmla="*/ 392 w 785"/>
              <a:gd name="T27" fmla="*/ 130 h 524"/>
              <a:gd name="T28" fmla="*/ 554 w 785"/>
              <a:gd name="T29" fmla="*/ 292 h 524"/>
              <a:gd name="T30" fmla="*/ 460 w 785"/>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5" h="524">
                <a:moveTo>
                  <a:pt x="635" y="199"/>
                </a:moveTo>
                <a:cubicBezTo>
                  <a:pt x="610" y="87"/>
                  <a:pt x="510" y="0"/>
                  <a:pt x="392" y="0"/>
                </a:cubicBezTo>
                <a:cubicBezTo>
                  <a:pt x="298" y="0"/>
                  <a:pt x="217" y="56"/>
                  <a:pt x="180" y="130"/>
                </a:cubicBezTo>
                <a:cubicBezTo>
                  <a:pt x="74" y="143"/>
                  <a:pt x="0" y="224"/>
                  <a:pt x="0" y="330"/>
                </a:cubicBezTo>
                <a:cubicBezTo>
                  <a:pt x="0" y="436"/>
                  <a:pt x="87" y="523"/>
                  <a:pt x="199" y="523"/>
                </a:cubicBezTo>
                <a:lnTo>
                  <a:pt x="622" y="523"/>
                </a:lnTo>
                <a:cubicBezTo>
                  <a:pt x="709" y="523"/>
                  <a:pt x="784" y="448"/>
                  <a:pt x="784" y="361"/>
                </a:cubicBezTo>
                <a:cubicBezTo>
                  <a:pt x="784" y="274"/>
                  <a:pt x="716" y="205"/>
                  <a:pt x="635" y="199"/>
                </a:cubicBezTo>
                <a:close/>
                <a:moveTo>
                  <a:pt x="460" y="292"/>
                </a:moveTo>
                <a:lnTo>
                  <a:pt x="460" y="423"/>
                </a:lnTo>
                <a:lnTo>
                  <a:pt x="329" y="423"/>
                </a:lnTo>
                <a:lnTo>
                  <a:pt x="329" y="292"/>
                </a:lnTo>
                <a:lnTo>
                  <a:pt x="230" y="292"/>
                </a:lnTo>
                <a:lnTo>
                  <a:pt x="392" y="130"/>
                </a:lnTo>
                <a:lnTo>
                  <a:pt x="554" y="292"/>
                </a:lnTo>
                <a:lnTo>
                  <a:pt x="460" y="292"/>
                </a:lnTo>
                <a:close/>
              </a:path>
            </a:pathLst>
          </a:custGeom>
          <a:solidFill>
            <a:srgbClr val="779F08"/>
          </a:solidFill>
          <a:ln>
            <a:noFill/>
          </a:ln>
          <a:effectLst/>
        </p:spPr>
        <p:txBody>
          <a:bodyPr wrap="none" anchor="ctr"/>
          <a:lstStyle/>
          <a:p>
            <a:endParaRPr lang="en-US" sz="1327"/>
          </a:p>
        </p:txBody>
      </p:sp>
      <p:sp>
        <p:nvSpPr>
          <p:cNvPr id="51" name="Freeform 23"/>
          <p:cNvSpPr>
            <a:spLocks noChangeArrowheads="1"/>
          </p:cNvSpPr>
          <p:nvPr/>
        </p:nvSpPr>
        <p:spPr bwMode="auto">
          <a:xfrm>
            <a:off x="3799078" y="2861209"/>
            <a:ext cx="307576" cy="307579"/>
          </a:xfrm>
          <a:custGeom>
            <a:avLst/>
            <a:gdLst>
              <a:gd name="T0" fmla="*/ 0 w 587"/>
              <a:gd name="T1" fmla="*/ 467 h 586"/>
              <a:gd name="T2" fmla="*/ 0 w 587"/>
              <a:gd name="T3" fmla="*/ 585 h 586"/>
              <a:gd name="T4" fmla="*/ 125 w 587"/>
              <a:gd name="T5" fmla="*/ 585 h 586"/>
              <a:gd name="T6" fmla="*/ 480 w 587"/>
              <a:gd name="T7" fmla="*/ 224 h 586"/>
              <a:gd name="T8" fmla="*/ 355 w 587"/>
              <a:gd name="T9" fmla="*/ 100 h 586"/>
              <a:gd name="T10" fmla="*/ 0 w 587"/>
              <a:gd name="T11" fmla="*/ 467 h 586"/>
              <a:gd name="T12" fmla="*/ 573 w 587"/>
              <a:gd name="T13" fmla="*/ 131 h 586"/>
              <a:gd name="T14" fmla="*/ 573 w 587"/>
              <a:gd name="T15" fmla="*/ 87 h 586"/>
              <a:gd name="T16" fmla="*/ 499 w 587"/>
              <a:gd name="T17" fmla="*/ 12 h 586"/>
              <a:gd name="T18" fmla="*/ 455 w 587"/>
              <a:gd name="T19" fmla="*/ 12 h 586"/>
              <a:gd name="T20" fmla="*/ 399 w 587"/>
              <a:gd name="T21" fmla="*/ 68 h 586"/>
              <a:gd name="T22" fmla="*/ 517 w 587"/>
              <a:gd name="T23" fmla="*/ 193 h 586"/>
              <a:gd name="T24" fmla="*/ 573 w 587"/>
              <a:gd name="T25" fmla="*/ 13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586">
                <a:moveTo>
                  <a:pt x="0" y="467"/>
                </a:moveTo>
                <a:lnTo>
                  <a:pt x="0" y="585"/>
                </a:lnTo>
                <a:lnTo>
                  <a:pt x="125" y="585"/>
                </a:lnTo>
                <a:lnTo>
                  <a:pt x="480" y="224"/>
                </a:lnTo>
                <a:lnTo>
                  <a:pt x="355" y="100"/>
                </a:lnTo>
                <a:lnTo>
                  <a:pt x="0" y="467"/>
                </a:lnTo>
                <a:close/>
                <a:moveTo>
                  <a:pt x="573" y="131"/>
                </a:moveTo>
                <a:cubicBezTo>
                  <a:pt x="586" y="118"/>
                  <a:pt x="586" y="100"/>
                  <a:pt x="573" y="87"/>
                </a:cubicBezTo>
                <a:lnTo>
                  <a:pt x="499" y="12"/>
                </a:lnTo>
                <a:cubicBezTo>
                  <a:pt x="486" y="0"/>
                  <a:pt x="467" y="0"/>
                  <a:pt x="455" y="12"/>
                </a:cubicBezTo>
                <a:lnTo>
                  <a:pt x="399" y="68"/>
                </a:lnTo>
                <a:lnTo>
                  <a:pt x="517" y="193"/>
                </a:lnTo>
                <a:lnTo>
                  <a:pt x="573" y="131"/>
                </a:lnTo>
                <a:close/>
              </a:path>
            </a:pathLst>
          </a:custGeom>
          <a:solidFill>
            <a:srgbClr val="779F08"/>
          </a:solidFill>
          <a:ln>
            <a:noFill/>
          </a:ln>
          <a:effectLst/>
        </p:spPr>
        <p:txBody>
          <a:bodyPr wrap="none" anchor="ctr"/>
          <a:lstStyle/>
          <a:p>
            <a:endParaRPr lang="en-US" sz="1327"/>
          </a:p>
        </p:txBody>
      </p:sp>
      <p:sp>
        <p:nvSpPr>
          <p:cNvPr id="52" name="Freeform 29"/>
          <p:cNvSpPr>
            <a:spLocks noChangeArrowheads="1"/>
          </p:cNvSpPr>
          <p:nvPr/>
        </p:nvSpPr>
        <p:spPr bwMode="auto">
          <a:xfrm>
            <a:off x="5008041" y="2858671"/>
            <a:ext cx="399499" cy="312652"/>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rgbClr val="779F08"/>
          </a:solidFill>
          <a:ln>
            <a:noFill/>
          </a:ln>
        </p:spPr>
        <p:txBody>
          <a:bodyPr wrap="none" anchor="ctr"/>
          <a:lstStyle/>
          <a:p>
            <a:endParaRPr lang="zh-CN" altLang="en-US" sz="1327"/>
          </a:p>
        </p:txBody>
      </p:sp>
      <p:sp>
        <p:nvSpPr>
          <p:cNvPr id="53" name="Freeform 75"/>
          <p:cNvSpPr>
            <a:spLocks noChangeArrowheads="1"/>
          </p:cNvSpPr>
          <p:nvPr/>
        </p:nvSpPr>
        <p:spPr bwMode="auto">
          <a:xfrm>
            <a:off x="4573265" y="2863701"/>
            <a:ext cx="357376" cy="302595"/>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rgbClr val="779F08"/>
          </a:solidFill>
          <a:ln>
            <a:noFill/>
          </a:ln>
        </p:spPr>
        <p:txBody>
          <a:bodyPr wrap="none" anchor="ctr"/>
          <a:lstStyle/>
          <a:p>
            <a:endParaRPr lang="zh-CN" altLang="en-US" sz="1327"/>
          </a:p>
        </p:txBody>
      </p:sp>
      <p:sp>
        <p:nvSpPr>
          <p:cNvPr id="54" name="Freeform 84"/>
          <p:cNvSpPr>
            <a:spLocks noChangeArrowheads="1"/>
          </p:cNvSpPr>
          <p:nvPr/>
        </p:nvSpPr>
        <p:spPr bwMode="auto">
          <a:xfrm>
            <a:off x="4184054" y="2859092"/>
            <a:ext cx="311813" cy="31181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rgbClr val="779F08"/>
          </a:solidFill>
          <a:ln>
            <a:noFill/>
          </a:ln>
        </p:spPr>
        <p:txBody>
          <a:bodyPr wrap="none" anchor="ctr"/>
          <a:lstStyle/>
          <a:p>
            <a:endParaRPr lang="zh-CN" altLang="en-US" sz="1327"/>
          </a:p>
        </p:txBody>
      </p:sp>
      <p:grpSp>
        <p:nvGrpSpPr>
          <p:cNvPr id="55" name="组合 54"/>
          <p:cNvGrpSpPr/>
          <p:nvPr/>
        </p:nvGrpSpPr>
        <p:grpSpPr>
          <a:xfrm>
            <a:off x="426335" y="3285615"/>
            <a:ext cx="340446" cy="311869"/>
            <a:chOff x="-4000500" y="5943600"/>
            <a:chExt cx="1304925" cy="1195388"/>
          </a:xfrm>
          <a:solidFill>
            <a:srgbClr val="779F08"/>
          </a:solidFill>
        </p:grpSpPr>
        <p:sp>
          <p:nvSpPr>
            <p:cNvPr id="56" name="Freeform 56"/>
            <p:cNvSpPr>
              <a:spLocks/>
            </p:cNvSpPr>
            <p:nvPr/>
          </p:nvSpPr>
          <p:spPr bwMode="auto">
            <a:xfrm>
              <a:off x="-4000500" y="6072188"/>
              <a:ext cx="1304925" cy="1066800"/>
            </a:xfrm>
            <a:custGeom>
              <a:avLst/>
              <a:gdLst>
                <a:gd name="T0" fmla="*/ 0 w 410"/>
                <a:gd name="T1" fmla="*/ 2 h 334"/>
                <a:gd name="T2" fmla="*/ 20 w 410"/>
                <a:gd name="T3" fmla="*/ 19 h 334"/>
                <a:gd name="T4" fmla="*/ 19 w 410"/>
                <a:gd name="T5" fmla="*/ 254 h 334"/>
                <a:gd name="T6" fmla="*/ 38 w 410"/>
                <a:gd name="T7" fmla="*/ 274 h 334"/>
                <a:gd name="T8" fmla="*/ 126 w 410"/>
                <a:gd name="T9" fmla="*/ 282 h 334"/>
                <a:gd name="T10" fmla="*/ 205 w 410"/>
                <a:gd name="T11" fmla="*/ 315 h 334"/>
                <a:gd name="T12" fmla="*/ 370 w 410"/>
                <a:gd name="T13" fmla="*/ 273 h 334"/>
                <a:gd name="T14" fmla="*/ 391 w 410"/>
                <a:gd name="T15" fmla="*/ 252 h 334"/>
                <a:gd name="T16" fmla="*/ 391 w 410"/>
                <a:gd name="T17" fmla="*/ 20 h 334"/>
                <a:gd name="T18" fmla="*/ 391 w 410"/>
                <a:gd name="T19" fmla="*/ 2 h 334"/>
                <a:gd name="T20" fmla="*/ 410 w 410"/>
                <a:gd name="T21" fmla="*/ 2 h 334"/>
                <a:gd name="T22" fmla="*/ 410 w 410"/>
                <a:gd name="T23" fmla="*/ 294 h 334"/>
                <a:gd name="T24" fmla="*/ 397 w 410"/>
                <a:gd name="T25" fmla="*/ 294 h 334"/>
                <a:gd name="T26" fmla="*/ 273 w 410"/>
                <a:gd name="T27" fmla="*/ 308 h 334"/>
                <a:gd name="T28" fmla="*/ 229 w 410"/>
                <a:gd name="T29" fmla="*/ 334 h 334"/>
                <a:gd name="T30" fmla="*/ 182 w 410"/>
                <a:gd name="T31" fmla="*/ 334 h 334"/>
                <a:gd name="T32" fmla="*/ 159 w 410"/>
                <a:gd name="T33" fmla="*/ 317 h 334"/>
                <a:gd name="T34" fmla="*/ 92 w 410"/>
                <a:gd name="T35" fmla="*/ 300 h 334"/>
                <a:gd name="T36" fmla="*/ 0 w 410"/>
                <a:gd name="T37" fmla="*/ 293 h 334"/>
                <a:gd name="T38" fmla="*/ 0 w 410"/>
                <a:gd name="T39" fmla="*/ 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334">
                  <a:moveTo>
                    <a:pt x="0" y="2"/>
                  </a:moveTo>
                  <a:cubicBezTo>
                    <a:pt x="20" y="0"/>
                    <a:pt x="20" y="0"/>
                    <a:pt x="20" y="19"/>
                  </a:cubicBezTo>
                  <a:cubicBezTo>
                    <a:pt x="20" y="98"/>
                    <a:pt x="20" y="176"/>
                    <a:pt x="19" y="254"/>
                  </a:cubicBezTo>
                  <a:cubicBezTo>
                    <a:pt x="19" y="269"/>
                    <a:pt x="23" y="273"/>
                    <a:pt x="38" y="274"/>
                  </a:cubicBezTo>
                  <a:cubicBezTo>
                    <a:pt x="68" y="275"/>
                    <a:pt x="97" y="277"/>
                    <a:pt x="126" y="282"/>
                  </a:cubicBezTo>
                  <a:cubicBezTo>
                    <a:pt x="155" y="286"/>
                    <a:pt x="182" y="296"/>
                    <a:pt x="205" y="315"/>
                  </a:cubicBezTo>
                  <a:cubicBezTo>
                    <a:pt x="254" y="278"/>
                    <a:pt x="312" y="275"/>
                    <a:pt x="370" y="273"/>
                  </a:cubicBezTo>
                  <a:cubicBezTo>
                    <a:pt x="391" y="273"/>
                    <a:pt x="391" y="273"/>
                    <a:pt x="391" y="252"/>
                  </a:cubicBezTo>
                  <a:cubicBezTo>
                    <a:pt x="391" y="175"/>
                    <a:pt x="391" y="98"/>
                    <a:pt x="391" y="20"/>
                  </a:cubicBezTo>
                  <a:cubicBezTo>
                    <a:pt x="391" y="15"/>
                    <a:pt x="391" y="9"/>
                    <a:pt x="391" y="2"/>
                  </a:cubicBezTo>
                  <a:cubicBezTo>
                    <a:pt x="398" y="2"/>
                    <a:pt x="404" y="2"/>
                    <a:pt x="410" y="2"/>
                  </a:cubicBezTo>
                  <a:cubicBezTo>
                    <a:pt x="410" y="99"/>
                    <a:pt x="410" y="196"/>
                    <a:pt x="410" y="294"/>
                  </a:cubicBezTo>
                  <a:cubicBezTo>
                    <a:pt x="406" y="294"/>
                    <a:pt x="401" y="294"/>
                    <a:pt x="397" y="294"/>
                  </a:cubicBezTo>
                  <a:cubicBezTo>
                    <a:pt x="355" y="293"/>
                    <a:pt x="313" y="294"/>
                    <a:pt x="273" y="308"/>
                  </a:cubicBezTo>
                  <a:cubicBezTo>
                    <a:pt x="258" y="314"/>
                    <a:pt x="244" y="326"/>
                    <a:pt x="229" y="334"/>
                  </a:cubicBezTo>
                  <a:cubicBezTo>
                    <a:pt x="213" y="334"/>
                    <a:pt x="198" y="334"/>
                    <a:pt x="182" y="334"/>
                  </a:cubicBezTo>
                  <a:cubicBezTo>
                    <a:pt x="175" y="329"/>
                    <a:pt x="168" y="320"/>
                    <a:pt x="159" y="317"/>
                  </a:cubicBezTo>
                  <a:cubicBezTo>
                    <a:pt x="137" y="310"/>
                    <a:pt x="115" y="303"/>
                    <a:pt x="92" y="300"/>
                  </a:cubicBezTo>
                  <a:cubicBezTo>
                    <a:pt x="61" y="295"/>
                    <a:pt x="30" y="295"/>
                    <a:pt x="0" y="293"/>
                  </a:cubicBezTo>
                  <a:cubicBezTo>
                    <a:pt x="0" y="196"/>
                    <a:pt x="0" y="99"/>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57" name="Freeform 57"/>
            <p:cNvSpPr>
              <a:spLocks noEditPoints="1"/>
            </p:cNvSpPr>
            <p:nvPr/>
          </p:nvSpPr>
          <p:spPr bwMode="auto">
            <a:xfrm>
              <a:off x="-3876675" y="5943600"/>
              <a:ext cx="1057275" cy="1074737"/>
            </a:xfrm>
            <a:custGeom>
              <a:avLst/>
              <a:gdLst>
                <a:gd name="T0" fmla="*/ 166 w 332"/>
                <a:gd name="T1" fmla="*/ 61 h 336"/>
                <a:gd name="T2" fmla="*/ 315 w 332"/>
                <a:gd name="T3" fmla="*/ 1 h 336"/>
                <a:gd name="T4" fmla="*/ 332 w 332"/>
                <a:gd name="T5" fmla="*/ 17 h 336"/>
                <a:gd name="T6" fmla="*/ 332 w 332"/>
                <a:gd name="T7" fmla="*/ 277 h 336"/>
                <a:gd name="T8" fmla="*/ 316 w 332"/>
                <a:gd name="T9" fmla="*/ 294 h 336"/>
                <a:gd name="T10" fmla="*/ 177 w 332"/>
                <a:gd name="T11" fmla="*/ 332 h 336"/>
                <a:gd name="T12" fmla="*/ 155 w 332"/>
                <a:gd name="T13" fmla="*/ 332 h 336"/>
                <a:gd name="T14" fmla="*/ 17 w 332"/>
                <a:gd name="T15" fmla="*/ 294 h 336"/>
                <a:gd name="T16" fmla="*/ 0 w 332"/>
                <a:gd name="T17" fmla="*/ 277 h 336"/>
                <a:gd name="T18" fmla="*/ 0 w 332"/>
                <a:gd name="T19" fmla="*/ 16 h 336"/>
                <a:gd name="T20" fmla="*/ 14 w 332"/>
                <a:gd name="T21" fmla="*/ 1 h 336"/>
                <a:gd name="T22" fmla="*/ 166 w 332"/>
                <a:gd name="T23" fmla="*/ 61 h 336"/>
                <a:gd name="T24" fmla="*/ 158 w 332"/>
                <a:gd name="T25" fmla="*/ 314 h 336"/>
                <a:gd name="T26" fmla="*/ 175 w 332"/>
                <a:gd name="T27" fmla="*/ 314 h 336"/>
                <a:gd name="T28" fmla="*/ 175 w 332"/>
                <a:gd name="T29" fmla="*/ 82 h 336"/>
                <a:gd name="T30" fmla="*/ 158 w 332"/>
                <a:gd name="T31" fmla="*/ 82 h 336"/>
                <a:gd name="T32" fmla="*/ 158 w 332"/>
                <a:gd name="T33" fmla="*/ 31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336">
                  <a:moveTo>
                    <a:pt x="166" y="61"/>
                  </a:moveTo>
                  <a:cubicBezTo>
                    <a:pt x="208" y="18"/>
                    <a:pt x="260" y="6"/>
                    <a:pt x="315" y="1"/>
                  </a:cubicBezTo>
                  <a:cubicBezTo>
                    <a:pt x="328" y="0"/>
                    <a:pt x="332" y="4"/>
                    <a:pt x="332" y="17"/>
                  </a:cubicBezTo>
                  <a:cubicBezTo>
                    <a:pt x="332" y="104"/>
                    <a:pt x="332" y="190"/>
                    <a:pt x="332" y="277"/>
                  </a:cubicBezTo>
                  <a:cubicBezTo>
                    <a:pt x="332" y="289"/>
                    <a:pt x="327" y="294"/>
                    <a:pt x="316" y="294"/>
                  </a:cubicBezTo>
                  <a:cubicBezTo>
                    <a:pt x="266" y="294"/>
                    <a:pt x="220" y="309"/>
                    <a:pt x="177" y="332"/>
                  </a:cubicBezTo>
                  <a:cubicBezTo>
                    <a:pt x="169" y="336"/>
                    <a:pt x="163" y="336"/>
                    <a:pt x="155" y="332"/>
                  </a:cubicBezTo>
                  <a:cubicBezTo>
                    <a:pt x="112" y="309"/>
                    <a:pt x="66" y="294"/>
                    <a:pt x="17" y="294"/>
                  </a:cubicBezTo>
                  <a:cubicBezTo>
                    <a:pt x="5" y="294"/>
                    <a:pt x="0" y="289"/>
                    <a:pt x="0" y="277"/>
                  </a:cubicBezTo>
                  <a:cubicBezTo>
                    <a:pt x="0" y="190"/>
                    <a:pt x="0" y="103"/>
                    <a:pt x="0" y="16"/>
                  </a:cubicBezTo>
                  <a:cubicBezTo>
                    <a:pt x="0" y="6"/>
                    <a:pt x="3" y="1"/>
                    <a:pt x="14" y="1"/>
                  </a:cubicBezTo>
                  <a:cubicBezTo>
                    <a:pt x="72" y="2"/>
                    <a:pt x="125" y="22"/>
                    <a:pt x="166" y="61"/>
                  </a:cubicBezTo>
                  <a:close/>
                  <a:moveTo>
                    <a:pt x="158" y="314"/>
                  </a:moveTo>
                  <a:cubicBezTo>
                    <a:pt x="164" y="314"/>
                    <a:pt x="169" y="314"/>
                    <a:pt x="175" y="314"/>
                  </a:cubicBezTo>
                  <a:cubicBezTo>
                    <a:pt x="175" y="236"/>
                    <a:pt x="175" y="159"/>
                    <a:pt x="175" y="82"/>
                  </a:cubicBezTo>
                  <a:cubicBezTo>
                    <a:pt x="169" y="82"/>
                    <a:pt x="164" y="82"/>
                    <a:pt x="158" y="82"/>
                  </a:cubicBezTo>
                  <a:cubicBezTo>
                    <a:pt x="158" y="159"/>
                    <a:pt x="158" y="236"/>
                    <a:pt x="158" y="3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58" name="组合 57"/>
          <p:cNvGrpSpPr/>
          <p:nvPr/>
        </p:nvGrpSpPr>
        <p:grpSpPr>
          <a:xfrm>
            <a:off x="843234" y="3285789"/>
            <a:ext cx="378175" cy="311522"/>
            <a:chOff x="4695825" y="5630863"/>
            <a:chExt cx="2125663" cy="1751012"/>
          </a:xfrm>
          <a:solidFill>
            <a:srgbClr val="779F08"/>
          </a:solidFill>
        </p:grpSpPr>
        <p:sp>
          <p:nvSpPr>
            <p:cNvPr id="59" name="Freeform 58"/>
            <p:cNvSpPr>
              <a:spLocks/>
            </p:cNvSpPr>
            <p:nvPr/>
          </p:nvSpPr>
          <p:spPr bwMode="auto">
            <a:xfrm>
              <a:off x="5653088" y="6551613"/>
              <a:ext cx="211138" cy="258762"/>
            </a:xfrm>
            <a:custGeom>
              <a:avLst/>
              <a:gdLst>
                <a:gd name="T0" fmla="*/ 66 w 66"/>
                <a:gd name="T1" fmla="*/ 48 h 81"/>
                <a:gd name="T2" fmla="*/ 66 w 66"/>
                <a:gd name="T3" fmla="*/ 33 h 81"/>
                <a:gd name="T4" fmla="*/ 33 w 66"/>
                <a:gd name="T5" fmla="*/ 0 h 81"/>
                <a:gd name="T6" fmla="*/ 0 w 66"/>
                <a:gd name="T7" fmla="*/ 33 h 81"/>
                <a:gd name="T8" fmla="*/ 0 w 66"/>
                <a:gd name="T9" fmla="*/ 48 h 81"/>
                <a:gd name="T10" fmla="*/ 33 w 66"/>
                <a:gd name="T11" fmla="*/ 81 h 81"/>
                <a:gd name="T12" fmla="*/ 66 w 66"/>
                <a:gd name="T13" fmla="*/ 48 h 81"/>
              </a:gdLst>
              <a:ahLst/>
              <a:cxnLst>
                <a:cxn ang="0">
                  <a:pos x="T0" y="T1"/>
                </a:cxn>
                <a:cxn ang="0">
                  <a:pos x="T2" y="T3"/>
                </a:cxn>
                <a:cxn ang="0">
                  <a:pos x="T4" y="T5"/>
                </a:cxn>
                <a:cxn ang="0">
                  <a:pos x="T6" y="T7"/>
                </a:cxn>
                <a:cxn ang="0">
                  <a:pos x="T8" y="T9"/>
                </a:cxn>
                <a:cxn ang="0">
                  <a:pos x="T10" y="T11"/>
                </a:cxn>
                <a:cxn ang="0">
                  <a:pos x="T12" y="T13"/>
                </a:cxn>
              </a:cxnLst>
              <a:rect l="0" t="0" r="r" b="b"/>
              <a:pathLst>
                <a:path w="66" h="81">
                  <a:moveTo>
                    <a:pt x="66" y="48"/>
                  </a:moveTo>
                  <a:cubicBezTo>
                    <a:pt x="66" y="33"/>
                    <a:pt x="66" y="33"/>
                    <a:pt x="66" y="33"/>
                  </a:cubicBezTo>
                  <a:cubicBezTo>
                    <a:pt x="66" y="15"/>
                    <a:pt x="51" y="0"/>
                    <a:pt x="33" y="0"/>
                  </a:cubicBezTo>
                  <a:cubicBezTo>
                    <a:pt x="15" y="0"/>
                    <a:pt x="0" y="15"/>
                    <a:pt x="0" y="33"/>
                  </a:cubicBezTo>
                  <a:cubicBezTo>
                    <a:pt x="0" y="48"/>
                    <a:pt x="0" y="48"/>
                    <a:pt x="0" y="48"/>
                  </a:cubicBezTo>
                  <a:cubicBezTo>
                    <a:pt x="0" y="66"/>
                    <a:pt x="15" y="81"/>
                    <a:pt x="33" y="81"/>
                  </a:cubicBezTo>
                  <a:cubicBezTo>
                    <a:pt x="51" y="81"/>
                    <a:pt x="66" y="66"/>
                    <a:pt x="6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0" name="Freeform 59"/>
            <p:cNvSpPr>
              <a:spLocks/>
            </p:cNvSpPr>
            <p:nvPr/>
          </p:nvSpPr>
          <p:spPr bwMode="auto">
            <a:xfrm>
              <a:off x="4737100" y="6732588"/>
              <a:ext cx="2043113" cy="649287"/>
            </a:xfrm>
            <a:custGeom>
              <a:avLst/>
              <a:gdLst>
                <a:gd name="T0" fmla="*/ 376 w 642"/>
                <a:gd name="T1" fmla="*/ 9 h 203"/>
                <a:gd name="T2" fmla="*/ 321 w 642"/>
                <a:gd name="T3" fmla="*/ 50 h 203"/>
                <a:gd name="T4" fmla="*/ 266 w 642"/>
                <a:gd name="T5" fmla="*/ 9 h 203"/>
                <a:gd name="T6" fmla="*/ 40 w 642"/>
                <a:gd name="T7" fmla="*/ 9 h 203"/>
                <a:gd name="T8" fmla="*/ 0 w 642"/>
                <a:gd name="T9" fmla="*/ 0 h 203"/>
                <a:gd name="T10" fmla="*/ 0 w 642"/>
                <a:gd name="T11" fmla="*/ 150 h 203"/>
                <a:gd name="T12" fmla="*/ 53 w 642"/>
                <a:gd name="T13" fmla="*/ 203 h 203"/>
                <a:gd name="T14" fmla="*/ 588 w 642"/>
                <a:gd name="T15" fmla="*/ 203 h 203"/>
                <a:gd name="T16" fmla="*/ 642 w 642"/>
                <a:gd name="T17" fmla="*/ 150 h 203"/>
                <a:gd name="T18" fmla="*/ 642 w 642"/>
                <a:gd name="T19" fmla="*/ 0 h 203"/>
                <a:gd name="T20" fmla="*/ 602 w 642"/>
                <a:gd name="T21" fmla="*/ 9 h 203"/>
                <a:gd name="T22" fmla="*/ 376 w 642"/>
                <a:gd name="T23" fmla="*/ 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203">
                  <a:moveTo>
                    <a:pt x="376" y="9"/>
                  </a:moveTo>
                  <a:cubicBezTo>
                    <a:pt x="369" y="33"/>
                    <a:pt x="347" y="50"/>
                    <a:pt x="321" y="50"/>
                  </a:cubicBezTo>
                  <a:cubicBezTo>
                    <a:pt x="295" y="50"/>
                    <a:pt x="273" y="33"/>
                    <a:pt x="266" y="9"/>
                  </a:cubicBezTo>
                  <a:cubicBezTo>
                    <a:pt x="40" y="9"/>
                    <a:pt x="40" y="9"/>
                    <a:pt x="40" y="9"/>
                  </a:cubicBezTo>
                  <a:cubicBezTo>
                    <a:pt x="26" y="9"/>
                    <a:pt x="12" y="6"/>
                    <a:pt x="0" y="0"/>
                  </a:cubicBezTo>
                  <a:cubicBezTo>
                    <a:pt x="0" y="150"/>
                    <a:pt x="0" y="150"/>
                    <a:pt x="0" y="150"/>
                  </a:cubicBezTo>
                  <a:cubicBezTo>
                    <a:pt x="0" y="179"/>
                    <a:pt x="24" y="203"/>
                    <a:pt x="53" y="203"/>
                  </a:cubicBezTo>
                  <a:cubicBezTo>
                    <a:pt x="588" y="203"/>
                    <a:pt x="588" y="203"/>
                    <a:pt x="588" y="203"/>
                  </a:cubicBezTo>
                  <a:cubicBezTo>
                    <a:pt x="618" y="203"/>
                    <a:pt x="642" y="179"/>
                    <a:pt x="642" y="150"/>
                  </a:cubicBezTo>
                  <a:cubicBezTo>
                    <a:pt x="642" y="0"/>
                    <a:pt x="642" y="0"/>
                    <a:pt x="642" y="0"/>
                  </a:cubicBezTo>
                  <a:cubicBezTo>
                    <a:pt x="630" y="6"/>
                    <a:pt x="616" y="9"/>
                    <a:pt x="602" y="9"/>
                  </a:cubicBezTo>
                  <a:cubicBezTo>
                    <a:pt x="376" y="9"/>
                    <a:pt x="376" y="9"/>
                    <a:pt x="37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1" name="Freeform 60"/>
            <p:cNvSpPr>
              <a:spLocks noEditPoints="1"/>
            </p:cNvSpPr>
            <p:nvPr/>
          </p:nvSpPr>
          <p:spPr bwMode="auto">
            <a:xfrm>
              <a:off x="4695825" y="5630863"/>
              <a:ext cx="2125663" cy="1003300"/>
            </a:xfrm>
            <a:custGeom>
              <a:avLst/>
              <a:gdLst>
                <a:gd name="T0" fmla="*/ 613 w 668"/>
                <a:gd name="T1" fmla="*/ 85 h 314"/>
                <a:gd name="T2" fmla="*/ 485 w 668"/>
                <a:gd name="T3" fmla="*/ 85 h 314"/>
                <a:gd name="T4" fmla="*/ 385 w 668"/>
                <a:gd name="T5" fmla="*/ 0 h 314"/>
                <a:gd name="T6" fmla="*/ 283 w 668"/>
                <a:gd name="T7" fmla="*/ 0 h 314"/>
                <a:gd name="T8" fmla="*/ 183 w 668"/>
                <a:gd name="T9" fmla="*/ 85 h 314"/>
                <a:gd name="T10" fmla="*/ 55 w 668"/>
                <a:gd name="T11" fmla="*/ 85 h 314"/>
                <a:gd name="T12" fmla="*/ 0 w 668"/>
                <a:gd name="T13" fmla="*/ 138 h 314"/>
                <a:gd name="T14" fmla="*/ 0 w 668"/>
                <a:gd name="T15" fmla="*/ 261 h 314"/>
                <a:gd name="T16" fmla="*/ 53 w 668"/>
                <a:gd name="T17" fmla="*/ 314 h 314"/>
                <a:gd name="T18" fmla="*/ 276 w 668"/>
                <a:gd name="T19" fmla="*/ 314 h 314"/>
                <a:gd name="T20" fmla="*/ 294 w 668"/>
                <a:gd name="T21" fmla="*/ 275 h 314"/>
                <a:gd name="T22" fmla="*/ 295 w 668"/>
                <a:gd name="T23" fmla="*/ 274 h 314"/>
                <a:gd name="T24" fmla="*/ 302 w 668"/>
                <a:gd name="T25" fmla="*/ 268 h 314"/>
                <a:gd name="T26" fmla="*/ 305 w 668"/>
                <a:gd name="T27" fmla="*/ 267 h 314"/>
                <a:gd name="T28" fmla="*/ 312 w 668"/>
                <a:gd name="T29" fmla="*/ 263 h 314"/>
                <a:gd name="T30" fmla="*/ 317 w 668"/>
                <a:gd name="T31" fmla="*/ 262 h 314"/>
                <a:gd name="T32" fmla="*/ 322 w 668"/>
                <a:gd name="T33" fmla="*/ 260 h 314"/>
                <a:gd name="T34" fmla="*/ 334 w 668"/>
                <a:gd name="T35" fmla="*/ 259 h 314"/>
                <a:gd name="T36" fmla="*/ 345 w 668"/>
                <a:gd name="T37" fmla="*/ 260 h 314"/>
                <a:gd name="T38" fmla="*/ 350 w 668"/>
                <a:gd name="T39" fmla="*/ 262 h 314"/>
                <a:gd name="T40" fmla="*/ 356 w 668"/>
                <a:gd name="T41" fmla="*/ 263 h 314"/>
                <a:gd name="T42" fmla="*/ 363 w 668"/>
                <a:gd name="T43" fmla="*/ 267 h 314"/>
                <a:gd name="T44" fmla="*/ 366 w 668"/>
                <a:gd name="T45" fmla="*/ 268 h 314"/>
                <a:gd name="T46" fmla="*/ 373 w 668"/>
                <a:gd name="T47" fmla="*/ 274 h 314"/>
                <a:gd name="T48" fmla="*/ 374 w 668"/>
                <a:gd name="T49" fmla="*/ 275 h 314"/>
                <a:gd name="T50" fmla="*/ 392 w 668"/>
                <a:gd name="T51" fmla="*/ 314 h 314"/>
                <a:gd name="T52" fmla="*/ 615 w 668"/>
                <a:gd name="T53" fmla="*/ 314 h 314"/>
                <a:gd name="T54" fmla="*/ 668 w 668"/>
                <a:gd name="T55" fmla="*/ 261 h 314"/>
                <a:gd name="T56" fmla="*/ 668 w 668"/>
                <a:gd name="T57" fmla="*/ 138 h 314"/>
                <a:gd name="T58" fmla="*/ 613 w 668"/>
                <a:gd name="T59" fmla="*/ 85 h 314"/>
                <a:gd name="T60" fmla="*/ 234 w 668"/>
                <a:gd name="T61" fmla="*/ 85 h 314"/>
                <a:gd name="T62" fmla="*/ 283 w 668"/>
                <a:gd name="T63" fmla="*/ 49 h 314"/>
                <a:gd name="T64" fmla="*/ 385 w 668"/>
                <a:gd name="T65" fmla="*/ 49 h 314"/>
                <a:gd name="T66" fmla="*/ 434 w 668"/>
                <a:gd name="T67" fmla="*/ 85 h 314"/>
                <a:gd name="T68" fmla="*/ 234 w 668"/>
                <a:gd name="T69" fmla="*/ 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8" h="314">
                  <a:moveTo>
                    <a:pt x="613" y="85"/>
                  </a:moveTo>
                  <a:cubicBezTo>
                    <a:pt x="485" y="85"/>
                    <a:pt x="485" y="85"/>
                    <a:pt x="485" y="85"/>
                  </a:cubicBezTo>
                  <a:cubicBezTo>
                    <a:pt x="477" y="37"/>
                    <a:pt x="435" y="0"/>
                    <a:pt x="385" y="0"/>
                  </a:cubicBezTo>
                  <a:cubicBezTo>
                    <a:pt x="283" y="0"/>
                    <a:pt x="283" y="0"/>
                    <a:pt x="283" y="0"/>
                  </a:cubicBezTo>
                  <a:cubicBezTo>
                    <a:pt x="232" y="0"/>
                    <a:pt x="191" y="37"/>
                    <a:pt x="183" y="85"/>
                  </a:cubicBezTo>
                  <a:cubicBezTo>
                    <a:pt x="55" y="85"/>
                    <a:pt x="55" y="85"/>
                    <a:pt x="55" y="85"/>
                  </a:cubicBezTo>
                  <a:cubicBezTo>
                    <a:pt x="25" y="85"/>
                    <a:pt x="0" y="109"/>
                    <a:pt x="0" y="138"/>
                  </a:cubicBezTo>
                  <a:cubicBezTo>
                    <a:pt x="0" y="261"/>
                    <a:pt x="0" y="261"/>
                    <a:pt x="0" y="261"/>
                  </a:cubicBezTo>
                  <a:cubicBezTo>
                    <a:pt x="0" y="290"/>
                    <a:pt x="23" y="314"/>
                    <a:pt x="53" y="314"/>
                  </a:cubicBezTo>
                  <a:cubicBezTo>
                    <a:pt x="276" y="314"/>
                    <a:pt x="276" y="314"/>
                    <a:pt x="276" y="314"/>
                  </a:cubicBezTo>
                  <a:cubicBezTo>
                    <a:pt x="277" y="299"/>
                    <a:pt x="283" y="285"/>
                    <a:pt x="294" y="275"/>
                  </a:cubicBezTo>
                  <a:cubicBezTo>
                    <a:pt x="294" y="275"/>
                    <a:pt x="295" y="275"/>
                    <a:pt x="295" y="274"/>
                  </a:cubicBezTo>
                  <a:cubicBezTo>
                    <a:pt x="297" y="272"/>
                    <a:pt x="300" y="270"/>
                    <a:pt x="302" y="268"/>
                  </a:cubicBezTo>
                  <a:cubicBezTo>
                    <a:pt x="303" y="268"/>
                    <a:pt x="304" y="267"/>
                    <a:pt x="305" y="267"/>
                  </a:cubicBezTo>
                  <a:cubicBezTo>
                    <a:pt x="307" y="266"/>
                    <a:pt x="309" y="264"/>
                    <a:pt x="312" y="263"/>
                  </a:cubicBezTo>
                  <a:cubicBezTo>
                    <a:pt x="314" y="263"/>
                    <a:pt x="316" y="262"/>
                    <a:pt x="317" y="262"/>
                  </a:cubicBezTo>
                  <a:cubicBezTo>
                    <a:pt x="319" y="261"/>
                    <a:pt x="321" y="260"/>
                    <a:pt x="322" y="260"/>
                  </a:cubicBezTo>
                  <a:cubicBezTo>
                    <a:pt x="326" y="259"/>
                    <a:pt x="330" y="259"/>
                    <a:pt x="334" y="259"/>
                  </a:cubicBezTo>
                  <a:cubicBezTo>
                    <a:pt x="338" y="259"/>
                    <a:pt x="342" y="259"/>
                    <a:pt x="345" y="260"/>
                  </a:cubicBezTo>
                  <a:cubicBezTo>
                    <a:pt x="347" y="260"/>
                    <a:pt x="349" y="261"/>
                    <a:pt x="350" y="262"/>
                  </a:cubicBezTo>
                  <a:cubicBezTo>
                    <a:pt x="352" y="262"/>
                    <a:pt x="354" y="263"/>
                    <a:pt x="356" y="263"/>
                  </a:cubicBezTo>
                  <a:cubicBezTo>
                    <a:pt x="358" y="264"/>
                    <a:pt x="360" y="266"/>
                    <a:pt x="363" y="267"/>
                  </a:cubicBezTo>
                  <a:cubicBezTo>
                    <a:pt x="364" y="267"/>
                    <a:pt x="365" y="268"/>
                    <a:pt x="366" y="268"/>
                  </a:cubicBezTo>
                  <a:cubicBezTo>
                    <a:pt x="368" y="270"/>
                    <a:pt x="371" y="272"/>
                    <a:pt x="373" y="274"/>
                  </a:cubicBezTo>
                  <a:cubicBezTo>
                    <a:pt x="373" y="275"/>
                    <a:pt x="374" y="275"/>
                    <a:pt x="374" y="275"/>
                  </a:cubicBezTo>
                  <a:cubicBezTo>
                    <a:pt x="384" y="285"/>
                    <a:pt x="391" y="299"/>
                    <a:pt x="392" y="314"/>
                  </a:cubicBezTo>
                  <a:cubicBezTo>
                    <a:pt x="615" y="314"/>
                    <a:pt x="615" y="314"/>
                    <a:pt x="615" y="314"/>
                  </a:cubicBezTo>
                  <a:cubicBezTo>
                    <a:pt x="644" y="314"/>
                    <a:pt x="668" y="290"/>
                    <a:pt x="668" y="261"/>
                  </a:cubicBezTo>
                  <a:cubicBezTo>
                    <a:pt x="668" y="138"/>
                    <a:pt x="668" y="138"/>
                    <a:pt x="668" y="138"/>
                  </a:cubicBezTo>
                  <a:cubicBezTo>
                    <a:pt x="668" y="109"/>
                    <a:pt x="643" y="85"/>
                    <a:pt x="613" y="85"/>
                  </a:cubicBezTo>
                  <a:close/>
                  <a:moveTo>
                    <a:pt x="234" y="85"/>
                  </a:moveTo>
                  <a:cubicBezTo>
                    <a:pt x="241" y="64"/>
                    <a:pt x="260" y="49"/>
                    <a:pt x="283" y="49"/>
                  </a:cubicBezTo>
                  <a:cubicBezTo>
                    <a:pt x="385" y="49"/>
                    <a:pt x="385" y="49"/>
                    <a:pt x="385" y="49"/>
                  </a:cubicBezTo>
                  <a:cubicBezTo>
                    <a:pt x="408" y="49"/>
                    <a:pt x="427" y="64"/>
                    <a:pt x="434" y="85"/>
                  </a:cubicBezTo>
                  <a:lnTo>
                    <a:pt x="234" y="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62" name="组合 61"/>
          <p:cNvGrpSpPr/>
          <p:nvPr/>
        </p:nvGrpSpPr>
        <p:grpSpPr>
          <a:xfrm>
            <a:off x="1297862" y="3274009"/>
            <a:ext cx="479413" cy="335082"/>
            <a:chOff x="9472613" y="5848350"/>
            <a:chExt cx="2409825" cy="1684337"/>
          </a:xfrm>
          <a:solidFill>
            <a:srgbClr val="779F08"/>
          </a:solidFill>
        </p:grpSpPr>
        <p:sp>
          <p:nvSpPr>
            <p:cNvPr id="63" name="Freeform 61"/>
            <p:cNvSpPr>
              <a:spLocks/>
            </p:cNvSpPr>
            <p:nvPr/>
          </p:nvSpPr>
          <p:spPr bwMode="auto">
            <a:xfrm>
              <a:off x="9472613" y="5848350"/>
              <a:ext cx="2409825" cy="785812"/>
            </a:xfrm>
            <a:custGeom>
              <a:avLst/>
              <a:gdLst>
                <a:gd name="T0" fmla="*/ 0 w 757"/>
                <a:gd name="T1" fmla="*/ 176 h 246"/>
                <a:gd name="T2" fmla="*/ 399 w 757"/>
                <a:gd name="T3" fmla="*/ 0 h 246"/>
                <a:gd name="T4" fmla="*/ 757 w 757"/>
                <a:gd name="T5" fmla="*/ 176 h 246"/>
                <a:gd name="T6" fmla="*/ 588 w 757"/>
                <a:gd name="T7" fmla="*/ 246 h 246"/>
                <a:gd name="T8" fmla="*/ 168 w 757"/>
                <a:gd name="T9" fmla="*/ 246 h 246"/>
                <a:gd name="T10" fmla="*/ 0 w 757"/>
                <a:gd name="T11" fmla="*/ 176 h 246"/>
              </a:gdLst>
              <a:ahLst/>
              <a:cxnLst>
                <a:cxn ang="0">
                  <a:pos x="T0" y="T1"/>
                </a:cxn>
                <a:cxn ang="0">
                  <a:pos x="T2" y="T3"/>
                </a:cxn>
                <a:cxn ang="0">
                  <a:pos x="T4" y="T5"/>
                </a:cxn>
                <a:cxn ang="0">
                  <a:pos x="T6" y="T7"/>
                </a:cxn>
                <a:cxn ang="0">
                  <a:pos x="T8" y="T9"/>
                </a:cxn>
                <a:cxn ang="0">
                  <a:pos x="T10" y="T11"/>
                </a:cxn>
              </a:cxnLst>
              <a:rect l="0" t="0" r="r" b="b"/>
              <a:pathLst>
                <a:path w="757" h="246">
                  <a:moveTo>
                    <a:pt x="0" y="176"/>
                  </a:moveTo>
                  <a:cubicBezTo>
                    <a:pt x="6" y="174"/>
                    <a:pt x="399" y="0"/>
                    <a:pt x="399" y="0"/>
                  </a:cubicBezTo>
                  <a:cubicBezTo>
                    <a:pt x="757" y="176"/>
                    <a:pt x="757" y="176"/>
                    <a:pt x="757" y="176"/>
                  </a:cubicBezTo>
                  <a:cubicBezTo>
                    <a:pt x="588" y="246"/>
                    <a:pt x="588" y="246"/>
                    <a:pt x="588" y="246"/>
                  </a:cubicBezTo>
                  <a:cubicBezTo>
                    <a:pt x="588" y="246"/>
                    <a:pt x="432" y="58"/>
                    <a:pt x="168" y="246"/>
                  </a:cubicBezTo>
                  <a:lnTo>
                    <a:pt x="0" y="17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4" name="Freeform 62"/>
            <p:cNvSpPr>
              <a:spLocks noEditPoints="1"/>
            </p:cNvSpPr>
            <p:nvPr/>
          </p:nvSpPr>
          <p:spPr bwMode="auto">
            <a:xfrm>
              <a:off x="10156825" y="6280150"/>
              <a:ext cx="1117600" cy="1252537"/>
            </a:xfrm>
            <a:custGeom>
              <a:avLst/>
              <a:gdLst>
                <a:gd name="T0" fmla="*/ 0 w 351"/>
                <a:gd name="T1" fmla="*/ 132 h 392"/>
                <a:gd name="T2" fmla="*/ 0 w 351"/>
                <a:gd name="T3" fmla="*/ 274 h 392"/>
                <a:gd name="T4" fmla="*/ 351 w 351"/>
                <a:gd name="T5" fmla="*/ 274 h 392"/>
                <a:gd name="T6" fmla="*/ 351 w 351"/>
                <a:gd name="T7" fmla="*/ 132 h 392"/>
                <a:gd name="T8" fmla="*/ 0 w 351"/>
                <a:gd name="T9" fmla="*/ 132 h 392"/>
                <a:gd name="T10" fmla="*/ 171 w 351"/>
                <a:gd name="T11" fmla="*/ 291 h 392"/>
                <a:gd name="T12" fmla="*/ 24 w 351"/>
                <a:gd name="T13" fmla="*/ 261 h 392"/>
                <a:gd name="T14" fmla="*/ 172 w 351"/>
                <a:gd name="T15" fmla="*/ 233 h 392"/>
                <a:gd name="T16" fmla="*/ 319 w 351"/>
                <a:gd name="T17" fmla="*/ 264 h 392"/>
                <a:gd name="T18" fmla="*/ 171 w 351"/>
                <a:gd name="T19" fmla="*/ 2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392">
                  <a:moveTo>
                    <a:pt x="0" y="132"/>
                  </a:moveTo>
                  <a:cubicBezTo>
                    <a:pt x="0" y="274"/>
                    <a:pt x="0" y="274"/>
                    <a:pt x="0" y="274"/>
                  </a:cubicBezTo>
                  <a:cubicBezTo>
                    <a:pt x="194" y="392"/>
                    <a:pt x="351" y="274"/>
                    <a:pt x="351" y="274"/>
                  </a:cubicBezTo>
                  <a:cubicBezTo>
                    <a:pt x="351" y="132"/>
                    <a:pt x="351" y="132"/>
                    <a:pt x="351" y="132"/>
                  </a:cubicBezTo>
                  <a:cubicBezTo>
                    <a:pt x="160" y="0"/>
                    <a:pt x="0" y="132"/>
                    <a:pt x="0" y="132"/>
                  </a:cubicBezTo>
                  <a:close/>
                  <a:moveTo>
                    <a:pt x="171" y="291"/>
                  </a:moveTo>
                  <a:cubicBezTo>
                    <a:pt x="89" y="290"/>
                    <a:pt x="23" y="276"/>
                    <a:pt x="24" y="261"/>
                  </a:cubicBezTo>
                  <a:cubicBezTo>
                    <a:pt x="24" y="245"/>
                    <a:pt x="90" y="233"/>
                    <a:pt x="172" y="233"/>
                  </a:cubicBezTo>
                  <a:cubicBezTo>
                    <a:pt x="253" y="234"/>
                    <a:pt x="319" y="248"/>
                    <a:pt x="319" y="264"/>
                  </a:cubicBezTo>
                  <a:cubicBezTo>
                    <a:pt x="319" y="280"/>
                    <a:pt x="252" y="292"/>
                    <a:pt x="171" y="29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5" name="Freeform 63"/>
            <p:cNvSpPr>
              <a:spLocks/>
            </p:cNvSpPr>
            <p:nvPr/>
          </p:nvSpPr>
          <p:spPr bwMode="auto">
            <a:xfrm>
              <a:off x="9696450" y="6526213"/>
              <a:ext cx="180975" cy="673100"/>
            </a:xfrm>
            <a:custGeom>
              <a:avLst/>
              <a:gdLst>
                <a:gd name="T0" fmla="*/ 70 w 114"/>
                <a:gd name="T1" fmla="*/ 16 h 424"/>
                <a:gd name="T2" fmla="*/ 76 w 114"/>
                <a:gd name="T3" fmla="*/ 273 h 424"/>
                <a:gd name="T4" fmla="*/ 114 w 114"/>
                <a:gd name="T5" fmla="*/ 424 h 424"/>
                <a:gd name="T6" fmla="*/ 0 w 114"/>
                <a:gd name="T7" fmla="*/ 424 h 424"/>
                <a:gd name="T8" fmla="*/ 40 w 114"/>
                <a:gd name="T9" fmla="*/ 273 h 424"/>
                <a:gd name="T10" fmla="*/ 38 w 114"/>
                <a:gd name="T11" fmla="*/ 0 h 424"/>
                <a:gd name="T12" fmla="*/ 70 w 114"/>
                <a:gd name="T13" fmla="*/ 16 h 424"/>
              </a:gdLst>
              <a:ahLst/>
              <a:cxnLst>
                <a:cxn ang="0">
                  <a:pos x="T0" y="T1"/>
                </a:cxn>
                <a:cxn ang="0">
                  <a:pos x="T2" y="T3"/>
                </a:cxn>
                <a:cxn ang="0">
                  <a:pos x="T4" y="T5"/>
                </a:cxn>
                <a:cxn ang="0">
                  <a:pos x="T6" y="T7"/>
                </a:cxn>
                <a:cxn ang="0">
                  <a:pos x="T8" y="T9"/>
                </a:cxn>
                <a:cxn ang="0">
                  <a:pos x="T10" y="T11"/>
                </a:cxn>
                <a:cxn ang="0">
                  <a:pos x="T12" y="T13"/>
                </a:cxn>
              </a:cxnLst>
              <a:rect l="0" t="0" r="r" b="b"/>
              <a:pathLst>
                <a:path w="114" h="424">
                  <a:moveTo>
                    <a:pt x="70" y="16"/>
                  </a:moveTo>
                  <a:lnTo>
                    <a:pt x="76" y="273"/>
                  </a:lnTo>
                  <a:lnTo>
                    <a:pt x="114" y="424"/>
                  </a:lnTo>
                  <a:lnTo>
                    <a:pt x="0" y="424"/>
                  </a:lnTo>
                  <a:lnTo>
                    <a:pt x="40" y="273"/>
                  </a:lnTo>
                  <a:lnTo>
                    <a:pt x="38" y="0"/>
                  </a:lnTo>
                  <a:lnTo>
                    <a:pt x="7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6" name="Oval 64"/>
            <p:cNvSpPr>
              <a:spLocks noChangeArrowheads="1"/>
            </p:cNvSpPr>
            <p:nvPr/>
          </p:nvSpPr>
          <p:spPr bwMode="auto">
            <a:xfrm>
              <a:off x="9718675" y="6800850"/>
              <a:ext cx="136525" cy="1397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67" name="组合 66"/>
          <p:cNvGrpSpPr/>
          <p:nvPr/>
        </p:nvGrpSpPr>
        <p:grpSpPr>
          <a:xfrm>
            <a:off x="3673772" y="3823016"/>
            <a:ext cx="46358" cy="111257"/>
            <a:chOff x="-13652500" y="-17345025"/>
            <a:chExt cx="174625" cy="419100"/>
          </a:xfrm>
          <a:solidFill>
            <a:srgbClr val="779F08"/>
          </a:solidFill>
        </p:grpSpPr>
        <p:sp>
          <p:nvSpPr>
            <p:cNvPr id="68" name="Rectangle 72"/>
            <p:cNvSpPr>
              <a:spLocks noChangeArrowheads="1"/>
            </p:cNvSpPr>
            <p:nvPr/>
          </p:nvSpPr>
          <p:spPr bwMode="auto">
            <a:xfrm>
              <a:off x="-13503275" y="-17345025"/>
              <a:ext cx="25400" cy="1143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9" name="Rectangle 74"/>
            <p:cNvSpPr>
              <a:spLocks noChangeArrowheads="1"/>
            </p:cNvSpPr>
            <p:nvPr/>
          </p:nvSpPr>
          <p:spPr bwMode="auto">
            <a:xfrm>
              <a:off x="-13652500" y="-17037050"/>
              <a:ext cx="25400" cy="1111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70" name="Freeform 76"/>
          <p:cNvSpPr>
            <a:spLocks noEditPoints="1"/>
          </p:cNvSpPr>
          <p:nvPr/>
        </p:nvSpPr>
        <p:spPr bwMode="auto">
          <a:xfrm>
            <a:off x="1853725" y="3286372"/>
            <a:ext cx="298118" cy="310354"/>
          </a:xfrm>
          <a:custGeom>
            <a:avLst/>
            <a:gdLst>
              <a:gd name="T0" fmla="*/ 257 w 401"/>
              <a:gd name="T1" fmla="*/ 287 h 418"/>
              <a:gd name="T2" fmla="*/ 395 w 401"/>
              <a:gd name="T3" fmla="*/ 82 h 418"/>
              <a:gd name="T4" fmla="*/ 395 w 401"/>
              <a:gd name="T5" fmla="*/ 65 h 418"/>
              <a:gd name="T6" fmla="*/ 364 w 401"/>
              <a:gd name="T7" fmla="*/ 33 h 418"/>
              <a:gd name="T8" fmla="*/ 347 w 401"/>
              <a:gd name="T9" fmla="*/ 33 h 418"/>
              <a:gd name="T10" fmla="*/ 331 w 401"/>
              <a:gd name="T11" fmla="*/ 49 h 418"/>
              <a:gd name="T12" fmla="*/ 314 w 401"/>
              <a:gd name="T13" fmla="*/ 49 h 418"/>
              <a:gd name="T14" fmla="*/ 314 w 401"/>
              <a:gd name="T15" fmla="*/ 1 h 418"/>
              <a:gd name="T16" fmla="*/ 85 w 401"/>
              <a:gd name="T17" fmla="*/ 0 h 418"/>
              <a:gd name="T18" fmla="*/ 84 w 401"/>
              <a:gd name="T19" fmla="*/ 49 h 418"/>
              <a:gd name="T20" fmla="*/ 69 w 401"/>
              <a:gd name="T21" fmla="*/ 49 h 418"/>
              <a:gd name="T22" fmla="*/ 53 w 401"/>
              <a:gd name="T23" fmla="*/ 33 h 418"/>
              <a:gd name="T24" fmla="*/ 36 w 401"/>
              <a:gd name="T25" fmla="*/ 33 h 418"/>
              <a:gd name="T26" fmla="*/ 2 w 401"/>
              <a:gd name="T27" fmla="*/ 65 h 418"/>
              <a:gd name="T28" fmla="*/ 2 w 401"/>
              <a:gd name="T29" fmla="*/ 82 h 418"/>
              <a:gd name="T30" fmla="*/ 144 w 401"/>
              <a:gd name="T31" fmla="*/ 287 h 418"/>
              <a:gd name="T32" fmla="*/ 183 w 401"/>
              <a:gd name="T33" fmla="*/ 304 h 418"/>
              <a:gd name="T34" fmla="*/ 183 w 401"/>
              <a:gd name="T35" fmla="*/ 321 h 418"/>
              <a:gd name="T36" fmla="*/ 167 w 401"/>
              <a:gd name="T37" fmla="*/ 328 h 418"/>
              <a:gd name="T38" fmla="*/ 183 w 401"/>
              <a:gd name="T39" fmla="*/ 336 h 418"/>
              <a:gd name="T40" fmla="*/ 183 w 401"/>
              <a:gd name="T41" fmla="*/ 355 h 418"/>
              <a:gd name="T42" fmla="*/ 168 w 401"/>
              <a:gd name="T43" fmla="*/ 369 h 418"/>
              <a:gd name="T44" fmla="*/ 151 w 401"/>
              <a:gd name="T45" fmla="*/ 386 h 418"/>
              <a:gd name="T46" fmla="*/ 134 w 401"/>
              <a:gd name="T47" fmla="*/ 402 h 418"/>
              <a:gd name="T48" fmla="*/ 151 w 401"/>
              <a:gd name="T49" fmla="*/ 418 h 418"/>
              <a:gd name="T50" fmla="*/ 248 w 401"/>
              <a:gd name="T51" fmla="*/ 418 h 418"/>
              <a:gd name="T52" fmla="*/ 265 w 401"/>
              <a:gd name="T53" fmla="*/ 402 h 418"/>
              <a:gd name="T54" fmla="*/ 248 w 401"/>
              <a:gd name="T55" fmla="*/ 386 h 418"/>
              <a:gd name="T56" fmla="*/ 231 w 401"/>
              <a:gd name="T57" fmla="*/ 369 h 418"/>
              <a:gd name="T58" fmla="*/ 216 w 401"/>
              <a:gd name="T59" fmla="*/ 354 h 418"/>
              <a:gd name="T60" fmla="*/ 216 w 401"/>
              <a:gd name="T61" fmla="*/ 336 h 418"/>
              <a:gd name="T62" fmla="*/ 232 w 401"/>
              <a:gd name="T63" fmla="*/ 328 h 418"/>
              <a:gd name="T64" fmla="*/ 216 w 401"/>
              <a:gd name="T65" fmla="*/ 321 h 418"/>
              <a:gd name="T66" fmla="*/ 216 w 401"/>
              <a:gd name="T67" fmla="*/ 304 h 418"/>
              <a:gd name="T68" fmla="*/ 257 w 401"/>
              <a:gd name="T69" fmla="*/ 287 h 418"/>
              <a:gd name="T70" fmla="*/ 314 w 401"/>
              <a:gd name="T71" fmla="*/ 66 h 418"/>
              <a:gd name="T72" fmla="*/ 331 w 401"/>
              <a:gd name="T73" fmla="*/ 66 h 418"/>
              <a:gd name="T74" fmla="*/ 348 w 401"/>
              <a:gd name="T75" fmla="*/ 49 h 418"/>
              <a:gd name="T76" fmla="*/ 364 w 401"/>
              <a:gd name="T77" fmla="*/ 66 h 418"/>
              <a:gd name="T78" fmla="*/ 364 w 401"/>
              <a:gd name="T79" fmla="*/ 82 h 418"/>
              <a:gd name="T80" fmla="*/ 282 w 401"/>
              <a:gd name="T81" fmla="*/ 220 h 418"/>
              <a:gd name="T82" fmla="*/ 314 w 401"/>
              <a:gd name="T83" fmla="*/ 66 h 418"/>
              <a:gd name="T84" fmla="*/ 113 w 401"/>
              <a:gd name="T85" fmla="*/ 223 h 418"/>
              <a:gd name="T86" fmla="*/ 31 w 401"/>
              <a:gd name="T87" fmla="*/ 85 h 418"/>
              <a:gd name="T88" fmla="*/ 31 w 401"/>
              <a:gd name="T89" fmla="*/ 69 h 418"/>
              <a:gd name="T90" fmla="*/ 47 w 401"/>
              <a:gd name="T91" fmla="*/ 52 h 418"/>
              <a:gd name="T92" fmla="*/ 63 w 401"/>
              <a:gd name="T93" fmla="*/ 69 h 418"/>
              <a:gd name="T94" fmla="*/ 81 w 401"/>
              <a:gd name="T95" fmla="*/ 69 h 418"/>
              <a:gd name="T96" fmla="*/ 113 w 401"/>
              <a:gd name="T97" fmla="*/ 22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418">
                <a:moveTo>
                  <a:pt x="257" y="287"/>
                </a:moveTo>
                <a:cubicBezTo>
                  <a:pt x="401" y="195"/>
                  <a:pt x="395" y="82"/>
                  <a:pt x="395" y="82"/>
                </a:cubicBezTo>
                <a:cubicBezTo>
                  <a:pt x="395" y="65"/>
                  <a:pt x="395" y="65"/>
                  <a:pt x="395" y="65"/>
                </a:cubicBezTo>
                <a:cubicBezTo>
                  <a:pt x="395" y="65"/>
                  <a:pt x="396" y="33"/>
                  <a:pt x="364" y="33"/>
                </a:cubicBezTo>
                <a:cubicBezTo>
                  <a:pt x="355" y="33"/>
                  <a:pt x="347" y="33"/>
                  <a:pt x="347" y="33"/>
                </a:cubicBezTo>
                <a:cubicBezTo>
                  <a:pt x="332" y="33"/>
                  <a:pt x="331" y="49"/>
                  <a:pt x="331" y="49"/>
                </a:cubicBezTo>
                <a:cubicBezTo>
                  <a:pt x="331" y="49"/>
                  <a:pt x="325" y="49"/>
                  <a:pt x="314" y="49"/>
                </a:cubicBezTo>
                <a:cubicBezTo>
                  <a:pt x="313" y="39"/>
                  <a:pt x="314" y="1"/>
                  <a:pt x="314" y="1"/>
                </a:cubicBezTo>
                <a:cubicBezTo>
                  <a:pt x="173" y="21"/>
                  <a:pt x="85" y="0"/>
                  <a:pt x="85" y="0"/>
                </a:cubicBezTo>
                <a:cubicBezTo>
                  <a:pt x="84" y="49"/>
                  <a:pt x="84" y="49"/>
                  <a:pt x="84" y="49"/>
                </a:cubicBezTo>
                <a:cubicBezTo>
                  <a:pt x="73" y="49"/>
                  <a:pt x="69" y="49"/>
                  <a:pt x="69" y="49"/>
                </a:cubicBezTo>
                <a:cubicBezTo>
                  <a:pt x="69" y="49"/>
                  <a:pt x="69" y="33"/>
                  <a:pt x="53" y="33"/>
                </a:cubicBezTo>
                <a:cubicBezTo>
                  <a:pt x="53" y="33"/>
                  <a:pt x="46" y="33"/>
                  <a:pt x="36" y="33"/>
                </a:cubicBezTo>
                <a:cubicBezTo>
                  <a:pt x="4" y="33"/>
                  <a:pt x="2" y="65"/>
                  <a:pt x="2" y="65"/>
                </a:cubicBezTo>
                <a:cubicBezTo>
                  <a:pt x="2" y="82"/>
                  <a:pt x="2" y="82"/>
                  <a:pt x="2" y="82"/>
                </a:cubicBezTo>
                <a:cubicBezTo>
                  <a:pt x="2" y="82"/>
                  <a:pt x="0" y="195"/>
                  <a:pt x="144" y="287"/>
                </a:cubicBezTo>
                <a:cubicBezTo>
                  <a:pt x="144" y="287"/>
                  <a:pt x="160" y="304"/>
                  <a:pt x="183" y="304"/>
                </a:cubicBezTo>
                <a:cubicBezTo>
                  <a:pt x="183" y="321"/>
                  <a:pt x="183" y="321"/>
                  <a:pt x="183" y="321"/>
                </a:cubicBezTo>
                <a:cubicBezTo>
                  <a:pt x="183" y="321"/>
                  <a:pt x="167" y="319"/>
                  <a:pt x="167" y="328"/>
                </a:cubicBezTo>
                <a:cubicBezTo>
                  <a:pt x="167" y="338"/>
                  <a:pt x="183" y="336"/>
                  <a:pt x="183" y="336"/>
                </a:cubicBezTo>
                <a:cubicBezTo>
                  <a:pt x="183" y="355"/>
                  <a:pt x="183" y="355"/>
                  <a:pt x="183" y="355"/>
                </a:cubicBezTo>
                <a:cubicBezTo>
                  <a:pt x="183" y="355"/>
                  <a:pt x="180" y="369"/>
                  <a:pt x="168" y="369"/>
                </a:cubicBezTo>
                <a:cubicBezTo>
                  <a:pt x="168" y="385"/>
                  <a:pt x="151" y="386"/>
                  <a:pt x="151" y="386"/>
                </a:cubicBezTo>
                <a:cubicBezTo>
                  <a:pt x="151" y="386"/>
                  <a:pt x="134" y="389"/>
                  <a:pt x="134" y="402"/>
                </a:cubicBezTo>
                <a:cubicBezTo>
                  <a:pt x="134" y="402"/>
                  <a:pt x="132" y="418"/>
                  <a:pt x="151" y="418"/>
                </a:cubicBezTo>
                <a:cubicBezTo>
                  <a:pt x="175" y="418"/>
                  <a:pt x="248" y="418"/>
                  <a:pt x="248" y="418"/>
                </a:cubicBezTo>
                <a:cubicBezTo>
                  <a:pt x="263" y="418"/>
                  <a:pt x="265" y="402"/>
                  <a:pt x="265" y="402"/>
                </a:cubicBezTo>
                <a:cubicBezTo>
                  <a:pt x="265" y="402"/>
                  <a:pt x="265" y="386"/>
                  <a:pt x="248" y="386"/>
                </a:cubicBezTo>
                <a:cubicBezTo>
                  <a:pt x="232" y="386"/>
                  <a:pt x="231" y="369"/>
                  <a:pt x="231" y="369"/>
                </a:cubicBezTo>
                <a:cubicBezTo>
                  <a:pt x="231" y="369"/>
                  <a:pt x="216" y="370"/>
                  <a:pt x="216" y="354"/>
                </a:cubicBezTo>
                <a:cubicBezTo>
                  <a:pt x="216" y="336"/>
                  <a:pt x="216" y="336"/>
                  <a:pt x="216" y="336"/>
                </a:cubicBezTo>
                <a:cubicBezTo>
                  <a:pt x="216" y="336"/>
                  <a:pt x="232" y="340"/>
                  <a:pt x="232" y="328"/>
                </a:cubicBezTo>
                <a:cubicBezTo>
                  <a:pt x="232" y="319"/>
                  <a:pt x="216" y="321"/>
                  <a:pt x="216" y="321"/>
                </a:cubicBezTo>
                <a:cubicBezTo>
                  <a:pt x="216" y="304"/>
                  <a:pt x="216" y="304"/>
                  <a:pt x="216" y="304"/>
                </a:cubicBezTo>
                <a:cubicBezTo>
                  <a:pt x="232" y="304"/>
                  <a:pt x="245" y="297"/>
                  <a:pt x="257" y="287"/>
                </a:cubicBezTo>
                <a:close/>
                <a:moveTo>
                  <a:pt x="314" y="66"/>
                </a:moveTo>
                <a:cubicBezTo>
                  <a:pt x="319" y="65"/>
                  <a:pt x="331" y="66"/>
                  <a:pt x="331" y="66"/>
                </a:cubicBezTo>
                <a:cubicBezTo>
                  <a:pt x="348" y="66"/>
                  <a:pt x="348" y="49"/>
                  <a:pt x="348" y="49"/>
                </a:cubicBezTo>
                <a:cubicBezTo>
                  <a:pt x="364" y="49"/>
                  <a:pt x="364" y="66"/>
                  <a:pt x="364" y="66"/>
                </a:cubicBezTo>
                <a:cubicBezTo>
                  <a:pt x="364" y="82"/>
                  <a:pt x="364" y="82"/>
                  <a:pt x="364" y="82"/>
                </a:cubicBezTo>
                <a:cubicBezTo>
                  <a:pt x="364" y="82"/>
                  <a:pt x="360" y="146"/>
                  <a:pt x="282" y="220"/>
                </a:cubicBezTo>
                <a:cubicBezTo>
                  <a:pt x="300" y="190"/>
                  <a:pt x="315" y="119"/>
                  <a:pt x="314" y="66"/>
                </a:cubicBezTo>
                <a:close/>
                <a:moveTo>
                  <a:pt x="113" y="223"/>
                </a:moveTo>
                <a:cubicBezTo>
                  <a:pt x="34" y="149"/>
                  <a:pt x="31" y="85"/>
                  <a:pt x="31" y="85"/>
                </a:cubicBezTo>
                <a:cubicBezTo>
                  <a:pt x="31" y="69"/>
                  <a:pt x="31" y="69"/>
                  <a:pt x="31" y="69"/>
                </a:cubicBezTo>
                <a:cubicBezTo>
                  <a:pt x="31" y="69"/>
                  <a:pt x="30" y="52"/>
                  <a:pt x="47" y="52"/>
                </a:cubicBezTo>
                <a:cubicBezTo>
                  <a:pt x="47" y="52"/>
                  <a:pt x="47" y="69"/>
                  <a:pt x="63" y="69"/>
                </a:cubicBezTo>
                <a:cubicBezTo>
                  <a:pt x="63" y="69"/>
                  <a:pt x="76" y="68"/>
                  <a:pt x="81" y="69"/>
                </a:cubicBezTo>
                <a:cubicBezTo>
                  <a:pt x="80" y="121"/>
                  <a:pt x="95" y="193"/>
                  <a:pt x="113" y="22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71" name="组合 70"/>
          <p:cNvGrpSpPr/>
          <p:nvPr/>
        </p:nvGrpSpPr>
        <p:grpSpPr>
          <a:xfrm>
            <a:off x="2939449" y="3287948"/>
            <a:ext cx="414564" cy="307204"/>
            <a:chOff x="-5538788" y="-11355388"/>
            <a:chExt cx="1416050" cy="1049338"/>
          </a:xfrm>
          <a:solidFill>
            <a:srgbClr val="779F08"/>
          </a:solidFill>
        </p:grpSpPr>
        <p:sp>
          <p:nvSpPr>
            <p:cNvPr id="72" name="Freeform 78"/>
            <p:cNvSpPr>
              <a:spLocks noEditPoints="1"/>
            </p:cNvSpPr>
            <p:nvPr/>
          </p:nvSpPr>
          <p:spPr bwMode="auto">
            <a:xfrm>
              <a:off x="-5503863" y="-11355388"/>
              <a:ext cx="1352550" cy="827087"/>
            </a:xfrm>
            <a:custGeom>
              <a:avLst/>
              <a:gdLst>
                <a:gd name="T0" fmla="*/ 852 w 852"/>
                <a:gd name="T1" fmla="*/ 0 h 521"/>
                <a:gd name="T2" fmla="*/ 0 w 852"/>
                <a:gd name="T3" fmla="*/ 0 h 521"/>
                <a:gd name="T4" fmla="*/ 0 w 852"/>
                <a:gd name="T5" fmla="*/ 521 h 521"/>
                <a:gd name="T6" fmla="*/ 852 w 852"/>
                <a:gd name="T7" fmla="*/ 521 h 521"/>
                <a:gd name="T8" fmla="*/ 852 w 852"/>
                <a:gd name="T9" fmla="*/ 0 h 521"/>
                <a:gd name="T10" fmla="*/ 816 w 852"/>
                <a:gd name="T11" fmla="*/ 480 h 521"/>
                <a:gd name="T12" fmla="*/ 36 w 852"/>
                <a:gd name="T13" fmla="*/ 480 h 521"/>
                <a:gd name="T14" fmla="*/ 36 w 852"/>
                <a:gd name="T15" fmla="*/ 40 h 521"/>
                <a:gd name="T16" fmla="*/ 816 w 852"/>
                <a:gd name="T17" fmla="*/ 40 h 521"/>
                <a:gd name="T18" fmla="*/ 816 w 852"/>
                <a:gd name="T19" fmla="*/ 48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2" h="521">
                  <a:moveTo>
                    <a:pt x="852" y="0"/>
                  </a:moveTo>
                  <a:lnTo>
                    <a:pt x="0" y="0"/>
                  </a:lnTo>
                  <a:lnTo>
                    <a:pt x="0" y="521"/>
                  </a:lnTo>
                  <a:lnTo>
                    <a:pt x="852" y="521"/>
                  </a:lnTo>
                  <a:lnTo>
                    <a:pt x="852" y="0"/>
                  </a:lnTo>
                  <a:close/>
                  <a:moveTo>
                    <a:pt x="816" y="480"/>
                  </a:moveTo>
                  <a:lnTo>
                    <a:pt x="36" y="480"/>
                  </a:lnTo>
                  <a:lnTo>
                    <a:pt x="36" y="40"/>
                  </a:lnTo>
                  <a:lnTo>
                    <a:pt x="816" y="40"/>
                  </a:lnTo>
                  <a:lnTo>
                    <a:pt x="816" y="4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3" name="Freeform 79"/>
            <p:cNvSpPr>
              <a:spLocks/>
            </p:cNvSpPr>
            <p:nvPr/>
          </p:nvSpPr>
          <p:spPr bwMode="auto">
            <a:xfrm>
              <a:off x="-5538788" y="-10487025"/>
              <a:ext cx="1416050" cy="180975"/>
            </a:xfrm>
            <a:custGeom>
              <a:avLst/>
              <a:gdLst>
                <a:gd name="T0" fmla="*/ 892 w 892"/>
                <a:gd name="T1" fmla="*/ 72 h 114"/>
                <a:gd name="T2" fmla="*/ 874 w 892"/>
                <a:gd name="T3" fmla="*/ 0 h 114"/>
                <a:gd name="T4" fmla="*/ 18 w 892"/>
                <a:gd name="T5" fmla="*/ 0 h 114"/>
                <a:gd name="T6" fmla="*/ 2 w 892"/>
                <a:gd name="T7" fmla="*/ 72 h 114"/>
                <a:gd name="T8" fmla="*/ 0 w 892"/>
                <a:gd name="T9" fmla="*/ 72 h 114"/>
                <a:gd name="T10" fmla="*/ 0 w 892"/>
                <a:gd name="T11" fmla="*/ 114 h 114"/>
                <a:gd name="T12" fmla="*/ 892 w 892"/>
                <a:gd name="T13" fmla="*/ 114 h 114"/>
                <a:gd name="T14" fmla="*/ 892 w 892"/>
                <a:gd name="T15" fmla="*/ 72 h 114"/>
                <a:gd name="T16" fmla="*/ 892 w 892"/>
                <a:gd name="T1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2" h="114">
                  <a:moveTo>
                    <a:pt x="892" y="72"/>
                  </a:moveTo>
                  <a:lnTo>
                    <a:pt x="874" y="0"/>
                  </a:lnTo>
                  <a:lnTo>
                    <a:pt x="18" y="0"/>
                  </a:lnTo>
                  <a:lnTo>
                    <a:pt x="2" y="72"/>
                  </a:lnTo>
                  <a:lnTo>
                    <a:pt x="0" y="72"/>
                  </a:lnTo>
                  <a:lnTo>
                    <a:pt x="0" y="114"/>
                  </a:lnTo>
                  <a:lnTo>
                    <a:pt x="892" y="114"/>
                  </a:lnTo>
                  <a:lnTo>
                    <a:pt x="892" y="72"/>
                  </a:lnTo>
                  <a:lnTo>
                    <a:pt x="892" y="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74" name="组合 73"/>
          <p:cNvGrpSpPr/>
          <p:nvPr/>
        </p:nvGrpSpPr>
        <p:grpSpPr>
          <a:xfrm>
            <a:off x="3430466" y="3285836"/>
            <a:ext cx="342827" cy="311431"/>
            <a:chOff x="-5446713" y="-9336088"/>
            <a:chExt cx="1282700" cy="1165225"/>
          </a:xfrm>
          <a:solidFill>
            <a:srgbClr val="779F08"/>
          </a:solidFill>
        </p:grpSpPr>
        <p:sp>
          <p:nvSpPr>
            <p:cNvPr id="75" name="Rectangle 80"/>
            <p:cNvSpPr>
              <a:spLocks noChangeArrowheads="1"/>
            </p:cNvSpPr>
            <p:nvPr/>
          </p:nvSpPr>
          <p:spPr bwMode="auto">
            <a:xfrm>
              <a:off x="-5167313" y="-9336088"/>
              <a:ext cx="722313" cy="206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6" name="Freeform 81"/>
            <p:cNvSpPr>
              <a:spLocks noEditPoints="1"/>
            </p:cNvSpPr>
            <p:nvPr/>
          </p:nvSpPr>
          <p:spPr bwMode="auto">
            <a:xfrm>
              <a:off x="-5446713" y="-9056688"/>
              <a:ext cx="1282700" cy="520700"/>
            </a:xfrm>
            <a:custGeom>
              <a:avLst/>
              <a:gdLst>
                <a:gd name="T0" fmla="*/ 383 w 403"/>
                <a:gd name="T1" fmla="*/ 0 h 164"/>
                <a:gd name="T2" fmla="*/ 20 w 403"/>
                <a:gd name="T3" fmla="*/ 0 h 164"/>
                <a:gd name="T4" fmla="*/ 0 w 403"/>
                <a:gd name="T5" fmla="*/ 20 h 164"/>
                <a:gd name="T6" fmla="*/ 0 w 403"/>
                <a:gd name="T7" fmla="*/ 164 h 164"/>
                <a:gd name="T8" fmla="*/ 59 w 403"/>
                <a:gd name="T9" fmla="*/ 164 h 164"/>
                <a:gd name="T10" fmla="*/ 59 w 403"/>
                <a:gd name="T11" fmla="*/ 77 h 164"/>
                <a:gd name="T12" fmla="*/ 344 w 403"/>
                <a:gd name="T13" fmla="*/ 77 h 164"/>
                <a:gd name="T14" fmla="*/ 344 w 403"/>
                <a:gd name="T15" fmla="*/ 164 h 164"/>
                <a:gd name="T16" fmla="*/ 403 w 403"/>
                <a:gd name="T17" fmla="*/ 164 h 164"/>
                <a:gd name="T18" fmla="*/ 403 w 403"/>
                <a:gd name="T19" fmla="*/ 20 h 164"/>
                <a:gd name="T20" fmla="*/ 383 w 403"/>
                <a:gd name="T21" fmla="*/ 0 h 164"/>
                <a:gd name="T22" fmla="*/ 56 w 403"/>
                <a:gd name="T23" fmla="*/ 48 h 164"/>
                <a:gd name="T24" fmla="*/ 40 w 403"/>
                <a:gd name="T25" fmla="*/ 33 h 164"/>
                <a:gd name="T26" fmla="*/ 56 w 403"/>
                <a:gd name="T27" fmla="*/ 17 h 164"/>
                <a:gd name="T28" fmla="*/ 72 w 403"/>
                <a:gd name="T29" fmla="*/ 33 h 164"/>
                <a:gd name="T30" fmla="*/ 56 w 403"/>
                <a:gd name="T31" fmla="*/ 48 h 164"/>
                <a:gd name="T32" fmla="*/ 361 w 403"/>
                <a:gd name="T33" fmla="*/ 39 h 164"/>
                <a:gd name="T34" fmla="*/ 88 w 403"/>
                <a:gd name="T35" fmla="*/ 39 h 164"/>
                <a:gd name="T36" fmla="*/ 88 w 403"/>
                <a:gd name="T37" fmla="*/ 20 h 164"/>
                <a:gd name="T38" fmla="*/ 361 w 403"/>
                <a:gd name="T39" fmla="*/ 20 h 164"/>
                <a:gd name="T40" fmla="*/ 361 w 403"/>
                <a:gd name="T41"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164">
                  <a:moveTo>
                    <a:pt x="383" y="0"/>
                  </a:moveTo>
                  <a:cubicBezTo>
                    <a:pt x="20" y="0"/>
                    <a:pt x="20" y="0"/>
                    <a:pt x="20" y="0"/>
                  </a:cubicBezTo>
                  <a:cubicBezTo>
                    <a:pt x="9" y="0"/>
                    <a:pt x="0" y="9"/>
                    <a:pt x="0" y="20"/>
                  </a:cubicBezTo>
                  <a:cubicBezTo>
                    <a:pt x="0" y="164"/>
                    <a:pt x="0" y="164"/>
                    <a:pt x="0" y="164"/>
                  </a:cubicBezTo>
                  <a:cubicBezTo>
                    <a:pt x="59" y="164"/>
                    <a:pt x="59" y="164"/>
                    <a:pt x="59" y="164"/>
                  </a:cubicBezTo>
                  <a:cubicBezTo>
                    <a:pt x="59" y="77"/>
                    <a:pt x="59" y="77"/>
                    <a:pt x="59" y="77"/>
                  </a:cubicBezTo>
                  <a:cubicBezTo>
                    <a:pt x="344" y="77"/>
                    <a:pt x="344" y="77"/>
                    <a:pt x="344" y="77"/>
                  </a:cubicBezTo>
                  <a:cubicBezTo>
                    <a:pt x="344" y="164"/>
                    <a:pt x="344" y="164"/>
                    <a:pt x="344" y="164"/>
                  </a:cubicBezTo>
                  <a:cubicBezTo>
                    <a:pt x="403" y="164"/>
                    <a:pt x="403" y="164"/>
                    <a:pt x="403" y="164"/>
                  </a:cubicBezTo>
                  <a:cubicBezTo>
                    <a:pt x="403" y="20"/>
                    <a:pt x="403" y="20"/>
                    <a:pt x="403" y="20"/>
                  </a:cubicBezTo>
                  <a:cubicBezTo>
                    <a:pt x="403" y="9"/>
                    <a:pt x="394" y="0"/>
                    <a:pt x="383" y="0"/>
                  </a:cubicBezTo>
                  <a:close/>
                  <a:moveTo>
                    <a:pt x="56" y="48"/>
                  </a:moveTo>
                  <a:cubicBezTo>
                    <a:pt x="47" y="48"/>
                    <a:pt x="40" y="41"/>
                    <a:pt x="40" y="33"/>
                  </a:cubicBezTo>
                  <a:cubicBezTo>
                    <a:pt x="40" y="24"/>
                    <a:pt x="47" y="17"/>
                    <a:pt x="56" y="17"/>
                  </a:cubicBezTo>
                  <a:cubicBezTo>
                    <a:pt x="65" y="17"/>
                    <a:pt x="72" y="24"/>
                    <a:pt x="72" y="33"/>
                  </a:cubicBezTo>
                  <a:cubicBezTo>
                    <a:pt x="72" y="41"/>
                    <a:pt x="65" y="48"/>
                    <a:pt x="56" y="48"/>
                  </a:cubicBezTo>
                  <a:close/>
                  <a:moveTo>
                    <a:pt x="361" y="39"/>
                  </a:moveTo>
                  <a:cubicBezTo>
                    <a:pt x="88" y="39"/>
                    <a:pt x="88" y="39"/>
                    <a:pt x="88" y="39"/>
                  </a:cubicBezTo>
                  <a:cubicBezTo>
                    <a:pt x="88" y="20"/>
                    <a:pt x="88" y="20"/>
                    <a:pt x="88" y="20"/>
                  </a:cubicBezTo>
                  <a:cubicBezTo>
                    <a:pt x="361" y="20"/>
                    <a:pt x="361" y="20"/>
                    <a:pt x="361" y="20"/>
                  </a:cubicBezTo>
                  <a:lnTo>
                    <a:pt x="361" y="3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7" name="Freeform 82"/>
            <p:cNvSpPr>
              <a:spLocks/>
            </p:cNvSpPr>
            <p:nvPr/>
          </p:nvSpPr>
          <p:spPr bwMode="auto">
            <a:xfrm>
              <a:off x="-5176838" y="-8739188"/>
              <a:ext cx="741363" cy="568325"/>
            </a:xfrm>
            <a:custGeom>
              <a:avLst/>
              <a:gdLst>
                <a:gd name="T0" fmla="*/ 204 w 233"/>
                <a:gd name="T1" fmla="*/ 152 h 179"/>
                <a:gd name="T2" fmla="*/ 77 w 233"/>
                <a:gd name="T3" fmla="*/ 152 h 179"/>
                <a:gd name="T4" fmla="*/ 29 w 233"/>
                <a:gd name="T5" fmla="*/ 152 h 179"/>
                <a:gd name="T6" fmla="*/ 29 w 233"/>
                <a:gd name="T7" fmla="*/ 0 h 179"/>
                <a:gd name="T8" fmla="*/ 1 w 233"/>
                <a:gd name="T9" fmla="*/ 0 h 179"/>
                <a:gd name="T10" fmla="*/ 1 w 233"/>
                <a:gd name="T11" fmla="*/ 155 h 179"/>
                <a:gd name="T12" fmla="*/ 24 w 233"/>
                <a:gd name="T13" fmla="*/ 179 h 179"/>
                <a:gd name="T14" fmla="*/ 212 w 233"/>
                <a:gd name="T15" fmla="*/ 179 h 179"/>
                <a:gd name="T16" fmla="*/ 233 w 233"/>
                <a:gd name="T17" fmla="*/ 148 h 179"/>
                <a:gd name="T18" fmla="*/ 233 w 233"/>
                <a:gd name="T19" fmla="*/ 0 h 179"/>
                <a:gd name="T20" fmla="*/ 204 w 233"/>
                <a:gd name="T21" fmla="*/ 0 h 179"/>
                <a:gd name="T22" fmla="*/ 204 w 233"/>
                <a:gd name="T23" fmla="*/ 15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3" h="179">
                  <a:moveTo>
                    <a:pt x="204" y="152"/>
                  </a:moveTo>
                  <a:cubicBezTo>
                    <a:pt x="77" y="152"/>
                    <a:pt x="77" y="152"/>
                    <a:pt x="77" y="152"/>
                  </a:cubicBezTo>
                  <a:cubicBezTo>
                    <a:pt x="29" y="152"/>
                    <a:pt x="29" y="152"/>
                    <a:pt x="29" y="152"/>
                  </a:cubicBezTo>
                  <a:cubicBezTo>
                    <a:pt x="29" y="0"/>
                    <a:pt x="29" y="0"/>
                    <a:pt x="29" y="0"/>
                  </a:cubicBezTo>
                  <a:cubicBezTo>
                    <a:pt x="1" y="0"/>
                    <a:pt x="1" y="0"/>
                    <a:pt x="1" y="0"/>
                  </a:cubicBezTo>
                  <a:cubicBezTo>
                    <a:pt x="1" y="155"/>
                    <a:pt x="1" y="155"/>
                    <a:pt x="1" y="155"/>
                  </a:cubicBezTo>
                  <a:cubicBezTo>
                    <a:pt x="1" y="155"/>
                    <a:pt x="0" y="179"/>
                    <a:pt x="24" y="179"/>
                  </a:cubicBezTo>
                  <a:cubicBezTo>
                    <a:pt x="48" y="179"/>
                    <a:pt x="212" y="179"/>
                    <a:pt x="212" y="179"/>
                  </a:cubicBezTo>
                  <a:cubicBezTo>
                    <a:pt x="230" y="179"/>
                    <a:pt x="233" y="165"/>
                    <a:pt x="233" y="148"/>
                  </a:cubicBezTo>
                  <a:cubicBezTo>
                    <a:pt x="233" y="0"/>
                    <a:pt x="233" y="0"/>
                    <a:pt x="233" y="0"/>
                  </a:cubicBezTo>
                  <a:cubicBezTo>
                    <a:pt x="204" y="0"/>
                    <a:pt x="204" y="0"/>
                    <a:pt x="204" y="0"/>
                  </a:cubicBezTo>
                  <a:lnTo>
                    <a:pt x="20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8" name="Rectangle 83"/>
            <p:cNvSpPr>
              <a:spLocks noChangeArrowheads="1"/>
            </p:cNvSpPr>
            <p:nvPr/>
          </p:nvSpPr>
          <p:spPr bwMode="auto">
            <a:xfrm>
              <a:off x="-5038725" y="-8609013"/>
              <a:ext cx="4572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9" name="Rectangle 84"/>
            <p:cNvSpPr>
              <a:spLocks noChangeArrowheads="1"/>
            </p:cNvSpPr>
            <p:nvPr/>
          </p:nvSpPr>
          <p:spPr bwMode="auto">
            <a:xfrm>
              <a:off x="-5032375" y="-8431213"/>
              <a:ext cx="4572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80" name="Freeform 85"/>
          <p:cNvSpPr>
            <a:spLocks noEditPoints="1"/>
          </p:cNvSpPr>
          <p:nvPr/>
        </p:nvSpPr>
        <p:spPr bwMode="auto">
          <a:xfrm>
            <a:off x="2228297" y="3286274"/>
            <a:ext cx="386543" cy="310552"/>
          </a:xfrm>
          <a:custGeom>
            <a:avLst/>
            <a:gdLst>
              <a:gd name="T0" fmla="*/ 243 w 439"/>
              <a:gd name="T1" fmla="*/ 69 h 353"/>
              <a:gd name="T2" fmla="*/ 295 w 439"/>
              <a:gd name="T3" fmla="*/ 0 h 353"/>
              <a:gd name="T4" fmla="*/ 178 w 439"/>
              <a:gd name="T5" fmla="*/ 85 h 353"/>
              <a:gd name="T6" fmla="*/ 0 w 439"/>
              <a:gd name="T7" fmla="*/ 353 h 353"/>
              <a:gd name="T8" fmla="*/ 439 w 439"/>
              <a:gd name="T9" fmla="*/ 85 h 353"/>
              <a:gd name="T10" fmla="*/ 191 w 439"/>
              <a:gd name="T11" fmla="*/ 192 h 353"/>
              <a:gd name="T12" fmla="*/ 246 w 439"/>
              <a:gd name="T13" fmla="*/ 246 h 353"/>
              <a:gd name="T14" fmla="*/ 191 w 439"/>
              <a:gd name="T15" fmla="*/ 192 h 353"/>
              <a:gd name="T16" fmla="*/ 191 w 439"/>
              <a:gd name="T17" fmla="*/ 115 h 353"/>
              <a:gd name="T18" fmla="*/ 246 w 439"/>
              <a:gd name="T19" fmla="*/ 170 h 353"/>
              <a:gd name="T20" fmla="*/ 114 w 439"/>
              <a:gd name="T21" fmla="*/ 115 h 353"/>
              <a:gd name="T22" fmla="*/ 168 w 439"/>
              <a:gd name="T23" fmla="*/ 170 h 353"/>
              <a:gd name="T24" fmla="*/ 114 w 439"/>
              <a:gd name="T25" fmla="*/ 115 h 353"/>
              <a:gd name="T26" fmla="*/ 168 w 439"/>
              <a:gd name="T27" fmla="*/ 192 h 353"/>
              <a:gd name="T28" fmla="*/ 114 w 439"/>
              <a:gd name="T29" fmla="*/ 246 h 353"/>
              <a:gd name="T30" fmla="*/ 37 w 439"/>
              <a:gd name="T31" fmla="*/ 115 h 353"/>
              <a:gd name="T32" fmla="*/ 91 w 439"/>
              <a:gd name="T33" fmla="*/ 170 h 353"/>
              <a:gd name="T34" fmla="*/ 37 w 439"/>
              <a:gd name="T35" fmla="*/ 115 h 353"/>
              <a:gd name="T36" fmla="*/ 91 w 439"/>
              <a:gd name="T37" fmla="*/ 192 h 353"/>
              <a:gd name="T38" fmla="*/ 37 w 439"/>
              <a:gd name="T39" fmla="*/ 246 h 353"/>
              <a:gd name="T40" fmla="*/ 249 w 439"/>
              <a:gd name="T41" fmla="*/ 320 h 353"/>
              <a:gd name="T42" fmla="*/ 35 w 439"/>
              <a:gd name="T43" fmla="*/ 266 h 353"/>
              <a:gd name="T44" fmla="*/ 249 w 439"/>
              <a:gd name="T45" fmla="*/ 320 h 353"/>
              <a:gd name="T46" fmla="*/ 271 w 439"/>
              <a:gd name="T47" fmla="*/ 320 h 353"/>
              <a:gd name="T48" fmla="*/ 326 w 439"/>
              <a:gd name="T49" fmla="*/ 265 h 353"/>
              <a:gd name="T50" fmla="*/ 326 w 439"/>
              <a:gd name="T51" fmla="*/ 246 h 353"/>
              <a:gd name="T52" fmla="*/ 271 w 439"/>
              <a:gd name="T53" fmla="*/ 192 h 353"/>
              <a:gd name="T54" fmla="*/ 326 w 439"/>
              <a:gd name="T55" fmla="*/ 246 h 353"/>
              <a:gd name="T56" fmla="*/ 271 w 439"/>
              <a:gd name="T57" fmla="*/ 170 h 353"/>
              <a:gd name="T58" fmla="*/ 326 w 439"/>
              <a:gd name="T59" fmla="*/ 115 h 353"/>
              <a:gd name="T60" fmla="*/ 402 w 439"/>
              <a:gd name="T61" fmla="*/ 320 h 353"/>
              <a:gd name="T62" fmla="*/ 348 w 439"/>
              <a:gd name="T63" fmla="*/ 265 h 353"/>
              <a:gd name="T64" fmla="*/ 402 w 439"/>
              <a:gd name="T65" fmla="*/ 320 h 353"/>
              <a:gd name="T66" fmla="*/ 348 w 439"/>
              <a:gd name="T67" fmla="*/ 246 h 353"/>
              <a:gd name="T68" fmla="*/ 402 w 439"/>
              <a:gd name="T69" fmla="*/ 192 h 353"/>
              <a:gd name="T70" fmla="*/ 402 w 439"/>
              <a:gd name="T71" fmla="*/ 170 h 353"/>
              <a:gd name="T72" fmla="*/ 348 w 439"/>
              <a:gd name="T73" fmla="*/ 115 h 353"/>
              <a:gd name="T74" fmla="*/ 402 w 439"/>
              <a:gd name="T75" fmla="*/ 17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353">
                <a:moveTo>
                  <a:pt x="215" y="85"/>
                </a:moveTo>
                <a:cubicBezTo>
                  <a:pt x="226" y="68"/>
                  <a:pt x="243" y="69"/>
                  <a:pt x="243" y="69"/>
                </a:cubicBezTo>
                <a:cubicBezTo>
                  <a:pt x="320" y="69"/>
                  <a:pt x="312" y="0"/>
                  <a:pt x="312" y="0"/>
                </a:cubicBezTo>
                <a:cubicBezTo>
                  <a:pt x="295" y="0"/>
                  <a:pt x="295" y="0"/>
                  <a:pt x="295" y="0"/>
                </a:cubicBezTo>
                <a:cubicBezTo>
                  <a:pt x="295" y="54"/>
                  <a:pt x="242" y="52"/>
                  <a:pt x="242" y="52"/>
                </a:cubicBezTo>
                <a:cubicBezTo>
                  <a:pt x="203" y="52"/>
                  <a:pt x="186" y="71"/>
                  <a:pt x="178" y="85"/>
                </a:cubicBezTo>
                <a:cubicBezTo>
                  <a:pt x="0" y="85"/>
                  <a:pt x="0" y="85"/>
                  <a:pt x="0" y="85"/>
                </a:cubicBezTo>
                <a:cubicBezTo>
                  <a:pt x="0" y="353"/>
                  <a:pt x="0" y="353"/>
                  <a:pt x="0" y="353"/>
                </a:cubicBezTo>
                <a:cubicBezTo>
                  <a:pt x="439" y="353"/>
                  <a:pt x="439" y="353"/>
                  <a:pt x="439" y="353"/>
                </a:cubicBezTo>
                <a:cubicBezTo>
                  <a:pt x="439" y="85"/>
                  <a:pt x="439" y="85"/>
                  <a:pt x="439" y="85"/>
                </a:cubicBezTo>
                <a:lnTo>
                  <a:pt x="215" y="85"/>
                </a:lnTo>
                <a:close/>
                <a:moveTo>
                  <a:pt x="191" y="192"/>
                </a:moveTo>
                <a:cubicBezTo>
                  <a:pt x="246" y="192"/>
                  <a:pt x="246" y="192"/>
                  <a:pt x="246" y="192"/>
                </a:cubicBezTo>
                <a:cubicBezTo>
                  <a:pt x="246" y="246"/>
                  <a:pt x="246" y="246"/>
                  <a:pt x="246" y="246"/>
                </a:cubicBezTo>
                <a:cubicBezTo>
                  <a:pt x="191" y="246"/>
                  <a:pt x="191" y="246"/>
                  <a:pt x="191" y="246"/>
                </a:cubicBezTo>
                <a:lnTo>
                  <a:pt x="191" y="192"/>
                </a:lnTo>
                <a:close/>
                <a:moveTo>
                  <a:pt x="191" y="170"/>
                </a:moveTo>
                <a:cubicBezTo>
                  <a:pt x="191" y="115"/>
                  <a:pt x="191" y="115"/>
                  <a:pt x="191" y="115"/>
                </a:cubicBezTo>
                <a:cubicBezTo>
                  <a:pt x="246" y="115"/>
                  <a:pt x="246" y="115"/>
                  <a:pt x="246" y="115"/>
                </a:cubicBezTo>
                <a:cubicBezTo>
                  <a:pt x="246" y="170"/>
                  <a:pt x="246" y="170"/>
                  <a:pt x="246" y="170"/>
                </a:cubicBezTo>
                <a:lnTo>
                  <a:pt x="191" y="170"/>
                </a:lnTo>
                <a:close/>
                <a:moveTo>
                  <a:pt x="114" y="115"/>
                </a:moveTo>
                <a:cubicBezTo>
                  <a:pt x="168" y="115"/>
                  <a:pt x="168" y="115"/>
                  <a:pt x="168" y="115"/>
                </a:cubicBezTo>
                <a:cubicBezTo>
                  <a:pt x="168" y="170"/>
                  <a:pt x="168" y="170"/>
                  <a:pt x="168" y="170"/>
                </a:cubicBezTo>
                <a:cubicBezTo>
                  <a:pt x="114" y="170"/>
                  <a:pt x="114" y="170"/>
                  <a:pt x="114" y="170"/>
                </a:cubicBezTo>
                <a:lnTo>
                  <a:pt x="114" y="115"/>
                </a:lnTo>
                <a:close/>
                <a:moveTo>
                  <a:pt x="114" y="192"/>
                </a:moveTo>
                <a:cubicBezTo>
                  <a:pt x="168" y="192"/>
                  <a:pt x="168" y="192"/>
                  <a:pt x="168" y="192"/>
                </a:cubicBezTo>
                <a:cubicBezTo>
                  <a:pt x="168" y="246"/>
                  <a:pt x="168" y="246"/>
                  <a:pt x="168" y="246"/>
                </a:cubicBezTo>
                <a:cubicBezTo>
                  <a:pt x="114" y="246"/>
                  <a:pt x="114" y="246"/>
                  <a:pt x="114" y="246"/>
                </a:cubicBezTo>
                <a:lnTo>
                  <a:pt x="114" y="192"/>
                </a:lnTo>
                <a:close/>
                <a:moveTo>
                  <a:pt x="37" y="115"/>
                </a:moveTo>
                <a:cubicBezTo>
                  <a:pt x="91" y="115"/>
                  <a:pt x="91" y="115"/>
                  <a:pt x="91" y="115"/>
                </a:cubicBezTo>
                <a:cubicBezTo>
                  <a:pt x="91" y="170"/>
                  <a:pt x="91" y="170"/>
                  <a:pt x="91" y="170"/>
                </a:cubicBezTo>
                <a:cubicBezTo>
                  <a:pt x="37" y="170"/>
                  <a:pt x="37" y="170"/>
                  <a:pt x="37" y="170"/>
                </a:cubicBezTo>
                <a:lnTo>
                  <a:pt x="37" y="115"/>
                </a:lnTo>
                <a:close/>
                <a:moveTo>
                  <a:pt x="37" y="192"/>
                </a:moveTo>
                <a:cubicBezTo>
                  <a:pt x="91" y="192"/>
                  <a:pt x="91" y="192"/>
                  <a:pt x="91" y="192"/>
                </a:cubicBezTo>
                <a:cubicBezTo>
                  <a:pt x="91" y="246"/>
                  <a:pt x="91" y="246"/>
                  <a:pt x="91" y="246"/>
                </a:cubicBezTo>
                <a:cubicBezTo>
                  <a:pt x="37" y="246"/>
                  <a:pt x="37" y="246"/>
                  <a:pt x="37" y="246"/>
                </a:cubicBezTo>
                <a:lnTo>
                  <a:pt x="37" y="192"/>
                </a:lnTo>
                <a:close/>
                <a:moveTo>
                  <a:pt x="249" y="320"/>
                </a:moveTo>
                <a:cubicBezTo>
                  <a:pt x="35" y="320"/>
                  <a:pt x="35" y="320"/>
                  <a:pt x="35" y="320"/>
                </a:cubicBezTo>
                <a:cubicBezTo>
                  <a:pt x="35" y="266"/>
                  <a:pt x="35" y="266"/>
                  <a:pt x="35" y="266"/>
                </a:cubicBezTo>
                <a:cubicBezTo>
                  <a:pt x="249" y="266"/>
                  <a:pt x="249" y="266"/>
                  <a:pt x="249" y="266"/>
                </a:cubicBezTo>
                <a:lnTo>
                  <a:pt x="249" y="320"/>
                </a:lnTo>
                <a:close/>
                <a:moveTo>
                  <a:pt x="326" y="320"/>
                </a:moveTo>
                <a:cubicBezTo>
                  <a:pt x="271" y="320"/>
                  <a:pt x="271" y="320"/>
                  <a:pt x="271" y="320"/>
                </a:cubicBezTo>
                <a:cubicBezTo>
                  <a:pt x="271" y="265"/>
                  <a:pt x="271" y="265"/>
                  <a:pt x="271" y="265"/>
                </a:cubicBezTo>
                <a:cubicBezTo>
                  <a:pt x="326" y="265"/>
                  <a:pt x="326" y="265"/>
                  <a:pt x="326" y="265"/>
                </a:cubicBezTo>
                <a:lnTo>
                  <a:pt x="326" y="320"/>
                </a:lnTo>
                <a:close/>
                <a:moveTo>
                  <a:pt x="326" y="246"/>
                </a:moveTo>
                <a:cubicBezTo>
                  <a:pt x="271" y="246"/>
                  <a:pt x="271" y="246"/>
                  <a:pt x="271" y="246"/>
                </a:cubicBezTo>
                <a:cubicBezTo>
                  <a:pt x="271" y="192"/>
                  <a:pt x="271" y="192"/>
                  <a:pt x="271" y="192"/>
                </a:cubicBezTo>
                <a:cubicBezTo>
                  <a:pt x="326" y="192"/>
                  <a:pt x="326" y="192"/>
                  <a:pt x="326" y="192"/>
                </a:cubicBezTo>
                <a:lnTo>
                  <a:pt x="326" y="246"/>
                </a:lnTo>
                <a:close/>
                <a:moveTo>
                  <a:pt x="326" y="170"/>
                </a:moveTo>
                <a:cubicBezTo>
                  <a:pt x="271" y="170"/>
                  <a:pt x="271" y="170"/>
                  <a:pt x="271" y="170"/>
                </a:cubicBezTo>
                <a:cubicBezTo>
                  <a:pt x="271" y="115"/>
                  <a:pt x="271" y="115"/>
                  <a:pt x="271" y="115"/>
                </a:cubicBezTo>
                <a:cubicBezTo>
                  <a:pt x="326" y="115"/>
                  <a:pt x="326" y="115"/>
                  <a:pt x="326" y="115"/>
                </a:cubicBezTo>
                <a:lnTo>
                  <a:pt x="326" y="170"/>
                </a:lnTo>
                <a:close/>
                <a:moveTo>
                  <a:pt x="402" y="320"/>
                </a:moveTo>
                <a:cubicBezTo>
                  <a:pt x="348" y="320"/>
                  <a:pt x="348" y="320"/>
                  <a:pt x="348" y="320"/>
                </a:cubicBezTo>
                <a:cubicBezTo>
                  <a:pt x="348" y="265"/>
                  <a:pt x="348" y="265"/>
                  <a:pt x="348" y="265"/>
                </a:cubicBezTo>
                <a:cubicBezTo>
                  <a:pt x="402" y="265"/>
                  <a:pt x="402" y="265"/>
                  <a:pt x="402" y="265"/>
                </a:cubicBezTo>
                <a:lnTo>
                  <a:pt x="402" y="320"/>
                </a:lnTo>
                <a:close/>
                <a:moveTo>
                  <a:pt x="402" y="246"/>
                </a:moveTo>
                <a:cubicBezTo>
                  <a:pt x="348" y="246"/>
                  <a:pt x="348" y="246"/>
                  <a:pt x="348" y="246"/>
                </a:cubicBezTo>
                <a:cubicBezTo>
                  <a:pt x="348" y="192"/>
                  <a:pt x="348" y="192"/>
                  <a:pt x="348" y="192"/>
                </a:cubicBezTo>
                <a:cubicBezTo>
                  <a:pt x="402" y="192"/>
                  <a:pt x="402" y="192"/>
                  <a:pt x="402" y="192"/>
                </a:cubicBezTo>
                <a:lnTo>
                  <a:pt x="402" y="246"/>
                </a:lnTo>
                <a:close/>
                <a:moveTo>
                  <a:pt x="402" y="170"/>
                </a:moveTo>
                <a:cubicBezTo>
                  <a:pt x="348" y="170"/>
                  <a:pt x="348" y="170"/>
                  <a:pt x="348" y="170"/>
                </a:cubicBezTo>
                <a:cubicBezTo>
                  <a:pt x="348" y="115"/>
                  <a:pt x="348" y="115"/>
                  <a:pt x="348" y="115"/>
                </a:cubicBezTo>
                <a:cubicBezTo>
                  <a:pt x="402" y="115"/>
                  <a:pt x="402" y="115"/>
                  <a:pt x="402" y="115"/>
                </a:cubicBezTo>
                <a:lnTo>
                  <a:pt x="402" y="170"/>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81" name="组合 80"/>
          <p:cNvGrpSpPr/>
          <p:nvPr/>
        </p:nvGrpSpPr>
        <p:grpSpPr>
          <a:xfrm>
            <a:off x="2691291" y="3286919"/>
            <a:ext cx="171707" cy="309262"/>
            <a:chOff x="-11661775" y="-7594600"/>
            <a:chExt cx="646113" cy="1211262"/>
          </a:xfrm>
          <a:solidFill>
            <a:srgbClr val="779F08"/>
          </a:solidFill>
        </p:grpSpPr>
        <p:sp>
          <p:nvSpPr>
            <p:cNvPr id="82" name="Freeform 86"/>
            <p:cNvSpPr>
              <a:spLocks/>
            </p:cNvSpPr>
            <p:nvPr/>
          </p:nvSpPr>
          <p:spPr bwMode="auto">
            <a:xfrm>
              <a:off x="-11661775" y="-6908800"/>
              <a:ext cx="636588" cy="525462"/>
            </a:xfrm>
            <a:custGeom>
              <a:avLst/>
              <a:gdLst>
                <a:gd name="T0" fmla="*/ 0 w 200"/>
                <a:gd name="T1" fmla="*/ 0 h 165"/>
                <a:gd name="T2" fmla="*/ 0 w 200"/>
                <a:gd name="T3" fmla="*/ 66 h 165"/>
                <a:gd name="T4" fmla="*/ 100 w 200"/>
                <a:gd name="T5" fmla="*/ 165 h 165"/>
                <a:gd name="T6" fmla="*/ 200 w 200"/>
                <a:gd name="T7" fmla="*/ 66 h 165"/>
                <a:gd name="T8" fmla="*/ 200 w 200"/>
                <a:gd name="T9" fmla="*/ 2 h 165"/>
                <a:gd name="T10" fmla="*/ 0 w 200"/>
                <a:gd name="T11" fmla="*/ 0 h 165"/>
              </a:gdLst>
              <a:ahLst/>
              <a:cxnLst>
                <a:cxn ang="0">
                  <a:pos x="T0" y="T1"/>
                </a:cxn>
                <a:cxn ang="0">
                  <a:pos x="T2" y="T3"/>
                </a:cxn>
                <a:cxn ang="0">
                  <a:pos x="T4" y="T5"/>
                </a:cxn>
                <a:cxn ang="0">
                  <a:pos x="T6" y="T7"/>
                </a:cxn>
                <a:cxn ang="0">
                  <a:pos x="T8" y="T9"/>
                </a:cxn>
                <a:cxn ang="0">
                  <a:pos x="T10" y="T11"/>
                </a:cxn>
              </a:cxnLst>
              <a:rect l="0" t="0" r="r" b="b"/>
              <a:pathLst>
                <a:path w="200" h="165">
                  <a:moveTo>
                    <a:pt x="0" y="0"/>
                  </a:moveTo>
                  <a:cubicBezTo>
                    <a:pt x="0" y="66"/>
                    <a:pt x="0" y="66"/>
                    <a:pt x="0" y="66"/>
                  </a:cubicBezTo>
                  <a:cubicBezTo>
                    <a:pt x="0" y="120"/>
                    <a:pt x="45" y="165"/>
                    <a:pt x="100" y="165"/>
                  </a:cubicBezTo>
                  <a:cubicBezTo>
                    <a:pt x="155" y="165"/>
                    <a:pt x="200" y="120"/>
                    <a:pt x="200" y="66"/>
                  </a:cubicBezTo>
                  <a:cubicBezTo>
                    <a:pt x="200" y="2"/>
                    <a:pt x="200" y="2"/>
                    <a:pt x="200" y="2"/>
                  </a:cubicBezTo>
                  <a:cubicBezTo>
                    <a:pt x="174" y="14"/>
                    <a:pt x="105" y="39"/>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3" name="Freeform 87"/>
            <p:cNvSpPr>
              <a:spLocks noEditPoints="1"/>
            </p:cNvSpPr>
            <p:nvPr/>
          </p:nvSpPr>
          <p:spPr bwMode="auto">
            <a:xfrm>
              <a:off x="-11661775" y="-7594600"/>
              <a:ext cx="646113" cy="776287"/>
            </a:xfrm>
            <a:custGeom>
              <a:avLst/>
              <a:gdLst>
                <a:gd name="T0" fmla="*/ 113 w 203"/>
                <a:gd name="T1" fmla="*/ 77 h 244"/>
                <a:gd name="T2" fmla="*/ 135 w 203"/>
                <a:gd name="T3" fmla="*/ 59 h 244"/>
                <a:gd name="T4" fmla="*/ 194 w 203"/>
                <a:gd name="T5" fmla="*/ 0 h 244"/>
                <a:gd name="T6" fmla="*/ 174 w 203"/>
                <a:gd name="T7" fmla="*/ 0 h 244"/>
                <a:gd name="T8" fmla="*/ 131 w 203"/>
                <a:gd name="T9" fmla="*/ 44 h 244"/>
                <a:gd name="T10" fmla="*/ 85 w 203"/>
                <a:gd name="T11" fmla="*/ 77 h 244"/>
                <a:gd name="T12" fmla="*/ 0 w 203"/>
                <a:gd name="T13" fmla="*/ 176 h 244"/>
                <a:gd name="T14" fmla="*/ 0 w 203"/>
                <a:gd name="T15" fmla="*/ 203 h 244"/>
                <a:gd name="T16" fmla="*/ 200 w 203"/>
                <a:gd name="T17" fmla="*/ 203 h 244"/>
                <a:gd name="T18" fmla="*/ 200 w 203"/>
                <a:gd name="T19" fmla="*/ 176 h 244"/>
                <a:gd name="T20" fmla="*/ 113 w 203"/>
                <a:gd name="T21" fmla="*/ 77 h 244"/>
                <a:gd name="T22" fmla="*/ 117 w 203"/>
                <a:gd name="T23" fmla="*/ 172 h 244"/>
                <a:gd name="T24" fmla="*/ 100 w 203"/>
                <a:gd name="T25" fmla="*/ 189 h 244"/>
                <a:gd name="T26" fmla="*/ 83 w 203"/>
                <a:gd name="T27" fmla="*/ 172 h 244"/>
                <a:gd name="T28" fmla="*/ 83 w 203"/>
                <a:gd name="T29" fmla="*/ 125 h 244"/>
                <a:gd name="T30" fmla="*/ 100 w 203"/>
                <a:gd name="T31" fmla="*/ 107 h 244"/>
                <a:gd name="T32" fmla="*/ 117 w 203"/>
                <a:gd name="T33" fmla="*/ 125 h 244"/>
                <a:gd name="T34" fmla="*/ 117 w 203"/>
                <a:gd name="T35" fmla="*/ 17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44">
                  <a:moveTo>
                    <a:pt x="113" y="77"/>
                  </a:moveTo>
                  <a:cubicBezTo>
                    <a:pt x="113" y="60"/>
                    <a:pt x="135" y="59"/>
                    <a:pt x="135" y="59"/>
                  </a:cubicBezTo>
                  <a:cubicBezTo>
                    <a:pt x="203" y="59"/>
                    <a:pt x="194" y="0"/>
                    <a:pt x="194" y="0"/>
                  </a:cubicBezTo>
                  <a:cubicBezTo>
                    <a:pt x="174" y="0"/>
                    <a:pt x="174" y="0"/>
                    <a:pt x="174" y="0"/>
                  </a:cubicBezTo>
                  <a:cubicBezTo>
                    <a:pt x="174" y="49"/>
                    <a:pt x="131" y="44"/>
                    <a:pt x="131" y="44"/>
                  </a:cubicBezTo>
                  <a:cubicBezTo>
                    <a:pt x="94" y="44"/>
                    <a:pt x="86" y="64"/>
                    <a:pt x="85" y="77"/>
                  </a:cubicBezTo>
                  <a:cubicBezTo>
                    <a:pt x="37" y="85"/>
                    <a:pt x="0" y="126"/>
                    <a:pt x="0" y="176"/>
                  </a:cubicBezTo>
                  <a:cubicBezTo>
                    <a:pt x="0" y="203"/>
                    <a:pt x="0" y="203"/>
                    <a:pt x="0" y="203"/>
                  </a:cubicBezTo>
                  <a:cubicBezTo>
                    <a:pt x="32" y="216"/>
                    <a:pt x="119" y="244"/>
                    <a:pt x="200" y="203"/>
                  </a:cubicBezTo>
                  <a:cubicBezTo>
                    <a:pt x="200" y="176"/>
                    <a:pt x="200" y="176"/>
                    <a:pt x="200" y="176"/>
                  </a:cubicBezTo>
                  <a:cubicBezTo>
                    <a:pt x="200" y="125"/>
                    <a:pt x="162" y="83"/>
                    <a:pt x="113" y="77"/>
                  </a:cubicBezTo>
                  <a:close/>
                  <a:moveTo>
                    <a:pt x="117" y="172"/>
                  </a:moveTo>
                  <a:cubicBezTo>
                    <a:pt x="117" y="181"/>
                    <a:pt x="109" y="189"/>
                    <a:pt x="100" y="189"/>
                  </a:cubicBezTo>
                  <a:cubicBezTo>
                    <a:pt x="90" y="189"/>
                    <a:pt x="83" y="181"/>
                    <a:pt x="83" y="172"/>
                  </a:cubicBezTo>
                  <a:cubicBezTo>
                    <a:pt x="83" y="125"/>
                    <a:pt x="83" y="125"/>
                    <a:pt x="83" y="125"/>
                  </a:cubicBezTo>
                  <a:cubicBezTo>
                    <a:pt x="83" y="115"/>
                    <a:pt x="90" y="107"/>
                    <a:pt x="100" y="107"/>
                  </a:cubicBezTo>
                  <a:cubicBezTo>
                    <a:pt x="109" y="107"/>
                    <a:pt x="117" y="115"/>
                    <a:pt x="117" y="125"/>
                  </a:cubicBezTo>
                  <a:lnTo>
                    <a:pt x="117" y="1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84" name="组合 83"/>
          <p:cNvGrpSpPr/>
          <p:nvPr/>
        </p:nvGrpSpPr>
        <p:grpSpPr>
          <a:xfrm>
            <a:off x="4229348" y="3285605"/>
            <a:ext cx="249760" cy="311888"/>
            <a:chOff x="5276850" y="-7232650"/>
            <a:chExt cx="957263" cy="1195387"/>
          </a:xfrm>
          <a:solidFill>
            <a:srgbClr val="779F08"/>
          </a:solidFill>
        </p:grpSpPr>
        <p:sp>
          <p:nvSpPr>
            <p:cNvPr id="85" name="Freeform 88"/>
            <p:cNvSpPr>
              <a:spLocks/>
            </p:cNvSpPr>
            <p:nvPr/>
          </p:nvSpPr>
          <p:spPr bwMode="auto">
            <a:xfrm>
              <a:off x="5276850" y="-6732588"/>
              <a:ext cx="957263" cy="396875"/>
            </a:xfrm>
            <a:custGeom>
              <a:avLst/>
              <a:gdLst>
                <a:gd name="T0" fmla="*/ 150 w 301"/>
                <a:gd name="T1" fmla="*/ 48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8"/>
                  </a:moveTo>
                  <a:cubicBezTo>
                    <a:pt x="80" y="48"/>
                    <a:pt x="21" y="28"/>
                    <a:pt x="4" y="0"/>
                  </a:cubicBezTo>
                  <a:cubicBezTo>
                    <a:pt x="2" y="5"/>
                    <a:pt x="0" y="10"/>
                    <a:pt x="0" y="15"/>
                  </a:cubicBezTo>
                  <a:cubicBezTo>
                    <a:pt x="0" y="61"/>
                    <a:pt x="0" y="61"/>
                    <a:pt x="0" y="61"/>
                  </a:cubicBezTo>
                  <a:cubicBezTo>
                    <a:pt x="0" y="96"/>
                    <a:pt x="67" y="125"/>
                    <a:pt x="150" y="125"/>
                  </a:cubicBezTo>
                  <a:cubicBezTo>
                    <a:pt x="233" y="125"/>
                    <a:pt x="301" y="96"/>
                    <a:pt x="301" y="61"/>
                  </a:cubicBezTo>
                  <a:cubicBezTo>
                    <a:pt x="301" y="15"/>
                    <a:pt x="301" y="15"/>
                    <a:pt x="301" y="15"/>
                  </a:cubicBezTo>
                  <a:cubicBezTo>
                    <a:pt x="301" y="10"/>
                    <a:pt x="299" y="5"/>
                    <a:pt x="296" y="0"/>
                  </a:cubicBezTo>
                  <a:cubicBezTo>
                    <a:pt x="280" y="28"/>
                    <a:pt x="221" y="48"/>
                    <a:pt x="150"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6" name="Freeform 89"/>
            <p:cNvSpPr>
              <a:spLocks/>
            </p:cNvSpPr>
            <p:nvPr/>
          </p:nvSpPr>
          <p:spPr bwMode="auto">
            <a:xfrm>
              <a:off x="5276850" y="-6434138"/>
              <a:ext cx="957263" cy="396875"/>
            </a:xfrm>
            <a:custGeom>
              <a:avLst/>
              <a:gdLst>
                <a:gd name="T0" fmla="*/ 150 w 301"/>
                <a:gd name="T1" fmla="*/ 49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9"/>
                  </a:moveTo>
                  <a:cubicBezTo>
                    <a:pt x="80" y="49"/>
                    <a:pt x="21" y="28"/>
                    <a:pt x="4" y="0"/>
                  </a:cubicBezTo>
                  <a:cubicBezTo>
                    <a:pt x="2" y="5"/>
                    <a:pt x="0" y="10"/>
                    <a:pt x="0" y="15"/>
                  </a:cubicBezTo>
                  <a:cubicBezTo>
                    <a:pt x="0" y="61"/>
                    <a:pt x="0" y="61"/>
                    <a:pt x="0" y="61"/>
                  </a:cubicBezTo>
                  <a:cubicBezTo>
                    <a:pt x="0" y="97"/>
                    <a:pt x="67" y="125"/>
                    <a:pt x="150" y="125"/>
                  </a:cubicBezTo>
                  <a:cubicBezTo>
                    <a:pt x="233" y="125"/>
                    <a:pt x="301" y="97"/>
                    <a:pt x="301" y="61"/>
                  </a:cubicBezTo>
                  <a:cubicBezTo>
                    <a:pt x="301" y="15"/>
                    <a:pt x="301" y="15"/>
                    <a:pt x="301" y="15"/>
                  </a:cubicBezTo>
                  <a:cubicBezTo>
                    <a:pt x="301" y="10"/>
                    <a:pt x="299" y="5"/>
                    <a:pt x="296" y="0"/>
                  </a:cubicBezTo>
                  <a:cubicBezTo>
                    <a:pt x="280" y="28"/>
                    <a:pt x="221" y="49"/>
                    <a:pt x="150"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7" name="Freeform 90"/>
            <p:cNvSpPr>
              <a:spLocks/>
            </p:cNvSpPr>
            <p:nvPr/>
          </p:nvSpPr>
          <p:spPr bwMode="auto">
            <a:xfrm>
              <a:off x="5276850" y="-7026275"/>
              <a:ext cx="957263" cy="398462"/>
            </a:xfrm>
            <a:custGeom>
              <a:avLst/>
              <a:gdLst>
                <a:gd name="T0" fmla="*/ 297 w 301"/>
                <a:gd name="T1" fmla="*/ 0 h 125"/>
                <a:gd name="T2" fmla="*/ 150 w 301"/>
                <a:gd name="T3" fmla="*/ 47 h 125"/>
                <a:gd name="T4" fmla="*/ 4 w 301"/>
                <a:gd name="T5" fmla="*/ 0 h 125"/>
                <a:gd name="T6" fmla="*/ 0 w 301"/>
                <a:gd name="T7" fmla="*/ 15 h 125"/>
                <a:gd name="T8" fmla="*/ 0 w 301"/>
                <a:gd name="T9" fmla="*/ 60 h 125"/>
                <a:gd name="T10" fmla="*/ 150 w 301"/>
                <a:gd name="T11" fmla="*/ 125 h 125"/>
                <a:gd name="T12" fmla="*/ 301 w 301"/>
                <a:gd name="T13" fmla="*/ 60 h 125"/>
                <a:gd name="T14" fmla="*/ 301 w 301"/>
                <a:gd name="T15" fmla="*/ 15 h 125"/>
                <a:gd name="T16" fmla="*/ 297 w 301"/>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297" y="0"/>
                  </a:moveTo>
                  <a:cubicBezTo>
                    <a:pt x="294" y="26"/>
                    <a:pt x="230" y="47"/>
                    <a:pt x="150" y="47"/>
                  </a:cubicBezTo>
                  <a:cubicBezTo>
                    <a:pt x="71" y="47"/>
                    <a:pt x="7" y="26"/>
                    <a:pt x="4" y="0"/>
                  </a:cubicBezTo>
                  <a:cubicBezTo>
                    <a:pt x="2" y="5"/>
                    <a:pt x="0" y="10"/>
                    <a:pt x="0" y="15"/>
                  </a:cubicBezTo>
                  <a:cubicBezTo>
                    <a:pt x="0" y="60"/>
                    <a:pt x="0" y="60"/>
                    <a:pt x="0" y="60"/>
                  </a:cubicBezTo>
                  <a:cubicBezTo>
                    <a:pt x="0" y="96"/>
                    <a:pt x="67" y="125"/>
                    <a:pt x="150" y="125"/>
                  </a:cubicBezTo>
                  <a:cubicBezTo>
                    <a:pt x="233" y="125"/>
                    <a:pt x="301" y="96"/>
                    <a:pt x="301" y="60"/>
                  </a:cubicBezTo>
                  <a:cubicBezTo>
                    <a:pt x="301" y="15"/>
                    <a:pt x="301" y="15"/>
                    <a:pt x="301" y="15"/>
                  </a:cubicBezTo>
                  <a:cubicBezTo>
                    <a:pt x="301" y="10"/>
                    <a:pt x="299" y="5"/>
                    <a:pt x="29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8" name="Oval 91"/>
            <p:cNvSpPr>
              <a:spLocks noChangeArrowheads="1"/>
            </p:cNvSpPr>
            <p:nvPr/>
          </p:nvSpPr>
          <p:spPr bwMode="auto">
            <a:xfrm>
              <a:off x="5289550" y="-7232650"/>
              <a:ext cx="931863" cy="3079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89" name="组合 88"/>
          <p:cNvGrpSpPr/>
          <p:nvPr/>
        </p:nvGrpSpPr>
        <p:grpSpPr>
          <a:xfrm>
            <a:off x="3849744" y="3285605"/>
            <a:ext cx="303151" cy="311888"/>
            <a:chOff x="10548938" y="-7169150"/>
            <a:chExt cx="1266825" cy="1303337"/>
          </a:xfrm>
          <a:solidFill>
            <a:srgbClr val="779F08"/>
          </a:solidFill>
        </p:grpSpPr>
        <p:sp>
          <p:nvSpPr>
            <p:cNvPr id="90" name="Freeform 95"/>
            <p:cNvSpPr>
              <a:spLocks/>
            </p:cNvSpPr>
            <p:nvPr/>
          </p:nvSpPr>
          <p:spPr bwMode="auto">
            <a:xfrm>
              <a:off x="10548938" y="-6621463"/>
              <a:ext cx="1266825" cy="460375"/>
            </a:xfrm>
            <a:custGeom>
              <a:avLst/>
              <a:gdLst>
                <a:gd name="T0" fmla="*/ 399 w 798"/>
                <a:gd name="T1" fmla="*/ 162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2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2"/>
                  </a:moveTo>
                  <a:lnTo>
                    <a:pt x="114" y="0"/>
                  </a:lnTo>
                  <a:lnTo>
                    <a:pt x="0" y="64"/>
                  </a:lnTo>
                  <a:lnTo>
                    <a:pt x="399" y="290"/>
                  </a:lnTo>
                  <a:lnTo>
                    <a:pt x="798" y="64"/>
                  </a:lnTo>
                  <a:lnTo>
                    <a:pt x="686" y="0"/>
                  </a:lnTo>
                  <a:lnTo>
                    <a:pt x="399" y="16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1" name="Freeform 96"/>
            <p:cNvSpPr>
              <a:spLocks/>
            </p:cNvSpPr>
            <p:nvPr/>
          </p:nvSpPr>
          <p:spPr bwMode="auto">
            <a:xfrm>
              <a:off x="10548938" y="-6326188"/>
              <a:ext cx="1266825" cy="460375"/>
            </a:xfrm>
            <a:custGeom>
              <a:avLst/>
              <a:gdLst>
                <a:gd name="T0" fmla="*/ 399 w 798"/>
                <a:gd name="T1" fmla="*/ 164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4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4"/>
                  </a:moveTo>
                  <a:lnTo>
                    <a:pt x="114" y="0"/>
                  </a:lnTo>
                  <a:lnTo>
                    <a:pt x="0" y="64"/>
                  </a:lnTo>
                  <a:lnTo>
                    <a:pt x="399" y="290"/>
                  </a:lnTo>
                  <a:lnTo>
                    <a:pt x="798" y="64"/>
                  </a:lnTo>
                  <a:lnTo>
                    <a:pt x="686" y="0"/>
                  </a:lnTo>
                  <a:lnTo>
                    <a:pt x="399" y="1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2" name="Freeform 97"/>
            <p:cNvSpPr>
              <a:spLocks/>
            </p:cNvSpPr>
            <p:nvPr/>
          </p:nvSpPr>
          <p:spPr bwMode="auto">
            <a:xfrm>
              <a:off x="10548938" y="-7169150"/>
              <a:ext cx="1266825" cy="719137"/>
            </a:xfrm>
            <a:custGeom>
              <a:avLst/>
              <a:gdLst>
                <a:gd name="T0" fmla="*/ 798 w 798"/>
                <a:gd name="T1" fmla="*/ 227 h 453"/>
                <a:gd name="T2" fmla="*/ 399 w 798"/>
                <a:gd name="T3" fmla="*/ 0 h 453"/>
                <a:gd name="T4" fmla="*/ 0 w 798"/>
                <a:gd name="T5" fmla="*/ 227 h 453"/>
                <a:gd name="T6" fmla="*/ 399 w 798"/>
                <a:gd name="T7" fmla="*/ 453 h 453"/>
                <a:gd name="T8" fmla="*/ 798 w 798"/>
                <a:gd name="T9" fmla="*/ 227 h 453"/>
              </a:gdLst>
              <a:ahLst/>
              <a:cxnLst>
                <a:cxn ang="0">
                  <a:pos x="T0" y="T1"/>
                </a:cxn>
                <a:cxn ang="0">
                  <a:pos x="T2" y="T3"/>
                </a:cxn>
                <a:cxn ang="0">
                  <a:pos x="T4" y="T5"/>
                </a:cxn>
                <a:cxn ang="0">
                  <a:pos x="T6" y="T7"/>
                </a:cxn>
                <a:cxn ang="0">
                  <a:pos x="T8" y="T9"/>
                </a:cxn>
              </a:cxnLst>
              <a:rect l="0" t="0" r="r" b="b"/>
              <a:pathLst>
                <a:path w="798" h="453">
                  <a:moveTo>
                    <a:pt x="798" y="227"/>
                  </a:moveTo>
                  <a:lnTo>
                    <a:pt x="399" y="0"/>
                  </a:lnTo>
                  <a:lnTo>
                    <a:pt x="0" y="227"/>
                  </a:lnTo>
                  <a:lnTo>
                    <a:pt x="399" y="453"/>
                  </a:lnTo>
                  <a:lnTo>
                    <a:pt x="798" y="22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93" name="组合 92"/>
          <p:cNvGrpSpPr/>
          <p:nvPr/>
        </p:nvGrpSpPr>
        <p:grpSpPr>
          <a:xfrm>
            <a:off x="2745900" y="3740781"/>
            <a:ext cx="352579" cy="306856"/>
            <a:chOff x="28081288" y="-22123400"/>
            <a:chExt cx="1187450" cy="1033462"/>
          </a:xfrm>
          <a:solidFill>
            <a:srgbClr val="779F08"/>
          </a:solidFill>
        </p:grpSpPr>
        <p:sp>
          <p:nvSpPr>
            <p:cNvPr id="94" name="Freeform 98"/>
            <p:cNvSpPr>
              <a:spLocks/>
            </p:cNvSpPr>
            <p:nvPr/>
          </p:nvSpPr>
          <p:spPr bwMode="auto">
            <a:xfrm>
              <a:off x="28879800" y="-21809075"/>
              <a:ext cx="312738" cy="312737"/>
            </a:xfrm>
            <a:custGeom>
              <a:avLst/>
              <a:gdLst>
                <a:gd name="T0" fmla="*/ 0 w 197"/>
                <a:gd name="T1" fmla="*/ 183 h 197"/>
                <a:gd name="T2" fmla="*/ 12 w 197"/>
                <a:gd name="T3" fmla="*/ 197 h 197"/>
                <a:gd name="T4" fmla="*/ 197 w 197"/>
                <a:gd name="T5" fmla="*/ 12 h 197"/>
                <a:gd name="T6" fmla="*/ 183 w 197"/>
                <a:gd name="T7" fmla="*/ 0 h 197"/>
                <a:gd name="T8" fmla="*/ 0 w 197"/>
                <a:gd name="T9" fmla="*/ 183 h 197"/>
              </a:gdLst>
              <a:ahLst/>
              <a:cxnLst>
                <a:cxn ang="0">
                  <a:pos x="T0" y="T1"/>
                </a:cxn>
                <a:cxn ang="0">
                  <a:pos x="T2" y="T3"/>
                </a:cxn>
                <a:cxn ang="0">
                  <a:pos x="T4" y="T5"/>
                </a:cxn>
                <a:cxn ang="0">
                  <a:pos x="T6" y="T7"/>
                </a:cxn>
                <a:cxn ang="0">
                  <a:pos x="T8" y="T9"/>
                </a:cxn>
              </a:cxnLst>
              <a:rect l="0" t="0" r="r" b="b"/>
              <a:pathLst>
                <a:path w="197" h="197">
                  <a:moveTo>
                    <a:pt x="0" y="183"/>
                  </a:moveTo>
                  <a:lnTo>
                    <a:pt x="12" y="197"/>
                  </a:lnTo>
                  <a:lnTo>
                    <a:pt x="197" y="12"/>
                  </a:lnTo>
                  <a:lnTo>
                    <a:pt x="183" y="0"/>
                  </a:lnTo>
                  <a:lnTo>
                    <a:pt x="0" y="18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5" name="Freeform 99"/>
            <p:cNvSpPr>
              <a:spLocks/>
            </p:cNvSpPr>
            <p:nvPr/>
          </p:nvSpPr>
          <p:spPr bwMode="auto">
            <a:xfrm>
              <a:off x="28800425" y="-21888450"/>
              <a:ext cx="344488" cy="344487"/>
            </a:xfrm>
            <a:custGeom>
              <a:avLst/>
              <a:gdLst>
                <a:gd name="T0" fmla="*/ 185 w 217"/>
                <a:gd name="T1" fmla="*/ 0 h 217"/>
                <a:gd name="T2" fmla="*/ 0 w 217"/>
                <a:gd name="T3" fmla="*/ 183 h 217"/>
                <a:gd name="T4" fmla="*/ 32 w 217"/>
                <a:gd name="T5" fmla="*/ 217 h 217"/>
                <a:gd name="T6" fmla="*/ 217 w 217"/>
                <a:gd name="T7" fmla="*/ 32 h 217"/>
                <a:gd name="T8" fmla="*/ 185 w 217"/>
                <a:gd name="T9" fmla="*/ 0 h 217"/>
              </a:gdLst>
              <a:ahLst/>
              <a:cxnLst>
                <a:cxn ang="0">
                  <a:pos x="T0" y="T1"/>
                </a:cxn>
                <a:cxn ang="0">
                  <a:pos x="T2" y="T3"/>
                </a:cxn>
                <a:cxn ang="0">
                  <a:pos x="T4" y="T5"/>
                </a:cxn>
                <a:cxn ang="0">
                  <a:pos x="T6" y="T7"/>
                </a:cxn>
                <a:cxn ang="0">
                  <a:pos x="T8" y="T9"/>
                </a:cxn>
              </a:cxnLst>
              <a:rect l="0" t="0" r="r" b="b"/>
              <a:pathLst>
                <a:path w="217" h="217">
                  <a:moveTo>
                    <a:pt x="185" y="0"/>
                  </a:moveTo>
                  <a:lnTo>
                    <a:pt x="0" y="183"/>
                  </a:lnTo>
                  <a:lnTo>
                    <a:pt x="32" y="217"/>
                  </a:lnTo>
                  <a:lnTo>
                    <a:pt x="217" y="32"/>
                  </a:lnTo>
                  <a:lnTo>
                    <a:pt x="18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6" name="Freeform 100"/>
            <p:cNvSpPr>
              <a:spLocks/>
            </p:cNvSpPr>
            <p:nvPr/>
          </p:nvSpPr>
          <p:spPr bwMode="auto">
            <a:xfrm>
              <a:off x="28746450" y="-21942425"/>
              <a:ext cx="319088" cy="319087"/>
            </a:xfrm>
            <a:custGeom>
              <a:avLst/>
              <a:gdLst>
                <a:gd name="T0" fmla="*/ 0 w 201"/>
                <a:gd name="T1" fmla="*/ 184 h 201"/>
                <a:gd name="T2" fmla="*/ 18 w 201"/>
                <a:gd name="T3" fmla="*/ 201 h 201"/>
                <a:gd name="T4" fmla="*/ 201 w 201"/>
                <a:gd name="T5" fmla="*/ 16 h 201"/>
                <a:gd name="T6" fmla="*/ 185 w 201"/>
                <a:gd name="T7" fmla="*/ 0 h 201"/>
                <a:gd name="T8" fmla="*/ 0 w 201"/>
                <a:gd name="T9" fmla="*/ 184 h 201"/>
              </a:gdLst>
              <a:ahLst/>
              <a:cxnLst>
                <a:cxn ang="0">
                  <a:pos x="T0" y="T1"/>
                </a:cxn>
                <a:cxn ang="0">
                  <a:pos x="T2" y="T3"/>
                </a:cxn>
                <a:cxn ang="0">
                  <a:pos x="T4" y="T5"/>
                </a:cxn>
                <a:cxn ang="0">
                  <a:pos x="T6" y="T7"/>
                </a:cxn>
                <a:cxn ang="0">
                  <a:pos x="T8" y="T9"/>
                </a:cxn>
              </a:cxnLst>
              <a:rect l="0" t="0" r="r" b="b"/>
              <a:pathLst>
                <a:path w="201" h="201">
                  <a:moveTo>
                    <a:pt x="0" y="184"/>
                  </a:moveTo>
                  <a:lnTo>
                    <a:pt x="18" y="201"/>
                  </a:lnTo>
                  <a:lnTo>
                    <a:pt x="201" y="16"/>
                  </a:lnTo>
                  <a:lnTo>
                    <a:pt x="185" y="0"/>
                  </a:lnTo>
                  <a:lnTo>
                    <a:pt x="0" y="1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7" name="Freeform 101"/>
            <p:cNvSpPr>
              <a:spLocks/>
            </p:cNvSpPr>
            <p:nvPr/>
          </p:nvSpPr>
          <p:spPr bwMode="auto">
            <a:xfrm>
              <a:off x="28663900" y="-21629688"/>
              <a:ext cx="215900" cy="219075"/>
            </a:xfrm>
            <a:custGeom>
              <a:avLst/>
              <a:gdLst>
                <a:gd name="T0" fmla="*/ 136 w 136"/>
                <a:gd name="T1" fmla="*/ 96 h 138"/>
                <a:gd name="T2" fmla="*/ 40 w 136"/>
                <a:gd name="T3" fmla="*/ 0 h 138"/>
                <a:gd name="T4" fmla="*/ 0 w 136"/>
                <a:gd name="T5" fmla="*/ 94 h 138"/>
                <a:gd name="T6" fmla="*/ 42 w 136"/>
                <a:gd name="T7" fmla="*/ 138 h 138"/>
                <a:gd name="T8" fmla="*/ 136 w 136"/>
                <a:gd name="T9" fmla="*/ 96 h 138"/>
              </a:gdLst>
              <a:ahLst/>
              <a:cxnLst>
                <a:cxn ang="0">
                  <a:pos x="T0" y="T1"/>
                </a:cxn>
                <a:cxn ang="0">
                  <a:pos x="T2" y="T3"/>
                </a:cxn>
                <a:cxn ang="0">
                  <a:pos x="T4" y="T5"/>
                </a:cxn>
                <a:cxn ang="0">
                  <a:pos x="T6" y="T7"/>
                </a:cxn>
                <a:cxn ang="0">
                  <a:pos x="T8" y="T9"/>
                </a:cxn>
              </a:cxnLst>
              <a:rect l="0" t="0" r="r" b="b"/>
              <a:pathLst>
                <a:path w="136" h="138">
                  <a:moveTo>
                    <a:pt x="136" y="96"/>
                  </a:moveTo>
                  <a:lnTo>
                    <a:pt x="40" y="0"/>
                  </a:lnTo>
                  <a:lnTo>
                    <a:pt x="0" y="94"/>
                  </a:lnTo>
                  <a:lnTo>
                    <a:pt x="42" y="138"/>
                  </a:lnTo>
                  <a:lnTo>
                    <a:pt x="136" y="9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8" name="Freeform 102"/>
            <p:cNvSpPr>
              <a:spLocks/>
            </p:cNvSpPr>
            <p:nvPr/>
          </p:nvSpPr>
          <p:spPr bwMode="auto">
            <a:xfrm>
              <a:off x="28609925" y="-21461413"/>
              <a:ext cx="101600" cy="101600"/>
            </a:xfrm>
            <a:custGeom>
              <a:avLst/>
              <a:gdLst>
                <a:gd name="T0" fmla="*/ 0 w 64"/>
                <a:gd name="T1" fmla="*/ 64 h 64"/>
                <a:gd name="T2" fmla="*/ 64 w 64"/>
                <a:gd name="T3" fmla="*/ 36 h 64"/>
                <a:gd name="T4" fmla="*/ 28 w 64"/>
                <a:gd name="T5" fmla="*/ 0 h 64"/>
                <a:gd name="T6" fmla="*/ 0 w 64"/>
                <a:gd name="T7" fmla="*/ 64 h 64"/>
              </a:gdLst>
              <a:ahLst/>
              <a:cxnLst>
                <a:cxn ang="0">
                  <a:pos x="T0" y="T1"/>
                </a:cxn>
                <a:cxn ang="0">
                  <a:pos x="T2" y="T3"/>
                </a:cxn>
                <a:cxn ang="0">
                  <a:pos x="T4" y="T5"/>
                </a:cxn>
                <a:cxn ang="0">
                  <a:pos x="T6" y="T7"/>
                </a:cxn>
              </a:cxnLst>
              <a:rect l="0" t="0" r="r" b="b"/>
              <a:pathLst>
                <a:path w="64" h="64">
                  <a:moveTo>
                    <a:pt x="0" y="64"/>
                  </a:moveTo>
                  <a:lnTo>
                    <a:pt x="64" y="36"/>
                  </a:lnTo>
                  <a:lnTo>
                    <a:pt x="28" y="0"/>
                  </a:lnTo>
                  <a:lnTo>
                    <a:pt x="0" y="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9" name="Freeform 103"/>
            <p:cNvSpPr>
              <a:spLocks/>
            </p:cNvSpPr>
            <p:nvPr/>
          </p:nvSpPr>
          <p:spPr bwMode="auto">
            <a:xfrm>
              <a:off x="29056013" y="-22015450"/>
              <a:ext cx="212725" cy="209550"/>
            </a:xfrm>
            <a:custGeom>
              <a:avLst/>
              <a:gdLst>
                <a:gd name="T0" fmla="*/ 36 w 134"/>
                <a:gd name="T1" fmla="*/ 0 h 132"/>
                <a:gd name="T2" fmla="*/ 0 w 134"/>
                <a:gd name="T3" fmla="*/ 36 h 132"/>
                <a:gd name="T4" fmla="*/ 96 w 134"/>
                <a:gd name="T5" fmla="*/ 132 h 132"/>
                <a:gd name="T6" fmla="*/ 134 w 134"/>
                <a:gd name="T7" fmla="*/ 96 h 132"/>
                <a:gd name="T8" fmla="*/ 36 w 134"/>
                <a:gd name="T9" fmla="*/ 0 h 132"/>
              </a:gdLst>
              <a:ahLst/>
              <a:cxnLst>
                <a:cxn ang="0">
                  <a:pos x="T0" y="T1"/>
                </a:cxn>
                <a:cxn ang="0">
                  <a:pos x="T2" y="T3"/>
                </a:cxn>
                <a:cxn ang="0">
                  <a:pos x="T4" y="T5"/>
                </a:cxn>
                <a:cxn ang="0">
                  <a:pos x="T6" y="T7"/>
                </a:cxn>
                <a:cxn ang="0">
                  <a:pos x="T8" y="T9"/>
                </a:cxn>
              </a:cxnLst>
              <a:rect l="0" t="0" r="r" b="b"/>
              <a:pathLst>
                <a:path w="134" h="132">
                  <a:moveTo>
                    <a:pt x="36" y="0"/>
                  </a:moveTo>
                  <a:lnTo>
                    <a:pt x="0" y="36"/>
                  </a:lnTo>
                  <a:lnTo>
                    <a:pt x="96" y="132"/>
                  </a:lnTo>
                  <a:lnTo>
                    <a:pt x="134" y="96"/>
                  </a:lnTo>
                  <a:lnTo>
                    <a:pt x="3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0" name="Freeform 104"/>
            <p:cNvSpPr>
              <a:spLocks/>
            </p:cNvSpPr>
            <p:nvPr/>
          </p:nvSpPr>
          <p:spPr bwMode="auto">
            <a:xfrm>
              <a:off x="28081288" y="-22123400"/>
              <a:ext cx="857250" cy="1033462"/>
            </a:xfrm>
            <a:custGeom>
              <a:avLst/>
              <a:gdLst>
                <a:gd name="T0" fmla="*/ 501 w 540"/>
                <a:gd name="T1" fmla="*/ 485 h 651"/>
                <a:gd name="T2" fmla="*/ 395 w 540"/>
                <a:gd name="T3" fmla="*/ 485 h 651"/>
                <a:gd name="T4" fmla="*/ 395 w 540"/>
                <a:gd name="T5" fmla="*/ 615 h 651"/>
                <a:gd name="T6" fmla="*/ 36 w 540"/>
                <a:gd name="T7" fmla="*/ 615 h 651"/>
                <a:gd name="T8" fmla="*/ 36 w 540"/>
                <a:gd name="T9" fmla="*/ 148 h 651"/>
                <a:gd name="T10" fmla="*/ 501 w 540"/>
                <a:gd name="T11" fmla="*/ 148 h 651"/>
                <a:gd name="T12" fmla="*/ 501 w 540"/>
                <a:gd name="T13" fmla="*/ 188 h 651"/>
                <a:gd name="T14" fmla="*/ 540 w 540"/>
                <a:gd name="T15" fmla="*/ 150 h 651"/>
                <a:gd name="T16" fmla="*/ 540 w 540"/>
                <a:gd name="T17" fmla="*/ 28 h 651"/>
                <a:gd name="T18" fmla="*/ 469 w 540"/>
                <a:gd name="T19" fmla="*/ 28 h 651"/>
                <a:gd name="T20" fmla="*/ 469 w 540"/>
                <a:gd name="T21" fmla="*/ 94 h 651"/>
                <a:gd name="T22" fmla="*/ 455 w 540"/>
                <a:gd name="T23" fmla="*/ 94 h 651"/>
                <a:gd name="T24" fmla="*/ 455 w 540"/>
                <a:gd name="T25" fmla="*/ 0 h 651"/>
                <a:gd name="T26" fmla="*/ 431 w 540"/>
                <a:gd name="T27" fmla="*/ 0 h 651"/>
                <a:gd name="T28" fmla="*/ 431 w 540"/>
                <a:gd name="T29" fmla="*/ 94 h 651"/>
                <a:gd name="T30" fmla="*/ 419 w 540"/>
                <a:gd name="T31" fmla="*/ 94 h 651"/>
                <a:gd name="T32" fmla="*/ 419 w 540"/>
                <a:gd name="T33" fmla="*/ 28 h 651"/>
                <a:gd name="T34" fmla="*/ 379 w 540"/>
                <a:gd name="T35" fmla="*/ 28 h 651"/>
                <a:gd name="T36" fmla="*/ 379 w 540"/>
                <a:gd name="T37" fmla="*/ 94 h 651"/>
                <a:gd name="T38" fmla="*/ 367 w 540"/>
                <a:gd name="T39" fmla="*/ 94 h 651"/>
                <a:gd name="T40" fmla="*/ 367 w 540"/>
                <a:gd name="T41" fmla="*/ 0 h 651"/>
                <a:gd name="T42" fmla="*/ 345 w 540"/>
                <a:gd name="T43" fmla="*/ 0 h 651"/>
                <a:gd name="T44" fmla="*/ 345 w 540"/>
                <a:gd name="T45" fmla="*/ 94 h 651"/>
                <a:gd name="T46" fmla="*/ 331 w 540"/>
                <a:gd name="T47" fmla="*/ 94 h 651"/>
                <a:gd name="T48" fmla="*/ 331 w 540"/>
                <a:gd name="T49" fmla="*/ 28 h 651"/>
                <a:gd name="T50" fmla="*/ 291 w 540"/>
                <a:gd name="T51" fmla="*/ 28 h 651"/>
                <a:gd name="T52" fmla="*/ 291 w 540"/>
                <a:gd name="T53" fmla="*/ 94 h 651"/>
                <a:gd name="T54" fmla="*/ 279 w 540"/>
                <a:gd name="T55" fmla="*/ 94 h 651"/>
                <a:gd name="T56" fmla="*/ 279 w 540"/>
                <a:gd name="T57" fmla="*/ 0 h 651"/>
                <a:gd name="T58" fmla="*/ 257 w 540"/>
                <a:gd name="T59" fmla="*/ 0 h 651"/>
                <a:gd name="T60" fmla="*/ 257 w 540"/>
                <a:gd name="T61" fmla="*/ 94 h 651"/>
                <a:gd name="T62" fmla="*/ 243 w 540"/>
                <a:gd name="T63" fmla="*/ 94 h 651"/>
                <a:gd name="T64" fmla="*/ 243 w 540"/>
                <a:gd name="T65" fmla="*/ 28 h 651"/>
                <a:gd name="T66" fmla="*/ 203 w 540"/>
                <a:gd name="T67" fmla="*/ 28 h 651"/>
                <a:gd name="T68" fmla="*/ 203 w 540"/>
                <a:gd name="T69" fmla="*/ 94 h 651"/>
                <a:gd name="T70" fmla="*/ 191 w 540"/>
                <a:gd name="T71" fmla="*/ 94 h 651"/>
                <a:gd name="T72" fmla="*/ 191 w 540"/>
                <a:gd name="T73" fmla="*/ 0 h 651"/>
                <a:gd name="T74" fmla="*/ 169 w 540"/>
                <a:gd name="T75" fmla="*/ 0 h 651"/>
                <a:gd name="T76" fmla="*/ 169 w 540"/>
                <a:gd name="T77" fmla="*/ 94 h 651"/>
                <a:gd name="T78" fmla="*/ 155 w 540"/>
                <a:gd name="T79" fmla="*/ 94 h 651"/>
                <a:gd name="T80" fmla="*/ 155 w 540"/>
                <a:gd name="T81" fmla="*/ 28 h 651"/>
                <a:gd name="T82" fmla="*/ 121 w 540"/>
                <a:gd name="T83" fmla="*/ 28 h 651"/>
                <a:gd name="T84" fmla="*/ 121 w 540"/>
                <a:gd name="T85" fmla="*/ 94 h 651"/>
                <a:gd name="T86" fmla="*/ 109 w 540"/>
                <a:gd name="T87" fmla="*/ 94 h 651"/>
                <a:gd name="T88" fmla="*/ 109 w 540"/>
                <a:gd name="T89" fmla="*/ 0 h 651"/>
                <a:gd name="T90" fmla="*/ 85 w 540"/>
                <a:gd name="T91" fmla="*/ 0 h 651"/>
                <a:gd name="T92" fmla="*/ 85 w 540"/>
                <a:gd name="T93" fmla="*/ 94 h 651"/>
                <a:gd name="T94" fmla="*/ 73 w 540"/>
                <a:gd name="T95" fmla="*/ 94 h 651"/>
                <a:gd name="T96" fmla="*/ 73 w 540"/>
                <a:gd name="T97" fmla="*/ 28 h 651"/>
                <a:gd name="T98" fmla="*/ 0 w 540"/>
                <a:gd name="T99" fmla="*/ 28 h 651"/>
                <a:gd name="T100" fmla="*/ 0 w 540"/>
                <a:gd name="T101" fmla="*/ 112 h 651"/>
                <a:gd name="T102" fmla="*/ 0 w 540"/>
                <a:gd name="T103" fmla="*/ 130 h 651"/>
                <a:gd name="T104" fmla="*/ 0 w 540"/>
                <a:gd name="T105" fmla="*/ 651 h 651"/>
                <a:gd name="T106" fmla="*/ 429 w 540"/>
                <a:gd name="T107" fmla="*/ 651 h 651"/>
                <a:gd name="T108" fmla="*/ 540 w 540"/>
                <a:gd name="T109" fmla="*/ 527 h 651"/>
                <a:gd name="T110" fmla="*/ 540 w 540"/>
                <a:gd name="T111" fmla="*/ 401 h 651"/>
                <a:gd name="T112" fmla="*/ 501 w 540"/>
                <a:gd name="T113" fmla="*/ 441 h 651"/>
                <a:gd name="T114" fmla="*/ 501 w 540"/>
                <a:gd name="T115" fmla="*/ 48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651">
                  <a:moveTo>
                    <a:pt x="501" y="485"/>
                  </a:moveTo>
                  <a:lnTo>
                    <a:pt x="395" y="485"/>
                  </a:lnTo>
                  <a:lnTo>
                    <a:pt x="395" y="615"/>
                  </a:lnTo>
                  <a:lnTo>
                    <a:pt x="36" y="615"/>
                  </a:lnTo>
                  <a:lnTo>
                    <a:pt x="36" y="148"/>
                  </a:lnTo>
                  <a:lnTo>
                    <a:pt x="501" y="148"/>
                  </a:lnTo>
                  <a:lnTo>
                    <a:pt x="501" y="188"/>
                  </a:lnTo>
                  <a:lnTo>
                    <a:pt x="540" y="150"/>
                  </a:lnTo>
                  <a:lnTo>
                    <a:pt x="540" y="28"/>
                  </a:lnTo>
                  <a:lnTo>
                    <a:pt x="469" y="28"/>
                  </a:lnTo>
                  <a:lnTo>
                    <a:pt x="469" y="94"/>
                  </a:lnTo>
                  <a:lnTo>
                    <a:pt x="455" y="94"/>
                  </a:lnTo>
                  <a:lnTo>
                    <a:pt x="455" y="0"/>
                  </a:lnTo>
                  <a:lnTo>
                    <a:pt x="431" y="0"/>
                  </a:lnTo>
                  <a:lnTo>
                    <a:pt x="431" y="94"/>
                  </a:lnTo>
                  <a:lnTo>
                    <a:pt x="419" y="94"/>
                  </a:lnTo>
                  <a:lnTo>
                    <a:pt x="419" y="28"/>
                  </a:lnTo>
                  <a:lnTo>
                    <a:pt x="379" y="28"/>
                  </a:lnTo>
                  <a:lnTo>
                    <a:pt x="379" y="94"/>
                  </a:lnTo>
                  <a:lnTo>
                    <a:pt x="367" y="94"/>
                  </a:lnTo>
                  <a:lnTo>
                    <a:pt x="367" y="0"/>
                  </a:lnTo>
                  <a:lnTo>
                    <a:pt x="345" y="0"/>
                  </a:lnTo>
                  <a:lnTo>
                    <a:pt x="345" y="94"/>
                  </a:lnTo>
                  <a:lnTo>
                    <a:pt x="331" y="94"/>
                  </a:lnTo>
                  <a:lnTo>
                    <a:pt x="331" y="28"/>
                  </a:lnTo>
                  <a:lnTo>
                    <a:pt x="291" y="28"/>
                  </a:lnTo>
                  <a:lnTo>
                    <a:pt x="291" y="94"/>
                  </a:lnTo>
                  <a:lnTo>
                    <a:pt x="279" y="94"/>
                  </a:lnTo>
                  <a:lnTo>
                    <a:pt x="279" y="0"/>
                  </a:lnTo>
                  <a:lnTo>
                    <a:pt x="257" y="0"/>
                  </a:lnTo>
                  <a:lnTo>
                    <a:pt x="257" y="94"/>
                  </a:lnTo>
                  <a:lnTo>
                    <a:pt x="243" y="94"/>
                  </a:lnTo>
                  <a:lnTo>
                    <a:pt x="243" y="28"/>
                  </a:lnTo>
                  <a:lnTo>
                    <a:pt x="203" y="28"/>
                  </a:lnTo>
                  <a:lnTo>
                    <a:pt x="203" y="94"/>
                  </a:lnTo>
                  <a:lnTo>
                    <a:pt x="191" y="94"/>
                  </a:lnTo>
                  <a:lnTo>
                    <a:pt x="191" y="0"/>
                  </a:lnTo>
                  <a:lnTo>
                    <a:pt x="169" y="0"/>
                  </a:lnTo>
                  <a:lnTo>
                    <a:pt x="169" y="94"/>
                  </a:lnTo>
                  <a:lnTo>
                    <a:pt x="155" y="94"/>
                  </a:lnTo>
                  <a:lnTo>
                    <a:pt x="155" y="28"/>
                  </a:lnTo>
                  <a:lnTo>
                    <a:pt x="121" y="28"/>
                  </a:lnTo>
                  <a:lnTo>
                    <a:pt x="121" y="94"/>
                  </a:lnTo>
                  <a:lnTo>
                    <a:pt x="109" y="94"/>
                  </a:lnTo>
                  <a:lnTo>
                    <a:pt x="109" y="0"/>
                  </a:lnTo>
                  <a:lnTo>
                    <a:pt x="85" y="0"/>
                  </a:lnTo>
                  <a:lnTo>
                    <a:pt x="85" y="94"/>
                  </a:lnTo>
                  <a:lnTo>
                    <a:pt x="73" y="94"/>
                  </a:lnTo>
                  <a:lnTo>
                    <a:pt x="73" y="28"/>
                  </a:lnTo>
                  <a:lnTo>
                    <a:pt x="0" y="28"/>
                  </a:lnTo>
                  <a:lnTo>
                    <a:pt x="0" y="112"/>
                  </a:lnTo>
                  <a:lnTo>
                    <a:pt x="0" y="130"/>
                  </a:lnTo>
                  <a:lnTo>
                    <a:pt x="0" y="651"/>
                  </a:lnTo>
                  <a:lnTo>
                    <a:pt x="429" y="651"/>
                  </a:lnTo>
                  <a:lnTo>
                    <a:pt x="540" y="527"/>
                  </a:lnTo>
                  <a:lnTo>
                    <a:pt x="540" y="401"/>
                  </a:lnTo>
                  <a:lnTo>
                    <a:pt x="501" y="441"/>
                  </a:lnTo>
                  <a:lnTo>
                    <a:pt x="501" y="4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1" name="Rectangle 105"/>
            <p:cNvSpPr>
              <a:spLocks noChangeArrowheads="1"/>
            </p:cNvSpPr>
            <p:nvPr/>
          </p:nvSpPr>
          <p:spPr bwMode="auto">
            <a:xfrm>
              <a:off x="28241625" y="-21774150"/>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2" name="Rectangle 106"/>
            <p:cNvSpPr>
              <a:spLocks noChangeArrowheads="1"/>
            </p:cNvSpPr>
            <p:nvPr/>
          </p:nvSpPr>
          <p:spPr bwMode="auto">
            <a:xfrm>
              <a:off x="28238450" y="-21647150"/>
              <a:ext cx="333375" cy="5238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3" name="Rectangle 107"/>
            <p:cNvSpPr>
              <a:spLocks noChangeArrowheads="1"/>
            </p:cNvSpPr>
            <p:nvPr/>
          </p:nvSpPr>
          <p:spPr bwMode="auto">
            <a:xfrm>
              <a:off x="28241625" y="-21515388"/>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4" name="Rectangle 108"/>
            <p:cNvSpPr>
              <a:spLocks noChangeArrowheads="1"/>
            </p:cNvSpPr>
            <p:nvPr/>
          </p:nvSpPr>
          <p:spPr bwMode="auto">
            <a:xfrm>
              <a:off x="28241625" y="-21382038"/>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05" name="Freeform 109"/>
          <p:cNvSpPr>
            <a:spLocks noEditPoints="1"/>
          </p:cNvSpPr>
          <p:nvPr/>
        </p:nvSpPr>
        <p:spPr bwMode="auto">
          <a:xfrm>
            <a:off x="2352396" y="3736206"/>
            <a:ext cx="313334" cy="312895"/>
          </a:xfrm>
          <a:custGeom>
            <a:avLst/>
            <a:gdLst>
              <a:gd name="T0" fmla="*/ 178 w 356"/>
              <a:gd name="T1" fmla="*/ 0 h 356"/>
              <a:gd name="T2" fmla="*/ 0 w 356"/>
              <a:gd name="T3" fmla="*/ 178 h 356"/>
              <a:gd name="T4" fmla="*/ 178 w 356"/>
              <a:gd name="T5" fmla="*/ 356 h 356"/>
              <a:gd name="T6" fmla="*/ 356 w 356"/>
              <a:gd name="T7" fmla="*/ 178 h 356"/>
              <a:gd name="T8" fmla="*/ 178 w 356"/>
              <a:gd name="T9" fmla="*/ 0 h 356"/>
              <a:gd name="T10" fmla="*/ 178 w 356"/>
              <a:gd name="T11" fmla="*/ 33 h 356"/>
              <a:gd name="T12" fmla="*/ 304 w 356"/>
              <a:gd name="T13" fmla="*/ 107 h 356"/>
              <a:gd name="T14" fmla="*/ 194 w 356"/>
              <a:gd name="T15" fmla="*/ 153 h 356"/>
              <a:gd name="T16" fmla="*/ 178 w 356"/>
              <a:gd name="T17" fmla="*/ 150 h 356"/>
              <a:gd name="T18" fmla="*/ 162 w 356"/>
              <a:gd name="T19" fmla="*/ 154 h 356"/>
              <a:gd name="T20" fmla="*/ 51 w 356"/>
              <a:gd name="T21" fmla="*/ 107 h 356"/>
              <a:gd name="T22" fmla="*/ 178 w 356"/>
              <a:gd name="T23" fmla="*/ 33 h 356"/>
              <a:gd name="T24" fmla="*/ 151 w 356"/>
              <a:gd name="T25" fmla="*/ 321 h 356"/>
              <a:gd name="T26" fmla="*/ 33 w 356"/>
              <a:gd name="T27" fmla="*/ 178 h 356"/>
              <a:gd name="T28" fmla="*/ 35 w 356"/>
              <a:gd name="T29" fmla="*/ 150 h 356"/>
              <a:gd name="T30" fmla="*/ 140 w 356"/>
              <a:gd name="T31" fmla="*/ 195 h 356"/>
              <a:gd name="T32" fmla="*/ 151 w 356"/>
              <a:gd name="T33" fmla="*/ 217 h 356"/>
              <a:gd name="T34" fmla="*/ 151 w 356"/>
              <a:gd name="T35" fmla="*/ 321 h 356"/>
              <a:gd name="T36" fmla="*/ 178 w 356"/>
              <a:gd name="T37" fmla="*/ 207 h 356"/>
              <a:gd name="T38" fmla="*/ 160 w 356"/>
              <a:gd name="T39" fmla="*/ 189 h 356"/>
              <a:gd name="T40" fmla="*/ 178 w 356"/>
              <a:gd name="T41" fmla="*/ 172 h 356"/>
              <a:gd name="T42" fmla="*/ 196 w 356"/>
              <a:gd name="T43" fmla="*/ 189 h 356"/>
              <a:gd name="T44" fmla="*/ 178 w 356"/>
              <a:gd name="T45" fmla="*/ 207 h 356"/>
              <a:gd name="T46" fmla="*/ 205 w 356"/>
              <a:gd name="T47" fmla="*/ 321 h 356"/>
              <a:gd name="T48" fmla="*/ 205 w 356"/>
              <a:gd name="T49" fmla="*/ 217 h 356"/>
              <a:gd name="T50" fmla="*/ 216 w 356"/>
              <a:gd name="T51" fmla="*/ 195 h 356"/>
              <a:gd name="T52" fmla="*/ 321 w 356"/>
              <a:gd name="T53" fmla="*/ 150 h 356"/>
              <a:gd name="T54" fmla="*/ 323 w 356"/>
              <a:gd name="T55" fmla="*/ 178 h 356"/>
              <a:gd name="T56" fmla="*/ 205 w 356"/>
              <a:gd name="T57" fmla="*/ 32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6" h="356">
                <a:moveTo>
                  <a:pt x="178" y="0"/>
                </a:moveTo>
                <a:cubicBezTo>
                  <a:pt x="80" y="0"/>
                  <a:pt x="0" y="80"/>
                  <a:pt x="0" y="178"/>
                </a:cubicBezTo>
                <a:cubicBezTo>
                  <a:pt x="0" y="276"/>
                  <a:pt x="80" y="356"/>
                  <a:pt x="178" y="356"/>
                </a:cubicBezTo>
                <a:cubicBezTo>
                  <a:pt x="276" y="356"/>
                  <a:pt x="356" y="276"/>
                  <a:pt x="356" y="178"/>
                </a:cubicBezTo>
                <a:cubicBezTo>
                  <a:pt x="356" y="80"/>
                  <a:pt x="276" y="0"/>
                  <a:pt x="178" y="0"/>
                </a:cubicBezTo>
                <a:close/>
                <a:moveTo>
                  <a:pt x="178" y="33"/>
                </a:moveTo>
                <a:cubicBezTo>
                  <a:pt x="232" y="33"/>
                  <a:pt x="280" y="63"/>
                  <a:pt x="304" y="107"/>
                </a:cubicBezTo>
                <a:cubicBezTo>
                  <a:pt x="194" y="153"/>
                  <a:pt x="194" y="153"/>
                  <a:pt x="194" y="153"/>
                </a:cubicBezTo>
                <a:cubicBezTo>
                  <a:pt x="189" y="151"/>
                  <a:pt x="184" y="150"/>
                  <a:pt x="178" y="150"/>
                </a:cubicBezTo>
                <a:cubicBezTo>
                  <a:pt x="172" y="150"/>
                  <a:pt x="167" y="151"/>
                  <a:pt x="162" y="154"/>
                </a:cubicBezTo>
                <a:cubicBezTo>
                  <a:pt x="51" y="107"/>
                  <a:pt x="51" y="107"/>
                  <a:pt x="51" y="107"/>
                </a:cubicBezTo>
                <a:cubicBezTo>
                  <a:pt x="76" y="63"/>
                  <a:pt x="124" y="33"/>
                  <a:pt x="178" y="33"/>
                </a:cubicBezTo>
                <a:close/>
                <a:moveTo>
                  <a:pt x="151" y="321"/>
                </a:moveTo>
                <a:cubicBezTo>
                  <a:pt x="84" y="308"/>
                  <a:pt x="33" y="249"/>
                  <a:pt x="33" y="178"/>
                </a:cubicBezTo>
                <a:cubicBezTo>
                  <a:pt x="33" y="169"/>
                  <a:pt x="34" y="159"/>
                  <a:pt x="35" y="150"/>
                </a:cubicBezTo>
                <a:cubicBezTo>
                  <a:pt x="140" y="195"/>
                  <a:pt x="140" y="195"/>
                  <a:pt x="140" y="195"/>
                </a:cubicBezTo>
                <a:cubicBezTo>
                  <a:pt x="141" y="203"/>
                  <a:pt x="145" y="211"/>
                  <a:pt x="151" y="217"/>
                </a:cubicBezTo>
                <a:lnTo>
                  <a:pt x="151" y="321"/>
                </a:lnTo>
                <a:close/>
                <a:moveTo>
                  <a:pt x="178" y="207"/>
                </a:moveTo>
                <a:cubicBezTo>
                  <a:pt x="168" y="207"/>
                  <a:pt x="160" y="199"/>
                  <a:pt x="160" y="189"/>
                </a:cubicBezTo>
                <a:cubicBezTo>
                  <a:pt x="160" y="180"/>
                  <a:pt x="168" y="172"/>
                  <a:pt x="178" y="172"/>
                </a:cubicBezTo>
                <a:cubicBezTo>
                  <a:pt x="188" y="172"/>
                  <a:pt x="196" y="180"/>
                  <a:pt x="196" y="189"/>
                </a:cubicBezTo>
                <a:cubicBezTo>
                  <a:pt x="196" y="199"/>
                  <a:pt x="188" y="207"/>
                  <a:pt x="178" y="207"/>
                </a:cubicBezTo>
                <a:close/>
                <a:moveTo>
                  <a:pt x="205" y="321"/>
                </a:moveTo>
                <a:cubicBezTo>
                  <a:pt x="205" y="217"/>
                  <a:pt x="205" y="217"/>
                  <a:pt x="205" y="217"/>
                </a:cubicBezTo>
                <a:cubicBezTo>
                  <a:pt x="211" y="211"/>
                  <a:pt x="215" y="203"/>
                  <a:pt x="216" y="195"/>
                </a:cubicBezTo>
                <a:cubicBezTo>
                  <a:pt x="321" y="150"/>
                  <a:pt x="321" y="150"/>
                  <a:pt x="321" y="150"/>
                </a:cubicBezTo>
                <a:cubicBezTo>
                  <a:pt x="322" y="159"/>
                  <a:pt x="323" y="169"/>
                  <a:pt x="323" y="178"/>
                </a:cubicBezTo>
                <a:cubicBezTo>
                  <a:pt x="323" y="249"/>
                  <a:pt x="272" y="308"/>
                  <a:pt x="205" y="321"/>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06" name="组合 105"/>
          <p:cNvGrpSpPr/>
          <p:nvPr/>
        </p:nvGrpSpPr>
        <p:grpSpPr>
          <a:xfrm>
            <a:off x="3167293" y="3711506"/>
            <a:ext cx="340236" cy="339828"/>
            <a:chOff x="-29558379" y="-17743562"/>
            <a:chExt cx="1317625" cy="1316038"/>
          </a:xfrm>
          <a:solidFill>
            <a:srgbClr val="779F08"/>
          </a:solidFill>
        </p:grpSpPr>
        <p:sp>
          <p:nvSpPr>
            <p:cNvPr id="107" name="Freeform 123"/>
            <p:cNvSpPr>
              <a:spLocks/>
            </p:cNvSpPr>
            <p:nvPr/>
          </p:nvSpPr>
          <p:spPr bwMode="auto">
            <a:xfrm>
              <a:off x="-29402804" y="-17270487"/>
              <a:ext cx="363538" cy="319088"/>
            </a:xfrm>
            <a:custGeom>
              <a:avLst/>
              <a:gdLst>
                <a:gd name="T0" fmla="*/ 14 w 114"/>
                <a:gd name="T1" fmla="*/ 0 h 100"/>
                <a:gd name="T2" fmla="*/ 10 w 114"/>
                <a:gd name="T3" fmla="*/ 100 h 100"/>
                <a:gd name="T4" fmla="*/ 114 w 114"/>
                <a:gd name="T5" fmla="*/ 4 h 100"/>
                <a:gd name="T6" fmla="*/ 14 w 114"/>
                <a:gd name="T7" fmla="*/ 0 h 100"/>
              </a:gdLst>
              <a:ahLst/>
              <a:cxnLst>
                <a:cxn ang="0">
                  <a:pos x="T0" y="T1"/>
                </a:cxn>
                <a:cxn ang="0">
                  <a:pos x="T2" y="T3"/>
                </a:cxn>
                <a:cxn ang="0">
                  <a:pos x="T4" y="T5"/>
                </a:cxn>
                <a:cxn ang="0">
                  <a:pos x="T6" y="T7"/>
                </a:cxn>
              </a:cxnLst>
              <a:rect l="0" t="0" r="r" b="b"/>
              <a:pathLst>
                <a:path w="114" h="100">
                  <a:moveTo>
                    <a:pt x="14" y="0"/>
                  </a:moveTo>
                  <a:cubicBezTo>
                    <a:pt x="2" y="32"/>
                    <a:pt x="0" y="67"/>
                    <a:pt x="10" y="100"/>
                  </a:cubicBezTo>
                  <a:cubicBezTo>
                    <a:pt x="114" y="4"/>
                    <a:pt x="114" y="4"/>
                    <a:pt x="114" y="4"/>
                  </a:cubicBez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8" name="Freeform 124"/>
            <p:cNvSpPr>
              <a:spLocks/>
            </p:cNvSpPr>
            <p:nvPr/>
          </p:nvSpPr>
          <p:spPr bwMode="auto">
            <a:xfrm>
              <a:off x="-29048792" y="-17591162"/>
              <a:ext cx="333375" cy="381000"/>
            </a:xfrm>
            <a:custGeom>
              <a:avLst/>
              <a:gdLst>
                <a:gd name="T0" fmla="*/ 105 w 105"/>
                <a:gd name="T1" fmla="*/ 15 h 120"/>
                <a:gd name="T2" fmla="*/ 0 w 105"/>
                <a:gd name="T3" fmla="*/ 11 h 120"/>
                <a:gd name="T4" fmla="*/ 101 w 105"/>
                <a:gd name="T5" fmla="*/ 120 h 120"/>
                <a:gd name="T6" fmla="*/ 105 w 105"/>
                <a:gd name="T7" fmla="*/ 15 h 120"/>
              </a:gdLst>
              <a:ahLst/>
              <a:cxnLst>
                <a:cxn ang="0">
                  <a:pos x="T0" y="T1"/>
                </a:cxn>
                <a:cxn ang="0">
                  <a:pos x="T2" y="T3"/>
                </a:cxn>
                <a:cxn ang="0">
                  <a:pos x="T4" y="T5"/>
                </a:cxn>
                <a:cxn ang="0">
                  <a:pos x="T6" y="T7"/>
                </a:cxn>
              </a:cxnLst>
              <a:rect l="0" t="0" r="r" b="b"/>
              <a:pathLst>
                <a:path w="105" h="120">
                  <a:moveTo>
                    <a:pt x="105" y="15"/>
                  </a:moveTo>
                  <a:cubicBezTo>
                    <a:pt x="72" y="2"/>
                    <a:pt x="35" y="0"/>
                    <a:pt x="0" y="11"/>
                  </a:cubicBezTo>
                  <a:cubicBezTo>
                    <a:pt x="101" y="120"/>
                    <a:pt x="101" y="120"/>
                    <a:pt x="101" y="120"/>
                  </a:cubicBezTo>
                  <a:lnTo>
                    <a:pt x="105"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9" name="Freeform 125"/>
            <p:cNvSpPr>
              <a:spLocks/>
            </p:cNvSpPr>
            <p:nvPr/>
          </p:nvSpPr>
          <p:spPr bwMode="auto">
            <a:xfrm>
              <a:off x="-29336129" y="-17540362"/>
              <a:ext cx="468313" cy="241300"/>
            </a:xfrm>
            <a:custGeom>
              <a:avLst/>
              <a:gdLst>
                <a:gd name="T0" fmla="*/ 76 w 147"/>
                <a:gd name="T1" fmla="*/ 0 h 76"/>
                <a:gd name="T2" fmla="*/ 32 w 147"/>
                <a:gd name="T3" fmla="*/ 29 h 76"/>
                <a:gd name="T4" fmla="*/ 0 w 147"/>
                <a:gd name="T5" fmla="*/ 71 h 76"/>
                <a:gd name="T6" fmla="*/ 147 w 147"/>
                <a:gd name="T7" fmla="*/ 76 h 76"/>
                <a:gd name="T8" fmla="*/ 76 w 147"/>
                <a:gd name="T9" fmla="*/ 0 h 76"/>
              </a:gdLst>
              <a:ahLst/>
              <a:cxnLst>
                <a:cxn ang="0">
                  <a:pos x="T0" y="T1"/>
                </a:cxn>
                <a:cxn ang="0">
                  <a:pos x="T2" y="T3"/>
                </a:cxn>
                <a:cxn ang="0">
                  <a:pos x="T4" y="T5"/>
                </a:cxn>
                <a:cxn ang="0">
                  <a:pos x="T6" y="T7"/>
                </a:cxn>
                <a:cxn ang="0">
                  <a:pos x="T8" y="T9"/>
                </a:cxn>
              </a:cxnLst>
              <a:rect l="0" t="0" r="r" b="b"/>
              <a:pathLst>
                <a:path w="147" h="76">
                  <a:moveTo>
                    <a:pt x="76" y="0"/>
                  </a:moveTo>
                  <a:cubicBezTo>
                    <a:pt x="60" y="7"/>
                    <a:pt x="45" y="17"/>
                    <a:pt x="32" y="29"/>
                  </a:cubicBezTo>
                  <a:cubicBezTo>
                    <a:pt x="19" y="41"/>
                    <a:pt x="8" y="55"/>
                    <a:pt x="0" y="71"/>
                  </a:cubicBezTo>
                  <a:cubicBezTo>
                    <a:pt x="147" y="76"/>
                    <a:pt x="147" y="76"/>
                    <a:pt x="147" y="76"/>
                  </a:cubicBezTo>
                  <a:lnTo>
                    <a:pt x="7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0" name="Freeform 126"/>
            <p:cNvSpPr>
              <a:spLocks/>
            </p:cNvSpPr>
            <p:nvPr/>
          </p:nvSpPr>
          <p:spPr bwMode="auto">
            <a:xfrm>
              <a:off x="-28690017" y="-17524487"/>
              <a:ext cx="241300" cy="468313"/>
            </a:xfrm>
            <a:custGeom>
              <a:avLst/>
              <a:gdLst>
                <a:gd name="T0" fmla="*/ 47 w 76"/>
                <a:gd name="T1" fmla="*/ 32 h 147"/>
                <a:gd name="T2" fmla="*/ 6 w 76"/>
                <a:gd name="T3" fmla="*/ 0 h 147"/>
                <a:gd name="T4" fmla="*/ 0 w 76"/>
                <a:gd name="T5" fmla="*/ 147 h 147"/>
                <a:gd name="T6" fmla="*/ 76 w 76"/>
                <a:gd name="T7" fmla="*/ 77 h 147"/>
                <a:gd name="T8" fmla="*/ 47 w 76"/>
                <a:gd name="T9" fmla="*/ 32 h 147"/>
              </a:gdLst>
              <a:ahLst/>
              <a:cxnLst>
                <a:cxn ang="0">
                  <a:pos x="T0" y="T1"/>
                </a:cxn>
                <a:cxn ang="0">
                  <a:pos x="T2" y="T3"/>
                </a:cxn>
                <a:cxn ang="0">
                  <a:pos x="T4" y="T5"/>
                </a:cxn>
                <a:cxn ang="0">
                  <a:pos x="T6" y="T7"/>
                </a:cxn>
                <a:cxn ang="0">
                  <a:pos x="T8" y="T9"/>
                </a:cxn>
              </a:cxnLst>
              <a:rect l="0" t="0" r="r" b="b"/>
              <a:pathLst>
                <a:path w="76" h="147">
                  <a:moveTo>
                    <a:pt x="47" y="32"/>
                  </a:moveTo>
                  <a:cubicBezTo>
                    <a:pt x="35" y="19"/>
                    <a:pt x="21" y="8"/>
                    <a:pt x="6" y="0"/>
                  </a:cubicBezTo>
                  <a:cubicBezTo>
                    <a:pt x="0" y="147"/>
                    <a:pt x="0" y="147"/>
                    <a:pt x="0" y="147"/>
                  </a:cubicBezTo>
                  <a:cubicBezTo>
                    <a:pt x="76" y="77"/>
                    <a:pt x="76" y="77"/>
                    <a:pt x="76" y="77"/>
                  </a:cubicBezTo>
                  <a:cubicBezTo>
                    <a:pt x="69" y="61"/>
                    <a:pt x="60" y="46"/>
                    <a:pt x="4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1" name="Freeform 127"/>
            <p:cNvSpPr>
              <a:spLocks/>
            </p:cNvSpPr>
            <p:nvPr/>
          </p:nvSpPr>
          <p:spPr bwMode="auto">
            <a:xfrm>
              <a:off x="-28769392" y="-17226037"/>
              <a:ext cx="373063" cy="331788"/>
            </a:xfrm>
            <a:custGeom>
              <a:avLst/>
              <a:gdLst>
                <a:gd name="T0" fmla="*/ 107 w 117"/>
                <a:gd name="T1" fmla="*/ 0 h 104"/>
                <a:gd name="T2" fmla="*/ 0 w 117"/>
                <a:gd name="T3" fmla="*/ 100 h 104"/>
                <a:gd name="T4" fmla="*/ 101 w 117"/>
                <a:gd name="T5" fmla="*/ 104 h 104"/>
                <a:gd name="T6" fmla="*/ 107 w 117"/>
                <a:gd name="T7" fmla="*/ 0 h 104"/>
              </a:gdLst>
              <a:ahLst/>
              <a:cxnLst>
                <a:cxn ang="0">
                  <a:pos x="T0" y="T1"/>
                </a:cxn>
                <a:cxn ang="0">
                  <a:pos x="T2" y="T3"/>
                </a:cxn>
                <a:cxn ang="0">
                  <a:pos x="T4" y="T5"/>
                </a:cxn>
                <a:cxn ang="0">
                  <a:pos x="T6" y="T7"/>
                </a:cxn>
              </a:cxnLst>
              <a:rect l="0" t="0" r="r" b="b"/>
              <a:pathLst>
                <a:path w="117" h="104">
                  <a:moveTo>
                    <a:pt x="107" y="0"/>
                  </a:moveTo>
                  <a:cubicBezTo>
                    <a:pt x="0" y="100"/>
                    <a:pt x="0" y="100"/>
                    <a:pt x="0" y="100"/>
                  </a:cubicBezTo>
                  <a:cubicBezTo>
                    <a:pt x="101" y="104"/>
                    <a:pt x="101" y="104"/>
                    <a:pt x="101" y="104"/>
                  </a:cubicBezTo>
                  <a:cubicBezTo>
                    <a:pt x="115" y="71"/>
                    <a:pt x="117" y="34"/>
                    <a:pt x="10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2" name="Freeform 128"/>
            <p:cNvSpPr>
              <a:spLocks noEditPoints="1"/>
            </p:cNvSpPr>
            <p:nvPr/>
          </p:nvSpPr>
          <p:spPr bwMode="auto">
            <a:xfrm>
              <a:off x="-29558379" y="-17743562"/>
              <a:ext cx="1317625" cy="1316038"/>
            </a:xfrm>
            <a:custGeom>
              <a:avLst/>
              <a:gdLst>
                <a:gd name="T0" fmla="*/ 344 w 414"/>
                <a:gd name="T1" fmla="*/ 80 h 414"/>
                <a:gd name="T2" fmla="*/ 80 w 414"/>
                <a:gd name="T3" fmla="*/ 70 h 414"/>
                <a:gd name="T4" fmla="*/ 70 w 414"/>
                <a:gd name="T5" fmla="*/ 334 h 414"/>
                <a:gd name="T6" fmla="*/ 334 w 414"/>
                <a:gd name="T7" fmla="*/ 344 h 414"/>
                <a:gd name="T8" fmla="*/ 344 w 414"/>
                <a:gd name="T9" fmla="*/ 80 h 414"/>
                <a:gd name="T10" fmla="*/ 324 w 414"/>
                <a:gd name="T11" fmla="*/ 333 h 414"/>
                <a:gd name="T12" fmla="*/ 81 w 414"/>
                <a:gd name="T13" fmla="*/ 324 h 414"/>
                <a:gd name="T14" fmla="*/ 90 w 414"/>
                <a:gd name="T15" fmla="*/ 81 h 414"/>
                <a:gd name="T16" fmla="*/ 333 w 414"/>
                <a:gd name="T17" fmla="*/ 90 h 414"/>
                <a:gd name="T18" fmla="*/ 324 w 414"/>
                <a:gd name="T19" fmla="*/ 3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4" h="414">
                  <a:moveTo>
                    <a:pt x="344" y="80"/>
                  </a:moveTo>
                  <a:cubicBezTo>
                    <a:pt x="274" y="5"/>
                    <a:pt x="156" y="0"/>
                    <a:pt x="80" y="70"/>
                  </a:cubicBezTo>
                  <a:cubicBezTo>
                    <a:pt x="4" y="140"/>
                    <a:pt x="0" y="259"/>
                    <a:pt x="70" y="334"/>
                  </a:cubicBezTo>
                  <a:cubicBezTo>
                    <a:pt x="140" y="410"/>
                    <a:pt x="258" y="414"/>
                    <a:pt x="334" y="344"/>
                  </a:cubicBezTo>
                  <a:cubicBezTo>
                    <a:pt x="409" y="274"/>
                    <a:pt x="414" y="156"/>
                    <a:pt x="344" y="80"/>
                  </a:cubicBezTo>
                  <a:close/>
                  <a:moveTo>
                    <a:pt x="324" y="333"/>
                  </a:moveTo>
                  <a:cubicBezTo>
                    <a:pt x="254" y="398"/>
                    <a:pt x="145" y="394"/>
                    <a:pt x="81" y="324"/>
                  </a:cubicBezTo>
                  <a:cubicBezTo>
                    <a:pt x="16" y="255"/>
                    <a:pt x="20" y="146"/>
                    <a:pt x="90" y="81"/>
                  </a:cubicBezTo>
                  <a:cubicBezTo>
                    <a:pt x="160" y="16"/>
                    <a:pt x="269" y="20"/>
                    <a:pt x="333" y="90"/>
                  </a:cubicBezTo>
                  <a:cubicBezTo>
                    <a:pt x="398" y="160"/>
                    <a:pt x="394" y="269"/>
                    <a:pt x="324" y="3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3" name="Freeform 129"/>
            <p:cNvSpPr>
              <a:spLocks/>
            </p:cNvSpPr>
            <p:nvPr/>
          </p:nvSpPr>
          <p:spPr bwMode="auto">
            <a:xfrm>
              <a:off x="-28918617" y="-16856150"/>
              <a:ext cx="444500" cy="222250"/>
            </a:xfrm>
            <a:custGeom>
              <a:avLst/>
              <a:gdLst>
                <a:gd name="T0" fmla="*/ 0 w 140"/>
                <a:gd name="T1" fmla="*/ 0 h 70"/>
                <a:gd name="T2" fmla="*/ 65 w 140"/>
                <a:gd name="T3" fmla="*/ 70 h 70"/>
                <a:gd name="T4" fmla="*/ 111 w 140"/>
                <a:gd name="T5" fmla="*/ 41 h 70"/>
                <a:gd name="T6" fmla="*/ 140 w 140"/>
                <a:gd name="T7" fmla="*/ 4 h 70"/>
                <a:gd name="T8" fmla="*/ 0 w 140"/>
                <a:gd name="T9" fmla="*/ 0 h 70"/>
              </a:gdLst>
              <a:ahLst/>
              <a:cxnLst>
                <a:cxn ang="0">
                  <a:pos x="T0" y="T1"/>
                </a:cxn>
                <a:cxn ang="0">
                  <a:pos x="T2" y="T3"/>
                </a:cxn>
                <a:cxn ang="0">
                  <a:pos x="T4" y="T5"/>
                </a:cxn>
                <a:cxn ang="0">
                  <a:pos x="T6" y="T7"/>
                </a:cxn>
                <a:cxn ang="0">
                  <a:pos x="T8" y="T9"/>
                </a:cxn>
              </a:cxnLst>
              <a:rect l="0" t="0" r="r" b="b"/>
              <a:pathLst>
                <a:path w="140" h="70">
                  <a:moveTo>
                    <a:pt x="0" y="0"/>
                  </a:moveTo>
                  <a:cubicBezTo>
                    <a:pt x="65" y="70"/>
                    <a:pt x="65" y="70"/>
                    <a:pt x="65" y="70"/>
                  </a:cubicBezTo>
                  <a:cubicBezTo>
                    <a:pt x="82" y="63"/>
                    <a:pt x="97" y="53"/>
                    <a:pt x="111" y="41"/>
                  </a:cubicBezTo>
                  <a:cubicBezTo>
                    <a:pt x="123" y="30"/>
                    <a:pt x="132" y="18"/>
                    <a:pt x="140" y="4"/>
                  </a:cubicBezTo>
                  <a:cubicBezTo>
                    <a:pt x="140" y="4"/>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4" name="Freeform 130"/>
            <p:cNvSpPr>
              <a:spLocks/>
            </p:cNvSpPr>
            <p:nvPr/>
          </p:nvSpPr>
          <p:spPr bwMode="auto">
            <a:xfrm>
              <a:off x="-29355179" y="-17116500"/>
              <a:ext cx="233363" cy="454025"/>
            </a:xfrm>
            <a:custGeom>
              <a:avLst/>
              <a:gdLst>
                <a:gd name="T0" fmla="*/ 30 w 73"/>
                <a:gd name="T1" fmla="*/ 115 h 143"/>
                <a:gd name="T2" fmla="*/ 66 w 73"/>
                <a:gd name="T3" fmla="*/ 143 h 143"/>
                <a:gd name="T4" fmla="*/ 72 w 73"/>
                <a:gd name="T5" fmla="*/ 22 h 143"/>
                <a:gd name="T6" fmla="*/ 73 w 73"/>
                <a:gd name="T7" fmla="*/ 0 h 143"/>
                <a:gd name="T8" fmla="*/ 0 w 73"/>
                <a:gd name="T9" fmla="*/ 68 h 143"/>
                <a:gd name="T10" fmla="*/ 30 w 73"/>
                <a:gd name="T11" fmla="*/ 115 h 143"/>
              </a:gdLst>
              <a:ahLst/>
              <a:cxnLst>
                <a:cxn ang="0">
                  <a:pos x="T0" y="T1"/>
                </a:cxn>
                <a:cxn ang="0">
                  <a:pos x="T2" y="T3"/>
                </a:cxn>
                <a:cxn ang="0">
                  <a:pos x="T4" y="T5"/>
                </a:cxn>
                <a:cxn ang="0">
                  <a:pos x="T6" y="T7"/>
                </a:cxn>
                <a:cxn ang="0">
                  <a:pos x="T8" y="T9"/>
                </a:cxn>
                <a:cxn ang="0">
                  <a:pos x="T10" y="T11"/>
                </a:cxn>
              </a:cxnLst>
              <a:rect l="0" t="0" r="r" b="b"/>
              <a:pathLst>
                <a:path w="73" h="143">
                  <a:moveTo>
                    <a:pt x="30" y="115"/>
                  </a:moveTo>
                  <a:cubicBezTo>
                    <a:pt x="41" y="126"/>
                    <a:pt x="53" y="136"/>
                    <a:pt x="66" y="143"/>
                  </a:cubicBezTo>
                  <a:cubicBezTo>
                    <a:pt x="72" y="22"/>
                    <a:pt x="72" y="22"/>
                    <a:pt x="72" y="22"/>
                  </a:cubicBezTo>
                  <a:cubicBezTo>
                    <a:pt x="73" y="0"/>
                    <a:pt x="73" y="0"/>
                    <a:pt x="73" y="0"/>
                  </a:cubicBezTo>
                  <a:cubicBezTo>
                    <a:pt x="0" y="68"/>
                    <a:pt x="0" y="68"/>
                    <a:pt x="0" y="68"/>
                  </a:cubicBezTo>
                  <a:cubicBezTo>
                    <a:pt x="7" y="84"/>
                    <a:pt x="17" y="100"/>
                    <a:pt x="30" y="1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5" name="Freeform 131"/>
            <p:cNvSpPr>
              <a:spLocks/>
            </p:cNvSpPr>
            <p:nvPr/>
          </p:nvSpPr>
          <p:spPr bwMode="auto">
            <a:xfrm>
              <a:off x="-29083717" y="-16932350"/>
              <a:ext cx="307975" cy="346075"/>
            </a:xfrm>
            <a:custGeom>
              <a:avLst/>
              <a:gdLst>
                <a:gd name="T0" fmla="*/ 3 w 97"/>
                <a:gd name="T1" fmla="*/ 0 h 109"/>
                <a:gd name="T2" fmla="*/ 0 w 97"/>
                <a:gd name="T3" fmla="*/ 95 h 109"/>
                <a:gd name="T4" fmla="*/ 97 w 97"/>
                <a:gd name="T5" fmla="*/ 101 h 109"/>
                <a:gd name="T6" fmla="*/ 16 w 97"/>
                <a:gd name="T7" fmla="*/ 13 h 109"/>
                <a:gd name="T8" fmla="*/ 3 w 97"/>
                <a:gd name="T9" fmla="*/ 0 h 109"/>
              </a:gdLst>
              <a:ahLst/>
              <a:cxnLst>
                <a:cxn ang="0">
                  <a:pos x="T0" y="T1"/>
                </a:cxn>
                <a:cxn ang="0">
                  <a:pos x="T2" y="T3"/>
                </a:cxn>
                <a:cxn ang="0">
                  <a:pos x="T4" y="T5"/>
                </a:cxn>
                <a:cxn ang="0">
                  <a:pos x="T6" y="T7"/>
                </a:cxn>
                <a:cxn ang="0">
                  <a:pos x="T8" y="T9"/>
                </a:cxn>
              </a:cxnLst>
              <a:rect l="0" t="0" r="r" b="b"/>
              <a:pathLst>
                <a:path w="97" h="109">
                  <a:moveTo>
                    <a:pt x="3" y="0"/>
                  </a:moveTo>
                  <a:cubicBezTo>
                    <a:pt x="0" y="95"/>
                    <a:pt x="0" y="95"/>
                    <a:pt x="0" y="95"/>
                  </a:cubicBezTo>
                  <a:cubicBezTo>
                    <a:pt x="31" y="107"/>
                    <a:pt x="65" y="109"/>
                    <a:pt x="97" y="101"/>
                  </a:cubicBezTo>
                  <a:cubicBezTo>
                    <a:pt x="16" y="13"/>
                    <a:pt x="16" y="13"/>
                    <a:pt x="16" y="1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16" name="组合 115"/>
          <p:cNvGrpSpPr/>
          <p:nvPr/>
        </p:nvGrpSpPr>
        <p:grpSpPr>
          <a:xfrm>
            <a:off x="4555559" y="3282748"/>
            <a:ext cx="456342" cy="317604"/>
            <a:chOff x="-5320429" y="-2108275"/>
            <a:chExt cx="1708150" cy="1144588"/>
          </a:xfrm>
          <a:solidFill>
            <a:srgbClr val="779F08"/>
          </a:solidFill>
        </p:grpSpPr>
        <p:sp>
          <p:nvSpPr>
            <p:cNvPr id="117" name="Freeform 132"/>
            <p:cNvSpPr>
              <a:spLocks/>
            </p:cNvSpPr>
            <p:nvPr/>
          </p:nvSpPr>
          <p:spPr bwMode="auto">
            <a:xfrm>
              <a:off x="-4391742" y="-2076525"/>
              <a:ext cx="779463" cy="1112838"/>
            </a:xfrm>
            <a:custGeom>
              <a:avLst/>
              <a:gdLst>
                <a:gd name="T0" fmla="*/ 216 w 245"/>
                <a:gd name="T1" fmla="*/ 6 h 350"/>
                <a:gd name="T2" fmla="*/ 165 w 245"/>
                <a:gd name="T3" fmla="*/ 5 h 350"/>
                <a:gd name="T4" fmla="*/ 152 w 245"/>
                <a:gd name="T5" fmla="*/ 14 h 350"/>
                <a:gd name="T6" fmla="*/ 117 w 245"/>
                <a:gd name="T7" fmla="*/ 141 h 350"/>
                <a:gd name="T8" fmla="*/ 94 w 245"/>
                <a:gd name="T9" fmla="*/ 145 h 350"/>
                <a:gd name="T10" fmla="*/ 119 w 245"/>
                <a:gd name="T11" fmla="*/ 102 h 350"/>
                <a:gd name="T12" fmla="*/ 117 w 245"/>
                <a:gd name="T13" fmla="*/ 84 h 350"/>
                <a:gd name="T14" fmla="*/ 92 w 245"/>
                <a:gd name="T15" fmla="*/ 70 h 350"/>
                <a:gd name="T16" fmla="*/ 72 w 245"/>
                <a:gd name="T17" fmla="*/ 75 h 350"/>
                <a:gd name="T18" fmla="*/ 0 w 245"/>
                <a:gd name="T19" fmla="*/ 200 h 350"/>
                <a:gd name="T20" fmla="*/ 0 w 245"/>
                <a:gd name="T21" fmla="*/ 350 h 350"/>
                <a:gd name="T22" fmla="*/ 106 w 245"/>
                <a:gd name="T23" fmla="*/ 350 h 350"/>
                <a:gd name="T24" fmla="*/ 106 w 245"/>
                <a:gd name="T25" fmla="*/ 262 h 350"/>
                <a:gd name="T26" fmla="*/ 199 w 245"/>
                <a:gd name="T27" fmla="*/ 163 h 350"/>
                <a:gd name="T28" fmla="*/ 216 w 245"/>
                <a:gd name="T29" fmla="*/ 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216" y="6"/>
                  </a:moveTo>
                  <a:cubicBezTo>
                    <a:pt x="216" y="6"/>
                    <a:pt x="184" y="0"/>
                    <a:pt x="165" y="5"/>
                  </a:cubicBezTo>
                  <a:cubicBezTo>
                    <a:pt x="155" y="6"/>
                    <a:pt x="152" y="14"/>
                    <a:pt x="152" y="14"/>
                  </a:cubicBezTo>
                  <a:cubicBezTo>
                    <a:pt x="146" y="31"/>
                    <a:pt x="196" y="92"/>
                    <a:pt x="117" y="141"/>
                  </a:cubicBezTo>
                  <a:cubicBezTo>
                    <a:pt x="109" y="144"/>
                    <a:pt x="102" y="145"/>
                    <a:pt x="94" y="145"/>
                  </a:cubicBezTo>
                  <a:cubicBezTo>
                    <a:pt x="119" y="102"/>
                    <a:pt x="119" y="102"/>
                    <a:pt x="119" y="102"/>
                  </a:cubicBezTo>
                  <a:cubicBezTo>
                    <a:pt x="119" y="102"/>
                    <a:pt x="127" y="90"/>
                    <a:pt x="117" y="84"/>
                  </a:cubicBezTo>
                  <a:cubicBezTo>
                    <a:pt x="107" y="78"/>
                    <a:pt x="92" y="70"/>
                    <a:pt x="92" y="70"/>
                  </a:cubicBezTo>
                  <a:cubicBezTo>
                    <a:pt x="92" y="70"/>
                    <a:pt x="80" y="62"/>
                    <a:pt x="72" y="75"/>
                  </a:cubicBezTo>
                  <a:cubicBezTo>
                    <a:pt x="70" y="79"/>
                    <a:pt x="0" y="200"/>
                    <a:pt x="0" y="200"/>
                  </a:cubicBezTo>
                  <a:cubicBezTo>
                    <a:pt x="0" y="350"/>
                    <a:pt x="0" y="350"/>
                    <a:pt x="0" y="350"/>
                  </a:cubicBezTo>
                  <a:cubicBezTo>
                    <a:pt x="106" y="350"/>
                    <a:pt x="106" y="350"/>
                    <a:pt x="106" y="350"/>
                  </a:cubicBezTo>
                  <a:cubicBezTo>
                    <a:pt x="106" y="262"/>
                    <a:pt x="106" y="262"/>
                    <a:pt x="106" y="262"/>
                  </a:cubicBezTo>
                  <a:cubicBezTo>
                    <a:pt x="106" y="262"/>
                    <a:pt x="182" y="193"/>
                    <a:pt x="199" y="163"/>
                  </a:cubicBezTo>
                  <a:cubicBezTo>
                    <a:pt x="199" y="163"/>
                    <a:pt x="245" y="90"/>
                    <a:pt x="21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8" name="Freeform 133"/>
            <p:cNvSpPr>
              <a:spLocks/>
            </p:cNvSpPr>
            <p:nvPr/>
          </p:nvSpPr>
          <p:spPr bwMode="auto">
            <a:xfrm>
              <a:off x="-5320429" y="-2076525"/>
              <a:ext cx="779463" cy="1112838"/>
            </a:xfrm>
            <a:custGeom>
              <a:avLst/>
              <a:gdLst>
                <a:gd name="T0" fmla="*/ 153 w 245"/>
                <a:gd name="T1" fmla="*/ 70 h 350"/>
                <a:gd name="T2" fmla="*/ 128 w 245"/>
                <a:gd name="T3" fmla="*/ 84 h 350"/>
                <a:gd name="T4" fmla="*/ 126 w 245"/>
                <a:gd name="T5" fmla="*/ 102 h 350"/>
                <a:gd name="T6" fmla="*/ 151 w 245"/>
                <a:gd name="T7" fmla="*/ 145 h 350"/>
                <a:gd name="T8" fmla="*/ 128 w 245"/>
                <a:gd name="T9" fmla="*/ 141 h 350"/>
                <a:gd name="T10" fmla="*/ 93 w 245"/>
                <a:gd name="T11" fmla="*/ 14 h 350"/>
                <a:gd name="T12" fmla="*/ 80 w 245"/>
                <a:gd name="T13" fmla="*/ 5 h 350"/>
                <a:gd name="T14" fmla="*/ 29 w 245"/>
                <a:gd name="T15" fmla="*/ 6 h 350"/>
                <a:gd name="T16" fmla="*/ 46 w 245"/>
                <a:gd name="T17" fmla="*/ 163 h 350"/>
                <a:gd name="T18" fmla="*/ 139 w 245"/>
                <a:gd name="T19" fmla="*/ 262 h 350"/>
                <a:gd name="T20" fmla="*/ 139 w 245"/>
                <a:gd name="T21" fmla="*/ 350 h 350"/>
                <a:gd name="T22" fmla="*/ 245 w 245"/>
                <a:gd name="T23" fmla="*/ 350 h 350"/>
                <a:gd name="T24" fmla="*/ 245 w 245"/>
                <a:gd name="T25" fmla="*/ 200 h 350"/>
                <a:gd name="T26" fmla="*/ 173 w 245"/>
                <a:gd name="T27" fmla="*/ 75 h 350"/>
                <a:gd name="T28" fmla="*/ 153 w 245"/>
                <a:gd name="T29" fmla="*/ 7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153" y="70"/>
                  </a:moveTo>
                  <a:cubicBezTo>
                    <a:pt x="153" y="70"/>
                    <a:pt x="138" y="78"/>
                    <a:pt x="128" y="84"/>
                  </a:cubicBezTo>
                  <a:cubicBezTo>
                    <a:pt x="118" y="90"/>
                    <a:pt x="126" y="102"/>
                    <a:pt x="126" y="102"/>
                  </a:cubicBezTo>
                  <a:cubicBezTo>
                    <a:pt x="151" y="145"/>
                    <a:pt x="151" y="145"/>
                    <a:pt x="151" y="145"/>
                  </a:cubicBezTo>
                  <a:cubicBezTo>
                    <a:pt x="143" y="145"/>
                    <a:pt x="136" y="144"/>
                    <a:pt x="128" y="141"/>
                  </a:cubicBezTo>
                  <a:cubicBezTo>
                    <a:pt x="49" y="92"/>
                    <a:pt x="99" y="31"/>
                    <a:pt x="93" y="14"/>
                  </a:cubicBezTo>
                  <a:cubicBezTo>
                    <a:pt x="93" y="14"/>
                    <a:pt x="90" y="6"/>
                    <a:pt x="80" y="5"/>
                  </a:cubicBezTo>
                  <a:cubicBezTo>
                    <a:pt x="61" y="0"/>
                    <a:pt x="29" y="6"/>
                    <a:pt x="29" y="6"/>
                  </a:cubicBezTo>
                  <a:cubicBezTo>
                    <a:pt x="0" y="90"/>
                    <a:pt x="46" y="163"/>
                    <a:pt x="46" y="163"/>
                  </a:cubicBezTo>
                  <a:cubicBezTo>
                    <a:pt x="63" y="193"/>
                    <a:pt x="139" y="262"/>
                    <a:pt x="139" y="262"/>
                  </a:cubicBezTo>
                  <a:cubicBezTo>
                    <a:pt x="139" y="350"/>
                    <a:pt x="139" y="350"/>
                    <a:pt x="139" y="350"/>
                  </a:cubicBezTo>
                  <a:cubicBezTo>
                    <a:pt x="245" y="350"/>
                    <a:pt x="245" y="350"/>
                    <a:pt x="245" y="350"/>
                  </a:cubicBezTo>
                  <a:cubicBezTo>
                    <a:pt x="245" y="200"/>
                    <a:pt x="245" y="200"/>
                    <a:pt x="245" y="200"/>
                  </a:cubicBezTo>
                  <a:cubicBezTo>
                    <a:pt x="245" y="200"/>
                    <a:pt x="175" y="79"/>
                    <a:pt x="173" y="75"/>
                  </a:cubicBezTo>
                  <a:cubicBezTo>
                    <a:pt x="165" y="62"/>
                    <a:pt x="153" y="70"/>
                    <a:pt x="153" y="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9" name="Freeform 134"/>
            <p:cNvSpPr>
              <a:spLocks/>
            </p:cNvSpPr>
            <p:nvPr/>
          </p:nvSpPr>
          <p:spPr bwMode="auto">
            <a:xfrm>
              <a:off x="-4442542" y="-2013025"/>
              <a:ext cx="192088" cy="304800"/>
            </a:xfrm>
            <a:custGeom>
              <a:avLst/>
              <a:gdLst>
                <a:gd name="T0" fmla="*/ 121 w 121"/>
                <a:gd name="T1" fmla="*/ 0 h 192"/>
                <a:gd name="T2" fmla="*/ 0 w 121"/>
                <a:gd name="T3" fmla="*/ 48 h 192"/>
                <a:gd name="T4" fmla="*/ 0 w 121"/>
                <a:gd name="T5" fmla="*/ 192 h 192"/>
                <a:gd name="T6" fmla="*/ 121 w 121"/>
                <a:gd name="T7" fmla="*/ 144 h 192"/>
                <a:gd name="T8" fmla="*/ 121 w 121"/>
                <a:gd name="T9" fmla="*/ 0 h 192"/>
              </a:gdLst>
              <a:ahLst/>
              <a:cxnLst>
                <a:cxn ang="0">
                  <a:pos x="T0" y="T1"/>
                </a:cxn>
                <a:cxn ang="0">
                  <a:pos x="T2" y="T3"/>
                </a:cxn>
                <a:cxn ang="0">
                  <a:pos x="T4" y="T5"/>
                </a:cxn>
                <a:cxn ang="0">
                  <a:pos x="T6" y="T7"/>
                </a:cxn>
                <a:cxn ang="0">
                  <a:pos x="T8" y="T9"/>
                </a:cxn>
              </a:cxnLst>
              <a:rect l="0" t="0" r="r" b="b"/>
              <a:pathLst>
                <a:path w="121" h="192">
                  <a:moveTo>
                    <a:pt x="121" y="0"/>
                  </a:moveTo>
                  <a:lnTo>
                    <a:pt x="0" y="48"/>
                  </a:lnTo>
                  <a:lnTo>
                    <a:pt x="0" y="192"/>
                  </a:lnTo>
                  <a:lnTo>
                    <a:pt x="121" y="144"/>
                  </a:lnTo>
                  <a:lnTo>
                    <a:pt x="12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20" name="Freeform 135"/>
            <p:cNvSpPr>
              <a:spLocks/>
            </p:cNvSpPr>
            <p:nvPr/>
          </p:nvSpPr>
          <p:spPr bwMode="auto">
            <a:xfrm>
              <a:off x="-4655267" y="-2013025"/>
              <a:ext cx="190500" cy="304800"/>
            </a:xfrm>
            <a:custGeom>
              <a:avLst/>
              <a:gdLst>
                <a:gd name="T0" fmla="*/ 0 w 120"/>
                <a:gd name="T1" fmla="*/ 144 h 192"/>
                <a:gd name="T2" fmla="*/ 120 w 120"/>
                <a:gd name="T3" fmla="*/ 192 h 192"/>
                <a:gd name="T4" fmla="*/ 120 w 120"/>
                <a:gd name="T5" fmla="*/ 48 h 192"/>
                <a:gd name="T6" fmla="*/ 0 w 120"/>
                <a:gd name="T7" fmla="*/ 0 h 192"/>
                <a:gd name="T8" fmla="*/ 0 w 120"/>
                <a:gd name="T9" fmla="*/ 144 h 192"/>
              </a:gdLst>
              <a:ahLst/>
              <a:cxnLst>
                <a:cxn ang="0">
                  <a:pos x="T0" y="T1"/>
                </a:cxn>
                <a:cxn ang="0">
                  <a:pos x="T2" y="T3"/>
                </a:cxn>
                <a:cxn ang="0">
                  <a:pos x="T4" y="T5"/>
                </a:cxn>
                <a:cxn ang="0">
                  <a:pos x="T6" y="T7"/>
                </a:cxn>
                <a:cxn ang="0">
                  <a:pos x="T8" y="T9"/>
                </a:cxn>
              </a:cxnLst>
              <a:rect l="0" t="0" r="r" b="b"/>
              <a:pathLst>
                <a:path w="120" h="192">
                  <a:moveTo>
                    <a:pt x="0" y="144"/>
                  </a:moveTo>
                  <a:lnTo>
                    <a:pt x="120" y="192"/>
                  </a:lnTo>
                  <a:lnTo>
                    <a:pt x="120" y="48"/>
                  </a:lnTo>
                  <a:lnTo>
                    <a:pt x="0" y="0"/>
                  </a:lnTo>
                  <a:lnTo>
                    <a:pt x="0"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21" name="Freeform 136"/>
            <p:cNvSpPr>
              <a:spLocks/>
            </p:cNvSpPr>
            <p:nvPr/>
          </p:nvSpPr>
          <p:spPr bwMode="auto">
            <a:xfrm>
              <a:off x="-4642567" y="-2108275"/>
              <a:ext cx="384175" cy="152400"/>
            </a:xfrm>
            <a:custGeom>
              <a:avLst/>
              <a:gdLst>
                <a:gd name="T0" fmla="*/ 120 w 242"/>
                <a:gd name="T1" fmla="*/ 0 h 96"/>
                <a:gd name="T2" fmla="*/ 0 w 242"/>
                <a:gd name="T3" fmla="*/ 48 h 96"/>
                <a:gd name="T4" fmla="*/ 118 w 242"/>
                <a:gd name="T5" fmla="*/ 96 h 96"/>
                <a:gd name="T6" fmla="*/ 242 w 242"/>
                <a:gd name="T7" fmla="*/ 48 h 96"/>
                <a:gd name="T8" fmla="*/ 120 w 242"/>
                <a:gd name="T9" fmla="*/ 0 h 96"/>
              </a:gdLst>
              <a:ahLst/>
              <a:cxnLst>
                <a:cxn ang="0">
                  <a:pos x="T0" y="T1"/>
                </a:cxn>
                <a:cxn ang="0">
                  <a:pos x="T2" y="T3"/>
                </a:cxn>
                <a:cxn ang="0">
                  <a:pos x="T4" y="T5"/>
                </a:cxn>
                <a:cxn ang="0">
                  <a:pos x="T6" y="T7"/>
                </a:cxn>
                <a:cxn ang="0">
                  <a:pos x="T8" y="T9"/>
                </a:cxn>
              </a:cxnLst>
              <a:rect l="0" t="0" r="r" b="b"/>
              <a:pathLst>
                <a:path w="242" h="96">
                  <a:moveTo>
                    <a:pt x="120" y="0"/>
                  </a:moveTo>
                  <a:lnTo>
                    <a:pt x="0" y="48"/>
                  </a:lnTo>
                  <a:lnTo>
                    <a:pt x="118" y="96"/>
                  </a:lnTo>
                  <a:lnTo>
                    <a:pt x="242" y="48"/>
                  </a:lnTo>
                  <a:lnTo>
                    <a:pt x="12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22" name="Freeform 148"/>
          <p:cNvSpPr>
            <a:spLocks noEditPoints="1"/>
          </p:cNvSpPr>
          <p:nvPr/>
        </p:nvSpPr>
        <p:spPr bwMode="auto">
          <a:xfrm>
            <a:off x="5088353" y="3285710"/>
            <a:ext cx="323312" cy="311681"/>
          </a:xfrm>
          <a:custGeom>
            <a:avLst/>
            <a:gdLst>
              <a:gd name="T0" fmla="*/ 55166 w 64"/>
              <a:gd name="T1" fmla="*/ 185277 h 62"/>
              <a:gd name="T2" fmla="*/ 48270 w 64"/>
              <a:gd name="T3" fmla="*/ 195570 h 62"/>
              <a:gd name="T4" fmla="*/ 6896 w 64"/>
              <a:gd name="T5" fmla="*/ 195570 h 62"/>
              <a:gd name="T6" fmla="*/ 0 w 64"/>
              <a:gd name="T7" fmla="*/ 185277 h 62"/>
              <a:gd name="T8" fmla="*/ 0 w 64"/>
              <a:gd name="T9" fmla="*/ 99500 h 62"/>
              <a:gd name="T10" fmla="*/ 6896 w 64"/>
              <a:gd name="T11" fmla="*/ 89207 h 62"/>
              <a:gd name="T12" fmla="*/ 48270 w 64"/>
              <a:gd name="T13" fmla="*/ 89207 h 62"/>
              <a:gd name="T14" fmla="*/ 55166 w 64"/>
              <a:gd name="T15" fmla="*/ 99500 h 62"/>
              <a:gd name="T16" fmla="*/ 55166 w 64"/>
              <a:gd name="T17" fmla="*/ 185277 h 62"/>
              <a:gd name="T18" fmla="*/ 24135 w 64"/>
              <a:gd name="T19" fmla="*/ 161259 h 62"/>
              <a:gd name="T20" fmla="*/ 17239 w 64"/>
              <a:gd name="T21" fmla="*/ 168121 h 62"/>
              <a:gd name="T22" fmla="*/ 24135 w 64"/>
              <a:gd name="T23" fmla="*/ 178415 h 62"/>
              <a:gd name="T24" fmla="*/ 34478 w 64"/>
              <a:gd name="T25" fmla="*/ 168121 h 62"/>
              <a:gd name="T26" fmla="*/ 24135 w 64"/>
              <a:gd name="T27" fmla="*/ 161259 h 62"/>
              <a:gd name="T28" fmla="*/ 213766 w 64"/>
              <a:gd name="T29" fmla="*/ 120087 h 62"/>
              <a:gd name="T30" fmla="*/ 213766 w 64"/>
              <a:gd name="T31" fmla="*/ 130380 h 62"/>
              <a:gd name="T32" fmla="*/ 210318 w 64"/>
              <a:gd name="T33" fmla="*/ 147535 h 62"/>
              <a:gd name="T34" fmla="*/ 210318 w 64"/>
              <a:gd name="T35" fmla="*/ 164690 h 62"/>
              <a:gd name="T36" fmla="*/ 203423 w 64"/>
              <a:gd name="T37" fmla="*/ 178415 h 62"/>
              <a:gd name="T38" fmla="*/ 196527 w 64"/>
              <a:gd name="T39" fmla="*/ 202432 h 62"/>
              <a:gd name="T40" fmla="*/ 168944 w 64"/>
              <a:gd name="T41" fmla="*/ 212725 h 62"/>
              <a:gd name="T42" fmla="*/ 162049 w 64"/>
              <a:gd name="T43" fmla="*/ 212725 h 62"/>
              <a:gd name="T44" fmla="*/ 151705 w 64"/>
              <a:gd name="T45" fmla="*/ 212725 h 62"/>
              <a:gd name="T46" fmla="*/ 148257 w 64"/>
              <a:gd name="T47" fmla="*/ 212725 h 62"/>
              <a:gd name="T48" fmla="*/ 96540 w 64"/>
              <a:gd name="T49" fmla="*/ 202432 h 62"/>
              <a:gd name="T50" fmla="*/ 75853 w 64"/>
              <a:gd name="T51" fmla="*/ 195570 h 62"/>
              <a:gd name="T52" fmla="*/ 65509 w 64"/>
              <a:gd name="T53" fmla="*/ 185277 h 62"/>
              <a:gd name="T54" fmla="*/ 65509 w 64"/>
              <a:gd name="T55" fmla="*/ 99500 h 62"/>
              <a:gd name="T56" fmla="*/ 72405 w 64"/>
              <a:gd name="T57" fmla="*/ 89207 h 62"/>
              <a:gd name="T58" fmla="*/ 99987 w 64"/>
              <a:gd name="T59" fmla="*/ 65190 h 62"/>
              <a:gd name="T60" fmla="*/ 113779 w 64"/>
              <a:gd name="T61" fmla="*/ 48035 h 62"/>
              <a:gd name="T62" fmla="*/ 120675 w 64"/>
              <a:gd name="T63" fmla="*/ 27448 h 62"/>
              <a:gd name="T64" fmla="*/ 131018 w 64"/>
              <a:gd name="T65" fmla="*/ 3431 h 62"/>
              <a:gd name="T66" fmla="*/ 137914 w 64"/>
              <a:gd name="T67" fmla="*/ 0 h 62"/>
              <a:gd name="T68" fmla="*/ 168944 w 64"/>
              <a:gd name="T69" fmla="*/ 37742 h 62"/>
              <a:gd name="T70" fmla="*/ 158601 w 64"/>
              <a:gd name="T71" fmla="*/ 61759 h 62"/>
              <a:gd name="T72" fmla="*/ 155153 w 64"/>
              <a:gd name="T73" fmla="*/ 72052 h 62"/>
              <a:gd name="T74" fmla="*/ 193079 w 64"/>
              <a:gd name="T75" fmla="*/ 72052 h 62"/>
              <a:gd name="T76" fmla="*/ 220662 w 64"/>
              <a:gd name="T77" fmla="*/ 99500 h 62"/>
              <a:gd name="T78" fmla="*/ 213766 w 64"/>
              <a:gd name="T79" fmla="*/ 120087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779F08"/>
          </a:solidFill>
          <a:ln>
            <a:noFill/>
          </a:ln>
        </p:spPr>
        <p:txBody>
          <a:bodyPr/>
          <a:lstStyle/>
          <a:p>
            <a:endParaRPr lang="zh-CN" altLang="en-US" sz="1327"/>
          </a:p>
        </p:txBody>
      </p:sp>
      <p:grpSp>
        <p:nvGrpSpPr>
          <p:cNvPr id="123" name="组合 122"/>
          <p:cNvGrpSpPr/>
          <p:nvPr/>
        </p:nvGrpSpPr>
        <p:grpSpPr>
          <a:xfrm>
            <a:off x="1586412" y="3719889"/>
            <a:ext cx="372047" cy="317806"/>
            <a:chOff x="19391313" y="-26054050"/>
            <a:chExt cx="1470025" cy="1255713"/>
          </a:xfrm>
          <a:solidFill>
            <a:srgbClr val="779F08"/>
          </a:solidFill>
        </p:grpSpPr>
        <p:sp>
          <p:nvSpPr>
            <p:cNvPr id="124" name="Freeform 279"/>
            <p:cNvSpPr>
              <a:spLocks/>
            </p:cNvSpPr>
            <p:nvPr/>
          </p:nvSpPr>
          <p:spPr bwMode="auto">
            <a:xfrm>
              <a:off x="19856450" y="-25326975"/>
              <a:ext cx="263525" cy="265113"/>
            </a:xfrm>
            <a:custGeom>
              <a:avLst/>
              <a:gdLst>
                <a:gd name="T0" fmla="*/ 166 w 166"/>
                <a:gd name="T1" fmla="*/ 93 h 167"/>
                <a:gd name="T2" fmla="*/ 74 w 166"/>
                <a:gd name="T3" fmla="*/ 0 h 167"/>
                <a:gd name="T4" fmla="*/ 74 w 166"/>
                <a:gd name="T5" fmla="*/ 0 h 167"/>
                <a:gd name="T6" fmla="*/ 0 w 166"/>
                <a:gd name="T7" fmla="*/ 167 h 167"/>
                <a:gd name="T8" fmla="*/ 166 w 166"/>
                <a:gd name="T9" fmla="*/ 93 h 167"/>
              </a:gdLst>
              <a:ahLst/>
              <a:cxnLst>
                <a:cxn ang="0">
                  <a:pos x="T0" y="T1"/>
                </a:cxn>
                <a:cxn ang="0">
                  <a:pos x="T2" y="T3"/>
                </a:cxn>
                <a:cxn ang="0">
                  <a:pos x="T4" y="T5"/>
                </a:cxn>
                <a:cxn ang="0">
                  <a:pos x="T6" y="T7"/>
                </a:cxn>
                <a:cxn ang="0">
                  <a:pos x="T8" y="T9"/>
                </a:cxn>
              </a:cxnLst>
              <a:rect l="0" t="0" r="r" b="b"/>
              <a:pathLst>
                <a:path w="166" h="167">
                  <a:moveTo>
                    <a:pt x="166" y="93"/>
                  </a:moveTo>
                  <a:lnTo>
                    <a:pt x="74" y="0"/>
                  </a:lnTo>
                  <a:lnTo>
                    <a:pt x="74" y="0"/>
                  </a:lnTo>
                  <a:lnTo>
                    <a:pt x="0" y="167"/>
                  </a:lnTo>
                  <a:lnTo>
                    <a:pt x="166"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5" name="Rectangle 280"/>
            <p:cNvSpPr>
              <a:spLocks noChangeArrowheads="1"/>
            </p:cNvSpPr>
            <p:nvPr/>
          </p:nvSpPr>
          <p:spPr bwMode="auto">
            <a:xfrm>
              <a:off x="20119975" y="-25179338"/>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6" name="Freeform 281"/>
            <p:cNvSpPr>
              <a:spLocks/>
            </p:cNvSpPr>
            <p:nvPr/>
          </p:nvSpPr>
          <p:spPr bwMode="auto">
            <a:xfrm>
              <a:off x="20008850" y="-25965150"/>
              <a:ext cx="668337" cy="660400"/>
            </a:xfrm>
            <a:custGeom>
              <a:avLst/>
              <a:gdLst>
                <a:gd name="T0" fmla="*/ 383 w 421"/>
                <a:gd name="T1" fmla="*/ 0 h 416"/>
                <a:gd name="T2" fmla="*/ 0 w 421"/>
                <a:gd name="T3" fmla="*/ 378 h 416"/>
                <a:gd name="T4" fmla="*/ 38 w 421"/>
                <a:gd name="T5" fmla="*/ 416 h 416"/>
                <a:gd name="T6" fmla="*/ 421 w 421"/>
                <a:gd name="T7" fmla="*/ 38 h 416"/>
                <a:gd name="T8" fmla="*/ 383 w 421"/>
                <a:gd name="T9" fmla="*/ 0 h 416"/>
              </a:gdLst>
              <a:ahLst/>
              <a:cxnLst>
                <a:cxn ang="0">
                  <a:pos x="T0" y="T1"/>
                </a:cxn>
                <a:cxn ang="0">
                  <a:pos x="T2" y="T3"/>
                </a:cxn>
                <a:cxn ang="0">
                  <a:pos x="T4" y="T5"/>
                </a:cxn>
                <a:cxn ang="0">
                  <a:pos x="T6" y="T7"/>
                </a:cxn>
                <a:cxn ang="0">
                  <a:pos x="T8" y="T9"/>
                </a:cxn>
              </a:cxnLst>
              <a:rect l="0" t="0" r="r" b="b"/>
              <a:pathLst>
                <a:path w="421" h="416">
                  <a:moveTo>
                    <a:pt x="383" y="0"/>
                  </a:moveTo>
                  <a:lnTo>
                    <a:pt x="0" y="378"/>
                  </a:lnTo>
                  <a:lnTo>
                    <a:pt x="38" y="416"/>
                  </a:lnTo>
                  <a:lnTo>
                    <a:pt x="421" y="38"/>
                  </a:lnTo>
                  <a:lnTo>
                    <a:pt x="3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7" name="Freeform 282"/>
            <p:cNvSpPr>
              <a:spLocks/>
            </p:cNvSpPr>
            <p:nvPr/>
          </p:nvSpPr>
          <p:spPr bwMode="auto">
            <a:xfrm>
              <a:off x="20100925" y="-25873075"/>
              <a:ext cx="668337" cy="665163"/>
            </a:xfrm>
            <a:custGeom>
              <a:avLst/>
              <a:gdLst>
                <a:gd name="T0" fmla="*/ 0 w 421"/>
                <a:gd name="T1" fmla="*/ 380 h 419"/>
                <a:gd name="T2" fmla="*/ 38 w 421"/>
                <a:gd name="T3" fmla="*/ 419 h 419"/>
                <a:gd name="T4" fmla="*/ 421 w 421"/>
                <a:gd name="T5" fmla="*/ 38 h 419"/>
                <a:gd name="T6" fmla="*/ 383 w 421"/>
                <a:gd name="T7" fmla="*/ 0 h 419"/>
                <a:gd name="T8" fmla="*/ 0 w 421"/>
                <a:gd name="T9" fmla="*/ 380 h 419"/>
              </a:gdLst>
              <a:ahLst/>
              <a:cxnLst>
                <a:cxn ang="0">
                  <a:pos x="T0" y="T1"/>
                </a:cxn>
                <a:cxn ang="0">
                  <a:pos x="T2" y="T3"/>
                </a:cxn>
                <a:cxn ang="0">
                  <a:pos x="T4" y="T5"/>
                </a:cxn>
                <a:cxn ang="0">
                  <a:pos x="T6" y="T7"/>
                </a:cxn>
                <a:cxn ang="0">
                  <a:pos x="T8" y="T9"/>
                </a:cxn>
              </a:cxnLst>
              <a:rect l="0" t="0" r="r" b="b"/>
              <a:pathLst>
                <a:path w="421" h="419">
                  <a:moveTo>
                    <a:pt x="0" y="380"/>
                  </a:moveTo>
                  <a:lnTo>
                    <a:pt x="38" y="419"/>
                  </a:lnTo>
                  <a:lnTo>
                    <a:pt x="421" y="38"/>
                  </a:lnTo>
                  <a:lnTo>
                    <a:pt x="383" y="0"/>
                  </a:lnTo>
                  <a:lnTo>
                    <a:pt x="0"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8" name="Freeform 283"/>
            <p:cNvSpPr>
              <a:spLocks/>
            </p:cNvSpPr>
            <p:nvPr/>
          </p:nvSpPr>
          <p:spPr bwMode="auto">
            <a:xfrm>
              <a:off x="20658138" y="-26054050"/>
              <a:ext cx="203200" cy="200025"/>
            </a:xfrm>
            <a:custGeom>
              <a:avLst/>
              <a:gdLst>
                <a:gd name="T0" fmla="*/ 42 w 64"/>
                <a:gd name="T1" fmla="*/ 18 h 63"/>
                <a:gd name="T2" fmla="*/ 0 w 64"/>
                <a:gd name="T3" fmla="*/ 17 h 63"/>
                <a:gd name="T4" fmla="*/ 46 w 64"/>
                <a:gd name="T5" fmla="*/ 63 h 63"/>
                <a:gd name="T6" fmla="*/ 42 w 64"/>
                <a:gd name="T7" fmla="*/ 18 h 63"/>
              </a:gdLst>
              <a:ahLst/>
              <a:cxnLst>
                <a:cxn ang="0">
                  <a:pos x="T0" y="T1"/>
                </a:cxn>
                <a:cxn ang="0">
                  <a:pos x="T2" y="T3"/>
                </a:cxn>
                <a:cxn ang="0">
                  <a:pos x="T4" y="T5"/>
                </a:cxn>
                <a:cxn ang="0">
                  <a:pos x="T6" y="T7"/>
                </a:cxn>
              </a:cxnLst>
              <a:rect l="0" t="0" r="r" b="b"/>
              <a:pathLst>
                <a:path w="64" h="63">
                  <a:moveTo>
                    <a:pt x="42" y="18"/>
                  </a:moveTo>
                  <a:cubicBezTo>
                    <a:pt x="22" y="0"/>
                    <a:pt x="0" y="17"/>
                    <a:pt x="0" y="17"/>
                  </a:cubicBezTo>
                  <a:cubicBezTo>
                    <a:pt x="46" y="63"/>
                    <a:pt x="46" y="63"/>
                    <a:pt x="46" y="63"/>
                  </a:cubicBezTo>
                  <a:cubicBezTo>
                    <a:pt x="46" y="63"/>
                    <a:pt x="64" y="42"/>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9" name="Freeform 284"/>
            <p:cNvSpPr>
              <a:spLocks/>
            </p:cNvSpPr>
            <p:nvPr/>
          </p:nvSpPr>
          <p:spPr bwMode="auto">
            <a:xfrm>
              <a:off x="19391313" y="-26028650"/>
              <a:ext cx="1231900" cy="1230313"/>
            </a:xfrm>
            <a:custGeom>
              <a:avLst/>
              <a:gdLst>
                <a:gd name="T0" fmla="*/ 682 w 776"/>
                <a:gd name="T1" fmla="*/ 681 h 775"/>
                <a:gd name="T2" fmla="*/ 94 w 776"/>
                <a:gd name="T3" fmla="*/ 681 h 775"/>
                <a:gd name="T4" fmla="*/ 94 w 776"/>
                <a:gd name="T5" fmla="*/ 94 h 775"/>
                <a:gd name="T6" fmla="*/ 644 w 776"/>
                <a:gd name="T7" fmla="*/ 94 h 775"/>
                <a:gd name="T8" fmla="*/ 744 w 776"/>
                <a:gd name="T9" fmla="*/ 0 h 775"/>
                <a:gd name="T10" fmla="*/ 0 w 776"/>
                <a:gd name="T11" fmla="*/ 0 h 775"/>
                <a:gd name="T12" fmla="*/ 0 w 776"/>
                <a:gd name="T13" fmla="*/ 775 h 775"/>
                <a:gd name="T14" fmla="*/ 776 w 776"/>
                <a:gd name="T15" fmla="*/ 775 h 775"/>
                <a:gd name="T16" fmla="*/ 776 w 776"/>
                <a:gd name="T17" fmla="*/ 286 h 775"/>
                <a:gd name="T18" fmla="*/ 682 w 776"/>
                <a:gd name="T19" fmla="*/ 382 h 775"/>
                <a:gd name="T20" fmla="*/ 682 w 776"/>
                <a:gd name="T21" fmla="*/ 68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775">
                  <a:moveTo>
                    <a:pt x="682" y="681"/>
                  </a:moveTo>
                  <a:lnTo>
                    <a:pt x="94" y="681"/>
                  </a:lnTo>
                  <a:lnTo>
                    <a:pt x="94" y="94"/>
                  </a:lnTo>
                  <a:lnTo>
                    <a:pt x="644" y="94"/>
                  </a:lnTo>
                  <a:lnTo>
                    <a:pt x="744" y="0"/>
                  </a:lnTo>
                  <a:lnTo>
                    <a:pt x="0" y="0"/>
                  </a:lnTo>
                  <a:lnTo>
                    <a:pt x="0" y="775"/>
                  </a:lnTo>
                  <a:lnTo>
                    <a:pt x="776" y="775"/>
                  </a:lnTo>
                  <a:lnTo>
                    <a:pt x="776" y="286"/>
                  </a:lnTo>
                  <a:lnTo>
                    <a:pt x="682" y="382"/>
                  </a:lnTo>
                  <a:lnTo>
                    <a:pt x="682" y="6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30" name="组合 129"/>
          <p:cNvGrpSpPr/>
          <p:nvPr/>
        </p:nvGrpSpPr>
        <p:grpSpPr>
          <a:xfrm>
            <a:off x="1180076" y="3722752"/>
            <a:ext cx="326167" cy="313808"/>
            <a:chOff x="25771475" y="-26066750"/>
            <a:chExt cx="1298575" cy="1249363"/>
          </a:xfrm>
          <a:solidFill>
            <a:srgbClr val="779F08"/>
          </a:solidFill>
        </p:grpSpPr>
        <p:sp>
          <p:nvSpPr>
            <p:cNvPr id="131" name="Rectangle 285"/>
            <p:cNvSpPr>
              <a:spLocks noChangeArrowheads="1"/>
            </p:cNvSpPr>
            <p:nvPr/>
          </p:nvSpPr>
          <p:spPr bwMode="auto">
            <a:xfrm>
              <a:off x="26235025" y="-25561925"/>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2" name="Rectangle 286"/>
            <p:cNvSpPr>
              <a:spLocks noChangeArrowheads="1"/>
            </p:cNvSpPr>
            <p:nvPr/>
          </p:nvSpPr>
          <p:spPr bwMode="auto">
            <a:xfrm>
              <a:off x="264620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3" name="Rectangle 287"/>
            <p:cNvSpPr>
              <a:spLocks noChangeArrowheads="1"/>
            </p:cNvSpPr>
            <p:nvPr/>
          </p:nvSpPr>
          <p:spPr bwMode="auto">
            <a:xfrm>
              <a:off x="266906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4" name="Rectangle 288"/>
            <p:cNvSpPr>
              <a:spLocks noChangeArrowheads="1"/>
            </p:cNvSpPr>
            <p:nvPr/>
          </p:nvSpPr>
          <p:spPr bwMode="auto">
            <a:xfrm>
              <a:off x="26235025" y="-25358725"/>
              <a:ext cx="147637"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5" name="Rectangle 289"/>
            <p:cNvSpPr>
              <a:spLocks noChangeArrowheads="1"/>
            </p:cNvSpPr>
            <p:nvPr/>
          </p:nvSpPr>
          <p:spPr bwMode="auto">
            <a:xfrm>
              <a:off x="26462038" y="-25358725"/>
              <a:ext cx="1428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6" name="Rectangle 290"/>
            <p:cNvSpPr>
              <a:spLocks noChangeArrowheads="1"/>
            </p:cNvSpPr>
            <p:nvPr/>
          </p:nvSpPr>
          <p:spPr bwMode="auto">
            <a:xfrm>
              <a:off x="26690638"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7" name="Rectangle 291"/>
            <p:cNvSpPr>
              <a:spLocks noChangeArrowheads="1"/>
            </p:cNvSpPr>
            <p:nvPr/>
          </p:nvSpPr>
          <p:spPr bwMode="auto">
            <a:xfrm>
              <a:off x="26235025" y="-25147588"/>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8" name="Rectangle 292"/>
            <p:cNvSpPr>
              <a:spLocks noChangeArrowheads="1"/>
            </p:cNvSpPr>
            <p:nvPr/>
          </p:nvSpPr>
          <p:spPr bwMode="auto">
            <a:xfrm>
              <a:off x="26003250"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9" name="Rectangle 293"/>
            <p:cNvSpPr>
              <a:spLocks noChangeArrowheads="1"/>
            </p:cNvSpPr>
            <p:nvPr/>
          </p:nvSpPr>
          <p:spPr bwMode="auto">
            <a:xfrm>
              <a:off x="26003250"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0" name="Rectangle 294"/>
            <p:cNvSpPr>
              <a:spLocks noChangeArrowheads="1"/>
            </p:cNvSpPr>
            <p:nvPr/>
          </p:nvSpPr>
          <p:spPr bwMode="auto">
            <a:xfrm>
              <a:off x="264620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1" name="Rectangle 295"/>
            <p:cNvSpPr>
              <a:spLocks noChangeArrowheads="1"/>
            </p:cNvSpPr>
            <p:nvPr/>
          </p:nvSpPr>
          <p:spPr bwMode="auto">
            <a:xfrm>
              <a:off x="266906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2" name="Freeform 296"/>
            <p:cNvSpPr>
              <a:spLocks noEditPoints="1"/>
            </p:cNvSpPr>
            <p:nvPr/>
          </p:nvSpPr>
          <p:spPr bwMode="auto">
            <a:xfrm>
              <a:off x="25771475" y="-25974675"/>
              <a:ext cx="1298575" cy="1157288"/>
            </a:xfrm>
            <a:custGeom>
              <a:avLst/>
              <a:gdLst>
                <a:gd name="T0" fmla="*/ 816 w 818"/>
                <a:gd name="T1" fmla="*/ 0 h 729"/>
                <a:gd name="T2" fmla="*/ 702 w 818"/>
                <a:gd name="T3" fmla="*/ 0 h 729"/>
                <a:gd name="T4" fmla="*/ 702 w 818"/>
                <a:gd name="T5" fmla="*/ 72 h 729"/>
                <a:gd name="T6" fmla="*/ 591 w 818"/>
                <a:gd name="T7" fmla="*/ 72 h 729"/>
                <a:gd name="T8" fmla="*/ 591 w 818"/>
                <a:gd name="T9" fmla="*/ 0 h 729"/>
                <a:gd name="T10" fmla="*/ 242 w 818"/>
                <a:gd name="T11" fmla="*/ 0 h 729"/>
                <a:gd name="T12" fmla="*/ 242 w 818"/>
                <a:gd name="T13" fmla="*/ 76 h 729"/>
                <a:gd name="T14" fmla="*/ 132 w 818"/>
                <a:gd name="T15" fmla="*/ 76 h 729"/>
                <a:gd name="T16" fmla="*/ 132 w 818"/>
                <a:gd name="T17" fmla="*/ 0 h 729"/>
                <a:gd name="T18" fmla="*/ 0 w 818"/>
                <a:gd name="T19" fmla="*/ 0 h 729"/>
                <a:gd name="T20" fmla="*/ 0 w 818"/>
                <a:gd name="T21" fmla="*/ 729 h 729"/>
                <a:gd name="T22" fmla="*/ 60 w 818"/>
                <a:gd name="T23" fmla="*/ 729 h 729"/>
                <a:gd name="T24" fmla="*/ 760 w 818"/>
                <a:gd name="T25" fmla="*/ 729 h 729"/>
                <a:gd name="T26" fmla="*/ 818 w 818"/>
                <a:gd name="T27" fmla="*/ 729 h 729"/>
                <a:gd name="T28" fmla="*/ 816 w 818"/>
                <a:gd name="T29" fmla="*/ 0 h 729"/>
                <a:gd name="T30" fmla="*/ 760 w 818"/>
                <a:gd name="T31" fmla="*/ 671 h 729"/>
                <a:gd name="T32" fmla="*/ 60 w 818"/>
                <a:gd name="T33" fmla="*/ 671 h 729"/>
                <a:gd name="T34" fmla="*/ 60 w 818"/>
                <a:gd name="T35" fmla="*/ 206 h 729"/>
                <a:gd name="T36" fmla="*/ 760 w 818"/>
                <a:gd name="T37" fmla="*/ 206 h 729"/>
                <a:gd name="T38" fmla="*/ 760 w 818"/>
                <a:gd name="T39" fmla="*/ 67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 h="729">
                  <a:moveTo>
                    <a:pt x="816" y="0"/>
                  </a:moveTo>
                  <a:lnTo>
                    <a:pt x="702" y="0"/>
                  </a:lnTo>
                  <a:lnTo>
                    <a:pt x="702" y="72"/>
                  </a:lnTo>
                  <a:lnTo>
                    <a:pt x="591" y="72"/>
                  </a:lnTo>
                  <a:lnTo>
                    <a:pt x="591" y="0"/>
                  </a:lnTo>
                  <a:lnTo>
                    <a:pt x="242" y="0"/>
                  </a:lnTo>
                  <a:lnTo>
                    <a:pt x="242" y="76"/>
                  </a:lnTo>
                  <a:lnTo>
                    <a:pt x="132" y="76"/>
                  </a:lnTo>
                  <a:lnTo>
                    <a:pt x="132" y="0"/>
                  </a:lnTo>
                  <a:lnTo>
                    <a:pt x="0" y="0"/>
                  </a:lnTo>
                  <a:lnTo>
                    <a:pt x="0" y="729"/>
                  </a:lnTo>
                  <a:lnTo>
                    <a:pt x="60" y="729"/>
                  </a:lnTo>
                  <a:lnTo>
                    <a:pt x="760" y="729"/>
                  </a:lnTo>
                  <a:lnTo>
                    <a:pt x="818" y="729"/>
                  </a:lnTo>
                  <a:lnTo>
                    <a:pt x="816" y="0"/>
                  </a:lnTo>
                  <a:close/>
                  <a:moveTo>
                    <a:pt x="760" y="671"/>
                  </a:moveTo>
                  <a:lnTo>
                    <a:pt x="60" y="671"/>
                  </a:lnTo>
                  <a:lnTo>
                    <a:pt x="60" y="206"/>
                  </a:lnTo>
                  <a:lnTo>
                    <a:pt x="760" y="206"/>
                  </a:lnTo>
                  <a:lnTo>
                    <a:pt x="760" y="6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3" name="Rectangle 297"/>
            <p:cNvSpPr>
              <a:spLocks noChangeArrowheads="1"/>
            </p:cNvSpPr>
            <p:nvPr/>
          </p:nvSpPr>
          <p:spPr bwMode="auto">
            <a:xfrm>
              <a:off x="26015950"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4" name="Rectangle 298"/>
            <p:cNvSpPr>
              <a:spLocks noChangeArrowheads="1"/>
            </p:cNvSpPr>
            <p:nvPr/>
          </p:nvSpPr>
          <p:spPr bwMode="auto">
            <a:xfrm>
              <a:off x="26741438"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145" name="Freeform 299"/>
          <p:cNvSpPr>
            <a:spLocks noEditPoints="1"/>
          </p:cNvSpPr>
          <p:nvPr/>
        </p:nvSpPr>
        <p:spPr bwMode="auto">
          <a:xfrm>
            <a:off x="852767" y="3721632"/>
            <a:ext cx="247139" cy="312738"/>
          </a:xfrm>
          <a:custGeom>
            <a:avLst/>
            <a:gdLst>
              <a:gd name="T0" fmla="*/ 182 w 323"/>
              <a:gd name="T1" fmla="*/ 14 h 410"/>
              <a:gd name="T2" fmla="*/ 141 w 323"/>
              <a:gd name="T3" fmla="*/ 33 h 410"/>
              <a:gd name="T4" fmla="*/ 47 w 323"/>
              <a:gd name="T5" fmla="*/ 281 h 410"/>
              <a:gd name="T6" fmla="*/ 28 w 323"/>
              <a:gd name="T7" fmla="*/ 310 h 410"/>
              <a:gd name="T8" fmla="*/ 99 w 323"/>
              <a:gd name="T9" fmla="*/ 395 h 410"/>
              <a:gd name="T10" fmla="*/ 191 w 323"/>
              <a:gd name="T11" fmla="*/ 395 h 410"/>
              <a:gd name="T12" fmla="*/ 323 w 323"/>
              <a:gd name="T13" fmla="*/ 172 h 410"/>
              <a:gd name="T14" fmla="*/ 227 w 323"/>
              <a:gd name="T15" fmla="*/ 163 h 410"/>
              <a:gd name="T16" fmla="*/ 244 w 323"/>
              <a:gd name="T17" fmla="*/ 137 h 410"/>
              <a:gd name="T18" fmla="*/ 214 w 323"/>
              <a:gd name="T19" fmla="*/ 154 h 410"/>
              <a:gd name="T20" fmla="*/ 162 w 323"/>
              <a:gd name="T21" fmla="*/ 149 h 410"/>
              <a:gd name="T22" fmla="*/ 179 w 323"/>
              <a:gd name="T23" fmla="*/ 116 h 410"/>
              <a:gd name="T24" fmla="*/ 223 w 323"/>
              <a:gd name="T25" fmla="*/ 111 h 410"/>
              <a:gd name="T26" fmla="*/ 247 w 323"/>
              <a:gd name="T27" fmla="*/ 108 h 410"/>
              <a:gd name="T28" fmla="*/ 242 w 323"/>
              <a:gd name="T29" fmla="*/ 167 h 410"/>
              <a:gd name="T30" fmla="*/ 215 w 323"/>
              <a:gd name="T31" fmla="*/ 272 h 410"/>
              <a:gd name="T32" fmla="*/ 215 w 323"/>
              <a:gd name="T33" fmla="*/ 232 h 410"/>
              <a:gd name="T34" fmla="*/ 154 w 323"/>
              <a:gd name="T35" fmla="*/ 192 h 410"/>
              <a:gd name="T36" fmla="*/ 203 w 323"/>
              <a:gd name="T37" fmla="*/ 98 h 410"/>
              <a:gd name="T38" fmla="*/ 201 w 323"/>
              <a:gd name="T39" fmla="*/ 67 h 410"/>
              <a:gd name="T40" fmla="*/ 138 w 323"/>
              <a:gd name="T41" fmla="*/ 66 h 410"/>
              <a:gd name="T42" fmla="*/ 102 w 323"/>
              <a:gd name="T43" fmla="*/ 68 h 410"/>
              <a:gd name="T44" fmla="*/ 35 w 323"/>
              <a:gd name="T45" fmla="*/ 209 h 410"/>
              <a:gd name="T46" fmla="*/ 35 w 323"/>
              <a:gd name="T47" fmla="*/ 175 h 410"/>
              <a:gd name="T48" fmla="*/ 24 w 323"/>
              <a:gd name="T49" fmla="*/ 151 h 410"/>
              <a:gd name="T50" fmla="*/ 90 w 323"/>
              <a:gd name="T51" fmla="*/ 80 h 410"/>
              <a:gd name="T52" fmla="*/ 68 w 323"/>
              <a:gd name="T53" fmla="*/ 87 h 410"/>
              <a:gd name="T54" fmla="*/ 76 w 323"/>
              <a:gd name="T55" fmla="*/ 98 h 410"/>
              <a:gd name="T56" fmla="*/ 94 w 323"/>
              <a:gd name="T57" fmla="*/ 88 h 410"/>
              <a:gd name="T58" fmla="*/ 96 w 323"/>
              <a:gd name="T59" fmla="*/ 113 h 410"/>
              <a:gd name="T60" fmla="*/ 92 w 323"/>
              <a:gd name="T61" fmla="*/ 124 h 410"/>
              <a:gd name="T62" fmla="*/ 77 w 323"/>
              <a:gd name="T63" fmla="*/ 148 h 410"/>
              <a:gd name="T64" fmla="*/ 56 w 323"/>
              <a:gd name="T65" fmla="*/ 152 h 410"/>
              <a:gd name="T66" fmla="*/ 35 w 323"/>
              <a:gd name="T67" fmla="*/ 161 h 410"/>
              <a:gd name="T68" fmla="*/ 45 w 323"/>
              <a:gd name="T69" fmla="*/ 181 h 410"/>
              <a:gd name="T70" fmla="*/ 95 w 323"/>
              <a:gd name="T71" fmla="*/ 189 h 410"/>
              <a:gd name="T72" fmla="*/ 102 w 323"/>
              <a:gd name="T73" fmla="*/ 230 h 410"/>
              <a:gd name="T74" fmla="*/ 90 w 323"/>
              <a:gd name="T75" fmla="*/ 257 h 410"/>
              <a:gd name="T76" fmla="*/ 75 w 323"/>
              <a:gd name="T77" fmla="*/ 278 h 410"/>
              <a:gd name="T78" fmla="*/ 60 w 323"/>
              <a:gd name="T79" fmla="*/ 242 h 410"/>
              <a:gd name="T80" fmla="*/ 140 w 323"/>
              <a:gd name="T81" fmla="*/ 328 h 410"/>
              <a:gd name="T82" fmla="*/ 50 w 323"/>
              <a:gd name="T83" fmla="*/ 299 h 410"/>
              <a:gd name="T84" fmla="*/ 282 w 323"/>
              <a:gd name="T85" fmla="*/ 175 h 410"/>
              <a:gd name="T86" fmla="*/ 212 w 323"/>
              <a:gd name="T87" fmla="*/ 37 h 410"/>
              <a:gd name="T88" fmla="*/ 140 w 323"/>
              <a:gd name="T89" fmla="*/ 3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410">
                <a:moveTo>
                  <a:pt x="323" y="172"/>
                </a:moveTo>
                <a:cubicBezTo>
                  <a:pt x="323" y="94"/>
                  <a:pt x="267" y="28"/>
                  <a:pt x="197" y="5"/>
                </a:cubicBezTo>
                <a:cubicBezTo>
                  <a:pt x="181" y="0"/>
                  <a:pt x="182" y="14"/>
                  <a:pt x="182" y="14"/>
                </a:cubicBezTo>
                <a:cubicBezTo>
                  <a:pt x="182" y="23"/>
                  <a:pt x="185" y="26"/>
                  <a:pt x="187" y="27"/>
                </a:cubicBezTo>
                <a:cubicBezTo>
                  <a:pt x="181" y="39"/>
                  <a:pt x="181" y="39"/>
                  <a:pt x="181" y="39"/>
                </a:cubicBezTo>
                <a:cubicBezTo>
                  <a:pt x="168" y="36"/>
                  <a:pt x="155" y="33"/>
                  <a:pt x="141" y="33"/>
                </a:cubicBezTo>
                <a:cubicBezTo>
                  <a:pt x="63" y="33"/>
                  <a:pt x="0" y="97"/>
                  <a:pt x="0" y="175"/>
                </a:cubicBezTo>
                <a:cubicBezTo>
                  <a:pt x="0" y="218"/>
                  <a:pt x="19" y="256"/>
                  <a:pt x="50" y="282"/>
                </a:cubicBezTo>
                <a:cubicBezTo>
                  <a:pt x="47" y="281"/>
                  <a:pt x="47" y="281"/>
                  <a:pt x="47" y="281"/>
                </a:cubicBezTo>
                <a:cubicBezTo>
                  <a:pt x="41" y="293"/>
                  <a:pt x="41" y="293"/>
                  <a:pt x="41" y="293"/>
                </a:cubicBezTo>
                <a:cubicBezTo>
                  <a:pt x="32" y="290"/>
                  <a:pt x="26" y="295"/>
                  <a:pt x="26" y="295"/>
                </a:cubicBezTo>
                <a:cubicBezTo>
                  <a:pt x="20" y="301"/>
                  <a:pt x="28" y="310"/>
                  <a:pt x="28" y="310"/>
                </a:cubicBezTo>
                <a:cubicBezTo>
                  <a:pt x="54" y="332"/>
                  <a:pt x="88" y="348"/>
                  <a:pt x="123" y="353"/>
                </a:cubicBezTo>
                <a:cubicBezTo>
                  <a:pt x="124" y="389"/>
                  <a:pt x="124" y="389"/>
                  <a:pt x="124" y="389"/>
                </a:cubicBezTo>
                <a:cubicBezTo>
                  <a:pt x="99" y="395"/>
                  <a:pt x="99" y="395"/>
                  <a:pt x="99" y="395"/>
                </a:cubicBezTo>
                <a:cubicBezTo>
                  <a:pt x="38" y="410"/>
                  <a:pt x="93" y="407"/>
                  <a:pt x="93" y="407"/>
                </a:cubicBezTo>
                <a:cubicBezTo>
                  <a:pt x="190" y="406"/>
                  <a:pt x="190" y="406"/>
                  <a:pt x="190" y="406"/>
                </a:cubicBezTo>
                <a:cubicBezTo>
                  <a:pt x="257" y="406"/>
                  <a:pt x="191" y="395"/>
                  <a:pt x="191" y="395"/>
                </a:cubicBezTo>
                <a:cubicBezTo>
                  <a:pt x="156" y="388"/>
                  <a:pt x="156" y="388"/>
                  <a:pt x="156" y="388"/>
                </a:cubicBezTo>
                <a:cubicBezTo>
                  <a:pt x="156" y="388"/>
                  <a:pt x="157" y="368"/>
                  <a:pt x="157" y="353"/>
                </a:cubicBezTo>
                <a:cubicBezTo>
                  <a:pt x="245" y="343"/>
                  <a:pt x="323" y="263"/>
                  <a:pt x="323" y="172"/>
                </a:cubicBezTo>
                <a:close/>
                <a:moveTo>
                  <a:pt x="154" y="192"/>
                </a:moveTo>
                <a:cubicBezTo>
                  <a:pt x="154" y="134"/>
                  <a:pt x="198" y="177"/>
                  <a:pt x="198" y="177"/>
                </a:cubicBezTo>
                <a:cubicBezTo>
                  <a:pt x="223" y="194"/>
                  <a:pt x="227" y="163"/>
                  <a:pt x="227" y="163"/>
                </a:cubicBezTo>
                <a:cubicBezTo>
                  <a:pt x="245" y="157"/>
                  <a:pt x="245" y="157"/>
                  <a:pt x="245" y="157"/>
                </a:cubicBezTo>
                <a:cubicBezTo>
                  <a:pt x="247" y="148"/>
                  <a:pt x="247" y="148"/>
                  <a:pt x="247" y="148"/>
                </a:cubicBezTo>
                <a:cubicBezTo>
                  <a:pt x="244" y="137"/>
                  <a:pt x="244" y="137"/>
                  <a:pt x="244" y="137"/>
                </a:cubicBezTo>
                <a:cubicBezTo>
                  <a:pt x="217" y="125"/>
                  <a:pt x="217" y="125"/>
                  <a:pt x="217" y="125"/>
                </a:cubicBezTo>
                <a:cubicBezTo>
                  <a:pt x="217" y="125"/>
                  <a:pt x="215" y="134"/>
                  <a:pt x="222" y="145"/>
                </a:cubicBezTo>
                <a:cubicBezTo>
                  <a:pt x="222" y="145"/>
                  <a:pt x="219" y="157"/>
                  <a:pt x="214" y="154"/>
                </a:cubicBezTo>
                <a:cubicBezTo>
                  <a:pt x="198" y="146"/>
                  <a:pt x="198" y="146"/>
                  <a:pt x="198" y="146"/>
                </a:cubicBezTo>
                <a:cubicBezTo>
                  <a:pt x="198" y="146"/>
                  <a:pt x="193" y="144"/>
                  <a:pt x="184" y="149"/>
                </a:cubicBezTo>
                <a:cubicBezTo>
                  <a:pt x="176" y="154"/>
                  <a:pt x="162" y="149"/>
                  <a:pt x="162" y="149"/>
                </a:cubicBezTo>
                <a:cubicBezTo>
                  <a:pt x="162" y="149"/>
                  <a:pt x="163" y="140"/>
                  <a:pt x="172" y="136"/>
                </a:cubicBezTo>
                <a:cubicBezTo>
                  <a:pt x="179" y="131"/>
                  <a:pt x="179" y="131"/>
                  <a:pt x="179" y="131"/>
                </a:cubicBezTo>
                <a:cubicBezTo>
                  <a:pt x="179" y="131"/>
                  <a:pt x="177" y="122"/>
                  <a:pt x="179" y="116"/>
                </a:cubicBezTo>
                <a:cubicBezTo>
                  <a:pt x="180" y="109"/>
                  <a:pt x="183" y="115"/>
                  <a:pt x="190" y="110"/>
                </a:cubicBezTo>
                <a:cubicBezTo>
                  <a:pt x="197" y="105"/>
                  <a:pt x="201" y="120"/>
                  <a:pt x="211" y="118"/>
                </a:cubicBezTo>
                <a:cubicBezTo>
                  <a:pt x="222" y="116"/>
                  <a:pt x="217" y="115"/>
                  <a:pt x="223" y="111"/>
                </a:cubicBezTo>
                <a:cubicBezTo>
                  <a:pt x="230" y="108"/>
                  <a:pt x="235" y="118"/>
                  <a:pt x="235" y="118"/>
                </a:cubicBezTo>
                <a:cubicBezTo>
                  <a:pt x="249" y="120"/>
                  <a:pt x="249" y="120"/>
                  <a:pt x="249" y="120"/>
                </a:cubicBezTo>
                <a:cubicBezTo>
                  <a:pt x="249" y="120"/>
                  <a:pt x="246" y="104"/>
                  <a:pt x="247" y="108"/>
                </a:cubicBezTo>
                <a:cubicBezTo>
                  <a:pt x="256" y="123"/>
                  <a:pt x="268" y="162"/>
                  <a:pt x="264" y="169"/>
                </a:cubicBezTo>
                <a:cubicBezTo>
                  <a:pt x="261" y="168"/>
                  <a:pt x="259" y="167"/>
                  <a:pt x="259" y="167"/>
                </a:cubicBezTo>
                <a:cubicBezTo>
                  <a:pt x="242" y="167"/>
                  <a:pt x="242" y="167"/>
                  <a:pt x="242" y="167"/>
                </a:cubicBezTo>
                <a:cubicBezTo>
                  <a:pt x="252" y="179"/>
                  <a:pt x="252" y="179"/>
                  <a:pt x="252" y="179"/>
                </a:cubicBezTo>
                <a:cubicBezTo>
                  <a:pt x="252" y="179"/>
                  <a:pt x="257" y="186"/>
                  <a:pt x="264" y="185"/>
                </a:cubicBezTo>
                <a:cubicBezTo>
                  <a:pt x="259" y="238"/>
                  <a:pt x="215" y="272"/>
                  <a:pt x="215" y="272"/>
                </a:cubicBezTo>
                <a:cubicBezTo>
                  <a:pt x="208" y="265"/>
                  <a:pt x="212" y="260"/>
                  <a:pt x="212" y="260"/>
                </a:cubicBezTo>
                <a:cubicBezTo>
                  <a:pt x="214" y="249"/>
                  <a:pt x="214" y="249"/>
                  <a:pt x="214" y="249"/>
                </a:cubicBezTo>
                <a:cubicBezTo>
                  <a:pt x="215" y="232"/>
                  <a:pt x="215" y="232"/>
                  <a:pt x="215" y="232"/>
                </a:cubicBezTo>
                <a:cubicBezTo>
                  <a:pt x="215" y="232"/>
                  <a:pt x="215" y="215"/>
                  <a:pt x="198" y="223"/>
                </a:cubicBezTo>
                <a:cubicBezTo>
                  <a:pt x="180" y="228"/>
                  <a:pt x="187" y="228"/>
                  <a:pt x="169" y="229"/>
                </a:cubicBezTo>
                <a:cubicBezTo>
                  <a:pt x="151" y="230"/>
                  <a:pt x="154" y="192"/>
                  <a:pt x="154" y="192"/>
                </a:cubicBezTo>
                <a:close/>
                <a:moveTo>
                  <a:pt x="201" y="67"/>
                </a:moveTo>
                <a:cubicBezTo>
                  <a:pt x="203" y="65"/>
                  <a:pt x="213" y="71"/>
                  <a:pt x="222" y="79"/>
                </a:cubicBezTo>
                <a:cubicBezTo>
                  <a:pt x="216" y="100"/>
                  <a:pt x="203" y="98"/>
                  <a:pt x="203" y="98"/>
                </a:cubicBezTo>
                <a:cubicBezTo>
                  <a:pt x="203" y="98"/>
                  <a:pt x="193" y="98"/>
                  <a:pt x="194" y="90"/>
                </a:cubicBezTo>
                <a:cubicBezTo>
                  <a:pt x="204" y="83"/>
                  <a:pt x="204" y="83"/>
                  <a:pt x="204" y="83"/>
                </a:cubicBezTo>
                <a:cubicBezTo>
                  <a:pt x="204" y="83"/>
                  <a:pt x="200" y="72"/>
                  <a:pt x="201" y="67"/>
                </a:cubicBezTo>
                <a:close/>
                <a:moveTo>
                  <a:pt x="111" y="62"/>
                </a:moveTo>
                <a:cubicBezTo>
                  <a:pt x="125" y="50"/>
                  <a:pt x="146" y="52"/>
                  <a:pt x="148" y="55"/>
                </a:cubicBezTo>
                <a:cubicBezTo>
                  <a:pt x="144" y="62"/>
                  <a:pt x="138" y="60"/>
                  <a:pt x="138" y="66"/>
                </a:cubicBezTo>
                <a:cubicBezTo>
                  <a:pt x="137" y="72"/>
                  <a:pt x="127" y="80"/>
                  <a:pt x="128" y="83"/>
                </a:cubicBezTo>
                <a:cubicBezTo>
                  <a:pt x="129" y="86"/>
                  <a:pt x="128" y="96"/>
                  <a:pt x="119" y="87"/>
                </a:cubicBezTo>
                <a:cubicBezTo>
                  <a:pt x="110" y="77"/>
                  <a:pt x="102" y="74"/>
                  <a:pt x="102" y="68"/>
                </a:cubicBezTo>
                <a:cubicBezTo>
                  <a:pt x="102" y="67"/>
                  <a:pt x="111" y="65"/>
                  <a:pt x="111" y="62"/>
                </a:cubicBezTo>
                <a:close/>
                <a:moveTo>
                  <a:pt x="39" y="227"/>
                </a:moveTo>
                <a:cubicBezTo>
                  <a:pt x="37" y="224"/>
                  <a:pt x="35" y="213"/>
                  <a:pt x="35" y="209"/>
                </a:cubicBezTo>
                <a:cubicBezTo>
                  <a:pt x="34" y="204"/>
                  <a:pt x="36" y="193"/>
                  <a:pt x="36" y="193"/>
                </a:cubicBezTo>
                <a:cubicBezTo>
                  <a:pt x="36" y="193"/>
                  <a:pt x="42" y="189"/>
                  <a:pt x="38" y="186"/>
                </a:cubicBezTo>
                <a:cubicBezTo>
                  <a:pt x="35" y="183"/>
                  <a:pt x="35" y="175"/>
                  <a:pt x="35" y="175"/>
                </a:cubicBezTo>
                <a:cubicBezTo>
                  <a:pt x="29" y="168"/>
                  <a:pt x="29" y="168"/>
                  <a:pt x="29" y="168"/>
                </a:cubicBezTo>
                <a:cubicBezTo>
                  <a:pt x="29" y="168"/>
                  <a:pt x="24" y="162"/>
                  <a:pt x="24" y="159"/>
                </a:cubicBezTo>
                <a:cubicBezTo>
                  <a:pt x="23" y="156"/>
                  <a:pt x="24" y="154"/>
                  <a:pt x="24" y="151"/>
                </a:cubicBezTo>
                <a:cubicBezTo>
                  <a:pt x="25" y="147"/>
                  <a:pt x="23" y="142"/>
                  <a:pt x="23" y="139"/>
                </a:cubicBezTo>
                <a:cubicBezTo>
                  <a:pt x="47" y="81"/>
                  <a:pt x="86" y="67"/>
                  <a:pt x="86" y="67"/>
                </a:cubicBezTo>
                <a:cubicBezTo>
                  <a:pt x="90" y="80"/>
                  <a:pt x="90" y="80"/>
                  <a:pt x="90" y="80"/>
                </a:cubicBezTo>
                <a:cubicBezTo>
                  <a:pt x="90" y="80"/>
                  <a:pt x="83" y="82"/>
                  <a:pt x="79" y="81"/>
                </a:cubicBezTo>
                <a:cubicBezTo>
                  <a:pt x="75" y="80"/>
                  <a:pt x="73" y="80"/>
                  <a:pt x="73" y="80"/>
                </a:cubicBezTo>
                <a:cubicBezTo>
                  <a:pt x="68" y="87"/>
                  <a:pt x="68" y="87"/>
                  <a:pt x="68" y="87"/>
                </a:cubicBezTo>
                <a:cubicBezTo>
                  <a:pt x="68" y="87"/>
                  <a:pt x="66" y="91"/>
                  <a:pt x="65" y="94"/>
                </a:cubicBezTo>
                <a:cubicBezTo>
                  <a:pt x="65" y="96"/>
                  <a:pt x="67" y="100"/>
                  <a:pt x="67" y="100"/>
                </a:cubicBezTo>
                <a:cubicBezTo>
                  <a:pt x="67" y="100"/>
                  <a:pt x="76" y="101"/>
                  <a:pt x="76" y="98"/>
                </a:cubicBezTo>
                <a:cubicBezTo>
                  <a:pt x="76" y="96"/>
                  <a:pt x="74" y="94"/>
                  <a:pt x="74" y="94"/>
                </a:cubicBezTo>
                <a:cubicBezTo>
                  <a:pt x="73" y="90"/>
                  <a:pt x="73" y="90"/>
                  <a:pt x="73" y="90"/>
                </a:cubicBezTo>
                <a:cubicBezTo>
                  <a:pt x="73" y="90"/>
                  <a:pt x="79" y="87"/>
                  <a:pt x="94" y="88"/>
                </a:cubicBezTo>
                <a:cubicBezTo>
                  <a:pt x="109" y="89"/>
                  <a:pt x="103" y="100"/>
                  <a:pt x="110" y="103"/>
                </a:cubicBezTo>
                <a:cubicBezTo>
                  <a:pt x="116" y="105"/>
                  <a:pt x="105" y="114"/>
                  <a:pt x="102" y="119"/>
                </a:cubicBezTo>
                <a:cubicBezTo>
                  <a:pt x="100" y="124"/>
                  <a:pt x="96" y="113"/>
                  <a:pt x="96" y="113"/>
                </a:cubicBezTo>
                <a:cubicBezTo>
                  <a:pt x="96" y="113"/>
                  <a:pt x="100" y="108"/>
                  <a:pt x="93" y="107"/>
                </a:cubicBezTo>
                <a:cubicBezTo>
                  <a:pt x="87" y="106"/>
                  <a:pt x="83" y="118"/>
                  <a:pt x="86" y="118"/>
                </a:cubicBezTo>
                <a:cubicBezTo>
                  <a:pt x="89" y="117"/>
                  <a:pt x="93" y="121"/>
                  <a:pt x="92" y="124"/>
                </a:cubicBezTo>
                <a:cubicBezTo>
                  <a:pt x="91" y="127"/>
                  <a:pt x="91" y="127"/>
                  <a:pt x="88" y="134"/>
                </a:cubicBezTo>
                <a:cubicBezTo>
                  <a:pt x="85" y="141"/>
                  <a:pt x="78" y="146"/>
                  <a:pt x="78" y="146"/>
                </a:cubicBezTo>
                <a:cubicBezTo>
                  <a:pt x="78" y="146"/>
                  <a:pt x="75" y="144"/>
                  <a:pt x="77" y="148"/>
                </a:cubicBezTo>
                <a:cubicBezTo>
                  <a:pt x="79" y="152"/>
                  <a:pt x="76" y="161"/>
                  <a:pt x="76" y="163"/>
                </a:cubicBezTo>
                <a:cubicBezTo>
                  <a:pt x="76" y="166"/>
                  <a:pt x="69" y="159"/>
                  <a:pt x="67" y="153"/>
                </a:cubicBezTo>
                <a:cubicBezTo>
                  <a:pt x="66" y="146"/>
                  <a:pt x="59" y="152"/>
                  <a:pt x="56" y="152"/>
                </a:cubicBezTo>
                <a:cubicBezTo>
                  <a:pt x="54" y="153"/>
                  <a:pt x="49" y="151"/>
                  <a:pt x="48" y="148"/>
                </a:cubicBezTo>
                <a:cubicBezTo>
                  <a:pt x="47" y="145"/>
                  <a:pt x="35" y="154"/>
                  <a:pt x="32" y="156"/>
                </a:cubicBezTo>
                <a:cubicBezTo>
                  <a:pt x="29" y="158"/>
                  <a:pt x="30" y="163"/>
                  <a:pt x="35" y="161"/>
                </a:cubicBezTo>
                <a:cubicBezTo>
                  <a:pt x="40" y="158"/>
                  <a:pt x="45" y="160"/>
                  <a:pt x="43" y="165"/>
                </a:cubicBezTo>
                <a:cubicBezTo>
                  <a:pt x="42" y="170"/>
                  <a:pt x="37" y="167"/>
                  <a:pt x="38" y="170"/>
                </a:cubicBezTo>
                <a:cubicBezTo>
                  <a:pt x="38" y="173"/>
                  <a:pt x="43" y="177"/>
                  <a:pt x="45" y="181"/>
                </a:cubicBezTo>
                <a:cubicBezTo>
                  <a:pt x="46" y="185"/>
                  <a:pt x="58" y="182"/>
                  <a:pt x="62" y="180"/>
                </a:cubicBezTo>
                <a:cubicBezTo>
                  <a:pt x="65" y="178"/>
                  <a:pt x="76" y="176"/>
                  <a:pt x="77" y="181"/>
                </a:cubicBezTo>
                <a:cubicBezTo>
                  <a:pt x="79" y="186"/>
                  <a:pt x="91" y="188"/>
                  <a:pt x="95" y="189"/>
                </a:cubicBezTo>
                <a:cubicBezTo>
                  <a:pt x="100" y="190"/>
                  <a:pt x="108" y="191"/>
                  <a:pt x="114" y="196"/>
                </a:cubicBezTo>
                <a:cubicBezTo>
                  <a:pt x="119" y="201"/>
                  <a:pt x="110" y="211"/>
                  <a:pt x="109" y="214"/>
                </a:cubicBezTo>
                <a:cubicBezTo>
                  <a:pt x="108" y="217"/>
                  <a:pt x="105" y="225"/>
                  <a:pt x="102" y="230"/>
                </a:cubicBezTo>
                <a:cubicBezTo>
                  <a:pt x="100" y="235"/>
                  <a:pt x="98" y="237"/>
                  <a:pt x="95" y="239"/>
                </a:cubicBezTo>
                <a:cubicBezTo>
                  <a:pt x="92" y="242"/>
                  <a:pt x="90" y="246"/>
                  <a:pt x="90" y="246"/>
                </a:cubicBezTo>
                <a:cubicBezTo>
                  <a:pt x="90" y="257"/>
                  <a:pt x="90" y="257"/>
                  <a:pt x="90" y="257"/>
                </a:cubicBezTo>
                <a:cubicBezTo>
                  <a:pt x="90" y="257"/>
                  <a:pt x="91" y="266"/>
                  <a:pt x="93" y="269"/>
                </a:cubicBezTo>
                <a:cubicBezTo>
                  <a:pt x="95" y="272"/>
                  <a:pt x="86" y="291"/>
                  <a:pt x="86" y="291"/>
                </a:cubicBezTo>
                <a:cubicBezTo>
                  <a:pt x="80" y="290"/>
                  <a:pt x="77" y="283"/>
                  <a:pt x="75" y="278"/>
                </a:cubicBezTo>
                <a:cubicBezTo>
                  <a:pt x="74" y="273"/>
                  <a:pt x="71" y="271"/>
                  <a:pt x="72" y="265"/>
                </a:cubicBezTo>
                <a:cubicBezTo>
                  <a:pt x="72" y="259"/>
                  <a:pt x="67" y="256"/>
                  <a:pt x="65" y="253"/>
                </a:cubicBezTo>
                <a:cubicBezTo>
                  <a:pt x="63" y="250"/>
                  <a:pt x="60" y="245"/>
                  <a:pt x="60" y="242"/>
                </a:cubicBezTo>
                <a:cubicBezTo>
                  <a:pt x="60" y="239"/>
                  <a:pt x="53" y="235"/>
                  <a:pt x="53" y="235"/>
                </a:cubicBezTo>
                <a:cubicBezTo>
                  <a:pt x="53" y="235"/>
                  <a:pt x="41" y="229"/>
                  <a:pt x="39" y="227"/>
                </a:cubicBezTo>
                <a:close/>
                <a:moveTo>
                  <a:pt x="140" y="328"/>
                </a:moveTo>
                <a:cubicBezTo>
                  <a:pt x="118" y="328"/>
                  <a:pt x="97" y="323"/>
                  <a:pt x="78" y="315"/>
                </a:cubicBezTo>
                <a:cubicBezTo>
                  <a:pt x="62" y="307"/>
                  <a:pt x="62" y="307"/>
                  <a:pt x="62" y="307"/>
                </a:cubicBezTo>
                <a:cubicBezTo>
                  <a:pt x="57" y="304"/>
                  <a:pt x="54" y="302"/>
                  <a:pt x="50" y="299"/>
                </a:cubicBezTo>
                <a:cubicBezTo>
                  <a:pt x="56" y="287"/>
                  <a:pt x="56" y="287"/>
                  <a:pt x="56" y="287"/>
                </a:cubicBezTo>
                <a:cubicBezTo>
                  <a:pt x="80" y="305"/>
                  <a:pt x="109" y="316"/>
                  <a:pt x="141" y="316"/>
                </a:cubicBezTo>
                <a:cubicBezTo>
                  <a:pt x="219" y="316"/>
                  <a:pt x="282" y="253"/>
                  <a:pt x="282" y="175"/>
                </a:cubicBezTo>
                <a:cubicBezTo>
                  <a:pt x="282" y="115"/>
                  <a:pt x="245" y="64"/>
                  <a:pt x="193" y="43"/>
                </a:cubicBezTo>
                <a:cubicBezTo>
                  <a:pt x="199" y="31"/>
                  <a:pt x="199" y="31"/>
                  <a:pt x="199" y="31"/>
                </a:cubicBezTo>
                <a:cubicBezTo>
                  <a:pt x="206" y="34"/>
                  <a:pt x="212" y="37"/>
                  <a:pt x="212" y="37"/>
                </a:cubicBezTo>
                <a:cubicBezTo>
                  <a:pt x="212" y="37"/>
                  <a:pt x="225" y="45"/>
                  <a:pt x="232" y="50"/>
                </a:cubicBezTo>
                <a:cubicBezTo>
                  <a:pt x="269" y="77"/>
                  <a:pt x="297" y="122"/>
                  <a:pt x="297" y="172"/>
                </a:cubicBezTo>
                <a:cubicBezTo>
                  <a:pt x="297" y="257"/>
                  <a:pt x="225" y="328"/>
                  <a:pt x="140" y="32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46" name="Freeform 300"/>
          <p:cNvSpPr>
            <a:spLocks/>
          </p:cNvSpPr>
          <p:nvPr/>
        </p:nvSpPr>
        <p:spPr bwMode="auto">
          <a:xfrm>
            <a:off x="415295" y="3719888"/>
            <a:ext cx="357305" cy="311752"/>
          </a:xfrm>
          <a:custGeom>
            <a:avLst/>
            <a:gdLst>
              <a:gd name="T0" fmla="*/ 340 w 450"/>
              <a:gd name="T1" fmla="*/ 4 h 393"/>
              <a:gd name="T2" fmla="*/ 225 w 450"/>
              <a:gd name="T3" fmla="*/ 86 h 393"/>
              <a:gd name="T4" fmla="*/ 110 w 450"/>
              <a:gd name="T5" fmla="*/ 4 h 393"/>
              <a:gd name="T6" fmla="*/ 16 w 450"/>
              <a:gd name="T7" fmla="*/ 128 h 393"/>
              <a:gd name="T8" fmla="*/ 226 w 450"/>
              <a:gd name="T9" fmla="*/ 393 h 393"/>
              <a:gd name="T10" fmla="*/ 434 w 450"/>
              <a:gd name="T11" fmla="*/ 128 h 393"/>
              <a:gd name="T12" fmla="*/ 340 w 450"/>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450" h="393">
                <a:moveTo>
                  <a:pt x="340" y="4"/>
                </a:moveTo>
                <a:cubicBezTo>
                  <a:pt x="301" y="0"/>
                  <a:pt x="236" y="24"/>
                  <a:pt x="225" y="86"/>
                </a:cubicBezTo>
                <a:cubicBezTo>
                  <a:pt x="214" y="24"/>
                  <a:pt x="149" y="0"/>
                  <a:pt x="110" y="4"/>
                </a:cubicBezTo>
                <a:cubicBezTo>
                  <a:pt x="63" y="9"/>
                  <a:pt x="0" y="30"/>
                  <a:pt x="16" y="128"/>
                </a:cubicBezTo>
                <a:cubicBezTo>
                  <a:pt x="32" y="225"/>
                  <a:pt x="226" y="393"/>
                  <a:pt x="226" y="393"/>
                </a:cubicBezTo>
                <a:cubicBezTo>
                  <a:pt x="226" y="393"/>
                  <a:pt x="418" y="225"/>
                  <a:pt x="434" y="128"/>
                </a:cubicBezTo>
                <a:cubicBezTo>
                  <a:pt x="450" y="30"/>
                  <a:pt x="387" y="9"/>
                  <a:pt x="340" y="4"/>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47" name="Freeform 303"/>
          <p:cNvSpPr>
            <a:spLocks noEditPoints="1"/>
          </p:cNvSpPr>
          <p:nvPr/>
        </p:nvSpPr>
        <p:spPr bwMode="auto">
          <a:xfrm>
            <a:off x="2038626" y="3717600"/>
            <a:ext cx="233601" cy="314812"/>
          </a:xfrm>
          <a:custGeom>
            <a:avLst/>
            <a:gdLst>
              <a:gd name="T0" fmla="*/ 0 w 489"/>
              <a:gd name="T1" fmla="*/ 0 h 659"/>
              <a:gd name="T2" fmla="*/ 0 w 489"/>
              <a:gd name="T3" fmla="*/ 659 h 659"/>
              <a:gd name="T4" fmla="*/ 365 w 489"/>
              <a:gd name="T5" fmla="*/ 659 h 659"/>
              <a:gd name="T6" fmla="*/ 489 w 489"/>
              <a:gd name="T7" fmla="*/ 521 h 659"/>
              <a:gd name="T8" fmla="*/ 489 w 489"/>
              <a:gd name="T9" fmla="*/ 0 h 659"/>
              <a:gd name="T10" fmla="*/ 0 w 489"/>
              <a:gd name="T11" fmla="*/ 0 h 659"/>
              <a:gd name="T12" fmla="*/ 38 w 489"/>
              <a:gd name="T13" fmla="*/ 619 h 659"/>
              <a:gd name="T14" fmla="*/ 38 w 489"/>
              <a:gd name="T15" fmla="*/ 40 h 659"/>
              <a:gd name="T16" fmla="*/ 447 w 489"/>
              <a:gd name="T17" fmla="*/ 40 h 659"/>
              <a:gd name="T18" fmla="*/ 447 w 489"/>
              <a:gd name="T19" fmla="*/ 473 h 659"/>
              <a:gd name="T20" fmla="*/ 329 w 489"/>
              <a:gd name="T21" fmla="*/ 473 h 659"/>
              <a:gd name="T22" fmla="*/ 329 w 489"/>
              <a:gd name="T23" fmla="*/ 619 h 659"/>
              <a:gd name="T24" fmla="*/ 38 w 489"/>
              <a:gd name="T25" fmla="*/ 61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 h="659">
                <a:moveTo>
                  <a:pt x="0" y="0"/>
                </a:moveTo>
                <a:lnTo>
                  <a:pt x="0" y="659"/>
                </a:lnTo>
                <a:lnTo>
                  <a:pt x="365" y="659"/>
                </a:lnTo>
                <a:lnTo>
                  <a:pt x="489" y="521"/>
                </a:lnTo>
                <a:lnTo>
                  <a:pt x="489" y="0"/>
                </a:lnTo>
                <a:lnTo>
                  <a:pt x="0" y="0"/>
                </a:lnTo>
                <a:close/>
                <a:moveTo>
                  <a:pt x="38" y="619"/>
                </a:moveTo>
                <a:lnTo>
                  <a:pt x="38" y="40"/>
                </a:lnTo>
                <a:lnTo>
                  <a:pt x="447" y="40"/>
                </a:lnTo>
                <a:lnTo>
                  <a:pt x="447" y="473"/>
                </a:lnTo>
                <a:lnTo>
                  <a:pt x="329" y="473"/>
                </a:lnTo>
                <a:lnTo>
                  <a:pt x="329" y="619"/>
                </a:lnTo>
                <a:lnTo>
                  <a:pt x="38" y="619"/>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48" name="组合 147"/>
          <p:cNvGrpSpPr/>
          <p:nvPr/>
        </p:nvGrpSpPr>
        <p:grpSpPr>
          <a:xfrm>
            <a:off x="1336502" y="4655838"/>
            <a:ext cx="339201" cy="309037"/>
            <a:chOff x="1595438" y="4398963"/>
            <a:chExt cx="1662113" cy="1458912"/>
          </a:xfrm>
          <a:solidFill>
            <a:srgbClr val="779F08"/>
          </a:solidFill>
        </p:grpSpPr>
        <p:sp>
          <p:nvSpPr>
            <p:cNvPr id="149" name="Freeform 34"/>
            <p:cNvSpPr>
              <a:spLocks/>
            </p:cNvSpPr>
            <p:nvPr/>
          </p:nvSpPr>
          <p:spPr bwMode="auto">
            <a:xfrm>
              <a:off x="2108200" y="4651375"/>
              <a:ext cx="952500" cy="1101725"/>
            </a:xfrm>
            <a:custGeom>
              <a:avLst/>
              <a:gdLst>
                <a:gd name="T0" fmla="*/ 117 w 299"/>
                <a:gd name="T1" fmla="*/ 345 h 345"/>
                <a:gd name="T2" fmla="*/ 101 w 299"/>
                <a:gd name="T3" fmla="*/ 324 h 345"/>
                <a:gd name="T4" fmla="*/ 101 w 299"/>
                <a:gd name="T5" fmla="*/ 233 h 345"/>
                <a:gd name="T6" fmla="*/ 7 w 299"/>
                <a:gd name="T7" fmla="*/ 131 h 345"/>
                <a:gd name="T8" fmla="*/ 11 w 299"/>
                <a:gd name="T9" fmla="*/ 101 h 345"/>
                <a:gd name="T10" fmla="*/ 128 w 299"/>
                <a:gd name="T11" fmla="*/ 5 h 345"/>
                <a:gd name="T12" fmla="*/ 143 w 299"/>
                <a:gd name="T13" fmla="*/ 1 h 345"/>
                <a:gd name="T14" fmla="*/ 157 w 299"/>
                <a:gd name="T15" fmla="*/ 9 h 345"/>
                <a:gd name="T16" fmla="*/ 208 w 299"/>
                <a:gd name="T17" fmla="*/ 68 h 345"/>
                <a:gd name="T18" fmla="*/ 283 w 299"/>
                <a:gd name="T19" fmla="*/ 104 h 345"/>
                <a:gd name="T20" fmla="*/ 295 w 299"/>
                <a:gd name="T21" fmla="*/ 132 h 345"/>
                <a:gd name="T22" fmla="*/ 268 w 299"/>
                <a:gd name="T23" fmla="*/ 145 h 345"/>
                <a:gd name="T24" fmla="*/ 187 w 299"/>
                <a:gd name="T25" fmla="*/ 106 h 345"/>
                <a:gd name="T26" fmla="*/ 178 w 299"/>
                <a:gd name="T27" fmla="*/ 99 h 345"/>
                <a:gd name="T28" fmla="*/ 137 w 299"/>
                <a:gd name="T29" fmla="*/ 53 h 345"/>
                <a:gd name="T30" fmla="*/ 57 w 299"/>
                <a:gd name="T31" fmla="*/ 122 h 345"/>
                <a:gd name="T32" fmla="*/ 129 w 299"/>
                <a:gd name="T33" fmla="*/ 205 h 345"/>
                <a:gd name="T34" fmla="*/ 132 w 299"/>
                <a:gd name="T35" fmla="*/ 217 h 345"/>
                <a:gd name="T36" fmla="*/ 133 w 299"/>
                <a:gd name="T37" fmla="*/ 324 h 345"/>
                <a:gd name="T38" fmla="*/ 117 w 299"/>
                <a:gd name="T39" fmla="*/ 345 h 345"/>
                <a:gd name="T40" fmla="*/ 117 w 299"/>
                <a:gd name="T4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 h="345">
                  <a:moveTo>
                    <a:pt x="117" y="345"/>
                  </a:moveTo>
                  <a:cubicBezTo>
                    <a:pt x="105" y="345"/>
                    <a:pt x="100" y="336"/>
                    <a:pt x="101" y="324"/>
                  </a:cubicBezTo>
                  <a:cubicBezTo>
                    <a:pt x="101" y="233"/>
                    <a:pt x="101" y="233"/>
                    <a:pt x="101" y="233"/>
                  </a:cubicBezTo>
                  <a:cubicBezTo>
                    <a:pt x="7" y="131"/>
                    <a:pt x="7" y="131"/>
                    <a:pt x="7" y="131"/>
                  </a:cubicBezTo>
                  <a:cubicBezTo>
                    <a:pt x="0" y="122"/>
                    <a:pt x="2" y="108"/>
                    <a:pt x="11" y="101"/>
                  </a:cubicBezTo>
                  <a:cubicBezTo>
                    <a:pt x="128" y="5"/>
                    <a:pt x="128" y="5"/>
                    <a:pt x="128" y="5"/>
                  </a:cubicBezTo>
                  <a:cubicBezTo>
                    <a:pt x="132" y="2"/>
                    <a:pt x="138" y="0"/>
                    <a:pt x="143" y="1"/>
                  </a:cubicBezTo>
                  <a:cubicBezTo>
                    <a:pt x="149" y="2"/>
                    <a:pt x="154" y="5"/>
                    <a:pt x="157" y="9"/>
                  </a:cubicBezTo>
                  <a:cubicBezTo>
                    <a:pt x="208" y="68"/>
                    <a:pt x="208" y="68"/>
                    <a:pt x="208" y="68"/>
                  </a:cubicBezTo>
                  <a:cubicBezTo>
                    <a:pt x="283" y="104"/>
                    <a:pt x="283" y="104"/>
                    <a:pt x="283" y="104"/>
                  </a:cubicBezTo>
                  <a:cubicBezTo>
                    <a:pt x="294" y="108"/>
                    <a:pt x="299" y="121"/>
                    <a:pt x="295" y="132"/>
                  </a:cubicBezTo>
                  <a:cubicBezTo>
                    <a:pt x="291" y="143"/>
                    <a:pt x="279" y="149"/>
                    <a:pt x="268" y="145"/>
                  </a:cubicBezTo>
                  <a:cubicBezTo>
                    <a:pt x="187" y="106"/>
                    <a:pt x="187" y="106"/>
                    <a:pt x="187" y="106"/>
                  </a:cubicBezTo>
                  <a:cubicBezTo>
                    <a:pt x="184" y="105"/>
                    <a:pt x="180" y="103"/>
                    <a:pt x="178" y="99"/>
                  </a:cubicBezTo>
                  <a:cubicBezTo>
                    <a:pt x="137" y="53"/>
                    <a:pt x="137" y="53"/>
                    <a:pt x="137" y="53"/>
                  </a:cubicBezTo>
                  <a:cubicBezTo>
                    <a:pt x="57" y="122"/>
                    <a:pt x="57" y="122"/>
                    <a:pt x="57" y="122"/>
                  </a:cubicBezTo>
                  <a:cubicBezTo>
                    <a:pt x="129" y="205"/>
                    <a:pt x="129" y="205"/>
                    <a:pt x="129" y="205"/>
                  </a:cubicBezTo>
                  <a:cubicBezTo>
                    <a:pt x="132" y="209"/>
                    <a:pt x="132" y="212"/>
                    <a:pt x="132" y="217"/>
                  </a:cubicBezTo>
                  <a:cubicBezTo>
                    <a:pt x="133" y="324"/>
                    <a:pt x="133" y="324"/>
                    <a:pt x="133" y="324"/>
                  </a:cubicBezTo>
                  <a:cubicBezTo>
                    <a:pt x="133" y="336"/>
                    <a:pt x="128" y="345"/>
                    <a:pt x="117" y="345"/>
                  </a:cubicBezTo>
                  <a:cubicBezTo>
                    <a:pt x="117" y="345"/>
                    <a:pt x="117" y="345"/>
                    <a:pt x="117" y="3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0" name="Freeform 35"/>
            <p:cNvSpPr>
              <a:spLocks noEditPoints="1"/>
            </p:cNvSpPr>
            <p:nvPr/>
          </p:nvSpPr>
          <p:spPr bwMode="auto">
            <a:xfrm>
              <a:off x="2636838" y="5232400"/>
              <a:ext cx="620713" cy="625475"/>
            </a:xfrm>
            <a:custGeom>
              <a:avLst/>
              <a:gdLst>
                <a:gd name="T0" fmla="*/ 97 w 195"/>
                <a:gd name="T1" fmla="*/ 0 h 196"/>
                <a:gd name="T2" fmla="*/ 0 w 195"/>
                <a:gd name="T3" fmla="*/ 98 h 196"/>
                <a:gd name="T4" fmla="*/ 97 w 195"/>
                <a:gd name="T5" fmla="*/ 196 h 196"/>
                <a:gd name="T6" fmla="*/ 195 w 195"/>
                <a:gd name="T7" fmla="*/ 98 h 196"/>
                <a:gd name="T8" fmla="*/ 97 w 195"/>
                <a:gd name="T9" fmla="*/ 0 h 196"/>
                <a:gd name="T10" fmla="*/ 97 w 195"/>
                <a:gd name="T11" fmla="*/ 166 h 196"/>
                <a:gd name="T12" fmla="*/ 29 w 195"/>
                <a:gd name="T13" fmla="*/ 98 h 196"/>
                <a:gd name="T14" fmla="*/ 97 w 195"/>
                <a:gd name="T15" fmla="*/ 31 h 196"/>
                <a:gd name="T16" fmla="*/ 165 w 195"/>
                <a:gd name="T17" fmla="*/ 98 h 196"/>
                <a:gd name="T18" fmla="*/ 97 w 195"/>
                <a:gd name="T19" fmla="*/ 16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6">
                  <a:moveTo>
                    <a:pt x="97" y="0"/>
                  </a:moveTo>
                  <a:cubicBezTo>
                    <a:pt x="43" y="0"/>
                    <a:pt x="0" y="44"/>
                    <a:pt x="0" y="98"/>
                  </a:cubicBezTo>
                  <a:cubicBezTo>
                    <a:pt x="0" y="152"/>
                    <a:pt x="43" y="196"/>
                    <a:pt x="97" y="196"/>
                  </a:cubicBezTo>
                  <a:cubicBezTo>
                    <a:pt x="151" y="196"/>
                    <a:pt x="195" y="152"/>
                    <a:pt x="195" y="98"/>
                  </a:cubicBezTo>
                  <a:cubicBezTo>
                    <a:pt x="195" y="44"/>
                    <a:pt x="151" y="0"/>
                    <a:pt x="97" y="0"/>
                  </a:cubicBezTo>
                  <a:close/>
                  <a:moveTo>
                    <a:pt x="97" y="166"/>
                  </a:moveTo>
                  <a:cubicBezTo>
                    <a:pt x="60" y="166"/>
                    <a:pt x="29" y="135"/>
                    <a:pt x="29" y="98"/>
                  </a:cubicBezTo>
                  <a:cubicBezTo>
                    <a:pt x="29" y="61"/>
                    <a:pt x="60" y="31"/>
                    <a:pt x="97" y="31"/>
                  </a:cubicBezTo>
                  <a:cubicBezTo>
                    <a:pt x="134" y="31"/>
                    <a:pt x="165" y="61"/>
                    <a:pt x="165" y="98"/>
                  </a:cubicBezTo>
                  <a:cubicBezTo>
                    <a:pt x="165" y="135"/>
                    <a:pt x="134" y="166"/>
                    <a:pt x="97" y="1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1" name="Freeform 36"/>
            <p:cNvSpPr>
              <a:spLocks noEditPoints="1"/>
            </p:cNvSpPr>
            <p:nvPr/>
          </p:nvSpPr>
          <p:spPr bwMode="auto">
            <a:xfrm>
              <a:off x="1595438" y="5235575"/>
              <a:ext cx="620713" cy="622300"/>
            </a:xfrm>
            <a:custGeom>
              <a:avLst/>
              <a:gdLst>
                <a:gd name="T0" fmla="*/ 97 w 195"/>
                <a:gd name="T1" fmla="*/ 0 h 195"/>
                <a:gd name="T2" fmla="*/ 0 w 195"/>
                <a:gd name="T3" fmla="*/ 97 h 195"/>
                <a:gd name="T4" fmla="*/ 97 w 195"/>
                <a:gd name="T5" fmla="*/ 195 h 195"/>
                <a:gd name="T6" fmla="*/ 195 w 195"/>
                <a:gd name="T7" fmla="*/ 97 h 195"/>
                <a:gd name="T8" fmla="*/ 97 w 195"/>
                <a:gd name="T9" fmla="*/ 0 h 195"/>
                <a:gd name="T10" fmla="*/ 97 w 195"/>
                <a:gd name="T11" fmla="*/ 165 h 195"/>
                <a:gd name="T12" fmla="*/ 30 w 195"/>
                <a:gd name="T13" fmla="*/ 97 h 195"/>
                <a:gd name="T14" fmla="*/ 97 w 195"/>
                <a:gd name="T15" fmla="*/ 30 h 195"/>
                <a:gd name="T16" fmla="*/ 165 w 195"/>
                <a:gd name="T17" fmla="*/ 97 h 195"/>
                <a:gd name="T18" fmla="*/ 97 w 195"/>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5">
                  <a:moveTo>
                    <a:pt x="97" y="0"/>
                  </a:moveTo>
                  <a:cubicBezTo>
                    <a:pt x="44" y="0"/>
                    <a:pt x="0" y="44"/>
                    <a:pt x="0" y="97"/>
                  </a:cubicBezTo>
                  <a:cubicBezTo>
                    <a:pt x="0" y="151"/>
                    <a:pt x="44" y="195"/>
                    <a:pt x="97" y="195"/>
                  </a:cubicBezTo>
                  <a:cubicBezTo>
                    <a:pt x="151" y="195"/>
                    <a:pt x="195" y="151"/>
                    <a:pt x="195" y="97"/>
                  </a:cubicBezTo>
                  <a:cubicBezTo>
                    <a:pt x="195" y="44"/>
                    <a:pt x="151" y="0"/>
                    <a:pt x="97" y="0"/>
                  </a:cubicBezTo>
                  <a:close/>
                  <a:moveTo>
                    <a:pt x="97" y="165"/>
                  </a:moveTo>
                  <a:cubicBezTo>
                    <a:pt x="60" y="165"/>
                    <a:pt x="30" y="135"/>
                    <a:pt x="30" y="97"/>
                  </a:cubicBezTo>
                  <a:cubicBezTo>
                    <a:pt x="30" y="60"/>
                    <a:pt x="60" y="30"/>
                    <a:pt x="97" y="30"/>
                  </a:cubicBezTo>
                  <a:cubicBezTo>
                    <a:pt x="135" y="30"/>
                    <a:pt x="165" y="60"/>
                    <a:pt x="165" y="97"/>
                  </a:cubicBezTo>
                  <a:cubicBezTo>
                    <a:pt x="165" y="135"/>
                    <a:pt x="135" y="165"/>
                    <a:pt x="97" y="1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2" name="Oval 37"/>
            <p:cNvSpPr>
              <a:spLocks noChangeArrowheads="1"/>
            </p:cNvSpPr>
            <p:nvPr/>
          </p:nvSpPr>
          <p:spPr bwMode="auto">
            <a:xfrm>
              <a:off x="2636838" y="4398963"/>
              <a:ext cx="306388" cy="309562"/>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53" name="组合 152"/>
          <p:cNvGrpSpPr/>
          <p:nvPr/>
        </p:nvGrpSpPr>
        <p:grpSpPr>
          <a:xfrm>
            <a:off x="2115095" y="4655838"/>
            <a:ext cx="325474" cy="311431"/>
            <a:chOff x="3665538" y="4552950"/>
            <a:chExt cx="1655763" cy="1584325"/>
          </a:xfrm>
          <a:solidFill>
            <a:srgbClr val="779F08"/>
          </a:solidFill>
        </p:grpSpPr>
        <p:sp>
          <p:nvSpPr>
            <p:cNvPr id="154" name="Oval 38"/>
            <p:cNvSpPr>
              <a:spLocks noChangeArrowheads="1"/>
            </p:cNvSpPr>
            <p:nvPr/>
          </p:nvSpPr>
          <p:spPr bwMode="auto">
            <a:xfrm>
              <a:off x="4779963" y="4552950"/>
              <a:ext cx="276225" cy="2809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5" name="Freeform 39"/>
            <p:cNvSpPr>
              <a:spLocks/>
            </p:cNvSpPr>
            <p:nvPr/>
          </p:nvSpPr>
          <p:spPr bwMode="auto">
            <a:xfrm>
              <a:off x="3665538" y="4795838"/>
              <a:ext cx="1655763" cy="1341437"/>
            </a:xfrm>
            <a:custGeom>
              <a:avLst/>
              <a:gdLst>
                <a:gd name="T0" fmla="*/ 243 w 520"/>
                <a:gd name="T1" fmla="*/ 44 h 420"/>
                <a:gd name="T2" fmla="*/ 175 w 520"/>
                <a:gd name="T3" fmla="*/ 122 h 420"/>
                <a:gd name="T4" fmla="*/ 159 w 520"/>
                <a:gd name="T5" fmla="*/ 130 h 420"/>
                <a:gd name="T6" fmla="*/ 137 w 520"/>
                <a:gd name="T7" fmla="*/ 108 h 420"/>
                <a:gd name="T8" fmla="*/ 144 w 520"/>
                <a:gd name="T9" fmla="*/ 92 h 420"/>
                <a:gd name="T10" fmla="*/ 217 w 520"/>
                <a:gd name="T11" fmla="*/ 8 h 420"/>
                <a:gd name="T12" fmla="*/ 234 w 520"/>
                <a:gd name="T13" fmla="*/ 0 h 420"/>
                <a:gd name="T14" fmla="*/ 340 w 520"/>
                <a:gd name="T15" fmla="*/ 0 h 420"/>
                <a:gd name="T16" fmla="*/ 360 w 520"/>
                <a:gd name="T17" fmla="*/ 8 h 420"/>
                <a:gd name="T18" fmla="*/ 427 w 520"/>
                <a:gd name="T19" fmla="*/ 75 h 420"/>
                <a:gd name="T20" fmla="*/ 483 w 520"/>
                <a:gd name="T21" fmla="*/ 19 h 420"/>
                <a:gd name="T22" fmla="*/ 498 w 520"/>
                <a:gd name="T23" fmla="*/ 14 h 420"/>
                <a:gd name="T24" fmla="*/ 520 w 520"/>
                <a:gd name="T25" fmla="*/ 37 h 420"/>
                <a:gd name="T26" fmla="*/ 515 w 520"/>
                <a:gd name="T27" fmla="*/ 51 h 420"/>
                <a:gd name="T28" fmla="*/ 448 w 520"/>
                <a:gd name="T29" fmla="*/ 119 h 420"/>
                <a:gd name="T30" fmla="*/ 411 w 520"/>
                <a:gd name="T31" fmla="*/ 122 h 420"/>
                <a:gd name="T32" fmla="*/ 370 w 520"/>
                <a:gd name="T33" fmla="*/ 81 h 420"/>
                <a:gd name="T34" fmla="*/ 305 w 520"/>
                <a:gd name="T35" fmla="*/ 155 h 420"/>
                <a:gd name="T36" fmla="*/ 364 w 520"/>
                <a:gd name="T37" fmla="*/ 215 h 420"/>
                <a:gd name="T38" fmla="*/ 369 w 520"/>
                <a:gd name="T39" fmla="*/ 249 h 420"/>
                <a:gd name="T40" fmla="*/ 336 w 520"/>
                <a:gd name="T41" fmla="*/ 397 h 420"/>
                <a:gd name="T42" fmla="*/ 309 w 520"/>
                <a:gd name="T43" fmla="*/ 420 h 420"/>
                <a:gd name="T44" fmla="*/ 280 w 520"/>
                <a:gd name="T45" fmla="*/ 392 h 420"/>
                <a:gd name="T46" fmla="*/ 281 w 520"/>
                <a:gd name="T47" fmla="*/ 384 h 420"/>
                <a:gd name="T48" fmla="*/ 309 w 520"/>
                <a:gd name="T49" fmla="*/ 263 h 420"/>
                <a:gd name="T50" fmla="*/ 241 w 520"/>
                <a:gd name="T51" fmla="*/ 198 h 420"/>
                <a:gd name="T52" fmla="*/ 183 w 520"/>
                <a:gd name="T53" fmla="*/ 262 h 420"/>
                <a:gd name="T54" fmla="*/ 149 w 520"/>
                <a:gd name="T55" fmla="*/ 273 h 420"/>
                <a:gd name="T56" fmla="*/ 32 w 520"/>
                <a:gd name="T57" fmla="*/ 273 h 420"/>
                <a:gd name="T58" fmla="*/ 4 w 520"/>
                <a:gd name="T59" fmla="*/ 251 h 420"/>
                <a:gd name="T60" fmla="*/ 25 w 520"/>
                <a:gd name="T61" fmla="*/ 218 h 420"/>
                <a:gd name="T62" fmla="*/ 32 w 520"/>
                <a:gd name="T63" fmla="*/ 217 h 420"/>
                <a:gd name="T64" fmla="*/ 133 w 520"/>
                <a:gd name="T65" fmla="*/ 217 h 420"/>
                <a:gd name="T66" fmla="*/ 282 w 520"/>
                <a:gd name="T67" fmla="*/ 44 h 420"/>
                <a:gd name="T68" fmla="*/ 243 w 520"/>
                <a:gd name="T69" fmla="*/ 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0" h="420">
                  <a:moveTo>
                    <a:pt x="243" y="44"/>
                  </a:moveTo>
                  <a:cubicBezTo>
                    <a:pt x="175" y="122"/>
                    <a:pt x="175" y="122"/>
                    <a:pt x="175" y="122"/>
                  </a:cubicBezTo>
                  <a:cubicBezTo>
                    <a:pt x="171" y="127"/>
                    <a:pt x="165" y="130"/>
                    <a:pt x="159" y="130"/>
                  </a:cubicBezTo>
                  <a:cubicBezTo>
                    <a:pt x="146" y="130"/>
                    <a:pt x="137" y="120"/>
                    <a:pt x="137" y="108"/>
                  </a:cubicBezTo>
                  <a:cubicBezTo>
                    <a:pt x="137" y="102"/>
                    <a:pt x="139" y="96"/>
                    <a:pt x="144" y="92"/>
                  </a:cubicBezTo>
                  <a:cubicBezTo>
                    <a:pt x="217" y="8"/>
                    <a:pt x="217" y="8"/>
                    <a:pt x="217" y="8"/>
                  </a:cubicBezTo>
                  <a:cubicBezTo>
                    <a:pt x="221" y="3"/>
                    <a:pt x="227" y="0"/>
                    <a:pt x="234" y="0"/>
                  </a:cubicBezTo>
                  <a:cubicBezTo>
                    <a:pt x="340" y="0"/>
                    <a:pt x="340" y="0"/>
                    <a:pt x="340" y="0"/>
                  </a:cubicBezTo>
                  <a:cubicBezTo>
                    <a:pt x="348" y="0"/>
                    <a:pt x="355" y="3"/>
                    <a:pt x="360" y="8"/>
                  </a:cubicBezTo>
                  <a:cubicBezTo>
                    <a:pt x="427" y="75"/>
                    <a:pt x="427" y="75"/>
                    <a:pt x="427" y="75"/>
                  </a:cubicBezTo>
                  <a:cubicBezTo>
                    <a:pt x="483" y="19"/>
                    <a:pt x="483" y="19"/>
                    <a:pt x="483" y="19"/>
                  </a:cubicBezTo>
                  <a:cubicBezTo>
                    <a:pt x="487" y="16"/>
                    <a:pt x="492" y="14"/>
                    <a:pt x="498" y="14"/>
                  </a:cubicBezTo>
                  <a:cubicBezTo>
                    <a:pt x="510" y="14"/>
                    <a:pt x="520" y="24"/>
                    <a:pt x="520" y="37"/>
                  </a:cubicBezTo>
                  <a:cubicBezTo>
                    <a:pt x="520" y="42"/>
                    <a:pt x="518" y="47"/>
                    <a:pt x="515" y="51"/>
                  </a:cubicBezTo>
                  <a:cubicBezTo>
                    <a:pt x="448" y="119"/>
                    <a:pt x="448" y="119"/>
                    <a:pt x="448" y="119"/>
                  </a:cubicBezTo>
                  <a:cubicBezTo>
                    <a:pt x="427" y="139"/>
                    <a:pt x="411" y="122"/>
                    <a:pt x="411" y="122"/>
                  </a:cubicBezTo>
                  <a:cubicBezTo>
                    <a:pt x="370" y="81"/>
                    <a:pt x="370" y="81"/>
                    <a:pt x="370" y="81"/>
                  </a:cubicBezTo>
                  <a:cubicBezTo>
                    <a:pt x="305" y="155"/>
                    <a:pt x="305" y="155"/>
                    <a:pt x="305" y="155"/>
                  </a:cubicBezTo>
                  <a:cubicBezTo>
                    <a:pt x="364" y="215"/>
                    <a:pt x="364" y="215"/>
                    <a:pt x="364" y="215"/>
                  </a:cubicBezTo>
                  <a:cubicBezTo>
                    <a:pt x="364" y="215"/>
                    <a:pt x="377" y="226"/>
                    <a:pt x="369" y="249"/>
                  </a:cubicBezTo>
                  <a:cubicBezTo>
                    <a:pt x="336" y="397"/>
                    <a:pt x="336" y="397"/>
                    <a:pt x="336" y="397"/>
                  </a:cubicBezTo>
                  <a:cubicBezTo>
                    <a:pt x="334" y="410"/>
                    <a:pt x="322" y="420"/>
                    <a:pt x="309" y="420"/>
                  </a:cubicBezTo>
                  <a:cubicBezTo>
                    <a:pt x="293" y="420"/>
                    <a:pt x="280" y="407"/>
                    <a:pt x="280" y="392"/>
                  </a:cubicBezTo>
                  <a:cubicBezTo>
                    <a:pt x="280" y="389"/>
                    <a:pt x="281" y="387"/>
                    <a:pt x="281" y="384"/>
                  </a:cubicBezTo>
                  <a:cubicBezTo>
                    <a:pt x="309" y="263"/>
                    <a:pt x="309" y="263"/>
                    <a:pt x="309" y="263"/>
                  </a:cubicBezTo>
                  <a:cubicBezTo>
                    <a:pt x="241" y="198"/>
                    <a:pt x="241" y="198"/>
                    <a:pt x="241" y="198"/>
                  </a:cubicBezTo>
                  <a:cubicBezTo>
                    <a:pt x="183" y="262"/>
                    <a:pt x="183" y="262"/>
                    <a:pt x="183" y="262"/>
                  </a:cubicBezTo>
                  <a:cubicBezTo>
                    <a:pt x="183" y="262"/>
                    <a:pt x="174" y="274"/>
                    <a:pt x="149" y="273"/>
                  </a:cubicBezTo>
                  <a:cubicBezTo>
                    <a:pt x="32" y="273"/>
                    <a:pt x="32" y="273"/>
                    <a:pt x="32" y="273"/>
                  </a:cubicBezTo>
                  <a:cubicBezTo>
                    <a:pt x="19" y="273"/>
                    <a:pt x="7" y="264"/>
                    <a:pt x="4" y="251"/>
                  </a:cubicBezTo>
                  <a:cubicBezTo>
                    <a:pt x="0" y="236"/>
                    <a:pt x="10" y="221"/>
                    <a:pt x="25" y="218"/>
                  </a:cubicBezTo>
                  <a:cubicBezTo>
                    <a:pt x="27" y="217"/>
                    <a:pt x="30" y="217"/>
                    <a:pt x="32" y="217"/>
                  </a:cubicBezTo>
                  <a:cubicBezTo>
                    <a:pt x="133" y="217"/>
                    <a:pt x="133" y="217"/>
                    <a:pt x="133" y="217"/>
                  </a:cubicBezTo>
                  <a:cubicBezTo>
                    <a:pt x="282" y="44"/>
                    <a:pt x="282" y="44"/>
                    <a:pt x="282" y="44"/>
                  </a:cubicBezTo>
                  <a:lnTo>
                    <a:pt x="243" y="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56" name="组合 155"/>
          <p:cNvGrpSpPr/>
          <p:nvPr/>
        </p:nvGrpSpPr>
        <p:grpSpPr>
          <a:xfrm>
            <a:off x="1750711" y="4655839"/>
            <a:ext cx="289377" cy="306959"/>
            <a:chOff x="7367588" y="4651375"/>
            <a:chExt cx="1541463" cy="1635125"/>
          </a:xfrm>
          <a:solidFill>
            <a:srgbClr val="779F08"/>
          </a:solidFill>
        </p:grpSpPr>
        <p:sp>
          <p:nvSpPr>
            <p:cNvPr id="157" name="Oval 49"/>
            <p:cNvSpPr>
              <a:spLocks noChangeArrowheads="1"/>
            </p:cNvSpPr>
            <p:nvPr/>
          </p:nvSpPr>
          <p:spPr bwMode="auto">
            <a:xfrm>
              <a:off x="8008938" y="4651375"/>
              <a:ext cx="292100" cy="2936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8" name="Freeform 50"/>
            <p:cNvSpPr>
              <a:spLocks/>
            </p:cNvSpPr>
            <p:nvPr/>
          </p:nvSpPr>
          <p:spPr bwMode="auto">
            <a:xfrm>
              <a:off x="7896225" y="5380038"/>
              <a:ext cx="436563" cy="906462"/>
            </a:xfrm>
            <a:custGeom>
              <a:avLst/>
              <a:gdLst>
                <a:gd name="T0" fmla="*/ 103 w 137"/>
                <a:gd name="T1" fmla="*/ 40 h 284"/>
                <a:gd name="T2" fmla="*/ 19 w 137"/>
                <a:gd name="T3" fmla="*/ 0 h 284"/>
                <a:gd name="T4" fmla="*/ 19 w 137"/>
                <a:gd name="T5" fmla="*/ 135 h 284"/>
                <a:gd name="T6" fmla="*/ 5 w 137"/>
                <a:gd name="T7" fmla="*/ 206 h 284"/>
                <a:gd name="T8" fmla="*/ 29 w 137"/>
                <a:gd name="T9" fmla="*/ 233 h 284"/>
                <a:gd name="T10" fmla="*/ 58 w 137"/>
                <a:gd name="T11" fmla="*/ 209 h 284"/>
                <a:gd name="T12" fmla="*/ 72 w 137"/>
                <a:gd name="T13" fmla="*/ 143 h 284"/>
                <a:gd name="T14" fmla="*/ 72 w 137"/>
                <a:gd name="T15" fmla="*/ 43 h 284"/>
                <a:gd name="T16" fmla="*/ 84 w 137"/>
                <a:gd name="T17" fmla="*/ 43 h 284"/>
                <a:gd name="T18" fmla="*/ 84 w 137"/>
                <a:gd name="T19" fmla="*/ 258 h 284"/>
                <a:gd name="T20" fmla="*/ 84 w 137"/>
                <a:gd name="T21" fmla="*/ 258 h 284"/>
                <a:gd name="T22" fmla="*/ 110 w 137"/>
                <a:gd name="T23" fmla="*/ 284 h 284"/>
                <a:gd name="T24" fmla="*/ 137 w 137"/>
                <a:gd name="T25" fmla="*/ 258 h 284"/>
                <a:gd name="T26" fmla="*/ 137 w 137"/>
                <a:gd name="T27" fmla="*/ 59 h 284"/>
                <a:gd name="T28" fmla="*/ 103 w 137"/>
                <a:gd name="T29" fmla="*/ 4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284">
                  <a:moveTo>
                    <a:pt x="103" y="40"/>
                  </a:moveTo>
                  <a:cubicBezTo>
                    <a:pt x="69" y="20"/>
                    <a:pt x="41" y="8"/>
                    <a:pt x="19" y="0"/>
                  </a:cubicBezTo>
                  <a:cubicBezTo>
                    <a:pt x="19" y="135"/>
                    <a:pt x="19" y="135"/>
                    <a:pt x="19" y="135"/>
                  </a:cubicBezTo>
                  <a:cubicBezTo>
                    <a:pt x="5" y="206"/>
                    <a:pt x="5" y="206"/>
                    <a:pt x="5" y="206"/>
                  </a:cubicBezTo>
                  <a:cubicBezTo>
                    <a:pt x="0" y="224"/>
                    <a:pt x="14" y="233"/>
                    <a:pt x="29" y="233"/>
                  </a:cubicBezTo>
                  <a:cubicBezTo>
                    <a:pt x="43" y="233"/>
                    <a:pt x="52" y="223"/>
                    <a:pt x="58" y="209"/>
                  </a:cubicBezTo>
                  <a:cubicBezTo>
                    <a:pt x="72" y="143"/>
                    <a:pt x="72" y="143"/>
                    <a:pt x="72" y="143"/>
                  </a:cubicBezTo>
                  <a:cubicBezTo>
                    <a:pt x="72" y="43"/>
                    <a:pt x="72" y="43"/>
                    <a:pt x="72" y="43"/>
                  </a:cubicBezTo>
                  <a:cubicBezTo>
                    <a:pt x="84" y="43"/>
                    <a:pt x="84" y="43"/>
                    <a:pt x="84" y="43"/>
                  </a:cubicBezTo>
                  <a:cubicBezTo>
                    <a:pt x="84" y="258"/>
                    <a:pt x="84" y="258"/>
                    <a:pt x="84" y="258"/>
                  </a:cubicBezTo>
                  <a:cubicBezTo>
                    <a:pt x="84" y="258"/>
                    <a:pt x="84" y="258"/>
                    <a:pt x="84" y="258"/>
                  </a:cubicBezTo>
                  <a:cubicBezTo>
                    <a:pt x="84" y="272"/>
                    <a:pt x="96" y="284"/>
                    <a:pt x="110" y="284"/>
                  </a:cubicBezTo>
                  <a:cubicBezTo>
                    <a:pt x="125" y="284"/>
                    <a:pt x="137" y="272"/>
                    <a:pt x="137" y="258"/>
                  </a:cubicBezTo>
                  <a:cubicBezTo>
                    <a:pt x="137" y="59"/>
                    <a:pt x="137" y="59"/>
                    <a:pt x="137" y="59"/>
                  </a:cubicBezTo>
                  <a:cubicBezTo>
                    <a:pt x="126" y="54"/>
                    <a:pt x="116" y="47"/>
                    <a:pt x="103"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9" name="Freeform 51"/>
            <p:cNvSpPr>
              <a:spLocks noEditPoints="1"/>
            </p:cNvSpPr>
            <p:nvPr/>
          </p:nvSpPr>
          <p:spPr bwMode="auto">
            <a:xfrm>
              <a:off x="7575550" y="4733925"/>
              <a:ext cx="1143000" cy="558800"/>
            </a:xfrm>
            <a:custGeom>
              <a:avLst/>
              <a:gdLst>
                <a:gd name="T0" fmla="*/ 8 w 359"/>
                <a:gd name="T1" fmla="*/ 35 h 175"/>
                <a:gd name="T2" fmla="*/ 91 w 359"/>
                <a:gd name="T3" fmla="*/ 121 h 175"/>
                <a:gd name="T4" fmla="*/ 238 w 359"/>
                <a:gd name="T5" fmla="*/ 175 h 175"/>
                <a:gd name="T6" fmla="*/ 238 w 359"/>
                <a:gd name="T7" fmla="*/ 152 h 175"/>
                <a:gd name="T8" fmla="*/ 351 w 359"/>
                <a:gd name="T9" fmla="*/ 35 h 175"/>
                <a:gd name="T10" fmla="*/ 351 w 359"/>
                <a:gd name="T11" fmla="*/ 35 h 175"/>
                <a:gd name="T12" fmla="*/ 351 w 359"/>
                <a:gd name="T13" fmla="*/ 8 h 175"/>
                <a:gd name="T14" fmla="*/ 324 w 359"/>
                <a:gd name="T15" fmla="*/ 8 h 175"/>
                <a:gd name="T16" fmla="*/ 323 w 359"/>
                <a:gd name="T17" fmla="*/ 8 h 175"/>
                <a:gd name="T18" fmla="*/ 250 w 359"/>
                <a:gd name="T19" fmla="*/ 81 h 175"/>
                <a:gd name="T20" fmla="*/ 250 w 359"/>
                <a:gd name="T21" fmla="*/ 82 h 175"/>
                <a:gd name="T22" fmla="*/ 250 w 359"/>
                <a:gd name="T23" fmla="*/ 81 h 175"/>
                <a:gd name="T24" fmla="*/ 108 w 359"/>
                <a:gd name="T25" fmla="*/ 81 h 175"/>
                <a:gd name="T26" fmla="*/ 35 w 359"/>
                <a:gd name="T27" fmla="*/ 8 h 175"/>
                <a:gd name="T28" fmla="*/ 35 w 359"/>
                <a:gd name="T29" fmla="*/ 8 h 175"/>
                <a:gd name="T30" fmla="*/ 7 w 359"/>
                <a:gd name="T31" fmla="*/ 8 h 175"/>
                <a:gd name="T32" fmla="*/ 7 w 359"/>
                <a:gd name="T33" fmla="*/ 35 h 175"/>
                <a:gd name="T34" fmla="*/ 8 w 359"/>
                <a:gd name="T35" fmla="*/ 35 h 175"/>
                <a:gd name="T36" fmla="*/ 238 w 359"/>
                <a:gd name="T37" fmla="*/ 139 h 175"/>
                <a:gd name="T38" fmla="*/ 238 w 359"/>
                <a:gd name="T39" fmla="*/ 139 h 175"/>
                <a:gd name="T40" fmla="*/ 238 w 359"/>
                <a:gd name="T41" fmla="*/ 141 h 175"/>
                <a:gd name="T42" fmla="*/ 238 w 359"/>
                <a:gd name="T43" fmla="*/ 13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175">
                  <a:moveTo>
                    <a:pt x="8" y="35"/>
                  </a:moveTo>
                  <a:cubicBezTo>
                    <a:pt x="91" y="121"/>
                    <a:pt x="91" y="121"/>
                    <a:pt x="91" y="121"/>
                  </a:cubicBezTo>
                  <a:cubicBezTo>
                    <a:pt x="133" y="125"/>
                    <a:pt x="182" y="144"/>
                    <a:pt x="238" y="175"/>
                  </a:cubicBezTo>
                  <a:cubicBezTo>
                    <a:pt x="238" y="152"/>
                    <a:pt x="238" y="152"/>
                    <a:pt x="238" y="152"/>
                  </a:cubicBezTo>
                  <a:cubicBezTo>
                    <a:pt x="351" y="35"/>
                    <a:pt x="351" y="35"/>
                    <a:pt x="351" y="35"/>
                  </a:cubicBezTo>
                  <a:cubicBezTo>
                    <a:pt x="351" y="35"/>
                    <a:pt x="351" y="35"/>
                    <a:pt x="351" y="35"/>
                  </a:cubicBezTo>
                  <a:cubicBezTo>
                    <a:pt x="359" y="28"/>
                    <a:pt x="359" y="15"/>
                    <a:pt x="351" y="8"/>
                  </a:cubicBezTo>
                  <a:cubicBezTo>
                    <a:pt x="344" y="0"/>
                    <a:pt x="331" y="0"/>
                    <a:pt x="324" y="8"/>
                  </a:cubicBezTo>
                  <a:cubicBezTo>
                    <a:pt x="324" y="8"/>
                    <a:pt x="324" y="8"/>
                    <a:pt x="323" y="8"/>
                  </a:cubicBezTo>
                  <a:cubicBezTo>
                    <a:pt x="250" y="81"/>
                    <a:pt x="250" y="81"/>
                    <a:pt x="250" y="81"/>
                  </a:cubicBezTo>
                  <a:cubicBezTo>
                    <a:pt x="250" y="82"/>
                    <a:pt x="250" y="82"/>
                    <a:pt x="250" y="82"/>
                  </a:cubicBezTo>
                  <a:cubicBezTo>
                    <a:pt x="250" y="81"/>
                    <a:pt x="250" y="81"/>
                    <a:pt x="250" y="81"/>
                  </a:cubicBezTo>
                  <a:cubicBezTo>
                    <a:pt x="108" y="81"/>
                    <a:pt x="108" y="81"/>
                    <a:pt x="108" y="81"/>
                  </a:cubicBezTo>
                  <a:cubicBezTo>
                    <a:pt x="35" y="8"/>
                    <a:pt x="35" y="8"/>
                    <a:pt x="35" y="8"/>
                  </a:cubicBezTo>
                  <a:cubicBezTo>
                    <a:pt x="35" y="8"/>
                    <a:pt x="35" y="8"/>
                    <a:pt x="35" y="8"/>
                  </a:cubicBezTo>
                  <a:cubicBezTo>
                    <a:pt x="27" y="0"/>
                    <a:pt x="15" y="0"/>
                    <a:pt x="7" y="8"/>
                  </a:cubicBezTo>
                  <a:cubicBezTo>
                    <a:pt x="0" y="15"/>
                    <a:pt x="0" y="28"/>
                    <a:pt x="7" y="35"/>
                  </a:cubicBezTo>
                  <a:cubicBezTo>
                    <a:pt x="7" y="35"/>
                    <a:pt x="8" y="35"/>
                    <a:pt x="8" y="35"/>
                  </a:cubicBezTo>
                  <a:close/>
                  <a:moveTo>
                    <a:pt x="238" y="139"/>
                  </a:moveTo>
                  <a:cubicBezTo>
                    <a:pt x="238" y="139"/>
                    <a:pt x="238" y="139"/>
                    <a:pt x="238" y="139"/>
                  </a:cubicBezTo>
                  <a:cubicBezTo>
                    <a:pt x="238" y="141"/>
                    <a:pt x="238" y="141"/>
                    <a:pt x="238" y="141"/>
                  </a:cubicBezTo>
                  <a:lnTo>
                    <a:pt x="238" y="13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0" name="Freeform 52"/>
            <p:cNvSpPr>
              <a:spLocks/>
            </p:cNvSpPr>
            <p:nvPr/>
          </p:nvSpPr>
          <p:spPr bwMode="auto">
            <a:xfrm>
              <a:off x="7367588" y="5076825"/>
              <a:ext cx="1541463" cy="638175"/>
            </a:xfrm>
            <a:custGeom>
              <a:avLst/>
              <a:gdLst>
                <a:gd name="T0" fmla="*/ 430 w 484"/>
                <a:gd name="T1" fmla="*/ 88 h 200"/>
                <a:gd name="T2" fmla="*/ 389 w 484"/>
                <a:gd name="T3" fmla="*/ 125 h 200"/>
                <a:gd name="T4" fmla="*/ 310 w 484"/>
                <a:gd name="T5" fmla="*/ 82 h 200"/>
                <a:gd name="T6" fmla="*/ 61 w 484"/>
                <a:gd name="T7" fmla="*/ 27 h 200"/>
                <a:gd name="T8" fmla="*/ 0 w 484"/>
                <a:gd name="T9" fmla="*/ 102 h 200"/>
                <a:gd name="T10" fmla="*/ 57 w 484"/>
                <a:gd name="T11" fmla="*/ 112 h 200"/>
                <a:gd name="T12" fmla="*/ 85 w 484"/>
                <a:gd name="T13" fmla="*/ 79 h 200"/>
                <a:gd name="T14" fmla="*/ 281 w 484"/>
                <a:gd name="T15" fmla="*/ 132 h 200"/>
                <a:gd name="T16" fmla="*/ 434 w 484"/>
                <a:gd name="T17" fmla="*/ 200 h 200"/>
                <a:gd name="T18" fmla="*/ 464 w 484"/>
                <a:gd name="T19" fmla="*/ 185 h 200"/>
                <a:gd name="T20" fmla="*/ 430 w 484"/>
                <a:gd name="T21"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4" h="200">
                  <a:moveTo>
                    <a:pt x="430" y="88"/>
                  </a:moveTo>
                  <a:cubicBezTo>
                    <a:pt x="389" y="125"/>
                    <a:pt x="389" y="125"/>
                    <a:pt x="389" y="125"/>
                  </a:cubicBezTo>
                  <a:cubicBezTo>
                    <a:pt x="371" y="116"/>
                    <a:pt x="345" y="103"/>
                    <a:pt x="310" y="82"/>
                  </a:cubicBezTo>
                  <a:cubicBezTo>
                    <a:pt x="202" y="19"/>
                    <a:pt x="118" y="0"/>
                    <a:pt x="61" y="27"/>
                  </a:cubicBezTo>
                  <a:cubicBezTo>
                    <a:pt x="20" y="46"/>
                    <a:pt x="4" y="83"/>
                    <a:pt x="0" y="102"/>
                  </a:cubicBezTo>
                  <a:cubicBezTo>
                    <a:pt x="57" y="112"/>
                    <a:pt x="57" y="112"/>
                    <a:pt x="57" y="112"/>
                  </a:cubicBezTo>
                  <a:cubicBezTo>
                    <a:pt x="57" y="112"/>
                    <a:pt x="62" y="90"/>
                    <a:pt x="85" y="79"/>
                  </a:cubicBezTo>
                  <a:cubicBezTo>
                    <a:pt x="107" y="69"/>
                    <a:pt x="162" y="62"/>
                    <a:pt x="281" y="132"/>
                  </a:cubicBezTo>
                  <a:cubicBezTo>
                    <a:pt x="365" y="181"/>
                    <a:pt x="408" y="200"/>
                    <a:pt x="434" y="200"/>
                  </a:cubicBezTo>
                  <a:cubicBezTo>
                    <a:pt x="448" y="200"/>
                    <a:pt x="457" y="194"/>
                    <a:pt x="464" y="185"/>
                  </a:cubicBezTo>
                  <a:cubicBezTo>
                    <a:pt x="475" y="172"/>
                    <a:pt x="484" y="147"/>
                    <a:pt x="430" y="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61" name="组合 160"/>
          <p:cNvGrpSpPr/>
          <p:nvPr/>
        </p:nvGrpSpPr>
        <p:grpSpPr>
          <a:xfrm>
            <a:off x="3382379" y="5973331"/>
            <a:ext cx="192920" cy="311888"/>
            <a:chOff x="-9561513" y="-5289550"/>
            <a:chExt cx="811213" cy="1262062"/>
          </a:xfrm>
          <a:solidFill>
            <a:srgbClr val="779F08"/>
          </a:solidFill>
        </p:grpSpPr>
        <p:sp>
          <p:nvSpPr>
            <p:cNvPr id="162" name="Freeform 92"/>
            <p:cNvSpPr>
              <a:spLocks/>
            </p:cNvSpPr>
            <p:nvPr/>
          </p:nvSpPr>
          <p:spPr bwMode="auto">
            <a:xfrm>
              <a:off x="-9378950" y="-5289550"/>
              <a:ext cx="454025" cy="279400"/>
            </a:xfrm>
            <a:custGeom>
              <a:avLst/>
              <a:gdLst>
                <a:gd name="T0" fmla="*/ 143 w 143"/>
                <a:gd name="T1" fmla="*/ 71 h 88"/>
                <a:gd name="T2" fmla="*/ 71 w 143"/>
                <a:gd name="T3" fmla="*/ 0 h 88"/>
                <a:gd name="T4" fmla="*/ 0 w 143"/>
                <a:gd name="T5" fmla="*/ 71 h 88"/>
                <a:gd name="T6" fmla="*/ 0 w 143"/>
                <a:gd name="T7" fmla="*/ 88 h 88"/>
                <a:gd name="T8" fmla="*/ 143 w 143"/>
                <a:gd name="T9" fmla="*/ 88 h 88"/>
                <a:gd name="T10" fmla="*/ 143 w 143"/>
                <a:gd name="T11" fmla="*/ 71 h 88"/>
              </a:gdLst>
              <a:ahLst/>
              <a:cxnLst>
                <a:cxn ang="0">
                  <a:pos x="T0" y="T1"/>
                </a:cxn>
                <a:cxn ang="0">
                  <a:pos x="T2" y="T3"/>
                </a:cxn>
                <a:cxn ang="0">
                  <a:pos x="T4" y="T5"/>
                </a:cxn>
                <a:cxn ang="0">
                  <a:pos x="T6" y="T7"/>
                </a:cxn>
                <a:cxn ang="0">
                  <a:pos x="T8" y="T9"/>
                </a:cxn>
                <a:cxn ang="0">
                  <a:pos x="T10" y="T11"/>
                </a:cxn>
              </a:cxnLst>
              <a:rect l="0" t="0" r="r" b="b"/>
              <a:pathLst>
                <a:path w="143" h="88">
                  <a:moveTo>
                    <a:pt x="143" y="71"/>
                  </a:moveTo>
                  <a:cubicBezTo>
                    <a:pt x="143" y="32"/>
                    <a:pt x="118" y="0"/>
                    <a:pt x="71" y="0"/>
                  </a:cubicBezTo>
                  <a:cubicBezTo>
                    <a:pt x="24" y="0"/>
                    <a:pt x="0" y="32"/>
                    <a:pt x="0" y="71"/>
                  </a:cubicBezTo>
                  <a:cubicBezTo>
                    <a:pt x="0" y="88"/>
                    <a:pt x="0" y="88"/>
                    <a:pt x="0" y="88"/>
                  </a:cubicBezTo>
                  <a:cubicBezTo>
                    <a:pt x="143" y="88"/>
                    <a:pt x="143" y="88"/>
                    <a:pt x="143" y="88"/>
                  </a:cubicBezTo>
                  <a:lnTo>
                    <a:pt x="143" y="7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3" name="Freeform 93"/>
            <p:cNvSpPr>
              <a:spLocks/>
            </p:cNvSpPr>
            <p:nvPr/>
          </p:nvSpPr>
          <p:spPr bwMode="auto">
            <a:xfrm>
              <a:off x="-9378950" y="-4968875"/>
              <a:ext cx="454025" cy="492125"/>
            </a:xfrm>
            <a:custGeom>
              <a:avLst/>
              <a:gdLst>
                <a:gd name="T0" fmla="*/ 71 w 143"/>
                <a:gd name="T1" fmla="*/ 155 h 155"/>
                <a:gd name="T2" fmla="*/ 143 w 143"/>
                <a:gd name="T3" fmla="*/ 84 h 155"/>
                <a:gd name="T4" fmla="*/ 143 w 143"/>
                <a:gd name="T5" fmla="*/ 0 h 155"/>
                <a:gd name="T6" fmla="*/ 0 w 143"/>
                <a:gd name="T7" fmla="*/ 0 h 155"/>
                <a:gd name="T8" fmla="*/ 0 w 143"/>
                <a:gd name="T9" fmla="*/ 84 h 155"/>
                <a:gd name="T10" fmla="*/ 71 w 143"/>
                <a:gd name="T11" fmla="*/ 155 h 155"/>
              </a:gdLst>
              <a:ahLst/>
              <a:cxnLst>
                <a:cxn ang="0">
                  <a:pos x="T0" y="T1"/>
                </a:cxn>
                <a:cxn ang="0">
                  <a:pos x="T2" y="T3"/>
                </a:cxn>
                <a:cxn ang="0">
                  <a:pos x="T4" y="T5"/>
                </a:cxn>
                <a:cxn ang="0">
                  <a:pos x="T6" y="T7"/>
                </a:cxn>
                <a:cxn ang="0">
                  <a:pos x="T8" y="T9"/>
                </a:cxn>
                <a:cxn ang="0">
                  <a:pos x="T10" y="T11"/>
                </a:cxn>
              </a:cxnLst>
              <a:rect l="0" t="0" r="r" b="b"/>
              <a:pathLst>
                <a:path w="143" h="155">
                  <a:moveTo>
                    <a:pt x="71" y="155"/>
                  </a:moveTo>
                  <a:cubicBezTo>
                    <a:pt x="118" y="155"/>
                    <a:pt x="143" y="123"/>
                    <a:pt x="143" y="84"/>
                  </a:cubicBezTo>
                  <a:cubicBezTo>
                    <a:pt x="143" y="0"/>
                    <a:pt x="143" y="0"/>
                    <a:pt x="143" y="0"/>
                  </a:cubicBezTo>
                  <a:cubicBezTo>
                    <a:pt x="0" y="0"/>
                    <a:pt x="0" y="0"/>
                    <a:pt x="0" y="0"/>
                  </a:cubicBezTo>
                  <a:cubicBezTo>
                    <a:pt x="0" y="84"/>
                    <a:pt x="0" y="84"/>
                    <a:pt x="0" y="84"/>
                  </a:cubicBezTo>
                  <a:cubicBezTo>
                    <a:pt x="0" y="123"/>
                    <a:pt x="24" y="155"/>
                    <a:pt x="71" y="1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4" name="Freeform 94"/>
            <p:cNvSpPr>
              <a:spLocks/>
            </p:cNvSpPr>
            <p:nvPr/>
          </p:nvSpPr>
          <p:spPr bwMode="auto">
            <a:xfrm>
              <a:off x="-9561513" y="-5073650"/>
              <a:ext cx="811213" cy="1046162"/>
            </a:xfrm>
            <a:custGeom>
              <a:avLst/>
              <a:gdLst>
                <a:gd name="T0" fmla="*/ 227 w 255"/>
                <a:gd name="T1" fmla="*/ 17 h 329"/>
                <a:gd name="T2" fmla="*/ 227 w 255"/>
                <a:gd name="T3" fmla="*/ 117 h 329"/>
                <a:gd name="T4" fmla="*/ 128 w 255"/>
                <a:gd name="T5" fmla="*/ 216 h 329"/>
                <a:gd name="T6" fmla="*/ 29 w 255"/>
                <a:gd name="T7" fmla="*/ 117 h 329"/>
                <a:gd name="T8" fmla="*/ 29 w 255"/>
                <a:gd name="T9" fmla="*/ 17 h 329"/>
                <a:gd name="T10" fmla="*/ 0 w 255"/>
                <a:gd name="T11" fmla="*/ 17 h 329"/>
                <a:gd name="T12" fmla="*/ 0 w 255"/>
                <a:gd name="T13" fmla="*/ 116 h 329"/>
                <a:gd name="T14" fmla="*/ 0 w 255"/>
                <a:gd name="T15" fmla="*/ 117 h 329"/>
                <a:gd name="T16" fmla="*/ 114 w 255"/>
                <a:gd name="T17" fmla="*/ 243 h 329"/>
                <a:gd name="T18" fmla="*/ 114 w 255"/>
                <a:gd name="T19" fmla="*/ 287 h 329"/>
                <a:gd name="T20" fmla="*/ 57 w 255"/>
                <a:gd name="T21" fmla="*/ 288 h 329"/>
                <a:gd name="T22" fmla="*/ 43 w 255"/>
                <a:gd name="T23" fmla="*/ 329 h 329"/>
                <a:gd name="T24" fmla="*/ 208 w 255"/>
                <a:gd name="T25" fmla="*/ 329 h 329"/>
                <a:gd name="T26" fmla="*/ 194 w 255"/>
                <a:gd name="T27" fmla="*/ 287 h 329"/>
                <a:gd name="T28" fmla="*/ 142 w 255"/>
                <a:gd name="T29" fmla="*/ 287 h 329"/>
                <a:gd name="T30" fmla="*/ 142 w 255"/>
                <a:gd name="T31" fmla="*/ 243 h 329"/>
                <a:gd name="T32" fmla="*/ 255 w 255"/>
                <a:gd name="T33" fmla="*/ 117 h 329"/>
                <a:gd name="T34" fmla="*/ 255 w 255"/>
                <a:gd name="T35" fmla="*/ 117 h 329"/>
                <a:gd name="T36" fmla="*/ 255 w 255"/>
                <a:gd name="T37" fmla="*/ 17 h 329"/>
                <a:gd name="T38" fmla="*/ 227 w 255"/>
                <a:gd name="T39" fmla="*/ 1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29">
                  <a:moveTo>
                    <a:pt x="227" y="17"/>
                  </a:moveTo>
                  <a:cubicBezTo>
                    <a:pt x="227" y="117"/>
                    <a:pt x="227" y="117"/>
                    <a:pt x="227" y="117"/>
                  </a:cubicBezTo>
                  <a:cubicBezTo>
                    <a:pt x="227" y="171"/>
                    <a:pt x="190" y="216"/>
                    <a:pt x="128" y="216"/>
                  </a:cubicBezTo>
                  <a:cubicBezTo>
                    <a:pt x="65" y="216"/>
                    <a:pt x="29" y="171"/>
                    <a:pt x="29" y="117"/>
                  </a:cubicBezTo>
                  <a:cubicBezTo>
                    <a:pt x="29" y="17"/>
                    <a:pt x="29" y="17"/>
                    <a:pt x="29" y="17"/>
                  </a:cubicBezTo>
                  <a:cubicBezTo>
                    <a:pt x="13" y="2"/>
                    <a:pt x="0" y="17"/>
                    <a:pt x="0" y="17"/>
                  </a:cubicBezTo>
                  <a:cubicBezTo>
                    <a:pt x="0" y="116"/>
                    <a:pt x="0" y="116"/>
                    <a:pt x="0" y="116"/>
                  </a:cubicBezTo>
                  <a:cubicBezTo>
                    <a:pt x="0" y="116"/>
                    <a:pt x="0" y="117"/>
                    <a:pt x="0" y="117"/>
                  </a:cubicBezTo>
                  <a:cubicBezTo>
                    <a:pt x="0" y="182"/>
                    <a:pt x="50" y="236"/>
                    <a:pt x="114" y="243"/>
                  </a:cubicBezTo>
                  <a:cubicBezTo>
                    <a:pt x="114" y="287"/>
                    <a:pt x="114" y="287"/>
                    <a:pt x="114" y="287"/>
                  </a:cubicBezTo>
                  <a:cubicBezTo>
                    <a:pt x="57" y="288"/>
                    <a:pt x="57" y="288"/>
                    <a:pt x="57" y="288"/>
                  </a:cubicBezTo>
                  <a:cubicBezTo>
                    <a:pt x="43" y="329"/>
                    <a:pt x="43" y="329"/>
                    <a:pt x="43" y="329"/>
                  </a:cubicBezTo>
                  <a:cubicBezTo>
                    <a:pt x="208" y="329"/>
                    <a:pt x="208" y="329"/>
                    <a:pt x="208" y="329"/>
                  </a:cubicBezTo>
                  <a:cubicBezTo>
                    <a:pt x="194" y="287"/>
                    <a:pt x="194" y="287"/>
                    <a:pt x="194" y="287"/>
                  </a:cubicBezTo>
                  <a:cubicBezTo>
                    <a:pt x="142" y="287"/>
                    <a:pt x="142" y="287"/>
                    <a:pt x="142" y="287"/>
                  </a:cubicBezTo>
                  <a:cubicBezTo>
                    <a:pt x="142" y="243"/>
                    <a:pt x="142" y="243"/>
                    <a:pt x="142" y="243"/>
                  </a:cubicBezTo>
                  <a:cubicBezTo>
                    <a:pt x="206" y="236"/>
                    <a:pt x="255" y="182"/>
                    <a:pt x="255" y="117"/>
                  </a:cubicBezTo>
                  <a:cubicBezTo>
                    <a:pt x="255" y="117"/>
                    <a:pt x="255" y="117"/>
                    <a:pt x="255" y="117"/>
                  </a:cubicBezTo>
                  <a:cubicBezTo>
                    <a:pt x="255" y="17"/>
                    <a:pt x="255" y="17"/>
                    <a:pt x="255" y="17"/>
                  </a:cubicBezTo>
                  <a:cubicBezTo>
                    <a:pt x="238" y="0"/>
                    <a:pt x="227" y="17"/>
                    <a:pt x="2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65" name="Freeform 113"/>
          <p:cNvSpPr>
            <a:spLocks noEditPoints="1"/>
          </p:cNvSpPr>
          <p:nvPr/>
        </p:nvSpPr>
        <p:spPr bwMode="auto">
          <a:xfrm>
            <a:off x="403978" y="5558550"/>
            <a:ext cx="537925" cy="311431"/>
          </a:xfrm>
          <a:custGeom>
            <a:avLst/>
            <a:gdLst>
              <a:gd name="T0" fmla="*/ 368 w 559"/>
              <a:gd name="T1" fmla="*/ 1 h 324"/>
              <a:gd name="T2" fmla="*/ 189 w 559"/>
              <a:gd name="T3" fmla="*/ 0 h 324"/>
              <a:gd name="T4" fmla="*/ 90 w 559"/>
              <a:gd name="T5" fmla="*/ 324 h 324"/>
              <a:gd name="T6" fmla="*/ 280 w 559"/>
              <a:gd name="T7" fmla="*/ 229 h 324"/>
              <a:gd name="T8" fmla="*/ 469 w 559"/>
              <a:gd name="T9" fmla="*/ 323 h 324"/>
              <a:gd name="T10" fmla="*/ 368 w 559"/>
              <a:gd name="T11" fmla="*/ 1 h 324"/>
              <a:gd name="T12" fmla="*/ 190 w 559"/>
              <a:gd name="T13" fmla="*/ 162 h 324"/>
              <a:gd name="T14" fmla="*/ 129 w 559"/>
              <a:gd name="T15" fmla="*/ 102 h 324"/>
              <a:gd name="T16" fmla="*/ 190 w 559"/>
              <a:gd name="T17" fmla="*/ 42 h 324"/>
              <a:gd name="T18" fmla="*/ 250 w 559"/>
              <a:gd name="T19" fmla="*/ 102 h 324"/>
              <a:gd name="T20" fmla="*/ 190 w 559"/>
              <a:gd name="T21" fmla="*/ 162 h 324"/>
              <a:gd name="T22" fmla="*/ 341 w 559"/>
              <a:gd name="T23" fmla="*/ 108 h 324"/>
              <a:gd name="T24" fmla="*/ 328 w 559"/>
              <a:gd name="T25" fmla="*/ 85 h 324"/>
              <a:gd name="T26" fmla="*/ 352 w 559"/>
              <a:gd name="T27" fmla="*/ 73 h 324"/>
              <a:gd name="T28" fmla="*/ 364 w 559"/>
              <a:gd name="T29" fmla="*/ 96 h 324"/>
              <a:gd name="T30" fmla="*/ 341 w 559"/>
              <a:gd name="T31" fmla="*/ 108 h 324"/>
              <a:gd name="T32" fmla="*/ 435 w 559"/>
              <a:gd name="T33" fmla="*/ 124 h 324"/>
              <a:gd name="T34" fmla="*/ 412 w 559"/>
              <a:gd name="T35" fmla="*/ 136 h 324"/>
              <a:gd name="T36" fmla="*/ 399 w 559"/>
              <a:gd name="T37" fmla="*/ 113 h 324"/>
              <a:gd name="T38" fmla="*/ 423 w 559"/>
              <a:gd name="T39" fmla="*/ 100 h 324"/>
              <a:gd name="T40" fmla="*/ 435 w 559"/>
              <a:gd name="T41" fmla="*/ 124 h 324"/>
              <a:gd name="T42" fmla="*/ 411 w 559"/>
              <a:gd name="T43" fmla="*/ 80 h 324"/>
              <a:gd name="T44" fmla="*/ 388 w 559"/>
              <a:gd name="T45" fmla="*/ 92 h 324"/>
              <a:gd name="T46" fmla="*/ 375 w 559"/>
              <a:gd name="T47" fmla="*/ 69 h 324"/>
              <a:gd name="T48" fmla="*/ 399 w 559"/>
              <a:gd name="T49" fmla="*/ 57 h 324"/>
              <a:gd name="T50" fmla="*/ 411 w 559"/>
              <a:gd name="T51" fmla="*/ 80 h 324"/>
              <a:gd name="T52" fmla="*/ 386 w 559"/>
              <a:gd name="T53" fmla="*/ 138 h 324"/>
              <a:gd name="T54" fmla="*/ 363 w 559"/>
              <a:gd name="T55" fmla="*/ 150 h 324"/>
              <a:gd name="T56" fmla="*/ 350 w 559"/>
              <a:gd name="T57" fmla="*/ 127 h 324"/>
              <a:gd name="T58" fmla="*/ 374 w 559"/>
              <a:gd name="T59" fmla="*/ 115 h 324"/>
              <a:gd name="T60" fmla="*/ 386 w 559"/>
              <a:gd name="T61" fmla="*/ 138 h 324"/>
              <a:gd name="T62" fmla="*/ 220 w 559"/>
              <a:gd name="T63" fmla="*/ 103 h 324"/>
              <a:gd name="T64" fmla="*/ 189 w 559"/>
              <a:gd name="T65" fmla="*/ 134 h 324"/>
              <a:gd name="T66" fmla="*/ 158 w 559"/>
              <a:gd name="T67" fmla="*/ 103 h 324"/>
              <a:gd name="T68" fmla="*/ 189 w 559"/>
              <a:gd name="T69" fmla="*/ 72 h 324"/>
              <a:gd name="T70" fmla="*/ 220 w 559"/>
              <a:gd name="T71" fmla="*/ 10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9" h="324">
                <a:moveTo>
                  <a:pt x="368" y="1"/>
                </a:moveTo>
                <a:cubicBezTo>
                  <a:pt x="302" y="34"/>
                  <a:pt x="258" y="31"/>
                  <a:pt x="189" y="0"/>
                </a:cubicBezTo>
                <a:cubicBezTo>
                  <a:pt x="69" y="0"/>
                  <a:pt x="0" y="324"/>
                  <a:pt x="90" y="324"/>
                </a:cubicBezTo>
                <a:cubicBezTo>
                  <a:pt x="166" y="324"/>
                  <a:pt x="176" y="229"/>
                  <a:pt x="280" y="229"/>
                </a:cubicBezTo>
                <a:cubicBezTo>
                  <a:pt x="364" y="229"/>
                  <a:pt x="413" y="323"/>
                  <a:pt x="469" y="323"/>
                </a:cubicBezTo>
                <a:cubicBezTo>
                  <a:pt x="559" y="323"/>
                  <a:pt x="468" y="1"/>
                  <a:pt x="368" y="1"/>
                </a:cubicBezTo>
                <a:close/>
                <a:moveTo>
                  <a:pt x="190" y="162"/>
                </a:moveTo>
                <a:cubicBezTo>
                  <a:pt x="156" y="162"/>
                  <a:pt x="129" y="135"/>
                  <a:pt x="129" y="102"/>
                </a:cubicBezTo>
                <a:cubicBezTo>
                  <a:pt x="129" y="69"/>
                  <a:pt x="156" y="42"/>
                  <a:pt x="190" y="42"/>
                </a:cubicBezTo>
                <a:cubicBezTo>
                  <a:pt x="223" y="42"/>
                  <a:pt x="250" y="69"/>
                  <a:pt x="250" y="102"/>
                </a:cubicBezTo>
                <a:cubicBezTo>
                  <a:pt x="250" y="135"/>
                  <a:pt x="223" y="162"/>
                  <a:pt x="190" y="162"/>
                </a:cubicBezTo>
                <a:close/>
                <a:moveTo>
                  <a:pt x="341" y="108"/>
                </a:moveTo>
                <a:cubicBezTo>
                  <a:pt x="331" y="105"/>
                  <a:pt x="325" y="95"/>
                  <a:pt x="328" y="85"/>
                </a:cubicBezTo>
                <a:cubicBezTo>
                  <a:pt x="331" y="75"/>
                  <a:pt x="342" y="69"/>
                  <a:pt x="352" y="73"/>
                </a:cubicBezTo>
                <a:cubicBezTo>
                  <a:pt x="361" y="76"/>
                  <a:pt x="367" y="86"/>
                  <a:pt x="364" y="96"/>
                </a:cubicBezTo>
                <a:cubicBezTo>
                  <a:pt x="361" y="106"/>
                  <a:pt x="350" y="111"/>
                  <a:pt x="341" y="108"/>
                </a:cubicBezTo>
                <a:close/>
                <a:moveTo>
                  <a:pt x="435" y="124"/>
                </a:moveTo>
                <a:cubicBezTo>
                  <a:pt x="432" y="134"/>
                  <a:pt x="421" y="139"/>
                  <a:pt x="412" y="136"/>
                </a:cubicBezTo>
                <a:cubicBezTo>
                  <a:pt x="402" y="133"/>
                  <a:pt x="396" y="123"/>
                  <a:pt x="399" y="113"/>
                </a:cubicBezTo>
                <a:cubicBezTo>
                  <a:pt x="403" y="103"/>
                  <a:pt x="413" y="97"/>
                  <a:pt x="423" y="100"/>
                </a:cubicBezTo>
                <a:cubicBezTo>
                  <a:pt x="433" y="104"/>
                  <a:pt x="438" y="114"/>
                  <a:pt x="435" y="124"/>
                </a:cubicBezTo>
                <a:close/>
                <a:moveTo>
                  <a:pt x="411" y="80"/>
                </a:moveTo>
                <a:cubicBezTo>
                  <a:pt x="408" y="90"/>
                  <a:pt x="397" y="95"/>
                  <a:pt x="388" y="92"/>
                </a:cubicBezTo>
                <a:cubicBezTo>
                  <a:pt x="378" y="89"/>
                  <a:pt x="372" y="79"/>
                  <a:pt x="375" y="69"/>
                </a:cubicBezTo>
                <a:cubicBezTo>
                  <a:pt x="379" y="59"/>
                  <a:pt x="389" y="54"/>
                  <a:pt x="399" y="57"/>
                </a:cubicBezTo>
                <a:cubicBezTo>
                  <a:pt x="409" y="60"/>
                  <a:pt x="414" y="70"/>
                  <a:pt x="411" y="80"/>
                </a:cubicBezTo>
                <a:close/>
                <a:moveTo>
                  <a:pt x="386" y="138"/>
                </a:moveTo>
                <a:cubicBezTo>
                  <a:pt x="383" y="148"/>
                  <a:pt x="372" y="153"/>
                  <a:pt x="363" y="150"/>
                </a:cubicBezTo>
                <a:cubicBezTo>
                  <a:pt x="353" y="147"/>
                  <a:pt x="347" y="137"/>
                  <a:pt x="350" y="127"/>
                </a:cubicBezTo>
                <a:cubicBezTo>
                  <a:pt x="353" y="117"/>
                  <a:pt x="364" y="112"/>
                  <a:pt x="374" y="115"/>
                </a:cubicBezTo>
                <a:cubicBezTo>
                  <a:pt x="384" y="118"/>
                  <a:pt x="389" y="128"/>
                  <a:pt x="386" y="138"/>
                </a:cubicBezTo>
                <a:close/>
                <a:moveTo>
                  <a:pt x="220" y="103"/>
                </a:moveTo>
                <a:cubicBezTo>
                  <a:pt x="220" y="120"/>
                  <a:pt x="206" y="134"/>
                  <a:pt x="189" y="134"/>
                </a:cubicBezTo>
                <a:cubicBezTo>
                  <a:pt x="172" y="134"/>
                  <a:pt x="158" y="120"/>
                  <a:pt x="158" y="103"/>
                </a:cubicBezTo>
                <a:cubicBezTo>
                  <a:pt x="158" y="86"/>
                  <a:pt x="172" y="72"/>
                  <a:pt x="189" y="72"/>
                </a:cubicBezTo>
                <a:cubicBezTo>
                  <a:pt x="206" y="72"/>
                  <a:pt x="220" y="86"/>
                  <a:pt x="220" y="10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66" name="组合 165"/>
          <p:cNvGrpSpPr/>
          <p:nvPr/>
        </p:nvGrpSpPr>
        <p:grpSpPr>
          <a:xfrm>
            <a:off x="1032356" y="5566704"/>
            <a:ext cx="379262" cy="305872"/>
            <a:chOff x="-25284829" y="-19481875"/>
            <a:chExt cx="1271588" cy="1025525"/>
          </a:xfrm>
          <a:solidFill>
            <a:srgbClr val="779F08"/>
          </a:solidFill>
        </p:grpSpPr>
        <p:sp>
          <p:nvSpPr>
            <p:cNvPr id="167" name="Freeform 114"/>
            <p:cNvSpPr>
              <a:spLocks noEditPoints="1"/>
            </p:cNvSpPr>
            <p:nvPr/>
          </p:nvSpPr>
          <p:spPr bwMode="auto">
            <a:xfrm>
              <a:off x="-25284829" y="-19358050"/>
              <a:ext cx="1271588" cy="901700"/>
            </a:xfrm>
            <a:custGeom>
              <a:avLst/>
              <a:gdLst>
                <a:gd name="T0" fmla="*/ 371 w 400"/>
                <a:gd name="T1" fmla="*/ 0 h 284"/>
                <a:gd name="T2" fmla="*/ 29 w 400"/>
                <a:gd name="T3" fmla="*/ 0 h 284"/>
                <a:gd name="T4" fmla="*/ 0 w 400"/>
                <a:gd name="T5" fmla="*/ 28 h 284"/>
                <a:gd name="T6" fmla="*/ 0 w 400"/>
                <a:gd name="T7" fmla="*/ 256 h 284"/>
                <a:gd name="T8" fmla="*/ 29 w 400"/>
                <a:gd name="T9" fmla="*/ 284 h 284"/>
                <a:gd name="T10" fmla="*/ 371 w 400"/>
                <a:gd name="T11" fmla="*/ 284 h 284"/>
                <a:gd name="T12" fmla="*/ 400 w 400"/>
                <a:gd name="T13" fmla="*/ 256 h 284"/>
                <a:gd name="T14" fmla="*/ 400 w 400"/>
                <a:gd name="T15" fmla="*/ 28 h 284"/>
                <a:gd name="T16" fmla="*/ 371 w 400"/>
                <a:gd name="T17" fmla="*/ 0 h 284"/>
                <a:gd name="T18" fmla="*/ 145 w 400"/>
                <a:gd name="T19" fmla="*/ 250 h 284"/>
                <a:gd name="T20" fmla="*/ 37 w 400"/>
                <a:gd name="T21" fmla="*/ 142 h 284"/>
                <a:gd name="T22" fmla="*/ 145 w 400"/>
                <a:gd name="T23" fmla="*/ 34 h 284"/>
                <a:gd name="T24" fmla="*/ 253 w 400"/>
                <a:gd name="T25" fmla="*/ 142 h 284"/>
                <a:gd name="T26" fmla="*/ 145 w 400"/>
                <a:gd name="T27" fmla="*/ 250 h 284"/>
                <a:gd name="T28" fmla="*/ 356 w 400"/>
                <a:gd name="T29" fmla="*/ 60 h 284"/>
                <a:gd name="T30" fmla="*/ 322 w 400"/>
                <a:gd name="T31" fmla="*/ 60 h 284"/>
                <a:gd name="T32" fmla="*/ 303 w 400"/>
                <a:gd name="T33" fmla="*/ 41 h 284"/>
                <a:gd name="T34" fmla="*/ 322 w 400"/>
                <a:gd name="T35" fmla="*/ 23 h 284"/>
                <a:gd name="T36" fmla="*/ 356 w 400"/>
                <a:gd name="T37" fmla="*/ 23 h 284"/>
                <a:gd name="T38" fmla="*/ 375 w 400"/>
                <a:gd name="T39" fmla="*/ 41 h 284"/>
                <a:gd name="T40" fmla="*/ 356 w 400"/>
                <a:gd name="T41" fmla="*/ 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284">
                  <a:moveTo>
                    <a:pt x="371" y="0"/>
                  </a:moveTo>
                  <a:cubicBezTo>
                    <a:pt x="29" y="0"/>
                    <a:pt x="29" y="0"/>
                    <a:pt x="29" y="0"/>
                  </a:cubicBezTo>
                  <a:cubicBezTo>
                    <a:pt x="13" y="0"/>
                    <a:pt x="0" y="12"/>
                    <a:pt x="0" y="28"/>
                  </a:cubicBezTo>
                  <a:cubicBezTo>
                    <a:pt x="0" y="256"/>
                    <a:pt x="0" y="256"/>
                    <a:pt x="0" y="256"/>
                  </a:cubicBezTo>
                  <a:cubicBezTo>
                    <a:pt x="0" y="272"/>
                    <a:pt x="13" y="284"/>
                    <a:pt x="29" y="284"/>
                  </a:cubicBezTo>
                  <a:cubicBezTo>
                    <a:pt x="371" y="284"/>
                    <a:pt x="371" y="284"/>
                    <a:pt x="371" y="284"/>
                  </a:cubicBezTo>
                  <a:cubicBezTo>
                    <a:pt x="387" y="284"/>
                    <a:pt x="400" y="272"/>
                    <a:pt x="400" y="256"/>
                  </a:cubicBezTo>
                  <a:cubicBezTo>
                    <a:pt x="400" y="28"/>
                    <a:pt x="400" y="28"/>
                    <a:pt x="400" y="28"/>
                  </a:cubicBezTo>
                  <a:cubicBezTo>
                    <a:pt x="400" y="12"/>
                    <a:pt x="387" y="0"/>
                    <a:pt x="371" y="0"/>
                  </a:cubicBezTo>
                  <a:close/>
                  <a:moveTo>
                    <a:pt x="145" y="250"/>
                  </a:moveTo>
                  <a:cubicBezTo>
                    <a:pt x="85" y="250"/>
                    <a:pt x="37" y="202"/>
                    <a:pt x="37" y="142"/>
                  </a:cubicBezTo>
                  <a:cubicBezTo>
                    <a:pt x="37" y="82"/>
                    <a:pt x="85" y="34"/>
                    <a:pt x="145" y="34"/>
                  </a:cubicBezTo>
                  <a:cubicBezTo>
                    <a:pt x="205" y="34"/>
                    <a:pt x="253" y="82"/>
                    <a:pt x="253" y="142"/>
                  </a:cubicBezTo>
                  <a:cubicBezTo>
                    <a:pt x="253" y="202"/>
                    <a:pt x="205" y="250"/>
                    <a:pt x="145" y="250"/>
                  </a:cubicBezTo>
                  <a:close/>
                  <a:moveTo>
                    <a:pt x="356" y="60"/>
                  </a:moveTo>
                  <a:cubicBezTo>
                    <a:pt x="322" y="60"/>
                    <a:pt x="322" y="60"/>
                    <a:pt x="322" y="60"/>
                  </a:cubicBezTo>
                  <a:cubicBezTo>
                    <a:pt x="311" y="60"/>
                    <a:pt x="303" y="52"/>
                    <a:pt x="303" y="41"/>
                  </a:cubicBezTo>
                  <a:cubicBezTo>
                    <a:pt x="303" y="31"/>
                    <a:pt x="311" y="23"/>
                    <a:pt x="322" y="23"/>
                  </a:cubicBezTo>
                  <a:cubicBezTo>
                    <a:pt x="356" y="23"/>
                    <a:pt x="356" y="23"/>
                    <a:pt x="356" y="23"/>
                  </a:cubicBezTo>
                  <a:cubicBezTo>
                    <a:pt x="367" y="23"/>
                    <a:pt x="375" y="31"/>
                    <a:pt x="375" y="41"/>
                  </a:cubicBezTo>
                  <a:cubicBezTo>
                    <a:pt x="375" y="52"/>
                    <a:pt x="367" y="60"/>
                    <a:pt x="356"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8" name="Rectangle 115"/>
            <p:cNvSpPr>
              <a:spLocks noChangeArrowheads="1"/>
            </p:cNvSpPr>
            <p:nvPr/>
          </p:nvSpPr>
          <p:spPr bwMode="auto">
            <a:xfrm>
              <a:off x="-25154654" y="-19481875"/>
              <a:ext cx="257175" cy="920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9" name="Oval 116"/>
            <p:cNvSpPr>
              <a:spLocks noChangeArrowheads="1"/>
            </p:cNvSpPr>
            <p:nvPr/>
          </p:nvSpPr>
          <p:spPr bwMode="auto">
            <a:xfrm>
              <a:off x="-24992729" y="-19072300"/>
              <a:ext cx="327025" cy="32702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70" name="组合 169"/>
          <p:cNvGrpSpPr/>
          <p:nvPr/>
        </p:nvGrpSpPr>
        <p:grpSpPr>
          <a:xfrm>
            <a:off x="2738827" y="5565134"/>
            <a:ext cx="291538" cy="304845"/>
            <a:chOff x="-22975017" y="-19607287"/>
            <a:chExt cx="1112838" cy="1163637"/>
          </a:xfrm>
          <a:solidFill>
            <a:srgbClr val="779F08"/>
          </a:solidFill>
        </p:grpSpPr>
        <p:sp>
          <p:nvSpPr>
            <p:cNvPr id="171" name="Oval 117"/>
            <p:cNvSpPr>
              <a:spLocks noChangeArrowheads="1"/>
            </p:cNvSpPr>
            <p:nvPr/>
          </p:nvSpPr>
          <p:spPr bwMode="auto">
            <a:xfrm>
              <a:off x="-22727367" y="-19094525"/>
              <a:ext cx="101600" cy="1016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2" name="Oval 118"/>
            <p:cNvSpPr>
              <a:spLocks noChangeArrowheads="1"/>
            </p:cNvSpPr>
            <p:nvPr/>
          </p:nvSpPr>
          <p:spPr bwMode="auto">
            <a:xfrm>
              <a:off x="-22406692" y="-19094525"/>
              <a:ext cx="103188" cy="1016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3" name="Freeform 119"/>
            <p:cNvSpPr>
              <a:spLocks noEditPoints="1"/>
            </p:cNvSpPr>
            <p:nvPr/>
          </p:nvSpPr>
          <p:spPr bwMode="auto">
            <a:xfrm>
              <a:off x="-22975017" y="-19607287"/>
              <a:ext cx="1112838" cy="830263"/>
            </a:xfrm>
            <a:custGeom>
              <a:avLst/>
              <a:gdLst>
                <a:gd name="T0" fmla="*/ 350 w 350"/>
                <a:gd name="T1" fmla="*/ 241 h 261"/>
                <a:gd name="T2" fmla="*/ 350 w 350"/>
                <a:gd name="T3" fmla="*/ 83 h 261"/>
                <a:gd name="T4" fmla="*/ 284 w 350"/>
                <a:gd name="T5" fmla="*/ 115 h 261"/>
                <a:gd name="T6" fmla="*/ 271 w 350"/>
                <a:gd name="T7" fmla="*/ 115 h 261"/>
                <a:gd name="T8" fmla="*/ 271 w 350"/>
                <a:gd name="T9" fmla="*/ 103 h 261"/>
                <a:gd name="T10" fmla="*/ 258 w 350"/>
                <a:gd name="T11" fmla="*/ 82 h 261"/>
                <a:gd name="T12" fmla="*/ 258 w 350"/>
                <a:gd name="T13" fmla="*/ 72 h 261"/>
                <a:gd name="T14" fmla="*/ 192 w 350"/>
                <a:gd name="T15" fmla="*/ 3 h 261"/>
                <a:gd name="T16" fmla="*/ 129 w 350"/>
                <a:gd name="T17" fmla="*/ 72 h 261"/>
                <a:gd name="T18" fmla="*/ 64 w 350"/>
                <a:gd name="T19" fmla="*/ 4 h 261"/>
                <a:gd name="T20" fmla="*/ 2 w 350"/>
                <a:gd name="T21" fmla="*/ 71 h 261"/>
                <a:gd name="T22" fmla="*/ 24 w 350"/>
                <a:gd name="T23" fmla="*/ 116 h 261"/>
                <a:gd name="T24" fmla="*/ 24 w 350"/>
                <a:gd name="T25" fmla="*/ 240 h 261"/>
                <a:gd name="T26" fmla="*/ 46 w 350"/>
                <a:gd name="T27" fmla="*/ 261 h 261"/>
                <a:gd name="T28" fmla="*/ 252 w 350"/>
                <a:gd name="T29" fmla="*/ 261 h 261"/>
                <a:gd name="T30" fmla="*/ 272 w 350"/>
                <a:gd name="T31" fmla="*/ 243 h 261"/>
                <a:gd name="T32" fmla="*/ 272 w 350"/>
                <a:gd name="T33" fmla="*/ 205 h 261"/>
                <a:gd name="T34" fmla="*/ 285 w 350"/>
                <a:gd name="T35" fmla="*/ 205 h 261"/>
                <a:gd name="T36" fmla="*/ 350 w 350"/>
                <a:gd name="T37" fmla="*/ 241 h 261"/>
                <a:gd name="T38" fmla="*/ 35 w 350"/>
                <a:gd name="T39" fmla="*/ 72 h 261"/>
                <a:gd name="T40" fmla="*/ 68 w 350"/>
                <a:gd name="T41" fmla="*/ 37 h 261"/>
                <a:gd name="T42" fmla="*/ 102 w 350"/>
                <a:gd name="T43" fmla="*/ 71 h 261"/>
                <a:gd name="T44" fmla="*/ 99 w 350"/>
                <a:gd name="T45" fmla="*/ 82 h 261"/>
                <a:gd name="T46" fmla="*/ 159 w 350"/>
                <a:gd name="T47" fmla="*/ 82 h 261"/>
                <a:gd name="T48" fmla="*/ 158 w 350"/>
                <a:gd name="T49" fmla="*/ 72 h 261"/>
                <a:gd name="T50" fmla="*/ 192 w 350"/>
                <a:gd name="T51" fmla="*/ 37 h 261"/>
                <a:gd name="T52" fmla="*/ 225 w 350"/>
                <a:gd name="T53" fmla="*/ 72 h 261"/>
                <a:gd name="T54" fmla="*/ 192 w 350"/>
                <a:gd name="T55" fmla="*/ 105 h 261"/>
                <a:gd name="T56" fmla="*/ 177 w 350"/>
                <a:gd name="T57" fmla="*/ 105 h 261"/>
                <a:gd name="T58" fmla="*/ 82 w 350"/>
                <a:gd name="T59" fmla="*/ 105 h 261"/>
                <a:gd name="T60" fmla="*/ 69 w 350"/>
                <a:gd name="T61" fmla="*/ 105 h 261"/>
                <a:gd name="T62" fmla="*/ 35 w 350"/>
                <a:gd name="T63" fmla="*/ 72 h 261"/>
                <a:gd name="T64" fmla="*/ 94 w 350"/>
                <a:gd name="T65" fmla="*/ 217 h 261"/>
                <a:gd name="T66" fmla="*/ 55 w 350"/>
                <a:gd name="T67" fmla="*/ 177 h 261"/>
                <a:gd name="T68" fmla="*/ 94 w 350"/>
                <a:gd name="T69" fmla="*/ 138 h 261"/>
                <a:gd name="T70" fmla="*/ 133 w 350"/>
                <a:gd name="T71" fmla="*/ 177 h 261"/>
                <a:gd name="T72" fmla="*/ 94 w 350"/>
                <a:gd name="T73" fmla="*/ 217 h 261"/>
                <a:gd name="T74" fmla="*/ 195 w 350"/>
                <a:gd name="T75" fmla="*/ 217 h 261"/>
                <a:gd name="T76" fmla="*/ 155 w 350"/>
                <a:gd name="T77" fmla="*/ 177 h 261"/>
                <a:gd name="T78" fmla="*/ 195 w 350"/>
                <a:gd name="T79" fmla="*/ 138 h 261"/>
                <a:gd name="T80" fmla="*/ 234 w 350"/>
                <a:gd name="T81" fmla="*/ 177 h 261"/>
                <a:gd name="T82" fmla="*/ 195 w 350"/>
                <a:gd name="T83" fmla="*/ 21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0" h="261">
                  <a:moveTo>
                    <a:pt x="350" y="241"/>
                  </a:moveTo>
                  <a:cubicBezTo>
                    <a:pt x="350" y="83"/>
                    <a:pt x="350" y="83"/>
                    <a:pt x="350" y="83"/>
                  </a:cubicBezTo>
                  <a:cubicBezTo>
                    <a:pt x="284" y="115"/>
                    <a:pt x="284" y="115"/>
                    <a:pt x="284" y="115"/>
                  </a:cubicBezTo>
                  <a:cubicBezTo>
                    <a:pt x="271" y="115"/>
                    <a:pt x="271" y="115"/>
                    <a:pt x="271" y="115"/>
                  </a:cubicBezTo>
                  <a:cubicBezTo>
                    <a:pt x="271" y="103"/>
                    <a:pt x="271" y="103"/>
                    <a:pt x="271" y="103"/>
                  </a:cubicBezTo>
                  <a:cubicBezTo>
                    <a:pt x="271" y="103"/>
                    <a:pt x="274" y="82"/>
                    <a:pt x="258" y="82"/>
                  </a:cubicBezTo>
                  <a:cubicBezTo>
                    <a:pt x="258" y="72"/>
                    <a:pt x="258" y="72"/>
                    <a:pt x="258" y="72"/>
                  </a:cubicBezTo>
                  <a:cubicBezTo>
                    <a:pt x="258" y="72"/>
                    <a:pt x="263" y="3"/>
                    <a:pt x="192" y="3"/>
                  </a:cubicBezTo>
                  <a:cubicBezTo>
                    <a:pt x="192" y="3"/>
                    <a:pt x="129" y="6"/>
                    <a:pt x="129" y="72"/>
                  </a:cubicBezTo>
                  <a:cubicBezTo>
                    <a:pt x="129" y="72"/>
                    <a:pt x="132" y="1"/>
                    <a:pt x="64" y="4"/>
                  </a:cubicBezTo>
                  <a:cubicBezTo>
                    <a:pt x="64" y="4"/>
                    <a:pt x="2" y="0"/>
                    <a:pt x="2" y="71"/>
                  </a:cubicBezTo>
                  <a:cubicBezTo>
                    <a:pt x="2" y="71"/>
                    <a:pt x="0" y="98"/>
                    <a:pt x="24" y="116"/>
                  </a:cubicBezTo>
                  <a:cubicBezTo>
                    <a:pt x="24" y="240"/>
                    <a:pt x="24" y="240"/>
                    <a:pt x="24" y="240"/>
                  </a:cubicBezTo>
                  <a:cubicBezTo>
                    <a:pt x="24" y="240"/>
                    <a:pt x="27" y="261"/>
                    <a:pt x="46" y="261"/>
                  </a:cubicBezTo>
                  <a:cubicBezTo>
                    <a:pt x="252" y="261"/>
                    <a:pt x="252" y="261"/>
                    <a:pt x="252" y="261"/>
                  </a:cubicBezTo>
                  <a:cubicBezTo>
                    <a:pt x="252" y="261"/>
                    <a:pt x="272" y="261"/>
                    <a:pt x="272" y="243"/>
                  </a:cubicBezTo>
                  <a:cubicBezTo>
                    <a:pt x="272" y="205"/>
                    <a:pt x="272" y="205"/>
                    <a:pt x="272" y="205"/>
                  </a:cubicBezTo>
                  <a:cubicBezTo>
                    <a:pt x="285" y="205"/>
                    <a:pt x="285" y="205"/>
                    <a:pt x="285" y="205"/>
                  </a:cubicBezTo>
                  <a:lnTo>
                    <a:pt x="350" y="241"/>
                  </a:lnTo>
                  <a:close/>
                  <a:moveTo>
                    <a:pt x="35" y="72"/>
                  </a:moveTo>
                  <a:cubicBezTo>
                    <a:pt x="35" y="53"/>
                    <a:pt x="49" y="37"/>
                    <a:pt x="68" y="37"/>
                  </a:cubicBezTo>
                  <a:cubicBezTo>
                    <a:pt x="87" y="37"/>
                    <a:pt x="102" y="52"/>
                    <a:pt x="102" y="71"/>
                  </a:cubicBezTo>
                  <a:cubicBezTo>
                    <a:pt x="102" y="77"/>
                    <a:pt x="101" y="77"/>
                    <a:pt x="99" y="82"/>
                  </a:cubicBezTo>
                  <a:cubicBezTo>
                    <a:pt x="159" y="82"/>
                    <a:pt x="159" y="82"/>
                    <a:pt x="159" y="82"/>
                  </a:cubicBezTo>
                  <a:cubicBezTo>
                    <a:pt x="157" y="77"/>
                    <a:pt x="158" y="77"/>
                    <a:pt x="158" y="72"/>
                  </a:cubicBezTo>
                  <a:cubicBezTo>
                    <a:pt x="158" y="53"/>
                    <a:pt x="173" y="37"/>
                    <a:pt x="192" y="37"/>
                  </a:cubicBezTo>
                  <a:cubicBezTo>
                    <a:pt x="211" y="37"/>
                    <a:pt x="225" y="53"/>
                    <a:pt x="225" y="72"/>
                  </a:cubicBezTo>
                  <a:cubicBezTo>
                    <a:pt x="225" y="92"/>
                    <a:pt x="211" y="105"/>
                    <a:pt x="192" y="105"/>
                  </a:cubicBezTo>
                  <a:cubicBezTo>
                    <a:pt x="186" y="105"/>
                    <a:pt x="177" y="105"/>
                    <a:pt x="177" y="105"/>
                  </a:cubicBezTo>
                  <a:cubicBezTo>
                    <a:pt x="82" y="105"/>
                    <a:pt x="82" y="105"/>
                    <a:pt x="82" y="105"/>
                  </a:cubicBezTo>
                  <a:cubicBezTo>
                    <a:pt x="82" y="105"/>
                    <a:pt x="74" y="105"/>
                    <a:pt x="69" y="105"/>
                  </a:cubicBezTo>
                  <a:cubicBezTo>
                    <a:pt x="50" y="105"/>
                    <a:pt x="35" y="92"/>
                    <a:pt x="35" y="72"/>
                  </a:cubicBezTo>
                  <a:close/>
                  <a:moveTo>
                    <a:pt x="94" y="217"/>
                  </a:moveTo>
                  <a:cubicBezTo>
                    <a:pt x="72" y="217"/>
                    <a:pt x="55" y="199"/>
                    <a:pt x="55" y="177"/>
                  </a:cubicBezTo>
                  <a:cubicBezTo>
                    <a:pt x="55" y="156"/>
                    <a:pt x="72" y="138"/>
                    <a:pt x="94" y="138"/>
                  </a:cubicBezTo>
                  <a:cubicBezTo>
                    <a:pt x="116" y="138"/>
                    <a:pt x="133" y="156"/>
                    <a:pt x="133" y="177"/>
                  </a:cubicBezTo>
                  <a:cubicBezTo>
                    <a:pt x="133" y="199"/>
                    <a:pt x="116" y="217"/>
                    <a:pt x="94" y="217"/>
                  </a:cubicBezTo>
                  <a:close/>
                  <a:moveTo>
                    <a:pt x="195" y="217"/>
                  </a:moveTo>
                  <a:cubicBezTo>
                    <a:pt x="173" y="217"/>
                    <a:pt x="155" y="199"/>
                    <a:pt x="155" y="177"/>
                  </a:cubicBezTo>
                  <a:cubicBezTo>
                    <a:pt x="155" y="156"/>
                    <a:pt x="173" y="138"/>
                    <a:pt x="195" y="138"/>
                  </a:cubicBezTo>
                  <a:cubicBezTo>
                    <a:pt x="217" y="138"/>
                    <a:pt x="234" y="156"/>
                    <a:pt x="234" y="177"/>
                  </a:cubicBezTo>
                  <a:cubicBezTo>
                    <a:pt x="234" y="199"/>
                    <a:pt x="217" y="217"/>
                    <a:pt x="195" y="2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4" name="Freeform 120"/>
            <p:cNvSpPr>
              <a:spLocks/>
            </p:cNvSpPr>
            <p:nvPr/>
          </p:nvSpPr>
          <p:spPr bwMode="auto">
            <a:xfrm>
              <a:off x="-22765467" y="-18754800"/>
              <a:ext cx="522288" cy="311150"/>
            </a:xfrm>
            <a:custGeom>
              <a:avLst/>
              <a:gdLst>
                <a:gd name="T0" fmla="*/ 180 w 329"/>
                <a:gd name="T1" fmla="*/ 46 h 196"/>
                <a:gd name="T2" fmla="*/ 291 w 329"/>
                <a:gd name="T3" fmla="*/ 46 h 196"/>
                <a:gd name="T4" fmla="*/ 291 w 329"/>
                <a:gd name="T5" fmla="*/ 0 h 196"/>
                <a:gd name="T6" fmla="*/ 42 w 329"/>
                <a:gd name="T7" fmla="*/ 0 h 196"/>
                <a:gd name="T8" fmla="*/ 42 w 329"/>
                <a:gd name="T9" fmla="*/ 46 h 196"/>
                <a:gd name="T10" fmla="*/ 148 w 329"/>
                <a:gd name="T11" fmla="*/ 46 h 196"/>
                <a:gd name="T12" fmla="*/ 148 w 329"/>
                <a:gd name="T13" fmla="*/ 48 h 196"/>
                <a:gd name="T14" fmla="*/ 0 w 329"/>
                <a:gd name="T15" fmla="*/ 196 h 196"/>
                <a:gd name="T16" fmla="*/ 30 w 329"/>
                <a:gd name="T17" fmla="*/ 196 h 196"/>
                <a:gd name="T18" fmla="*/ 152 w 329"/>
                <a:gd name="T19" fmla="*/ 74 h 196"/>
                <a:gd name="T20" fmla="*/ 152 w 329"/>
                <a:gd name="T21" fmla="*/ 196 h 196"/>
                <a:gd name="T22" fmla="*/ 174 w 329"/>
                <a:gd name="T23" fmla="*/ 196 h 196"/>
                <a:gd name="T24" fmla="*/ 174 w 329"/>
                <a:gd name="T25" fmla="*/ 74 h 196"/>
                <a:gd name="T26" fmla="*/ 297 w 329"/>
                <a:gd name="T27" fmla="*/ 196 h 196"/>
                <a:gd name="T28" fmla="*/ 329 w 329"/>
                <a:gd name="T29" fmla="*/ 196 h 196"/>
                <a:gd name="T30" fmla="*/ 180 w 329"/>
                <a:gd name="T31" fmla="*/ 48 h 196"/>
                <a:gd name="T32" fmla="*/ 180 w 329"/>
                <a:gd name="T33"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196">
                  <a:moveTo>
                    <a:pt x="180" y="46"/>
                  </a:moveTo>
                  <a:lnTo>
                    <a:pt x="291" y="46"/>
                  </a:lnTo>
                  <a:lnTo>
                    <a:pt x="291" y="0"/>
                  </a:lnTo>
                  <a:lnTo>
                    <a:pt x="42" y="0"/>
                  </a:lnTo>
                  <a:lnTo>
                    <a:pt x="42" y="46"/>
                  </a:lnTo>
                  <a:lnTo>
                    <a:pt x="148" y="46"/>
                  </a:lnTo>
                  <a:lnTo>
                    <a:pt x="148" y="48"/>
                  </a:lnTo>
                  <a:lnTo>
                    <a:pt x="0" y="196"/>
                  </a:lnTo>
                  <a:lnTo>
                    <a:pt x="30" y="196"/>
                  </a:lnTo>
                  <a:lnTo>
                    <a:pt x="152" y="74"/>
                  </a:lnTo>
                  <a:lnTo>
                    <a:pt x="152" y="196"/>
                  </a:lnTo>
                  <a:lnTo>
                    <a:pt x="174" y="196"/>
                  </a:lnTo>
                  <a:lnTo>
                    <a:pt x="174" y="74"/>
                  </a:lnTo>
                  <a:lnTo>
                    <a:pt x="297" y="196"/>
                  </a:lnTo>
                  <a:lnTo>
                    <a:pt x="329" y="196"/>
                  </a:lnTo>
                  <a:lnTo>
                    <a:pt x="180" y="48"/>
                  </a:lnTo>
                  <a:lnTo>
                    <a:pt x="180"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75" name="Freeform 121"/>
          <p:cNvSpPr>
            <a:spLocks noEditPoints="1"/>
          </p:cNvSpPr>
          <p:nvPr/>
        </p:nvSpPr>
        <p:spPr bwMode="auto">
          <a:xfrm>
            <a:off x="1965054" y="5557193"/>
            <a:ext cx="338068" cy="312787"/>
          </a:xfrm>
          <a:custGeom>
            <a:avLst/>
            <a:gdLst>
              <a:gd name="T0" fmla="*/ 487 w 487"/>
              <a:gd name="T1" fmla="*/ 354 h 432"/>
              <a:gd name="T2" fmla="*/ 465 w 487"/>
              <a:gd name="T3" fmla="*/ 354 h 432"/>
              <a:gd name="T4" fmla="*/ 432 w 487"/>
              <a:gd name="T5" fmla="*/ 216 h 432"/>
              <a:gd name="T6" fmla="*/ 0 w 487"/>
              <a:gd name="T7" fmla="*/ 216 h 432"/>
              <a:gd name="T8" fmla="*/ 309 w 487"/>
              <a:gd name="T9" fmla="*/ 411 h 432"/>
              <a:gd name="T10" fmla="*/ 465 w 487"/>
              <a:gd name="T11" fmla="*/ 411 h 432"/>
              <a:gd name="T12" fmla="*/ 487 w 487"/>
              <a:gd name="T13" fmla="*/ 411 h 432"/>
              <a:gd name="T14" fmla="*/ 473 w 487"/>
              <a:gd name="T15" fmla="*/ 408 h 432"/>
              <a:gd name="T16" fmla="*/ 487 w 487"/>
              <a:gd name="T17" fmla="*/ 401 h 432"/>
              <a:gd name="T18" fmla="*/ 480 w 487"/>
              <a:gd name="T19" fmla="*/ 398 h 432"/>
              <a:gd name="T20" fmla="*/ 487 w 487"/>
              <a:gd name="T21" fmla="*/ 367 h 432"/>
              <a:gd name="T22" fmla="*/ 472 w 487"/>
              <a:gd name="T23" fmla="*/ 362 h 432"/>
              <a:gd name="T24" fmla="*/ 487 w 487"/>
              <a:gd name="T25" fmla="*/ 356 h 432"/>
              <a:gd name="T26" fmla="*/ 460 w 487"/>
              <a:gd name="T27" fmla="*/ 356 h 432"/>
              <a:gd name="T28" fmla="*/ 443 w 487"/>
              <a:gd name="T29" fmla="*/ 362 h 432"/>
              <a:gd name="T30" fmla="*/ 411 w 487"/>
              <a:gd name="T31" fmla="*/ 356 h 432"/>
              <a:gd name="T32" fmla="*/ 427 w 487"/>
              <a:gd name="T33" fmla="*/ 362 h 432"/>
              <a:gd name="T34" fmla="*/ 411 w 487"/>
              <a:gd name="T35" fmla="*/ 356 h 432"/>
              <a:gd name="T36" fmla="*/ 394 w 487"/>
              <a:gd name="T37" fmla="*/ 362 h 432"/>
              <a:gd name="T38" fmla="*/ 378 w 487"/>
              <a:gd name="T39" fmla="*/ 359 h 432"/>
              <a:gd name="T40" fmla="*/ 394 w 487"/>
              <a:gd name="T41" fmla="*/ 356 h 432"/>
              <a:gd name="T42" fmla="*/ 74 w 487"/>
              <a:gd name="T43" fmla="*/ 184 h 432"/>
              <a:gd name="T44" fmla="*/ 163 w 487"/>
              <a:gd name="T45" fmla="*/ 155 h 432"/>
              <a:gd name="T46" fmla="*/ 134 w 487"/>
              <a:gd name="T47" fmla="*/ 333 h 432"/>
              <a:gd name="T48" fmla="*/ 105 w 487"/>
              <a:gd name="T49" fmla="*/ 244 h 432"/>
              <a:gd name="T50" fmla="*/ 134 w 487"/>
              <a:gd name="T51" fmla="*/ 333 h 432"/>
              <a:gd name="T52" fmla="*/ 262 w 487"/>
              <a:gd name="T53" fmla="*/ 218 h 432"/>
              <a:gd name="T54" fmla="*/ 173 w 487"/>
              <a:gd name="T55" fmla="*/ 247 h 432"/>
              <a:gd name="T56" fmla="*/ 207 w 487"/>
              <a:gd name="T57" fmla="*/ 76 h 432"/>
              <a:gd name="T58" fmla="*/ 236 w 487"/>
              <a:gd name="T59" fmla="*/ 165 h 432"/>
              <a:gd name="T60" fmla="*/ 207 w 487"/>
              <a:gd name="T61" fmla="*/ 76 h 432"/>
              <a:gd name="T62" fmla="*/ 260 w 487"/>
              <a:gd name="T63" fmla="*/ 333 h 432"/>
              <a:gd name="T64" fmla="*/ 171 w 487"/>
              <a:gd name="T65" fmla="*/ 362 h 432"/>
              <a:gd name="T66" fmla="*/ 303 w 487"/>
              <a:gd name="T67" fmla="*/ 254 h 432"/>
              <a:gd name="T68" fmla="*/ 332 w 487"/>
              <a:gd name="T69" fmla="*/ 343 h 432"/>
              <a:gd name="T70" fmla="*/ 303 w 487"/>
              <a:gd name="T71" fmla="*/ 254 h 432"/>
              <a:gd name="T72" fmla="*/ 366 w 487"/>
              <a:gd name="T73" fmla="*/ 172 h 432"/>
              <a:gd name="T74" fmla="*/ 277 w 487"/>
              <a:gd name="T75" fmla="*/ 201 h 432"/>
              <a:gd name="T76" fmla="*/ 216 w 487"/>
              <a:gd name="T77" fmla="*/ 27 h 432"/>
              <a:gd name="T78" fmla="*/ 398 w 487"/>
              <a:gd name="T79" fmla="*/ 176 h 432"/>
              <a:gd name="T80" fmla="*/ 29 w 487"/>
              <a:gd name="T81" fmla="*/ 190 h 432"/>
              <a:gd name="T82" fmla="*/ 315 w 487"/>
              <a:gd name="T83" fmla="*/ 407 h 432"/>
              <a:gd name="T84" fmla="*/ 326 w 487"/>
              <a:gd name="T85" fmla="*/ 407 h 432"/>
              <a:gd name="T86" fmla="*/ 359 w 487"/>
              <a:gd name="T87" fmla="*/ 407 h 432"/>
              <a:gd name="T88" fmla="*/ 343 w 487"/>
              <a:gd name="T89" fmla="*/ 401 h 432"/>
              <a:gd name="T90" fmla="*/ 359 w 487"/>
              <a:gd name="T91" fmla="*/ 407 h 432"/>
              <a:gd name="T92" fmla="*/ 332 w 487"/>
              <a:gd name="T93" fmla="*/ 398 h 432"/>
              <a:gd name="T94" fmla="*/ 376 w 487"/>
              <a:gd name="T95" fmla="*/ 366 h 432"/>
              <a:gd name="T96" fmla="*/ 394 w 487"/>
              <a:gd name="T97" fmla="*/ 407 h 432"/>
              <a:gd name="T98" fmla="*/ 378 w 487"/>
              <a:gd name="T99" fmla="*/ 401 h 432"/>
              <a:gd name="T100" fmla="*/ 394 w 487"/>
              <a:gd name="T101" fmla="*/ 407 h 432"/>
              <a:gd name="T102" fmla="*/ 411 w 487"/>
              <a:gd name="T103" fmla="*/ 407 h 432"/>
              <a:gd name="T104" fmla="*/ 427 w 487"/>
              <a:gd name="T105" fmla="*/ 401 h 432"/>
              <a:gd name="T106" fmla="*/ 460 w 487"/>
              <a:gd name="T107" fmla="*/ 407 h 432"/>
              <a:gd name="T108" fmla="*/ 443 w 487"/>
              <a:gd name="T109" fmla="*/ 401 h 432"/>
              <a:gd name="T110" fmla="*/ 460 w 487"/>
              <a:gd name="T111" fmla="*/ 407 h 432"/>
              <a:gd name="T112" fmla="*/ 393 w 487"/>
              <a:gd name="T113" fmla="*/ 398 h 432"/>
              <a:gd name="T114" fmla="*/ 461 w 487"/>
              <a:gd name="T115" fmla="*/ 36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7" h="432">
                <a:moveTo>
                  <a:pt x="487" y="356"/>
                </a:moveTo>
                <a:cubicBezTo>
                  <a:pt x="487" y="354"/>
                  <a:pt x="487" y="354"/>
                  <a:pt x="487" y="354"/>
                </a:cubicBezTo>
                <a:cubicBezTo>
                  <a:pt x="476" y="354"/>
                  <a:pt x="476" y="354"/>
                  <a:pt x="476" y="354"/>
                </a:cubicBezTo>
                <a:cubicBezTo>
                  <a:pt x="465" y="354"/>
                  <a:pt x="465" y="354"/>
                  <a:pt x="465" y="354"/>
                </a:cubicBezTo>
                <a:cubicBezTo>
                  <a:pt x="382" y="354"/>
                  <a:pt x="382" y="354"/>
                  <a:pt x="382" y="354"/>
                </a:cubicBezTo>
                <a:cubicBezTo>
                  <a:pt x="413" y="316"/>
                  <a:pt x="432" y="268"/>
                  <a:pt x="432" y="216"/>
                </a:cubicBezTo>
                <a:cubicBezTo>
                  <a:pt x="432" y="97"/>
                  <a:pt x="335" y="0"/>
                  <a:pt x="216" y="0"/>
                </a:cubicBezTo>
                <a:cubicBezTo>
                  <a:pt x="96" y="0"/>
                  <a:pt x="0" y="97"/>
                  <a:pt x="0" y="216"/>
                </a:cubicBezTo>
                <a:cubicBezTo>
                  <a:pt x="0" y="335"/>
                  <a:pt x="96" y="432"/>
                  <a:pt x="216" y="432"/>
                </a:cubicBezTo>
                <a:cubicBezTo>
                  <a:pt x="249" y="432"/>
                  <a:pt x="281" y="424"/>
                  <a:pt x="309" y="411"/>
                </a:cubicBezTo>
                <a:cubicBezTo>
                  <a:pt x="309" y="411"/>
                  <a:pt x="309" y="411"/>
                  <a:pt x="309" y="411"/>
                </a:cubicBezTo>
                <a:cubicBezTo>
                  <a:pt x="465" y="411"/>
                  <a:pt x="465" y="411"/>
                  <a:pt x="465" y="411"/>
                </a:cubicBezTo>
                <a:cubicBezTo>
                  <a:pt x="476" y="411"/>
                  <a:pt x="476" y="411"/>
                  <a:pt x="476" y="411"/>
                </a:cubicBezTo>
                <a:cubicBezTo>
                  <a:pt x="487" y="411"/>
                  <a:pt x="487" y="411"/>
                  <a:pt x="487" y="411"/>
                </a:cubicBezTo>
                <a:cubicBezTo>
                  <a:pt x="487" y="408"/>
                  <a:pt x="487" y="408"/>
                  <a:pt x="487" y="408"/>
                </a:cubicBezTo>
                <a:cubicBezTo>
                  <a:pt x="473" y="408"/>
                  <a:pt x="473" y="408"/>
                  <a:pt x="473" y="408"/>
                </a:cubicBezTo>
                <a:cubicBezTo>
                  <a:pt x="473" y="402"/>
                  <a:pt x="473" y="402"/>
                  <a:pt x="473" y="402"/>
                </a:cubicBezTo>
                <a:cubicBezTo>
                  <a:pt x="487" y="401"/>
                  <a:pt x="487" y="401"/>
                  <a:pt x="487" y="401"/>
                </a:cubicBezTo>
                <a:cubicBezTo>
                  <a:pt x="487" y="398"/>
                  <a:pt x="487" y="398"/>
                  <a:pt x="487" y="398"/>
                </a:cubicBezTo>
                <a:cubicBezTo>
                  <a:pt x="480" y="398"/>
                  <a:pt x="480" y="398"/>
                  <a:pt x="480" y="398"/>
                </a:cubicBezTo>
                <a:cubicBezTo>
                  <a:pt x="480" y="367"/>
                  <a:pt x="480" y="367"/>
                  <a:pt x="480" y="367"/>
                </a:cubicBezTo>
                <a:cubicBezTo>
                  <a:pt x="487" y="367"/>
                  <a:pt x="487" y="367"/>
                  <a:pt x="487" y="367"/>
                </a:cubicBezTo>
                <a:cubicBezTo>
                  <a:pt x="487" y="362"/>
                  <a:pt x="487" y="362"/>
                  <a:pt x="487" y="362"/>
                </a:cubicBezTo>
                <a:cubicBezTo>
                  <a:pt x="472" y="362"/>
                  <a:pt x="472" y="362"/>
                  <a:pt x="472" y="362"/>
                </a:cubicBezTo>
                <a:cubicBezTo>
                  <a:pt x="472" y="356"/>
                  <a:pt x="472" y="356"/>
                  <a:pt x="472" y="356"/>
                </a:cubicBezTo>
                <a:lnTo>
                  <a:pt x="487" y="356"/>
                </a:lnTo>
                <a:close/>
                <a:moveTo>
                  <a:pt x="443" y="356"/>
                </a:moveTo>
                <a:cubicBezTo>
                  <a:pt x="460" y="356"/>
                  <a:pt x="460" y="356"/>
                  <a:pt x="460" y="356"/>
                </a:cubicBezTo>
                <a:cubicBezTo>
                  <a:pt x="460" y="362"/>
                  <a:pt x="460" y="362"/>
                  <a:pt x="460" y="362"/>
                </a:cubicBezTo>
                <a:cubicBezTo>
                  <a:pt x="443" y="362"/>
                  <a:pt x="443" y="362"/>
                  <a:pt x="443" y="362"/>
                </a:cubicBezTo>
                <a:lnTo>
                  <a:pt x="443" y="356"/>
                </a:lnTo>
                <a:close/>
                <a:moveTo>
                  <a:pt x="411" y="356"/>
                </a:moveTo>
                <a:cubicBezTo>
                  <a:pt x="427" y="356"/>
                  <a:pt x="427" y="356"/>
                  <a:pt x="427" y="356"/>
                </a:cubicBezTo>
                <a:cubicBezTo>
                  <a:pt x="427" y="362"/>
                  <a:pt x="427" y="362"/>
                  <a:pt x="427" y="362"/>
                </a:cubicBezTo>
                <a:cubicBezTo>
                  <a:pt x="411" y="362"/>
                  <a:pt x="411" y="362"/>
                  <a:pt x="411" y="362"/>
                </a:cubicBezTo>
                <a:lnTo>
                  <a:pt x="411" y="356"/>
                </a:lnTo>
                <a:close/>
                <a:moveTo>
                  <a:pt x="394" y="356"/>
                </a:moveTo>
                <a:cubicBezTo>
                  <a:pt x="394" y="362"/>
                  <a:pt x="394" y="362"/>
                  <a:pt x="394" y="362"/>
                </a:cubicBezTo>
                <a:cubicBezTo>
                  <a:pt x="378" y="362"/>
                  <a:pt x="378" y="362"/>
                  <a:pt x="378" y="362"/>
                </a:cubicBezTo>
                <a:cubicBezTo>
                  <a:pt x="378" y="359"/>
                  <a:pt x="378" y="359"/>
                  <a:pt x="378" y="359"/>
                </a:cubicBezTo>
                <a:cubicBezTo>
                  <a:pt x="378" y="358"/>
                  <a:pt x="379" y="357"/>
                  <a:pt x="380" y="356"/>
                </a:cubicBezTo>
                <a:lnTo>
                  <a:pt x="394" y="356"/>
                </a:lnTo>
                <a:close/>
                <a:moveTo>
                  <a:pt x="133" y="214"/>
                </a:moveTo>
                <a:cubicBezTo>
                  <a:pt x="108" y="222"/>
                  <a:pt x="82" y="209"/>
                  <a:pt x="74" y="184"/>
                </a:cubicBezTo>
                <a:cubicBezTo>
                  <a:pt x="66" y="159"/>
                  <a:pt x="79" y="133"/>
                  <a:pt x="104" y="125"/>
                </a:cubicBezTo>
                <a:cubicBezTo>
                  <a:pt x="129" y="117"/>
                  <a:pt x="155" y="130"/>
                  <a:pt x="163" y="155"/>
                </a:cubicBezTo>
                <a:cubicBezTo>
                  <a:pt x="171" y="180"/>
                  <a:pt x="157" y="206"/>
                  <a:pt x="133" y="214"/>
                </a:cubicBezTo>
                <a:close/>
                <a:moveTo>
                  <a:pt x="134" y="333"/>
                </a:moveTo>
                <a:cubicBezTo>
                  <a:pt x="109" y="341"/>
                  <a:pt x="83" y="327"/>
                  <a:pt x="75" y="303"/>
                </a:cubicBezTo>
                <a:cubicBezTo>
                  <a:pt x="67" y="278"/>
                  <a:pt x="81" y="252"/>
                  <a:pt x="105" y="244"/>
                </a:cubicBezTo>
                <a:cubicBezTo>
                  <a:pt x="130" y="236"/>
                  <a:pt x="156" y="249"/>
                  <a:pt x="164" y="274"/>
                </a:cubicBezTo>
                <a:cubicBezTo>
                  <a:pt x="172" y="298"/>
                  <a:pt x="159" y="325"/>
                  <a:pt x="134" y="333"/>
                </a:cubicBezTo>
                <a:close/>
                <a:moveTo>
                  <a:pt x="203" y="188"/>
                </a:moveTo>
                <a:cubicBezTo>
                  <a:pt x="228" y="180"/>
                  <a:pt x="254" y="194"/>
                  <a:pt x="262" y="218"/>
                </a:cubicBezTo>
                <a:cubicBezTo>
                  <a:pt x="270" y="243"/>
                  <a:pt x="257" y="269"/>
                  <a:pt x="232" y="277"/>
                </a:cubicBezTo>
                <a:cubicBezTo>
                  <a:pt x="207" y="285"/>
                  <a:pt x="181" y="272"/>
                  <a:pt x="173" y="247"/>
                </a:cubicBezTo>
                <a:cubicBezTo>
                  <a:pt x="165" y="223"/>
                  <a:pt x="178" y="196"/>
                  <a:pt x="203" y="188"/>
                </a:cubicBezTo>
                <a:close/>
                <a:moveTo>
                  <a:pt x="207" y="76"/>
                </a:moveTo>
                <a:cubicBezTo>
                  <a:pt x="232" y="68"/>
                  <a:pt x="258" y="81"/>
                  <a:pt x="266" y="106"/>
                </a:cubicBezTo>
                <a:cubicBezTo>
                  <a:pt x="274" y="131"/>
                  <a:pt x="260" y="157"/>
                  <a:pt x="236" y="165"/>
                </a:cubicBezTo>
                <a:cubicBezTo>
                  <a:pt x="211" y="173"/>
                  <a:pt x="185" y="159"/>
                  <a:pt x="177" y="135"/>
                </a:cubicBezTo>
                <a:cubicBezTo>
                  <a:pt x="169" y="110"/>
                  <a:pt x="182" y="84"/>
                  <a:pt x="207" y="76"/>
                </a:cubicBezTo>
                <a:close/>
                <a:moveTo>
                  <a:pt x="201" y="303"/>
                </a:moveTo>
                <a:cubicBezTo>
                  <a:pt x="226" y="295"/>
                  <a:pt x="252" y="308"/>
                  <a:pt x="260" y="333"/>
                </a:cubicBezTo>
                <a:cubicBezTo>
                  <a:pt x="268" y="358"/>
                  <a:pt x="255" y="384"/>
                  <a:pt x="230" y="392"/>
                </a:cubicBezTo>
                <a:cubicBezTo>
                  <a:pt x="206" y="400"/>
                  <a:pt x="179" y="387"/>
                  <a:pt x="171" y="362"/>
                </a:cubicBezTo>
                <a:cubicBezTo>
                  <a:pt x="163" y="337"/>
                  <a:pt x="177" y="311"/>
                  <a:pt x="201" y="303"/>
                </a:cubicBezTo>
                <a:close/>
                <a:moveTo>
                  <a:pt x="303" y="254"/>
                </a:moveTo>
                <a:cubicBezTo>
                  <a:pt x="327" y="246"/>
                  <a:pt x="354" y="260"/>
                  <a:pt x="362" y="284"/>
                </a:cubicBezTo>
                <a:cubicBezTo>
                  <a:pt x="370" y="309"/>
                  <a:pt x="356" y="335"/>
                  <a:pt x="332" y="343"/>
                </a:cubicBezTo>
                <a:cubicBezTo>
                  <a:pt x="307" y="351"/>
                  <a:pt x="281" y="338"/>
                  <a:pt x="273" y="313"/>
                </a:cubicBezTo>
                <a:cubicBezTo>
                  <a:pt x="265" y="289"/>
                  <a:pt x="278" y="262"/>
                  <a:pt x="303" y="254"/>
                </a:cubicBezTo>
                <a:close/>
                <a:moveTo>
                  <a:pt x="307" y="142"/>
                </a:moveTo>
                <a:cubicBezTo>
                  <a:pt x="331" y="134"/>
                  <a:pt x="358" y="147"/>
                  <a:pt x="366" y="172"/>
                </a:cubicBezTo>
                <a:cubicBezTo>
                  <a:pt x="374" y="197"/>
                  <a:pt x="360" y="223"/>
                  <a:pt x="336" y="231"/>
                </a:cubicBezTo>
                <a:cubicBezTo>
                  <a:pt x="311" y="239"/>
                  <a:pt x="285" y="226"/>
                  <a:pt x="277" y="201"/>
                </a:cubicBezTo>
                <a:cubicBezTo>
                  <a:pt x="269" y="176"/>
                  <a:pt x="282" y="150"/>
                  <a:pt x="307" y="142"/>
                </a:cubicBezTo>
                <a:close/>
                <a:moveTo>
                  <a:pt x="216" y="27"/>
                </a:moveTo>
                <a:cubicBezTo>
                  <a:pt x="311" y="27"/>
                  <a:pt x="389" y="98"/>
                  <a:pt x="402" y="190"/>
                </a:cubicBezTo>
                <a:cubicBezTo>
                  <a:pt x="401" y="185"/>
                  <a:pt x="400" y="180"/>
                  <a:pt x="398" y="176"/>
                </a:cubicBezTo>
                <a:cubicBezTo>
                  <a:pt x="366" y="75"/>
                  <a:pt x="257" y="20"/>
                  <a:pt x="156" y="52"/>
                </a:cubicBezTo>
                <a:cubicBezTo>
                  <a:pt x="91" y="74"/>
                  <a:pt x="45" y="127"/>
                  <a:pt x="29" y="190"/>
                </a:cubicBezTo>
                <a:cubicBezTo>
                  <a:pt x="42" y="98"/>
                  <a:pt x="121" y="27"/>
                  <a:pt x="216" y="27"/>
                </a:cubicBezTo>
                <a:close/>
                <a:moveTo>
                  <a:pt x="315" y="407"/>
                </a:moveTo>
                <a:cubicBezTo>
                  <a:pt x="319" y="406"/>
                  <a:pt x="322" y="404"/>
                  <a:pt x="326" y="402"/>
                </a:cubicBezTo>
                <a:cubicBezTo>
                  <a:pt x="326" y="407"/>
                  <a:pt x="326" y="407"/>
                  <a:pt x="326" y="407"/>
                </a:cubicBezTo>
                <a:lnTo>
                  <a:pt x="315" y="407"/>
                </a:lnTo>
                <a:close/>
                <a:moveTo>
                  <a:pt x="359" y="407"/>
                </a:moveTo>
                <a:cubicBezTo>
                  <a:pt x="343" y="407"/>
                  <a:pt x="343" y="407"/>
                  <a:pt x="343" y="407"/>
                </a:cubicBezTo>
                <a:cubicBezTo>
                  <a:pt x="343" y="401"/>
                  <a:pt x="343" y="401"/>
                  <a:pt x="343" y="401"/>
                </a:cubicBezTo>
                <a:cubicBezTo>
                  <a:pt x="359" y="401"/>
                  <a:pt x="359" y="401"/>
                  <a:pt x="359" y="401"/>
                </a:cubicBezTo>
                <a:lnTo>
                  <a:pt x="359" y="407"/>
                </a:lnTo>
                <a:close/>
                <a:moveTo>
                  <a:pt x="376" y="398"/>
                </a:moveTo>
                <a:cubicBezTo>
                  <a:pt x="332" y="398"/>
                  <a:pt x="332" y="398"/>
                  <a:pt x="332" y="398"/>
                </a:cubicBezTo>
                <a:cubicBezTo>
                  <a:pt x="347" y="389"/>
                  <a:pt x="360" y="378"/>
                  <a:pt x="371" y="366"/>
                </a:cubicBezTo>
                <a:cubicBezTo>
                  <a:pt x="376" y="366"/>
                  <a:pt x="376" y="366"/>
                  <a:pt x="376" y="366"/>
                </a:cubicBezTo>
                <a:lnTo>
                  <a:pt x="376" y="398"/>
                </a:lnTo>
                <a:close/>
                <a:moveTo>
                  <a:pt x="394" y="407"/>
                </a:moveTo>
                <a:cubicBezTo>
                  <a:pt x="378" y="407"/>
                  <a:pt x="378" y="407"/>
                  <a:pt x="378" y="407"/>
                </a:cubicBezTo>
                <a:cubicBezTo>
                  <a:pt x="378" y="401"/>
                  <a:pt x="378" y="401"/>
                  <a:pt x="378" y="401"/>
                </a:cubicBezTo>
                <a:cubicBezTo>
                  <a:pt x="394" y="401"/>
                  <a:pt x="394" y="401"/>
                  <a:pt x="394" y="401"/>
                </a:cubicBezTo>
                <a:lnTo>
                  <a:pt x="394" y="407"/>
                </a:lnTo>
                <a:close/>
                <a:moveTo>
                  <a:pt x="427" y="407"/>
                </a:moveTo>
                <a:cubicBezTo>
                  <a:pt x="411" y="407"/>
                  <a:pt x="411" y="407"/>
                  <a:pt x="411" y="407"/>
                </a:cubicBezTo>
                <a:cubicBezTo>
                  <a:pt x="411" y="401"/>
                  <a:pt x="411" y="401"/>
                  <a:pt x="411" y="401"/>
                </a:cubicBezTo>
                <a:cubicBezTo>
                  <a:pt x="427" y="401"/>
                  <a:pt x="427" y="401"/>
                  <a:pt x="427" y="401"/>
                </a:cubicBezTo>
                <a:lnTo>
                  <a:pt x="427" y="407"/>
                </a:lnTo>
                <a:close/>
                <a:moveTo>
                  <a:pt x="460" y="407"/>
                </a:moveTo>
                <a:cubicBezTo>
                  <a:pt x="443" y="407"/>
                  <a:pt x="443" y="407"/>
                  <a:pt x="443" y="407"/>
                </a:cubicBezTo>
                <a:cubicBezTo>
                  <a:pt x="443" y="401"/>
                  <a:pt x="443" y="401"/>
                  <a:pt x="443" y="401"/>
                </a:cubicBezTo>
                <a:cubicBezTo>
                  <a:pt x="460" y="401"/>
                  <a:pt x="460" y="401"/>
                  <a:pt x="460" y="401"/>
                </a:cubicBezTo>
                <a:lnTo>
                  <a:pt x="460" y="407"/>
                </a:lnTo>
                <a:close/>
                <a:moveTo>
                  <a:pt x="461" y="398"/>
                </a:moveTo>
                <a:cubicBezTo>
                  <a:pt x="393" y="398"/>
                  <a:pt x="393" y="398"/>
                  <a:pt x="393" y="398"/>
                </a:cubicBezTo>
                <a:cubicBezTo>
                  <a:pt x="393" y="366"/>
                  <a:pt x="393" y="366"/>
                  <a:pt x="393" y="366"/>
                </a:cubicBezTo>
                <a:cubicBezTo>
                  <a:pt x="461" y="366"/>
                  <a:pt x="461" y="366"/>
                  <a:pt x="461" y="366"/>
                </a:cubicBezTo>
                <a:lnTo>
                  <a:pt x="461" y="398"/>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6" name="Freeform 122"/>
          <p:cNvSpPr>
            <a:spLocks noEditPoints="1"/>
          </p:cNvSpPr>
          <p:nvPr/>
        </p:nvSpPr>
        <p:spPr bwMode="auto">
          <a:xfrm>
            <a:off x="2393577" y="5565134"/>
            <a:ext cx="254796" cy="304845"/>
          </a:xfrm>
          <a:custGeom>
            <a:avLst/>
            <a:gdLst>
              <a:gd name="T0" fmla="*/ 376 w 391"/>
              <a:gd name="T1" fmla="*/ 228 h 468"/>
              <a:gd name="T2" fmla="*/ 62 w 391"/>
              <a:gd name="T3" fmla="*/ 228 h 468"/>
              <a:gd name="T4" fmla="*/ 73 w 391"/>
              <a:gd name="T5" fmla="*/ 220 h 468"/>
              <a:gd name="T6" fmla="*/ 323 w 391"/>
              <a:gd name="T7" fmla="*/ 67 h 468"/>
              <a:gd name="T8" fmla="*/ 328 w 391"/>
              <a:gd name="T9" fmla="*/ 47 h 468"/>
              <a:gd name="T10" fmla="*/ 313 w 391"/>
              <a:gd name="T11" fmla="*/ 10 h 468"/>
              <a:gd name="T12" fmla="*/ 293 w 391"/>
              <a:gd name="T13" fmla="*/ 4 h 468"/>
              <a:gd name="T14" fmla="*/ 9 w 391"/>
              <a:gd name="T15" fmla="*/ 177 h 468"/>
              <a:gd name="T16" fmla="*/ 4 w 391"/>
              <a:gd name="T17" fmla="*/ 197 h 468"/>
              <a:gd name="T18" fmla="*/ 31 w 391"/>
              <a:gd name="T19" fmla="*/ 227 h 468"/>
              <a:gd name="T20" fmla="*/ 31 w 391"/>
              <a:gd name="T21" fmla="*/ 453 h 468"/>
              <a:gd name="T22" fmla="*/ 46 w 391"/>
              <a:gd name="T23" fmla="*/ 468 h 468"/>
              <a:gd name="T24" fmla="*/ 376 w 391"/>
              <a:gd name="T25" fmla="*/ 468 h 468"/>
              <a:gd name="T26" fmla="*/ 391 w 391"/>
              <a:gd name="T27" fmla="*/ 453 h 468"/>
              <a:gd name="T28" fmla="*/ 391 w 391"/>
              <a:gd name="T29" fmla="*/ 243 h 468"/>
              <a:gd name="T30" fmla="*/ 376 w 391"/>
              <a:gd name="T31" fmla="*/ 228 h 468"/>
              <a:gd name="T32" fmla="*/ 267 w 391"/>
              <a:gd name="T33" fmla="*/ 238 h 468"/>
              <a:gd name="T34" fmla="*/ 221 w 391"/>
              <a:gd name="T35" fmla="*/ 283 h 468"/>
              <a:gd name="T36" fmla="*/ 161 w 391"/>
              <a:gd name="T37" fmla="*/ 283 h 468"/>
              <a:gd name="T38" fmla="*/ 206 w 391"/>
              <a:gd name="T39" fmla="*/ 238 h 468"/>
              <a:gd name="T40" fmla="*/ 267 w 391"/>
              <a:gd name="T41" fmla="*/ 238 h 468"/>
              <a:gd name="T42" fmla="*/ 248 w 391"/>
              <a:gd name="T43" fmla="*/ 45 h 468"/>
              <a:gd name="T44" fmla="*/ 301 w 391"/>
              <a:gd name="T45" fmla="*/ 11 h 468"/>
              <a:gd name="T46" fmla="*/ 293 w 391"/>
              <a:gd name="T47" fmla="*/ 61 h 468"/>
              <a:gd name="T48" fmla="*/ 239 w 391"/>
              <a:gd name="T49" fmla="*/ 96 h 468"/>
              <a:gd name="T50" fmla="*/ 248 w 391"/>
              <a:gd name="T51" fmla="*/ 45 h 468"/>
              <a:gd name="T52" fmla="*/ 153 w 391"/>
              <a:gd name="T53" fmla="*/ 104 h 468"/>
              <a:gd name="T54" fmla="*/ 207 w 391"/>
              <a:gd name="T55" fmla="*/ 70 h 468"/>
              <a:gd name="T56" fmla="*/ 197 w 391"/>
              <a:gd name="T57" fmla="*/ 121 h 468"/>
              <a:gd name="T58" fmla="*/ 143 w 391"/>
              <a:gd name="T59" fmla="*/ 154 h 468"/>
              <a:gd name="T60" fmla="*/ 153 w 391"/>
              <a:gd name="T61" fmla="*/ 104 h 468"/>
              <a:gd name="T62" fmla="*/ 45 w 391"/>
              <a:gd name="T63" fmla="*/ 216 h 468"/>
              <a:gd name="T64" fmla="*/ 54 w 391"/>
              <a:gd name="T65" fmla="*/ 165 h 468"/>
              <a:gd name="T66" fmla="*/ 108 w 391"/>
              <a:gd name="T67" fmla="*/ 131 h 468"/>
              <a:gd name="T68" fmla="*/ 99 w 391"/>
              <a:gd name="T69" fmla="*/ 182 h 468"/>
              <a:gd name="T70" fmla="*/ 45 w 391"/>
              <a:gd name="T71" fmla="*/ 216 h 468"/>
              <a:gd name="T72" fmla="*/ 101 w 391"/>
              <a:gd name="T73" fmla="*/ 238 h 468"/>
              <a:gd name="T74" fmla="*/ 161 w 391"/>
              <a:gd name="T75" fmla="*/ 238 h 468"/>
              <a:gd name="T76" fmla="*/ 116 w 391"/>
              <a:gd name="T77" fmla="*/ 283 h 468"/>
              <a:gd name="T78" fmla="*/ 56 w 391"/>
              <a:gd name="T79" fmla="*/ 283 h 468"/>
              <a:gd name="T80" fmla="*/ 101 w 391"/>
              <a:gd name="T81" fmla="*/ 238 h 468"/>
              <a:gd name="T82" fmla="*/ 365 w 391"/>
              <a:gd name="T83" fmla="*/ 449 h 468"/>
              <a:gd name="T84" fmla="*/ 57 w 391"/>
              <a:gd name="T85" fmla="*/ 449 h 468"/>
              <a:gd name="T86" fmla="*/ 57 w 391"/>
              <a:gd name="T87" fmla="*/ 307 h 468"/>
              <a:gd name="T88" fmla="*/ 365 w 391"/>
              <a:gd name="T89" fmla="*/ 307 h 468"/>
              <a:gd name="T90" fmla="*/ 365 w 391"/>
              <a:gd name="T91" fmla="*/ 449 h 468"/>
              <a:gd name="T92" fmla="*/ 327 w 391"/>
              <a:gd name="T93" fmla="*/ 283 h 468"/>
              <a:gd name="T94" fmla="*/ 266 w 391"/>
              <a:gd name="T95" fmla="*/ 283 h 468"/>
              <a:gd name="T96" fmla="*/ 311 w 391"/>
              <a:gd name="T97" fmla="*/ 238 h 468"/>
              <a:gd name="T98" fmla="*/ 370 w 391"/>
              <a:gd name="T99" fmla="*/ 238 h 468"/>
              <a:gd name="T100" fmla="*/ 327 w 391"/>
              <a:gd name="T101" fmla="*/ 28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1" h="468">
                <a:moveTo>
                  <a:pt x="376" y="228"/>
                </a:moveTo>
                <a:cubicBezTo>
                  <a:pt x="376" y="228"/>
                  <a:pt x="130" y="228"/>
                  <a:pt x="62" y="228"/>
                </a:cubicBezTo>
                <a:cubicBezTo>
                  <a:pt x="73" y="220"/>
                  <a:pt x="73" y="220"/>
                  <a:pt x="73" y="220"/>
                </a:cubicBezTo>
                <a:cubicBezTo>
                  <a:pt x="150" y="175"/>
                  <a:pt x="323" y="67"/>
                  <a:pt x="323" y="67"/>
                </a:cubicBezTo>
                <a:cubicBezTo>
                  <a:pt x="330" y="63"/>
                  <a:pt x="332" y="54"/>
                  <a:pt x="328" y="47"/>
                </a:cubicBezTo>
                <a:cubicBezTo>
                  <a:pt x="313" y="10"/>
                  <a:pt x="313" y="10"/>
                  <a:pt x="313" y="10"/>
                </a:cubicBezTo>
                <a:cubicBezTo>
                  <a:pt x="309" y="3"/>
                  <a:pt x="300" y="0"/>
                  <a:pt x="293" y="4"/>
                </a:cubicBezTo>
                <a:cubicBezTo>
                  <a:pt x="9" y="177"/>
                  <a:pt x="9" y="177"/>
                  <a:pt x="9" y="177"/>
                </a:cubicBezTo>
                <a:cubicBezTo>
                  <a:pt x="2" y="181"/>
                  <a:pt x="0" y="190"/>
                  <a:pt x="4" y="197"/>
                </a:cubicBezTo>
                <a:cubicBezTo>
                  <a:pt x="31" y="227"/>
                  <a:pt x="31" y="227"/>
                  <a:pt x="31" y="227"/>
                </a:cubicBezTo>
                <a:cubicBezTo>
                  <a:pt x="31" y="453"/>
                  <a:pt x="31" y="453"/>
                  <a:pt x="31" y="453"/>
                </a:cubicBezTo>
                <a:cubicBezTo>
                  <a:pt x="31" y="461"/>
                  <a:pt x="38" y="468"/>
                  <a:pt x="46" y="468"/>
                </a:cubicBezTo>
                <a:cubicBezTo>
                  <a:pt x="376" y="468"/>
                  <a:pt x="376" y="468"/>
                  <a:pt x="376" y="468"/>
                </a:cubicBezTo>
                <a:cubicBezTo>
                  <a:pt x="384" y="468"/>
                  <a:pt x="391" y="461"/>
                  <a:pt x="391" y="453"/>
                </a:cubicBezTo>
                <a:cubicBezTo>
                  <a:pt x="391" y="243"/>
                  <a:pt x="391" y="243"/>
                  <a:pt x="391" y="243"/>
                </a:cubicBezTo>
                <a:cubicBezTo>
                  <a:pt x="391" y="234"/>
                  <a:pt x="384" y="228"/>
                  <a:pt x="376" y="228"/>
                </a:cubicBezTo>
                <a:close/>
                <a:moveTo>
                  <a:pt x="267" y="238"/>
                </a:moveTo>
                <a:cubicBezTo>
                  <a:pt x="221" y="283"/>
                  <a:pt x="221" y="283"/>
                  <a:pt x="221" y="283"/>
                </a:cubicBezTo>
                <a:cubicBezTo>
                  <a:pt x="161" y="283"/>
                  <a:pt x="161" y="283"/>
                  <a:pt x="161" y="283"/>
                </a:cubicBezTo>
                <a:cubicBezTo>
                  <a:pt x="206" y="238"/>
                  <a:pt x="206" y="238"/>
                  <a:pt x="206" y="238"/>
                </a:cubicBezTo>
                <a:lnTo>
                  <a:pt x="267" y="238"/>
                </a:lnTo>
                <a:close/>
                <a:moveTo>
                  <a:pt x="248" y="45"/>
                </a:moveTo>
                <a:cubicBezTo>
                  <a:pt x="301" y="11"/>
                  <a:pt x="301" y="11"/>
                  <a:pt x="301" y="11"/>
                </a:cubicBezTo>
                <a:cubicBezTo>
                  <a:pt x="293" y="61"/>
                  <a:pt x="293" y="61"/>
                  <a:pt x="293" y="61"/>
                </a:cubicBezTo>
                <a:cubicBezTo>
                  <a:pt x="239" y="96"/>
                  <a:pt x="239" y="96"/>
                  <a:pt x="239" y="96"/>
                </a:cubicBezTo>
                <a:lnTo>
                  <a:pt x="248" y="45"/>
                </a:lnTo>
                <a:close/>
                <a:moveTo>
                  <a:pt x="153" y="104"/>
                </a:moveTo>
                <a:cubicBezTo>
                  <a:pt x="207" y="70"/>
                  <a:pt x="207" y="70"/>
                  <a:pt x="207" y="70"/>
                </a:cubicBezTo>
                <a:cubicBezTo>
                  <a:pt x="197" y="121"/>
                  <a:pt x="197" y="121"/>
                  <a:pt x="197" y="121"/>
                </a:cubicBezTo>
                <a:cubicBezTo>
                  <a:pt x="143" y="154"/>
                  <a:pt x="143" y="154"/>
                  <a:pt x="143" y="154"/>
                </a:cubicBezTo>
                <a:lnTo>
                  <a:pt x="153" y="104"/>
                </a:lnTo>
                <a:close/>
                <a:moveTo>
                  <a:pt x="45" y="216"/>
                </a:moveTo>
                <a:cubicBezTo>
                  <a:pt x="54" y="165"/>
                  <a:pt x="54" y="165"/>
                  <a:pt x="54" y="165"/>
                </a:cubicBezTo>
                <a:cubicBezTo>
                  <a:pt x="108" y="131"/>
                  <a:pt x="108" y="131"/>
                  <a:pt x="108" y="131"/>
                </a:cubicBezTo>
                <a:cubicBezTo>
                  <a:pt x="99" y="182"/>
                  <a:pt x="99" y="182"/>
                  <a:pt x="99" y="182"/>
                </a:cubicBezTo>
                <a:lnTo>
                  <a:pt x="45" y="216"/>
                </a:lnTo>
                <a:close/>
                <a:moveTo>
                  <a:pt x="101" y="238"/>
                </a:moveTo>
                <a:cubicBezTo>
                  <a:pt x="161" y="238"/>
                  <a:pt x="161" y="238"/>
                  <a:pt x="161" y="238"/>
                </a:cubicBezTo>
                <a:cubicBezTo>
                  <a:pt x="116" y="283"/>
                  <a:pt x="116" y="283"/>
                  <a:pt x="116" y="283"/>
                </a:cubicBezTo>
                <a:cubicBezTo>
                  <a:pt x="56" y="283"/>
                  <a:pt x="56" y="283"/>
                  <a:pt x="56" y="283"/>
                </a:cubicBezTo>
                <a:lnTo>
                  <a:pt x="101" y="238"/>
                </a:lnTo>
                <a:close/>
                <a:moveTo>
                  <a:pt x="365" y="449"/>
                </a:moveTo>
                <a:cubicBezTo>
                  <a:pt x="57" y="449"/>
                  <a:pt x="57" y="449"/>
                  <a:pt x="57" y="449"/>
                </a:cubicBezTo>
                <a:cubicBezTo>
                  <a:pt x="57" y="307"/>
                  <a:pt x="57" y="307"/>
                  <a:pt x="57" y="307"/>
                </a:cubicBezTo>
                <a:cubicBezTo>
                  <a:pt x="365" y="307"/>
                  <a:pt x="365" y="307"/>
                  <a:pt x="365" y="307"/>
                </a:cubicBezTo>
                <a:lnTo>
                  <a:pt x="365" y="449"/>
                </a:lnTo>
                <a:close/>
                <a:moveTo>
                  <a:pt x="327" y="283"/>
                </a:moveTo>
                <a:cubicBezTo>
                  <a:pt x="266" y="283"/>
                  <a:pt x="266" y="283"/>
                  <a:pt x="266" y="283"/>
                </a:cubicBezTo>
                <a:cubicBezTo>
                  <a:pt x="311" y="238"/>
                  <a:pt x="311" y="238"/>
                  <a:pt x="311" y="238"/>
                </a:cubicBezTo>
                <a:cubicBezTo>
                  <a:pt x="370" y="238"/>
                  <a:pt x="370" y="238"/>
                  <a:pt x="370" y="238"/>
                </a:cubicBezTo>
                <a:lnTo>
                  <a:pt x="327" y="283"/>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77" name="组合 176"/>
          <p:cNvGrpSpPr/>
          <p:nvPr/>
        </p:nvGrpSpPr>
        <p:grpSpPr>
          <a:xfrm>
            <a:off x="1981981" y="5977293"/>
            <a:ext cx="315653" cy="303933"/>
            <a:chOff x="19887484" y="-14716200"/>
            <a:chExt cx="1966913" cy="1893888"/>
          </a:xfrm>
          <a:solidFill>
            <a:srgbClr val="779F08"/>
          </a:solidFill>
        </p:grpSpPr>
        <p:sp>
          <p:nvSpPr>
            <p:cNvPr id="178" name="Freeform 137"/>
            <p:cNvSpPr>
              <a:spLocks noEditPoints="1"/>
            </p:cNvSpPr>
            <p:nvPr/>
          </p:nvSpPr>
          <p:spPr bwMode="auto">
            <a:xfrm>
              <a:off x="19887484" y="-14716200"/>
              <a:ext cx="1966913" cy="1500188"/>
            </a:xfrm>
            <a:custGeom>
              <a:avLst/>
              <a:gdLst>
                <a:gd name="T0" fmla="*/ 607 w 618"/>
                <a:gd name="T1" fmla="*/ 472 h 472"/>
                <a:gd name="T2" fmla="*/ 11 w 618"/>
                <a:gd name="T3" fmla="*/ 472 h 472"/>
                <a:gd name="T4" fmla="*/ 0 w 618"/>
                <a:gd name="T5" fmla="*/ 461 h 472"/>
                <a:gd name="T6" fmla="*/ 0 w 618"/>
                <a:gd name="T7" fmla="*/ 180 h 472"/>
                <a:gd name="T8" fmla="*/ 180 w 618"/>
                <a:gd name="T9" fmla="*/ 0 h 472"/>
                <a:gd name="T10" fmla="*/ 306 w 618"/>
                <a:gd name="T11" fmla="*/ 89 h 472"/>
                <a:gd name="T12" fmla="*/ 350 w 618"/>
                <a:gd name="T13" fmla="*/ 145 h 472"/>
                <a:gd name="T14" fmla="*/ 465 w 618"/>
                <a:gd name="T15" fmla="*/ 180 h 472"/>
                <a:gd name="T16" fmla="*/ 472 w 618"/>
                <a:gd name="T17" fmla="*/ 180 h 472"/>
                <a:gd name="T18" fmla="*/ 618 w 618"/>
                <a:gd name="T19" fmla="*/ 326 h 472"/>
                <a:gd name="T20" fmla="*/ 618 w 618"/>
                <a:gd name="T21" fmla="*/ 461 h 472"/>
                <a:gd name="T22" fmla="*/ 607 w 618"/>
                <a:gd name="T23" fmla="*/ 472 h 472"/>
                <a:gd name="T24" fmla="*/ 23 w 618"/>
                <a:gd name="T25" fmla="*/ 450 h 472"/>
                <a:gd name="T26" fmla="*/ 596 w 618"/>
                <a:gd name="T27" fmla="*/ 450 h 472"/>
                <a:gd name="T28" fmla="*/ 596 w 618"/>
                <a:gd name="T29" fmla="*/ 326 h 472"/>
                <a:gd name="T30" fmla="*/ 472 w 618"/>
                <a:gd name="T31" fmla="*/ 202 h 472"/>
                <a:gd name="T32" fmla="*/ 467 w 618"/>
                <a:gd name="T33" fmla="*/ 203 h 472"/>
                <a:gd name="T34" fmla="*/ 335 w 618"/>
                <a:gd name="T35" fmla="*/ 162 h 472"/>
                <a:gd name="T36" fmla="*/ 287 w 618"/>
                <a:gd name="T37" fmla="*/ 101 h 472"/>
                <a:gd name="T38" fmla="*/ 180 w 618"/>
                <a:gd name="T39" fmla="*/ 22 h 472"/>
                <a:gd name="T40" fmla="*/ 23 w 618"/>
                <a:gd name="T41" fmla="*/ 180 h 472"/>
                <a:gd name="T42" fmla="*/ 23 w 618"/>
                <a:gd name="T43" fmla="*/ 45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8" h="472">
                  <a:moveTo>
                    <a:pt x="607" y="472"/>
                  </a:moveTo>
                  <a:cubicBezTo>
                    <a:pt x="11" y="472"/>
                    <a:pt x="11" y="472"/>
                    <a:pt x="11" y="472"/>
                  </a:cubicBezTo>
                  <a:cubicBezTo>
                    <a:pt x="5" y="472"/>
                    <a:pt x="0" y="467"/>
                    <a:pt x="0" y="461"/>
                  </a:cubicBezTo>
                  <a:cubicBezTo>
                    <a:pt x="0" y="180"/>
                    <a:pt x="0" y="180"/>
                    <a:pt x="0" y="180"/>
                  </a:cubicBezTo>
                  <a:cubicBezTo>
                    <a:pt x="0" y="81"/>
                    <a:pt x="81" y="0"/>
                    <a:pt x="180" y="0"/>
                  </a:cubicBezTo>
                  <a:cubicBezTo>
                    <a:pt x="248" y="0"/>
                    <a:pt x="278" y="45"/>
                    <a:pt x="306" y="89"/>
                  </a:cubicBezTo>
                  <a:cubicBezTo>
                    <a:pt x="319" y="109"/>
                    <a:pt x="333" y="130"/>
                    <a:pt x="350" y="145"/>
                  </a:cubicBezTo>
                  <a:cubicBezTo>
                    <a:pt x="395" y="186"/>
                    <a:pt x="444" y="182"/>
                    <a:pt x="465" y="180"/>
                  </a:cubicBezTo>
                  <a:cubicBezTo>
                    <a:pt x="468" y="180"/>
                    <a:pt x="471" y="180"/>
                    <a:pt x="472" y="180"/>
                  </a:cubicBezTo>
                  <a:cubicBezTo>
                    <a:pt x="553" y="180"/>
                    <a:pt x="618" y="245"/>
                    <a:pt x="618" y="326"/>
                  </a:cubicBezTo>
                  <a:cubicBezTo>
                    <a:pt x="618" y="461"/>
                    <a:pt x="618" y="461"/>
                    <a:pt x="618" y="461"/>
                  </a:cubicBezTo>
                  <a:cubicBezTo>
                    <a:pt x="618" y="467"/>
                    <a:pt x="613" y="472"/>
                    <a:pt x="607" y="472"/>
                  </a:cubicBezTo>
                  <a:close/>
                  <a:moveTo>
                    <a:pt x="23" y="450"/>
                  </a:moveTo>
                  <a:cubicBezTo>
                    <a:pt x="596" y="450"/>
                    <a:pt x="596" y="450"/>
                    <a:pt x="596" y="450"/>
                  </a:cubicBezTo>
                  <a:cubicBezTo>
                    <a:pt x="596" y="326"/>
                    <a:pt x="596" y="326"/>
                    <a:pt x="596" y="326"/>
                  </a:cubicBezTo>
                  <a:cubicBezTo>
                    <a:pt x="596" y="258"/>
                    <a:pt x="541" y="202"/>
                    <a:pt x="472" y="202"/>
                  </a:cubicBezTo>
                  <a:cubicBezTo>
                    <a:pt x="471" y="202"/>
                    <a:pt x="469" y="203"/>
                    <a:pt x="467" y="203"/>
                  </a:cubicBezTo>
                  <a:cubicBezTo>
                    <a:pt x="445" y="205"/>
                    <a:pt x="387" y="209"/>
                    <a:pt x="335" y="162"/>
                  </a:cubicBezTo>
                  <a:cubicBezTo>
                    <a:pt x="315" y="145"/>
                    <a:pt x="301" y="122"/>
                    <a:pt x="287" y="101"/>
                  </a:cubicBezTo>
                  <a:cubicBezTo>
                    <a:pt x="260" y="59"/>
                    <a:pt x="236" y="22"/>
                    <a:pt x="180" y="22"/>
                  </a:cubicBezTo>
                  <a:cubicBezTo>
                    <a:pt x="93" y="22"/>
                    <a:pt x="23" y="93"/>
                    <a:pt x="23" y="180"/>
                  </a:cubicBezTo>
                  <a:lnTo>
                    <a:pt x="23" y="45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9" name="Freeform 138"/>
            <p:cNvSpPr>
              <a:spLocks/>
            </p:cNvSpPr>
            <p:nvPr/>
          </p:nvSpPr>
          <p:spPr bwMode="auto">
            <a:xfrm>
              <a:off x="20031946" y="-14427275"/>
              <a:ext cx="152400" cy="282575"/>
            </a:xfrm>
            <a:custGeom>
              <a:avLst/>
              <a:gdLst>
                <a:gd name="T0" fmla="*/ 11 w 48"/>
                <a:gd name="T1" fmla="*/ 89 h 89"/>
                <a:gd name="T2" fmla="*/ 0 w 48"/>
                <a:gd name="T3" fmla="*/ 78 h 89"/>
                <a:gd name="T4" fmla="*/ 27 w 48"/>
                <a:gd name="T5" fmla="*/ 5 h 89"/>
                <a:gd name="T6" fmla="*/ 43 w 48"/>
                <a:gd name="T7" fmla="*/ 4 h 89"/>
                <a:gd name="T8" fmla="*/ 44 w 48"/>
                <a:gd name="T9" fmla="*/ 20 h 89"/>
                <a:gd name="T10" fmla="*/ 23 w 48"/>
                <a:gd name="T11" fmla="*/ 78 h 89"/>
                <a:gd name="T12" fmla="*/ 11 w 48"/>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48" h="89">
                  <a:moveTo>
                    <a:pt x="11" y="89"/>
                  </a:moveTo>
                  <a:cubicBezTo>
                    <a:pt x="5" y="89"/>
                    <a:pt x="0" y="84"/>
                    <a:pt x="0" y="78"/>
                  </a:cubicBezTo>
                  <a:cubicBezTo>
                    <a:pt x="0" y="51"/>
                    <a:pt x="10" y="25"/>
                    <a:pt x="27" y="5"/>
                  </a:cubicBezTo>
                  <a:cubicBezTo>
                    <a:pt x="31" y="0"/>
                    <a:pt x="38" y="0"/>
                    <a:pt x="43" y="4"/>
                  </a:cubicBezTo>
                  <a:cubicBezTo>
                    <a:pt x="47" y="8"/>
                    <a:pt x="48" y="15"/>
                    <a:pt x="44" y="20"/>
                  </a:cubicBezTo>
                  <a:cubicBezTo>
                    <a:pt x="30" y="36"/>
                    <a:pt x="23" y="56"/>
                    <a:pt x="23" y="78"/>
                  </a:cubicBezTo>
                  <a:cubicBezTo>
                    <a:pt x="23" y="84"/>
                    <a:pt x="18" y="89"/>
                    <a:pt x="11"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0" name="Freeform 139"/>
            <p:cNvSpPr>
              <a:spLocks noEditPoints="1"/>
            </p:cNvSpPr>
            <p:nvPr/>
          </p:nvSpPr>
          <p:spPr bwMode="auto">
            <a:xfrm>
              <a:off x="19923996" y="-13323962"/>
              <a:ext cx="1895475" cy="501650"/>
            </a:xfrm>
            <a:custGeom>
              <a:avLst/>
              <a:gdLst>
                <a:gd name="T0" fmla="*/ 585 w 596"/>
                <a:gd name="T1" fmla="*/ 158 h 158"/>
                <a:gd name="T2" fmla="*/ 12 w 596"/>
                <a:gd name="T3" fmla="*/ 158 h 158"/>
                <a:gd name="T4" fmla="*/ 0 w 596"/>
                <a:gd name="T5" fmla="*/ 147 h 158"/>
                <a:gd name="T6" fmla="*/ 0 w 596"/>
                <a:gd name="T7" fmla="*/ 12 h 158"/>
                <a:gd name="T8" fmla="*/ 12 w 596"/>
                <a:gd name="T9" fmla="*/ 0 h 158"/>
                <a:gd name="T10" fmla="*/ 585 w 596"/>
                <a:gd name="T11" fmla="*/ 0 h 158"/>
                <a:gd name="T12" fmla="*/ 596 w 596"/>
                <a:gd name="T13" fmla="*/ 12 h 158"/>
                <a:gd name="T14" fmla="*/ 596 w 596"/>
                <a:gd name="T15" fmla="*/ 147 h 158"/>
                <a:gd name="T16" fmla="*/ 585 w 596"/>
                <a:gd name="T17" fmla="*/ 158 h 158"/>
                <a:gd name="T18" fmla="*/ 23 w 596"/>
                <a:gd name="T19" fmla="*/ 135 h 158"/>
                <a:gd name="T20" fmla="*/ 574 w 596"/>
                <a:gd name="T21" fmla="*/ 135 h 158"/>
                <a:gd name="T22" fmla="*/ 574 w 596"/>
                <a:gd name="T23" fmla="*/ 23 h 158"/>
                <a:gd name="T24" fmla="*/ 23 w 596"/>
                <a:gd name="T25" fmla="*/ 23 h 158"/>
                <a:gd name="T26" fmla="*/ 23 w 596"/>
                <a:gd name="T27" fmla="*/ 1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6" h="158">
                  <a:moveTo>
                    <a:pt x="585" y="158"/>
                  </a:moveTo>
                  <a:cubicBezTo>
                    <a:pt x="12" y="158"/>
                    <a:pt x="12" y="158"/>
                    <a:pt x="12" y="158"/>
                  </a:cubicBezTo>
                  <a:cubicBezTo>
                    <a:pt x="6" y="158"/>
                    <a:pt x="0" y="153"/>
                    <a:pt x="0" y="147"/>
                  </a:cubicBezTo>
                  <a:cubicBezTo>
                    <a:pt x="0" y="12"/>
                    <a:pt x="0" y="12"/>
                    <a:pt x="0" y="12"/>
                  </a:cubicBezTo>
                  <a:cubicBezTo>
                    <a:pt x="0" y="5"/>
                    <a:pt x="6" y="0"/>
                    <a:pt x="12" y="0"/>
                  </a:cubicBezTo>
                  <a:cubicBezTo>
                    <a:pt x="585" y="0"/>
                    <a:pt x="585" y="0"/>
                    <a:pt x="585" y="0"/>
                  </a:cubicBezTo>
                  <a:cubicBezTo>
                    <a:pt x="591" y="0"/>
                    <a:pt x="596" y="5"/>
                    <a:pt x="596" y="12"/>
                  </a:cubicBezTo>
                  <a:cubicBezTo>
                    <a:pt x="596" y="147"/>
                    <a:pt x="596" y="147"/>
                    <a:pt x="596" y="147"/>
                  </a:cubicBezTo>
                  <a:cubicBezTo>
                    <a:pt x="596" y="153"/>
                    <a:pt x="591" y="158"/>
                    <a:pt x="585" y="158"/>
                  </a:cubicBezTo>
                  <a:close/>
                  <a:moveTo>
                    <a:pt x="23" y="135"/>
                  </a:moveTo>
                  <a:cubicBezTo>
                    <a:pt x="574" y="135"/>
                    <a:pt x="574" y="135"/>
                    <a:pt x="574" y="135"/>
                  </a:cubicBezTo>
                  <a:cubicBezTo>
                    <a:pt x="574" y="23"/>
                    <a:pt x="574" y="23"/>
                    <a:pt x="574" y="23"/>
                  </a:cubicBezTo>
                  <a:cubicBezTo>
                    <a:pt x="23" y="23"/>
                    <a:pt x="23" y="23"/>
                    <a:pt x="23" y="23"/>
                  </a:cubicBezTo>
                  <a:lnTo>
                    <a:pt x="23" y="1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1" name="Freeform 140"/>
            <p:cNvSpPr>
              <a:spLocks/>
            </p:cNvSpPr>
            <p:nvPr/>
          </p:nvSpPr>
          <p:spPr bwMode="auto">
            <a:xfrm>
              <a:off x="20638371" y="-13285862"/>
              <a:ext cx="74613"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2" name="Freeform 141"/>
            <p:cNvSpPr>
              <a:spLocks/>
            </p:cNvSpPr>
            <p:nvPr/>
          </p:nvSpPr>
          <p:spPr bwMode="auto">
            <a:xfrm>
              <a:off x="20960634"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3" name="Freeform 142"/>
            <p:cNvSpPr>
              <a:spLocks/>
            </p:cNvSpPr>
            <p:nvPr/>
          </p:nvSpPr>
          <p:spPr bwMode="auto">
            <a:xfrm>
              <a:off x="2013989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4" name="Freeform 143"/>
            <p:cNvSpPr>
              <a:spLocks/>
            </p:cNvSpPr>
            <p:nvPr/>
          </p:nvSpPr>
          <p:spPr bwMode="auto">
            <a:xfrm>
              <a:off x="207479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5" name="Freeform 144"/>
            <p:cNvSpPr>
              <a:spLocks/>
            </p:cNvSpPr>
            <p:nvPr/>
          </p:nvSpPr>
          <p:spPr bwMode="auto">
            <a:xfrm>
              <a:off x="21068584" y="-13285862"/>
              <a:ext cx="73025" cy="285750"/>
            </a:xfrm>
            <a:custGeom>
              <a:avLst/>
              <a:gdLst>
                <a:gd name="T0" fmla="*/ 11 w 23"/>
                <a:gd name="T1" fmla="*/ 90 h 90"/>
                <a:gd name="T2" fmla="*/ 0 w 23"/>
                <a:gd name="T3" fmla="*/ 78 h 90"/>
                <a:gd name="T4" fmla="*/ 0 w 23"/>
                <a:gd name="T5" fmla="*/ 11 h 90"/>
                <a:gd name="T6" fmla="*/ 11 w 23"/>
                <a:gd name="T7" fmla="*/ 0 h 90"/>
                <a:gd name="T8" fmla="*/ 23 w 23"/>
                <a:gd name="T9" fmla="*/ 11 h 90"/>
                <a:gd name="T10" fmla="*/ 23 w 23"/>
                <a:gd name="T11" fmla="*/ 78 h 90"/>
                <a:gd name="T12" fmla="*/ 11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1" y="90"/>
                  </a:moveTo>
                  <a:cubicBezTo>
                    <a:pt x="5" y="90"/>
                    <a:pt x="0" y="85"/>
                    <a:pt x="0" y="78"/>
                  </a:cubicBezTo>
                  <a:cubicBezTo>
                    <a:pt x="0" y="11"/>
                    <a:pt x="0" y="11"/>
                    <a:pt x="0" y="11"/>
                  </a:cubicBezTo>
                  <a:cubicBezTo>
                    <a:pt x="0" y="5"/>
                    <a:pt x="5" y="0"/>
                    <a:pt x="11" y="0"/>
                  </a:cubicBezTo>
                  <a:cubicBezTo>
                    <a:pt x="18" y="0"/>
                    <a:pt x="23" y="5"/>
                    <a:pt x="23" y="11"/>
                  </a:cubicBezTo>
                  <a:cubicBezTo>
                    <a:pt x="23" y="78"/>
                    <a:pt x="23" y="78"/>
                    <a:pt x="23" y="78"/>
                  </a:cubicBezTo>
                  <a:cubicBezTo>
                    <a:pt x="23" y="85"/>
                    <a:pt x="18"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6" name="Freeform 145"/>
            <p:cNvSpPr>
              <a:spLocks/>
            </p:cNvSpPr>
            <p:nvPr/>
          </p:nvSpPr>
          <p:spPr bwMode="auto">
            <a:xfrm>
              <a:off x="213194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7" name="Freeform 146"/>
            <p:cNvSpPr>
              <a:spLocks/>
            </p:cNvSpPr>
            <p:nvPr/>
          </p:nvSpPr>
          <p:spPr bwMode="auto">
            <a:xfrm>
              <a:off x="214289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8" name="Freeform 147"/>
            <p:cNvSpPr>
              <a:spLocks/>
            </p:cNvSpPr>
            <p:nvPr/>
          </p:nvSpPr>
          <p:spPr bwMode="auto">
            <a:xfrm>
              <a:off x="202478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9" name="Freeform 148"/>
            <p:cNvSpPr>
              <a:spLocks/>
            </p:cNvSpPr>
            <p:nvPr/>
          </p:nvSpPr>
          <p:spPr bwMode="auto">
            <a:xfrm>
              <a:off x="215337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0" name="Freeform 149"/>
            <p:cNvSpPr>
              <a:spLocks/>
            </p:cNvSpPr>
            <p:nvPr/>
          </p:nvSpPr>
          <p:spPr bwMode="auto">
            <a:xfrm>
              <a:off x="203526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1" name="Rectangle 150"/>
            <p:cNvSpPr>
              <a:spLocks noChangeArrowheads="1"/>
            </p:cNvSpPr>
            <p:nvPr/>
          </p:nvSpPr>
          <p:spPr bwMode="auto">
            <a:xfrm>
              <a:off x="20031946" y="-14179625"/>
              <a:ext cx="73025" cy="3556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92" name="组合 191"/>
          <p:cNvGrpSpPr/>
          <p:nvPr/>
        </p:nvGrpSpPr>
        <p:grpSpPr>
          <a:xfrm>
            <a:off x="1502074" y="5557191"/>
            <a:ext cx="372527" cy="308496"/>
            <a:chOff x="22691009" y="-14424100"/>
            <a:chExt cx="1976437" cy="1636713"/>
          </a:xfrm>
          <a:solidFill>
            <a:srgbClr val="779F08"/>
          </a:solidFill>
        </p:grpSpPr>
        <p:sp>
          <p:nvSpPr>
            <p:cNvPr id="193" name="Freeform 151"/>
            <p:cNvSpPr>
              <a:spLocks/>
            </p:cNvSpPr>
            <p:nvPr/>
          </p:nvSpPr>
          <p:spPr bwMode="auto">
            <a:xfrm>
              <a:off x="23691134" y="-14043100"/>
              <a:ext cx="523875" cy="998538"/>
            </a:xfrm>
            <a:custGeom>
              <a:avLst/>
              <a:gdLst>
                <a:gd name="T0" fmla="*/ 89 w 165"/>
                <a:gd name="T1" fmla="*/ 241 h 314"/>
                <a:gd name="T2" fmla="*/ 63 w 165"/>
                <a:gd name="T3" fmla="*/ 260 h 314"/>
                <a:gd name="T4" fmla="*/ 47 w 165"/>
                <a:gd name="T5" fmla="*/ 279 h 314"/>
                <a:gd name="T6" fmla="*/ 0 w 165"/>
                <a:gd name="T7" fmla="*/ 311 h 314"/>
                <a:gd name="T8" fmla="*/ 10 w 165"/>
                <a:gd name="T9" fmla="*/ 312 h 314"/>
                <a:gd name="T10" fmla="*/ 66 w 165"/>
                <a:gd name="T11" fmla="*/ 304 h 314"/>
                <a:gd name="T12" fmla="*/ 115 w 165"/>
                <a:gd name="T13" fmla="*/ 272 h 314"/>
                <a:gd name="T14" fmla="*/ 150 w 165"/>
                <a:gd name="T15" fmla="*/ 221 h 314"/>
                <a:gd name="T16" fmla="*/ 164 w 165"/>
                <a:gd name="T17" fmla="*/ 157 h 314"/>
                <a:gd name="T18" fmla="*/ 154 w 165"/>
                <a:gd name="T19" fmla="*/ 93 h 314"/>
                <a:gd name="T20" fmla="*/ 123 w 165"/>
                <a:gd name="T21" fmla="*/ 42 h 314"/>
                <a:gd name="T22" fmla="*/ 77 w 165"/>
                <a:gd name="T23" fmla="*/ 10 h 314"/>
                <a:gd name="T24" fmla="*/ 23 w 165"/>
                <a:gd name="T25" fmla="*/ 1 h 314"/>
                <a:gd name="T26" fmla="*/ 8 w 165"/>
                <a:gd name="T27" fmla="*/ 2 h 314"/>
                <a:gd name="T28" fmla="*/ 55 w 165"/>
                <a:gd name="T29" fmla="*/ 36 h 314"/>
                <a:gd name="T30" fmla="*/ 67 w 165"/>
                <a:gd name="T31" fmla="*/ 51 h 314"/>
                <a:gd name="T32" fmla="*/ 95 w 165"/>
                <a:gd name="T33" fmla="*/ 72 h 314"/>
                <a:gd name="T34" fmla="*/ 117 w 165"/>
                <a:gd name="T35" fmla="*/ 109 h 314"/>
                <a:gd name="T36" fmla="*/ 124 w 165"/>
                <a:gd name="T37" fmla="*/ 156 h 314"/>
                <a:gd name="T38" fmla="*/ 114 w 165"/>
                <a:gd name="T39" fmla="*/ 203 h 314"/>
                <a:gd name="T40" fmla="*/ 89 w 165"/>
                <a:gd name="T41" fmla="*/ 24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5" h="314">
                  <a:moveTo>
                    <a:pt x="89" y="241"/>
                  </a:moveTo>
                  <a:cubicBezTo>
                    <a:pt x="81" y="248"/>
                    <a:pt x="72" y="255"/>
                    <a:pt x="63" y="260"/>
                  </a:cubicBezTo>
                  <a:cubicBezTo>
                    <a:pt x="58" y="267"/>
                    <a:pt x="53" y="273"/>
                    <a:pt x="47" y="279"/>
                  </a:cubicBezTo>
                  <a:cubicBezTo>
                    <a:pt x="33" y="293"/>
                    <a:pt x="17" y="303"/>
                    <a:pt x="0" y="311"/>
                  </a:cubicBezTo>
                  <a:cubicBezTo>
                    <a:pt x="3" y="311"/>
                    <a:pt x="7" y="312"/>
                    <a:pt x="10" y="312"/>
                  </a:cubicBezTo>
                  <a:cubicBezTo>
                    <a:pt x="30" y="314"/>
                    <a:pt x="49" y="311"/>
                    <a:pt x="66" y="304"/>
                  </a:cubicBezTo>
                  <a:cubicBezTo>
                    <a:pt x="84" y="297"/>
                    <a:pt x="101" y="286"/>
                    <a:pt x="115" y="272"/>
                  </a:cubicBezTo>
                  <a:cubicBezTo>
                    <a:pt x="129" y="257"/>
                    <a:pt x="141" y="240"/>
                    <a:pt x="150" y="221"/>
                  </a:cubicBezTo>
                  <a:cubicBezTo>
                    <a:pt x="158" y="201"/>
                    <a:pt x="163" y="179"/>
                    <a:pt x="164" y="157"/>
                  </a:cubicBezTo>
                  <a:cubicBezTo>
                    <a:pt x="165" y="134"/>
                    <a:pt x="161" y="112"/>
                    <a:pt x="154" y="93"/>
                  </a:cubicBezTo>
                  <a:cubicBezTo>
                    <a:pt x="146" y="74"/>
                    <a:pt x="136" y="56"/>
                    <a:pt x="123" y="42"/>
                  </a:cubicBezTo>
                  <a:cubicBezTo>
                    <a:pt x="110" y="28"/>
                    <a:pt x="94" y="17"/>
                    <a:pt x="77" y="10"/>
                  </a:cubicBezTo>
                  <a:cubicBezTo>
                    <a:pt x="60" y="3"/>
                    <a:pt x="42" y="0"/>
                    <a:pt x="23" y="1"/>
                  </a:cubicBezTo>
                  <a:cubicBezTo>
                    <a:pt x="18" y="1"/>
                    <a:pt x="13" y="2"/>
                    <a:pt x="8" y="2"/>
                  </a:cubicBezTo>
                  <a:cubicBezTo>
                    <a:pt x="26" y="10"/>
                    <a:pt x="41" y="21"/>
                    <a:pt x="55" y="36"/>
                  </a:cubicBezTo>
                  <a:cubicBezTo>
                    <a:pt x="59" y="40"/>
                    <a:pt x="63" y="45"/>
                    <a:pt x="67" y="51"/>
                  </a:cubicBezTo>
                  <a:cubicBezTo>
                    <a:pt x="77" y="56"/>
                    <a:pt x="87" y="63"/>
                    <a:pt x="95" y="72"/>
                  </a:cubicBezTo>
                  <a:cubicBezTo>
                    <a:pt x="104" y="83"/>
                    <a:pt x="112" y="95"/>
                    <a:pt x="117" y="109"/>
                  </a:cubicBezTo>
                  <a:cubicBezTo>
                    <a:pt x="122" y="124"/>
                    <a:pt x="125" y="140"/>
                    <a:pt x="124" y="156"/>
                  </a:cubicBezTo>
                  <a:cubicBezTo>
                    <a:pt x="124" y="173"/>
                    <a:pt x="120" y="189"/>
                    <a:pt x="114" y="203"/>
                  </a:cubicBezTo>
                  <a:cubicBezTo>
                    <a:pt x="108" y="217"/>
                    <a:pt x="99" y="230"/>
                    <a:pt x="89" y="24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4" name="Freeform 152"/>
            <p:cNvSpPr>
              <a:spLocks noEditPoints="1"/>
            </p:cNvSpPr>
            <p:nvPr/>
          </p:nvSpPr>
          <p:spPr bwMode="auto">
            <a:xfrm>
              <a:off x="22691009" y="-14074850"/>
              <a:ext cx="957263" cy="1058863"/>
            </a:xfrm>
            <a:custGeom>
              <a:avLst/>
              <a:gdLst>
                <a:gd name="T0" fmla="*/ 146 w 301"/>
                <a:gd name="T1" fmla="*/ 333 h 333"/>
                <a:gd name="T2" fmla="*/ 196 w 301"/>
                <a:gd name="T3" fmla="*/ 323 h 333"/>
                <a:gd name="T4" fmla="*/ 248 w 301"/>
                <a:gd name="T5" fmla="*/ 289 h 333"/>
                <a:gd name="T6" fmla="*/ 285 w 301"/>
                <a:gd name="T7" fmla="*/ 235 h 333"/>
                <a:gd name="T8" fmla="*/ 300 w 301"/>
                <a:gd name="T9" fmla="*/ 167 h 333"/>
                <a:gd name="T10" fmla="*/ 289 w 301"/>
                <a:gd name="T11" fmla="*/ 99 h 333"/>
                <a:gd name="T12" fmla="*/ 256 w 301"/>
                <a:gd name="T13" fmla="*/ 46 h 333"/>
                <a:gd name="T14" fmla="*/ 207 w 301"/>
                <a:gd name="T15" fmla="*/ 11 h 333"/>
                <a:gd name="T16" fmla="*/ 148 w 301"/>
                <a:gd name="T17" fmla="*/ 1 h 333"/>
                <a:gd name="T18" fmla="*/ 91 w 301"/>
                <a:gd name="T19" fmla="*/ 16 h 333"/>
                <a:gd name="T20" fmla="*/ 46 w 301"/>
                <a:gd name="T21" fmla="*/ 52 h 333"/>
                <a:gd name="T22" fmla="*/ 14 w 301"/>
                <a:gd name="T23" fmla="*/ 102 h 333"/>
                <a:gd name="T24" fmla="*/ 1 w 301"/>
                <a:gd name="T25" fmla="*/ 163 h 333"/>
                <a:gd name="T26" fmla="*/ 9 w 301"/>
                <a:gd name="T27" fmla="*/ 224 h 333"/>
                <a:gd name="T28" fmla="*/ 35 w 301"/>
                <a:gd name="T29" fmla="*/ 277 h 333"/>
                <a:gd name="T30" fmla="*/ 79 w 301"/>
                <a:gd name="T31" fmla="*/ 315 h 333"/>
                <a:gd name="T32" fmla="*/ 136 w 301"/>
                <a:gd name="T33" fmla="*/ 332 h 333"/>
                <a:gd name="T34" fmla="*/ 146 w 301"/>
                <a:gd name="T35" fmla="*/ 333 h 333"/>
                <a:gd name="T36" fmla="*/ 76 w 301"/>
                <a:gd name="T37" fmla="*/ 238 h 333"/>
                <a:gd name="T38" fmla="*/ 59 w 301"/>
                <a:gd name="T39" fmla="*/ 204 h 333"/>
                <a:gd name="T40" fmla="*/ 54 w 301"/>
                <a:gd name="T41" fmla="*/ 164 h 333"/>
                <a:gd name="T42" fmla="*/ 62 w 301"/>
                <a:gd name="T43" fmla="*/ 124 h 333"/>
                <a:gd name="T44" fmla="*/ 83 w 301"/>
                <a:gd name="T45" fmla="*/ 92 h 333"/>
                <a:gd name="T46" fmla="*/ 112 w 301"/>
                <a:gd name="T47" fmla="*/ 69 h 333"/>
                <a:gd name="T48" fmla="*/ 148 w 301"/>
                <a:gd name="T49" fmla="*/ 60 h 333"/>
                <a:gd name="T50" fmla="*/ 151 w 301"/>
                <a:gd name="T51" fmla="*/ 60 h 333"/>
                <a:gd name="T52" fmla="*/ 184 w 301"/>
                <a:gd name="T53" fmla="*/ 67 h 333"/>
                <a:gd name="T54" fmla="*/ 213 w 301"/>
                <a:gd name="T55" fmla="*/ 89 h 333"/>
                <a:gd name="T56" fmla="*/ 234 w 301"/>
                <a:gd name="T57" fmla="*/ 123 h 333"/>
                <a:gd name="T58" fmla="*/ 241 w 301"/>
                <a:gd name="T59" fmla="*/ 166 h 333"/>
                <a:gd name="T60" fmla="*/ 231 w 301"/>
                <a:gd name="T61" fmla="*/ 209 h 333"/>
                <a:gd name="T62" fmla="*/ 208 w 301"/>
                <a:gd name="T63" fmla="*/ 244 h 333"/>
                <a:gd name="T64" fmla="*/ 176 w 301"/>
                <a:gd name="T65" fmla="*/ 265 h 333"/>
                <a:gd name="T66" fmla="*/ 139 w 301"/>
                <a:gd name="T67" fmla="*/ 272 h 333"/>
                <a:gd name="T68" fmla="*/ 104 w 301"/>
                <a:gd name="T69" fmla="*/ 261 h 333"/>
                <a:gd name="T70" fmla="*/ 76 w 301"/>
                <a:gd name="T71" fmla="*/ 23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333">
                  <a:moveTo>
                    <a:pt x="146" y="333"/>
                  </a:moveTo>
                  <a:cubicBezTo>
                    <a:pt x="163" y="333"/>
                    <a:pt x="180" y="329"/>
                    <a:pt x="196" y="323"/>
                  </a:cubicBezTo>
                  <a:cubicBezTo>
                    <a:pt x="215" y="315"/>
                    <a:pt x="233" y="304"/>
                    <a:pt x="248" y="289"/>
                  </a:cubicBezTo>
                  <a:cubicBezTo>
                    <a:pt x="264" y="273"/>
                    <a:pt x="276" y="255"/>
                    <a:pt x="285" y="235"/>
                  </a:cubicBezTo>
                  <a:cubicBezTo>
                    <a:pt x="294" y="213"/>
                    <a:pt x="299" y="191"/>
                    <a:pt x="300" y="167"/>
                  </a:cubicBezTo>
                  <a:cubicBezTo>
                    <a:pt x="301" y="144"/>
                    <a:pt x="297" y="121"/>
                    <a:pt x="289" y="99"/>
                  </a:cubicBezTo>
                  <a:cubicBezTo>
                    <a:pt x="281" y="79"/>
                    <a:pt x="270" y="61"/>
                    <a:pt x="256" y="46"/>
                  </a:cubicBezTo>
                  <a:cubicBezTo>
                    <a:pt x="242" y="30"/>
                    <a:pt x="225" y="19"/>
                    <a:pt x="207" y="11"/>
                  </a:cubicBezTo>
                  <a:cubicBezTo>
                    <a:pt x="188" y="3"/>
                    <a:pt x="169" y="0"/>
                    <a:pt x="148" y="1"/>
                  </a:cubicBezTo>
                  <a:cubicBezTo>
                    <a:pt x="128" y="2"/>
                    <a:pt x="109" y="7"/>
                    <a:pt x="91" y="16"/>
                  </a:cubicBezTo>
                  <a:cubicBezTo>
                    <a:pt x="74" y="25"/>
                    <a:pt x="59" y="37"/>
                    <a:pt x="46" y="52"/>
                  </a:cubicBezTo>
                  <a:cubicBezTo>
                    <a:pt x="32" y="67"/>
                    <a:pt x="22" y="84"/>
                    <a:pt x="14" y="102"/>
                  </a:cubicBezTo>
                  <a:cubicBezTo>
                    <a:pt x="7" y="122"/>
                    <a:pt x="2" y="142"/>
                    <a:pt x="1" y="163"/>
                  </a:cubicBezTo>
                  <a:cubicBezTo>
                    <a:pt x="0" y="184"/>
                    <a:pt x="3" y="205"/>
                    <a:pt x="9" y="224"/>
                  </a:cubicBezTo>
                  <a:cubicBezTo>
                    <a:pt x="15" y="243"/>
                    <a:pt x="24" y="261"/>
                    <a:pt x="35" y="277"/>
                  </a:cubicBezTo>
                  <a:cubicBezTo>
                    <a:pt x="48" y="292"/>
                    <a:pt x="62" y="305"/>
                    <a:pt x="79" y="315"/>
                  </a:cubicBezTo>
                  <a:cubicBezTo>
                    <a:pt x="96" y="325"/>
                    <a:pt x="116" y="331"/>
                    <a:pt x="136" y="332"/>
                  </a:cubicBezTo>
                  <a:cubicBezTo>
                    <a:pt x="139" y="333"/>
                    <a:pt x="142" y="333"/>
                    <a:pt x="146" y="333"/>
                  </a:cubicBezTo>
                  <a:close/>
                  <a:moveTo>
                    <a:pt x="76" y="238"/>
                  </a:moveTo>
                  <a:cubicBezTo>
                    <a:pt x="68" y="228"/>
                    <a:pt x="63" y="217"/>
                    <a:pt x="59" y="204"/>
                  </a:cubicBezTo>
                  <a:cubicBezTo>
                    <a:pt x="55" y="192"/>
                    <a:pt x="53" y="178"/>
                    <a:pt x="54" y="164"/>
                  </a:cubicBezTo>
                  <a:cubicBezTo>
                    <a:pt x="54" y="150"/>
                    <a:pt x="57" y="137"/>
                    <a:pt x="62" y="124"/>
                  </a:cubicBezTo>
                  <a:cubicBezTo>
                    <a:pt x="67" y="112"/>
                    <a:pt x="74" y="101"/>
                    <a:pt x="83" y="92"/>
                  </a:cubicBezTo>
                  <a:cubicBezTo>
                    <a:pt x="91" y="82"/>
                    <a:pt x="101" y="75"/>
                    <a:pt x="112" y="69"/>
                  </a:cubicBezTo>
                  <a:cubicBezTo>
                    <a:pt x="123" y="64"/>
                    <a:pt x="135" y="60"/>
                    <a:pt x="148" y="60"/>
                  </a:cubicBezTo>
                  <a:cubicBezTo>
                    <a:pt x="149" y="60"/>
                    <a:pt x="150" y="60"/>
                    <a:pt x="151" y="60"/>
                  </a:cubicBezTo>
                  <a:cubicBezTo>
                    <a:pt x="162" y="60"/>
                    <a:pt x="173" y="62"/>
                    <a:pt x="184" y="67"/>
                  </a:cubicBezTo>
                  <a:cubicBezTo>
                    <a:pt x="195" y="72"/>
                    <a:pt x="205" y="79"/>
                    <a:pt x="213" y="89"/>
                  </a:cubicBezTo>
                  <a:cubicBezTo>
                    <a:pt x="222" y="98"/>
                    <a:pt x="229" y="110"/>
                    <a:pt x="234" y="123"/>
                  </a:cubicBezTo>
                  <a:cubicBezTo>
                    <a:pt x="239" y="136"/>
                    <a:pt x="241" y="151"/>
                    <a:pt x="241" y="166"/>
                  </a:cubicBezTo>
                  <a:cubicBezTo>
                    <a:pt x="240" y="181"/>
                    <a:pt x="237" y="195"/>
                    <a:pt x="231" y="209"/>
                  </a:cubicBezTo>
                  <a:cubicBezTo>
                    <a:pt x="225" y="222"/>
                    <a:pt x="218" y="234"/>
                    <a:pt x="208" y="244"/>
                  </a:cubicBezTo>
                  <a:cubicBezTo>
                    <a:pt x="198" y="253"/>
                    <a:pt x="188" y="261"/>
                    <a:pt x="176" y="265"/>
                  </a:cubicBezTo>
                  <a:cubicBezTo>
                    <a:pt x="164" y="270"/>
                    <a:pt x="151" y="272"/>
                    <a:pt x="139" y="272"/>
                  </a:cubicBezTo>
                  <a:cubicBezTo>
                    <a:pt x="126" y="271"/>
                    <a:pt x="114" y="267"/>
                    <a:pt x="104" y="261"/>
                  </a:cubicBezTo>
                  <a:cubicBezTo>
                    <a:pt x="93" y="256"/>
                    <a:pt x="84" y="248"/>
                    <a:pt x="76" y="2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5" name="Freeform 153"/>
            <p:cNvSpPr>
              <a:spLocks/>
            </p:cNvSpPr>
            <p:nvPr/>
          </p:nvSpPr>
          <p:spPr bwMode="auto">
            <a:xfrm>
              <a:off x="23432371" y="-14046275"/>
              <a:ext cx="541338" cy="998538"/>
            </a:xfrm>
            <a:custGeom>
              <a:avLst/>
              <a:gdLst>
                <a:gd name="T0" fmla="*/ 28 w 170"/>
                <a:gd name="T1" fmla="*/ 1 h 314"/>
                <a:gd name="T2" fmla="*/ 9 w 170"/>
                <a:gd name="T3" fmla="*/ 4 h 314"/>
                <a:gd name="T4" fmla="*/ 34 w 170"/>
                <a:gd name="T5" fmla="*/ 26 h 314"/>
                <a:gd name="T6" fmla="*/ 47 w 170"/>
                <a:gd name="T7" fmla="*/ 42 h 314"/>
                <a:gd name="T8" fmla="*/ 67 w 170"/>
                <a:gd name="T9" fmla="*/ 48 h 314"/>
                <a:gd name="T10" fmla="*/ 100 w 170"/>
                <a:gd name="T11" fmla="*/ 73 h 314"/>
                <a:gd name="T12" fmla="*/ 123 w 170"/>
                <a:gd name="T13" fmla="*/ 110 h 314"/>
                <a:gd name="T14" fmla="*/ 130 w 170"/>
                <a:gd name="T15" fmla="*/ 157 h 314"/>
                <a:gd name="T16" fmla="*/ 119 w 170"/>
                <a:gd name="T17" fmla="*/ 204 h 314"/>
                <a:gd name="T18" fmla="*/ 94 w 170"/>
                <a:gd name="T19" fmla="*/ 241 h 314"/>
                <a:gd name="T20" fmla="*/ 59 w 170"/>
                <a:gd name="T21" fmla="*/ 265 h 314"/>
                <a:gd name="T22" fmla="*/ 42 w 170"/>
                <a:gd name="T23" fmla="*/ 270 h 314"/>
                <a:gd name="T24" fmla="*/ 25 w 170"/>
                <a:gd name="T25" fmla="*/ 290 h 314"/>
                <a:gd name="T26" fmla="*/ 0 w 170"/>
                <a:gd name="T27" fmla="*/ 311 h 314"/>
                <a:gd name="T28" fmla="*/ 16 w 170"/>
                <a:gd name="T29" fmla="*/ 313 h 314"/>
                <a:gd name="T30" fmla="*/ 72 w 170"/>
                <a:gd name="T31" fmla="*/ 304 h 314"/>
                <a:gd name="T32" fmla="*/ 120 w 170"/>
                <a:gd name="T33" fmla="*/ 272 h 314"/>
                <a:gd name="T34" fmla="*/ 155 w 170"/>
                <a:gd name="T35" fmla="*/ 221 h 314"/>
                <a:gd name="T36" fmla="*/ 169 w 170"/>
                <a:gd name="T37" fmla="*/ 157 h 314"/>
                <a:gd name="T38" fmla="*/ 159 w 170"/>
                <a:gd name="T39" fmla="*/ 94 h 314"/>
                <a:gd name="T40" fmla="*/ 128 w 170"/>
                <a:gd name="T41" fmla="*/ 43 h 314"/>
                <a:gd name="T42" fmla="*/ 83 w 170"/>
                <a:gd name="T43" fmla="*/ 11 h 314"/>
                <a:gd name="T44" fmla="*/ 28 w 170"/>
                <a:gd name="T4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314">
                  <a:moveTo>
                    <a:pt x="28" y="1"/>
                  </a:moveTo>
                  <a:cubicBezTo>
                    <a:pt x="21" y="2"/>
                    <a:pt x="15" y="3"/>
                    <a:pt x="9" y="4"/>
                  </a:cubicBezTo>
                  <a:cubicBezTo>
                    <a:pt x="18" y="10"/>
                    <a:pt x="26" y="18"/>
                    <a:pt x="34" y="26"/>
                  </a:cubicBezTo>
                  <a:cubicBezTo>
                    <a:pt x="38" y="31"/>
                    <a:pt x="43" y="37"/>
                    <a:pt x="47" y="42"/>
                  </a:cubicBezTo>
                  <a:cubicBezTo>
                    <a:pt x="54" y="44"/>
                    <a:pt x="60" y="46"/>
                    <a:pt x="67" y="48"/>
                  </a:cubicBezTo>
                  <a:cubicBezTo>
                    <a:pt x="79" y="54"/>
                    <a:pt x="91" y="62"/>
                    <a:pt x="100" y="73"/>
                  </a:cubicBezTo>
                  <a:cubicBezTo>
                    <a:pt x="110" y="83"/>
                    <a:pt x="117" y="96"/>
                    <a:pt x="123" y="110"/>
                  </a:cubicBezTo>
                  <a:cubicBezTo>
                    <a:pt x="128" y="124"/>
                    <a:pt x="130" y="140"/>
                    <a:pt x="130" y="157"/>
                  </a:cubicBezTo>
                  <a:cubicBezTo>
                    <a:pt x="129" y="174"/>
                    <a:pt x="126" y="189"/>
                    <a:pt x="119" y="204"/>
                  </a:cubicBezTo>
                  <a:cubicBezTo>
                    <a:pt x="113" y="218"/>
                    <a:pt x="105" y="231"/>
                    <a:pt x="94" y="241"/>
                  </a:cubicBezTo>
                  <a:cubicBezTo>
                    <a:pt x="84" y="252"/>
                    <a:pt x="72" y="260"/>
                    <a:pt x="59" y="265"/>
                  </a:cubicBezTo>
                  <a:cubicBezTo>
                    <a:pt x="53" y="267"/>
                    <a:pt x="48" y="269"/>
                    <a:pt x="42" y="270"/>
                  </a:cubicBezTo>
                  <a:cubicBezTo>
                    <a:pt x="37" y="277"/>
                    <a:pt x="31" y="284"/>
                    <a:pt x="25" y="290"/>
                  </a:cubicBezTo>
                  <a:cubicBezTo>
                    <a:pt x="17" y="298"/>
                    <a:pt x="9" y="305"/>
                    <a:pt x="0" y="311"/>
                  </a:cubicBezTo>
                  <a:cubicBezTo>
                    <a:pt x="5" y="312"/>
                    <a:pt x="10" y="312"/>
                    <a:pt x="16" y="313"/>
                  </a:cubicBezTo>
                  <a:cubicBezTo>
                    <a:pt x="35" y="314"/>
                    <a:pt x="54" y="311"/>
                    <a:pt x="72" y="304"/>
                  </a:cubicBezTo>
                  <a:cubicBezTo>
                    <a:pt x="90" y="297"/>
                    <a:pt x="106" y="286"/>
                    <a:pt x="120" y="272"/>
                  </a:cubicBezTo>
                  <a:cubicBezTo>
                    <a:pt x="135" y="258"/>
                    <a:pt x="147" y="241"/>
                    <a:pt x="155" y="221"/>
                  </a:cubicBezTo>
                  <a:cubicBezTo>
                    <a:pt x="164" y="202"/>
                    <a:pt x="169" y="180"/>
                    <a:pt x="169" y="157"/>
                  </a:cubicBezTo>
                  <a:cubicBezTo>
                    <a:pt x="170" y="135"/>
                    <a:pt x="166" y="113"/>
                    <a:pt x="159" y="94"/>
                  </a:cubicBezTo>
                  <a:cubicBezTo>
                    <a:pt x="152" y="74"/>
                    <a:pt x="141" y="57"/>
                    <a:pt x="128" y="43"/>
                  </a:cubicBezTo>
                  <a:cubicBezTo>
                    <a:pt x="115" y="29"/>
                    <a:pt x="100" y="18"/>
                    <a:pt x="83" y="11"/>
                  </a:cubicBezTo>
                  <a:cubicBezTo>
                    <a:pt x="66" y="4"/>
                    <a:pt x="47" y="0"/>
                    <a:pt x="2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6" name="Freeform 154"/>
            <p:cNvSpPr>
              <a:spLocks/>
            </p:cNvSpPr>
            <p:nvPr/>
          </p:nvSpPr>
          <p:spPr bwMode="auto">
            <a:xfrm>
              <a:off x="23016446" y="-14424100"/>
              <a:ext cx="1651000" cy="1636713"/>
            </a:xfrm>
            <a:custGeom>
              <a:avLst/>
              <a:gdLst>
                <a:gd name="T0" fmla="*/ 514 w 519"/>
                <a:gd name="T1" fmla="*/ 126 h 515"/>
                <a:gd name="T2" fmla="*/ 508 w 519"/>
                <a:gd name="T3" fmla="*/ 94 h 515"/>
                <a:gd name="T4" fmla="*/ 491 w 519"/>
                <a:gd name="T5" fmla="*/ 68 h 515"/>
                <a:gd name="T6" fmla="*/ 466 w 519"/>
                <a:gd name="T7" fmla="*/ 52 h 515"/>
                <a:gd name="T8" fmla="*/ 435 w 519"/>
                <a:gd name="T9" fmla="*/ 48 h 515"/>
                <a:gd name="T10" fmla="*/ 357 w 519"/>
                <a:gd name="T11" fmla="*/ 54 h 515"/>
                <a:gd name="T12" fmla="*/ 335 w 519"/>
                <a:gd name="T13" fmla="*/ 11 h 515"/>
                <a:gd name="T14" fmla="*/ 331 w 519"/>
                <a:gd name="T15" fmla="*/ 6 h 515"/>
                <a:gd name="T16" fmla="*/ 326 w 519"/>
                <a:gd name="T17" fmla="*/ 3 h 515"/>
                <a:gd name="T18" fmla="*/ 317 w 519"/>
                <a:gd name="T19" fmla="*/ 0 h 515"/>
                <a:gd name="T20" fmla="*/ 306 w 519"/>
                <a:gd name="T21" fmla="*/ 0 h 515"/>
                <a:gd name="T22" fmla="*/ 301 w 519"/>
                <a:gd name="T23" fmla="*/ 1 h 515"/>
                <a:gd name="T24" fmla="*/ 181 w 519"/>
                <a:gd name="T25" fmla="*/ 12 h 515"/>
                <a:gd name="T26" fmla="*/ 176 w 519"/>
                <a:gd name="T27" fmla="*/ 13 h 515"/>
                <a:gd name="T28" fmla="*/ 166 w 519"/>
                <a:gd name="T29" fmla="*/ 15 h 515"/>
                <a:gd name="T30" fmla="*/ 158 w 519"/>
                <a:gd name="T31" fmla="*/ 19 h 515"/>
                <a:gd name="T32" fmla="*/ 153 w 519"/>
                <a:gd name="T33" fmla="*/ 23 h 515"/>
                <a:gd name="T34" fmla="*/ 150 w 519"/>
                <a:gd name="T35" fmla="*/ 27 h 515"/>
                <a:gd name="T36" fmla="*/ 127 w 519"/>
                <a:gd name="T37" fmla="*/ 71 h 515"/>
                <a:gd name="T38" fmla="*/ 115 w 519"/>
                <a:gd name="T39" fmla="*/ 72 h 515"/>
                <a:gd name="T40" fmla="*/ 112 w 519"/>
                <a:gd name="T41" fmla="*/ 67 h 515"/>
                <a:gd name="T42" fmla="*/ 105 w 519"/>
                <a:gd name="T43" fmla="*/ 63 h 515"/>
                <a:gd name="T44" fmla="*/ 96 w 519"/>
                <a:gd name="T45" fmla="*/ 61 h 515"/>
                <a:gd name="T46" fmla="*/ 85 w 519"/>
                <a:gd name="T47" fmla="*/ 61 h 515"/>
                <a:gd name="T48" fmla="*/ 73 w 519"/>
                <a:gd name="T49" fmla="*/ 63 h 515"/>
                <a:gd name="T50" fmla="*/ 63 w 519"/>
                <a:gd name="T51" fmla="*/ 67 h 515"/>
                <a:gd name="T52" fmla="*/ 56 w 519"/>
                <a:gd name="T53" fmla="*/ 72 h 515"/>
                <a:gd name="T54" fmla="*/ 53 w 519"/>
                <a:gd name="T55" fmla="*/ 78 h 515"/>
                <a:gd name="T56" fmla="*/ 35 w 519"/>
                <a:gd name="T57" fmla="*/ 89 h 515"/>
                <a:gd name="T58" fmla="*/ 25 w 519"/>
                <a:gd name="T59" fmla="*/ 98 h 515"/>
                <a:gd name="T60" fmla="*/ 46 w 519"/>
                <a:gd name="T61" fmla="*/ 96 h 515"/>
                <a:gd name="T62" fmla="*/ 111 w 519"/>
                <a:gd name="T63" fmla="*/ 107 h 515"/>
                <a:gd name="T64" fmla="*/ 115 w 519"/>
                <a:gd name="T65" fmla="*/ 109 h 515"/>
                <a:gd name="T66" fmla="*/ 434 w 519"/>
                <a:gd name="T67" fmla="*/ 91 h 515"/>
                <a:gd name="T68" fmla="*/ 448 w 519"/>
                <a:gd name="T69" fmla="*/ 93 h 515"/>
                <a:gd name="T70" fmla="*/ 460 w 519"/>
                <a:gd name="T71" fmla="*/ 101 h 515"/>
                <a:gd name="T72" fmla="*/ 469 w 519"/>
                <a:gd name="T73" fmla="*/ 113 h 515"/>
                <a:gd name="T74" fmla="*/ 471 w 519"/>
                <a:gd name="T75" fmla="*/ 128 h 515"/>
                <a:gd name="T76" fmla="*/ 475 w 519"/>
                <a:gd name="T77" fmla="*/ 432 h 515"/>
                <a:gd name="T78" fmla="*/ 471 w 519"/>
                <a:gd name="T79" fmla="*/ 447 h 515"/>
                <a:gd name="T80" fmla="*/ 462 w 519"/>
                <a:gd name="T81" fmla="*/ 460 h 515"/>
                <a:gd name="T82" fmla="*/ 449 w 519"/>
                <a:gd name="T83" fmla="*/ 468 h 515"/>
                <a:gd name="T84" fmla="*/ 434 w 519"/>
                <a:gd name="T85" fmla="*/ 470 h 515"/>
                <a:gd name="T86" fmla="*/ 110 w 519"/>
                <a:gd name="T87" fmla="*/ 443 h 515"/>
                <a:gd name="T88" fmla="*/ 100 w 519"/>
                <a:gd name="T89" fmla="*/ 447 h 515"/>
                <a:gd name="T90" fmla="*/ 44 w 519"/>
                <a:gd name="T91" fmla="*/ 458 h 515"/>
                <a:gd name="T92" fmla="*/ 33 w 519"/>
                <a:gd name="T93" fmla="*/ 457 h 515"/>
                <a:gd name="T94" fmla="*/ 0 w 519"/>
                <a:gd name="T95" fmla="*/ 451 h 515"/>
                <a:gd name="T96" fmla="*/ 16 w 519"/>
                <a:gd name="T97" fmla="*/ 467 h 515"/>
                <a:gd name="T98" fmla="*/ 39 w 519"/>
                <a:gd name="T99" fmla="*/ 475 h 515"/>
                <a:gd name="T100" fmla="*/ 433 w 519"/>
                <a:gd name="T101" fmla="*/ 514 h 515"/>
                <a:gd name="T102" fmla="*/ 465 w 519"/>
                <a:gd name="T103" fmla="*/ 510 h 515"/>
                <a:gd name="T104" fmla="*/ 492 w 519"/>
                <a:gd name="T105" fmla="*/ 494 h 515"/>
                <a:gd name="T106" fmla="*/ 511 w 519"/>
                <a:gd name="T107" fmla="*/ 468 h 515"/>
                <a:gd name="T108" fmla="*/ 519 w 519"/>
                <a:gd name="T109" fmla="*/ 434 h 515"/>
                <a:gd name="T110" fmla="*/ 514 w 519"/>
                <a:gd name="T111" fmla="*/ 12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15">
                  <a:moveTo>
                    <a:pt x="514" y="126"/>
                  </a:moveTo>
                  <a:cubicBezTo>
                    <a:pt x="515" y="114"/>
                    <a:pt x="512" y="103"/>
                    <a:pt x="508" y="94"/>
                  </a:cubicBezTo>
                  <a:cubicBezTo>
                    <a:pt x="504" y="84"/>
                    <a:pt x="499" y="75"/>
                    <a:pt x="491" y="68"/>
                  </a:cubicBezTo>
                  <a:cubicBezTo>
                    <a:pt x="484" y="61"/>
                    <a:pt x="475" y="56"/>
                    <a:pt x="466" y="52"/>
                  </a:cubicBezTo>
                  <a:cubicBezTo>
                    <a:pt x="456" y="49"/>
                    <a:pt x="446" y="48"/>
                    <a:pt x="435" y="48"/>
                  </a:cubicBezTo>
                  <a:cubicBezTo>
                    <a:pt x="357" y="54"/>
                    <a:pt x="357" y="54"/>
                    <a:pt x="357" y="54"/>
                  </a:cubicBezTo>
                  <a:cubicBezTo>
                    <a:pt x="335" y="11"/>
                    <a:pt x="335" y="11"/>
                    <a:pt x="335" y="11"/>
                  </a:cubicBezTo>
                  <a:cubicBezTo>
                    <a:pt x="334" y="9"/>
                    <a:pt x="333" y="8"/>
                    <a:pt x="331" y="6"/>
                  </a:cubicBezTo>
                  <a:cubicBezTo>
                    <a:pt x="330" y="5"/>
                    <a:pt x="328" y="4"/>
                    <a:pt x="326" y="3"/>
                  </a:cubicBezTo>
                  <a:cubicBezTo>
                    <a:pt x="323" y="2"/>
                    <a:pt x="321" y="1"/>
                    <a:pt x="317" y="0"/>
                  </a:cubicBezTo>
                  <a:cubicBezTo>
                    <a:pt x="314" y="0"/>
                    <a:pt x="310" y="0"/>
                    <a:pt x="306" y="0"/>
                  </a:cubicBezTo>
                  <a:cubicBezTo>
                    <a:pt x="301" y="1"/>
                    <a:pt x="301" y="1"/>
                    <a:pt x="301" y="1"/>
                  </a:cubicBezTo>
                  <a:cubicBezTo>
                    <a:pt x="181" y="12"/>
                    <a:pt x="181" y="12"/>
                    <a:pt x="181" y="12"/>
                  </a:cubicBezTo>
                  <a:cubicBezTo>
                    <a:pt x="176" y="13"/>
                    <a:pt x="176" y="13"/>
                    <a:pt x="176" y="13"/>
                  </a:cubicBezTo>
                  <a:cubicBezTo>
                    <a:pt x="172" y="13"/>
                    <a:pt x="168" y="14"/>
                    <a:pt x="166" y="15"/>
                  </a:cubicBezTo>
                  <a:cubicBezTo>
                    <a:pt x="163" y="16"/>
                    <a:pt x="160" y="17"/>
                    <a:pt x="158" y="19"/>
                  </a:cubicBezTo>
                  <a:cubicBezTo>
                    <a:pt x="156" y="20"/>
                    <a:pt x="154" y="21"/>
                    <a:pt x="153" y="23"/>
                  </a:cubicBezTo>
                  <a:cubicBezTo>
                    <a:pt x="152" y="25"/>
                    <a:pt x="151" y="26"/>
                    <a:pt x="150" y="27"/>
                  </a:cubicBezTo>
                  <a:cubicBezTo>
                    <a:pt x="127" y="71"/>
                    <a:pt x="127" y="71"/>
                    <a:pt x="127" y="71"/>
                  </a:cubicBezTo>
                  <a:cubicBezTo>
                    <a:pt x="115" y="72"/>
                    <a:pt x="115" y="72"/>
                    <a:pt x="115" y="72"/>
                  </a:cubicBezTo>
                  <a:cubicBezTo>
                    <a:pt x="115" y="70"/>
                    <a:pt x="114" y="68"/>
                    <a:pt x="112" y="67"/>
                  </a:cubicBezTo>
                  <a:cubicBezTo>
                    <a:pt x="110" y="65"/>
                    <a:pt x="108" y="64"/>
                    <a:pt x="105" y="63"/>
                  </a:cubicBezTo>
                  <a:cubicBezTo>
                    <a:pt x="102" y="62"/>
                    <a:pt x="99" y="61"/>
                    <a:pt x="96" y="61"/>
                  </a:cubicBezTo>
                  <a:cubicBezTo>
                    <a:pt x="92" y="61"/>
                    <a:pt x="89" y="61"/>
                    <a:pt x="85" y="61"/>
                  </a:cubicBezTo>
                  <a:cubicBezTo>
                    <a:pt x="80" y="61"/>
                    <a:pt x="76" y="62"/>
                    <a:pt x="73" y="63"/>
                  </a:cubicBezTo>
                  <a:cubicBezTo>
                    <a:pt x="69" y="64"/>
                    <a:pt x="66" y="65"/>
                    <a:pt x="63" y="67"/>
                  </a:cubicBezTo>
                  <a:cubicBezTo>
                    <a:pt x="60" y="69"/>
                    <a:pt x="58" y="70"/>
                    <a:pt x="56" y="72"/>
                  </a:cubicBezTo>
                  <a:cubicBezTo>
                    <a:pt x="54" y="74"/>
                    <a:pt x="53" y="76"/>
                    <a:pt x="53" y="78"/>
                  </a:cubicBezTo>
                  <a:cubicBezTo>
                    <a:pt x="46" y="81"/>
                    <a:pt x="40" y="84"/>
                    <a:pt x="35" y="89"/>
                  </a:cubicBezTo>
                  <a:cubicBezTo>
                    <a:pt x="31" y="91"/>
                    <a:pt x="28" y="95"/>
                    <a:pt x="25" y="98"/>
                  </a:cubicBezTo>
                  <a:cubicBezTo>
                    <a:pt x="32" y="97"/>
                    <a:pt x="39" y="96"/>
                    <a:pt x="46" y="96"/>
                  </a:cubicBezTo>
                  <a:cubicBezTo>
                    <a:pt x="68" y="95"/>
                    <a:pt x="90" y="99"/>
                    <a:pt x="111" y="107"/>
                  </a:cubicBezTo>
                  <a:cubicBezTo>
                    <a:pt x="112" y="108"/>
                    <a:pt x="113" y="109"/>
                    <a:pt x="115" y="109"/>
                  </a:cubicBezTo>
                  <a:cubicBezTo>
                    <a:pt x="434" y="91"/>
                    <a:pt x="434" y="91"/>
                    <a:pt x="434" y="91"/>
                  </a:cubicBezTo>
                  <a:cubicBezTo>
                    <a:pt x="439" y="90"/>
                    <a:pt x="444" y="91"/>
                    <a:pt x="448" y="93"/>
                  </a:cubicBezTo>
                  <a:cubicBezTo>
                    <a:pt x="453" y="95"/>
                    <a:pt x="457" y="97"/>
                    <a:pt x="460" y="101"/>
                  </a:cubicBezTo>
                  <a:cubicBezTo>
                    <a:pt x="464" y="104"/>
                    <a:pt x="467" y="108"/>
                    <a:pt x="469" y="113"/>
                  </a:cubicBezTo>
                  <a:cubicBezTo>
                    <a:pt x="470" y="118"/>
                    <a:pt x="471" y="123"/>
                    <a:pt x="471" y="128"/>
                  </a:cubicBezTo>
                  <a:cubicBezTo>
                    <a:pt x="475" y="432"/>
                    <a:pt x="475" y="432"/>
                    <a:pt x="475" y="432"/>
                  </a:cubicBezTo>
                  <a:cubicBezTo>
                    <a:pt x="474" y="437"/>
                    <a:pt x="473" y="443"/>
                    <a:pt x="471" y="447"/>
                  </a:cubicBezTo>
                  <a:cubicBezTo>
                    <a:pt x="469" y="452"/>
                    <a:pt x="466" y="456"/>
                    <a:pt x="462" y="460"/>
                  </a:cubicBezTo>
                  <a:cubicBezTo>
                    <a:pt x="458" y="463"/>
                    <a:pt x="454" y="466"/>
                    <a:pt x="449" y="468"/>
                  </a:cubicBezTo>
                  <a:cubicBezTo>
                    <a:pt x="445" y="469"/>
                    <a:pt x="439" y="470"/>
                    <a:pt x="434" y="470"/>
                  </a:cubicBezTo>
                  <a:cubicBezTo>
                    <a:pt x="110" y="443"/>
                    <a:pt x="110" y="443"/>
                    <a:pt x="110" y="443"/>
                  </a:cubicBezTo>
                  <a:cubicBezTo>
                    <a:pt x="106" y="444"/>
                    <a:pt x="103" y="446"/>
                    <a:pt x="100" y="447"/>
                  </a:cubicBezTo>
                  <a:cubicBezTo>
                    <a:pt x="82" y="454"/>
                    <a:pt x="63" y="458"/>
                    <a:pt x="44" y="458"/>
                  </a:cubicBezTo>
                  <a:cubicBezTo>
                    <a:pt x="40" y="458"/>
                    <a:pt x="36" y="457"/>
                    <a:pt x="33" y="457"/>
                  </a:cubicBezTo>
                  <a:cubicBezTo>
                    <a:pt x="21" y="456"/>
                    <a:pt x="10" y="454"/>
                    <a:pt x="0" y="451"/>
                  </a:cubicBezTo>
                  <a:cubicBezTo>
                    <a:pt x="4" y="457"/>
                    <a:pt x="10" y="463"/>
                    <a:pt x="16" y="467"/>
                  </a:cubicBezTo>
                  <a:cubicBezTo>
                    <a:pt x="23" y="471"/>
                    <a:pt x="30" y="474"/>
                    <a:pt x="39" y="475"/>
                  </a:cubicBezTo>
                  <a:cubicBezTo>
                    <a:pt x="433" y="514"/>
                    <a:pt x="433" y="514"/>
                    <a:pt x="433" y="514"/>
                  </a:cubicBezTo>
                  <a:cubicBezTo>
                    <a:pt x="444" y="515"/>
                    <a:pt x="455" y="514"/>
                    <a:pt x="465" y="510"/>
                  </a:cubicBezTo>
                  <a:cubicBezTo>
                    <a:pt x="475" y="507"/>
                    <a:pt x="484" y="502"/>
                    <a:pt x="492" y="494"/>
                  </a:cubicBezTo>
                  <a:cubicBezTo>
                    <a:pt x="500" y="487"/>
                    <a:pt x="507" y="478"/>
                    <a:pt x="511" y="468"/>
                  </a:cubicBezTo>
                  <a:cubicBezTo>
                    <a:pt x="516" y="458"/>
                    <a:pt x="519" y="446"/>
                    <a:pt x="519" y="434"/>
                  </a:cubicBezTo>
                  <a:lnTo>
                    <a:pt x="514" y="1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97" name="Freeform 155"/>
          <p:cNvSpPr>
            <a:spLocks noEditPoints="1"/>
          </p:cNvSpPr>
          <p:nvPr/>
        </p:nvSpPr>
        <p:spPr bwMode="auto">
          <a:xfrm>
            <a:off x="3120818" y="5558544"/>
            <a:ext cx="566008" cy="305763"/>
          </a:xfrm>
          <a:custGeom>
            <a:avLst/>
            <a:gdLst>
              <a:gd name="T0" fmla="*/ 386 w 614"/>
              <a:gd name="T1" fmla="*/ 68 h 332"/>
              <a:gd name="T2" fmla="*/ 431 w 614"/>
              <a:gd name="T3" fmla="*/ 59 h 332"/>
              <a:gd name="T4" fmla="*/ 505 w 614"/>
              <a:gd name="T5" fmla="*/ 113 h 332"/>
              <a:gd name="T6" fmla="*/ 614 w 614"/>
              <a:gd name="T7" fmla="*/ 113 h 332"/>
              <a:gd name="T8" fmla="*/ 466 w 614"/>
              <a:gd name="T9" fmla="*/ 24 h 332"/>
              <a:gd name="T10" fmla="*/ 398 w 614"/>
              <a:gd name="T11" fmla="*/ 20 h 332"/>
              <a:gd name="T12" fmla="*/ 386 w 614"/>
              <a:gd name="T13" fmla="*/ 68 h 332"/>
              <a:gd name="T14" fmla="*/ 573 w 614"/>
              <a:gd name="T15" fmla="*/ 250 h 332"/>
              <a:gd name="T16" fmla="*/ 532 w 614"/>
              <a:gd name="T17" fmla="*/ 291 h 332"/>
              <a:gd name="T18" fmla="*/ 410 w 614"/>
              <a:gd name="T19" fmla="*/ 291 h 332"/>
              <a:gd name="T20" fmla="*/ 368 w 614"/>
              <a:gd name="T21" fmla="*/ 250 h 332"/>
              <a:gd name="T22" fmla="*/ 368 w 614"/>
              <a:gd name="T23" fmla="*/ 209 h 332"/>
              <a:gd name="T24" fmla="*/ 410 w 614"/>
              <a:gd name="T25" fmla="*/ 168 h 332"/>
              <a:gd name="T26" fmla="*/ 532 w 614"/>
              <a:gd name="T27" fmla="*/ 168 h 332"/>
              <a:gd name="T28" fmla="*/ 573 w 614"/>
              <a:gd name="T29" fmla="*/ 209 h 332"/>
              <a:gd name="T30" fmla="*/ 573 w 614"/>
              <a:gd name="T31" fmla="*/ 250 h 332"/>
              <a:gd name="T32" fmla="*/ 246 w 614"/>
              <a:gd name="T33" fmla="*/ 250 h 332"/>
              <a:gd name="T34" fmla="*/ 205 w 614"/>
              <a:gd name="T35" fmla="*/ 291 h 332"/>
              <a:gd name="T36" fmla="*/ 82 w 614"/>
              <a:gd name="T37" fmla="*/ 291 h 332"/>
              <a:gd name="T38" fmla="*/ 41 w 614"/>
              <a:gd name="T39" fmla="*/ 250 h 332"/>
              <a:gd name="T40" fmla="*/ 41 w 614"/>
              <a:gd name="T41" fmla="*/ 209 h 332"/>
              <a:gd name="T42" fmla="*/ 82 w 614"/>
              <a:gd name="T43" fmla="*/ 168 h 332"/>
              <a:gd name="T44" fmla="*/ 205 w 614"/>
              <a:gd name="T45" fmla="*/ 168 h 332"/>
              <a:gd name="T46" fmla="*/ 246 w 614"/>
              <a:gd name="T47" fmla="*/ 209 h 332"/>
              <a:gd name="T48" fmla="*/ 246 w 614"/>
              <a:gd name="T49" fmla="*/ 250 h 332"/>
              <a:gd name="T50" fmla="*/ 0 w 614"/>
              <a:gd name="T51" fmla="*/ 127 h 332"/>
              <a:gd name="T52" fmla="*/ 0 w 614"/>
              <a:gd name="T53" fmla="*/ 305 h 332"/>
              <a:gd name="T54" fmla="*/ 27 w 614"/>
              <a:gd name="T55" fmla="*/ 332 h 332"/>
              <a:gd name="T56" fmla="*/ 247 w 614"/>
              <a:gd name="T57" fmla="*/ 332 h 332"/>
              <a:gd name="T58" fmla="*/ 307 w 614"/>
              <a:gd name="T59" fmla="*/ 268 h 332"/>
              <a:gd name="T60" fmla="*/ 357 w 614"/>
              <a:gd name="T61" fmla="*/ 332 h 332"/>
              <a:gd name="T62" fmla="*/ 587 w 614"/>
              <a:gd name="T63" fmla="*/ 332 h 332"/>
              <a:gd name="T64" fmla="*/ 614 w 614"/>
              <a:gd name="T65" fmla="*/ 305 h 332"/>
              <a:gd name="T66" fmla="*/ 614 w 614"/>
              <a:gd name="T67" fmla="*/ 127 h 332"/>
              <a:gd name="T68" fmla="*/ 0 w 614"/>
              <a:gd name="T69" fmla="*/ 127 h 332"/>
              <a:gd name="T70" fmla="*/ 183 w 614"/>
              <a:gd name="T71" fmla="*/ 59 h 332"/>
              <a:gd name="T72" fmla="*/ 228 w 614"/>
              <a:gd name="T73" fmla="*/ 68 h 332"/>
              <a:gd name="T74" fmla="*/ 216 w 614"/>
              <a:gd name="T75" fmla="*/ 20 h 332"/>
              <a:gd name="T76" fmla="*/ 148 w 614"/>
              <a:gd name="T77" fmla="*/ 24 h 332"/>
              <a:gd name="T78" fmla="*/ 0 w 614"/>
              <a:gd name="T79" fmla="*/ 113 h 332"/>
              <a:gd name="T80" fmla="*/ 109 w 614"/>
              <a:gd name="T81" fmla="*/ 113 h 332"/>
              <a:gd name="T82" fmla="*/ 183 w 614"/>
              <a:gd name="T83" fmla="*/ 5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4" h="332">
                <a:moveTo>
                  <a:pt x="386" y="68"/>
                </a:moveTo>
                <a:cubicBezTo>
                  <a:pt x="402" y="70"/>
                  <a:pt x="408" y="59"/>
                  <a:pt x="431" y="59"/>
                </a:cubicBezTo>
                <a:cubicBezTo>
                  <a:pt x="454" y="59"/>
                  <a:pt x="505" y="113"/>
                  <a:pt x="505" y="113"/>
                </a:cubicBezTo>
                <a:cubicBezTo>
                  <a:pt x="614" y="113"/>
                  <a:pt x="614" y="113"/>
                  <a:pt x="614" y="113"/>
                </a:cubicBezTo>
                <a:cubicBezTo>
                  <a:pt x="614" y="113"/>
                  <a:pt x="490" y="37"/>
                  <a:pt x="466" y="24"/>
                </a:cubicBezTo>
                <a:cubicBezTo>
                  <a:pt x="443" y="10"/>
                  <a:pt x="411" y="0"/>
                  <a:pt x="398" y="20"/>
                </a:cubicBezTo>
                <a:cubicBezTo>
                  <a:pt x="384" y="39"/>
                  <a:pt x="370" y="67"/>
                  <a:pt x="386" y="68"/>
                </a:cubicBezTo>
                <a:moveTo>
                  <a:pt x="573" y="250"/>
                </a:moveTo>
                <a:cubicBezTo>
                  <a:pt x="573" y="273"/>
                  <a:pt x="555" y="291"/>
                  <a:pt x="532" y="291"/>
                </a:cubicBezTo>
                <a:cubicBezTo>
                  <a:pt x="410" y="291"/>
                  <a:pt x="410" y="291"/>
                  <a:pt x="410" y="291"/>
                </a:cubicBezTo>
                <a:cubicBezTo>
                  <a:pt x="387" y="291"/>
                  <a:pt x="368" y="273"/>
                  <a:pt x="368" y="250"/>
                </a:cubicBezTo>
                <a:cubicBezTo>
                  <a:pt x="368" y="209"/>
                  <a:pt x="368" y="209"/>
                  <a:pt x="368" y="209"/>
                </a:cubicBezTo>
                <a:cubicBezTo>
                  <a:pt x="368" y="186"/>
                  <a:pt x="387" y="168"/>
                  <a:pt x="410" y="168"/>
                </a:cubicBezTo>
                <a:cubicBezTo>
                  <a:pt x="532" y="168"/>
                  <a:pt x="532" y="168"/>
                  <a:pt x="532" y="168"/>
                </a:cubicBezTo>
                <a:cubicBezTo>
                  <a:pt x="555" y="168"/>
                  <a:pt x="573" y="186"/>
                  <a:pt x="573" y="209"/>
                </a:cubicBezTo>
                <a:lnTo>
                  <a:pt x="573" y="250"/>
                </a:lnTo>
                <a:close/>
                <a:moveTo>
                  <a:pt x="246" y="250"/>
                </a:moveTo>
                <a:cubicBezTo>
                  <a:pt x="246" y="273"/>
                  <a:pt x="227" y="291"/>
                  <a:pt x="205" y="291"/>
                </a:cubicBezTo>
                <a:cubicBezTo>
                  <a:pt x="82" y="291"/>
                  <a:pt x="82" y="291"/>
                  <a:pt x="82" y="291"/>
                </a:cubicBezTo>
                <a:cubicBezTo>
                  <a:pt x="59" y="291"/>
                  <a:pt x="41" y="273"/>
                  <a:pt x="41" y="250"/>
                </a:cubicBezTo>
                <a:cubicBezTo>
                  <a:pt x="41" y="209"/>
                  <a:pt x="41" y="209"/>
                  <a:pt x="41" y="209"/>
                </a:cubicBezTo>
                <a:cubicBezTo>
                  <a:pt x="41" y="186"/>
                  <a:pt x="59" y="168"/>
                  <a:pt x="82" y="168"/>
                </a:cubicBezTo>
                <a:cubicBezTo>
                  <a:pt x="205" y="168"/>
                  <a:pt x="205" y="168"/>
                  <a:pt x="205" y="168"/>
                </a:cubicBezTo>
                <a:cubicBezTo>
                  <a:pt x="227" y="168"/>
                  <a:pt x="246" y="186"/>
                  <a:pt x="246" y="209"/>
                </a:cubicBezTo>
                <a:lnTo>
                  <a:pt x="246" y="250"/>
                </a:lnTo>
                <a:close/>
                <a:moveTo>
                  <a:pt x="0" y="127"/>
                </a:moveTo>
                <a:cubicBezTo>
                  <a:pt x="0" y="305"/>
                  <a:pt x="0" y="305"/>
                  <a:pt x="0" y="305"/>
                </a:cubicBezTo>
                <a:cubicBezTo>
                  <a:pt x="0" y="320"/>
                  <a:pt x="12" y="332"/>
                  <a:pt x="27" y="332"/>
                </a:cubicBezTo>
                <a:cubicBezTo>
                  <a:pt x="247" y="332"/>
                  <a:pt x="247" y="332"/>
                  <a:pt x="247" y="332"/>
                </a:cubicBezTo>
                <a:cubicBezTo>
                  <a:pt x="267" y="332"/>
                  <a:pt x="286" y="268"/>
                  <a:pt x="307" y="268"/>
                </a:cubicBezTo>
                <a:cubicBezTo>
                  <a:pt x="325" y="268"/>
                  <a:pt x="339" y="332"/>
                  <a:pt x="357" y="332"/>
                </a:cubicBezTo>
                <a:cubicBezTo>
                  <a:pt x="587" y="332"/>
                  <a:pt x="587" y="332"/>
                  <a:pt x="587" y="332"/>
                </a:cubicBezTo>
                <a:cubicBezTo>
                  <a:pt x="602" y="332"/>
                  <a:pt x="614" y="320"/>
                  <a:pt x="614" y="305"/>
                </a:cubicBezTo>
                <a:cubicBezTo>
                  <a:pt x="614" y="127"/>
                  <a:pt x="614" y="127"/>
                  <a:pt x="614" y="127"/>
                </a:cubicBezTo>
                <a:lnTo>
                  <a:pt x="0" y="127"/>
                </a:lnTo>
                <a:close/>
                <a:moveTo>
                  <a:pt x="183" y="59"/>
                </a:moveTo>
                <a:cubicBezTo>
                  <a:pt x="206" y="59"/>
                  <a:pt x="212" y="70"/>
                  <a:pt x="228" y="68"/>
                </a:cubicBezTo>
                <a:cubicBezTo>
                  <a:pt x="244" y="67"/>
                  <a:pt x="230" y="39"/>
                  <a:pt x="216" y="20"/>
                </a:cubicBezTo>
                <a:cubicBezTo>
                  <a:pt x="203" y="0"/>
                  <a:pt x="171" y="10"/>
                  <a:pt x="148" y="24"/>
                </a:cubicBezTo>
                <a:cubicBezTo>
                  <a:pt x="125" y="37"/>
                  <a:pt x="0" y="113"/>
                  <a:pt x="0" y="113"/>
                </a:cubicBezTo>
                <a:cubicBezTo>
                  <a:pt x="109" y="113"/>
                  <a:pt x="109" y="113"/>
                  <a:pt x="109" y="113"/>
                </a:cubicBezTo>
                <a:cubicBezTo>
                  <a:pt x="109" y="113"/>
                  <a:pt x="160" y="59"/>
                  <a:pt x="183" y="59"/>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8" name="Freeform 156"/>
          <p:cNvSpPr>
            <a:spLocks noEditPoints="1"/>
          </p:cNvSpPr>
          <p:nvPr/>
        </p:nvSpPr>
        <p:spPr bwMode="auto">
          <a:xfrm>
            <a:off x="428533" y="5973789"/>
            <a:ext cx="356001" cy="311431"/>
          </a:xfrm>
          <a:custGeom>
            <a:avLst/>
            <a:gdLst>
              <a:gd name="T0" fmla="*/ 0 w 319"/>
              <a:gd name="T1" fmla="*/ 252 h 279"/>
              <a:gd name="T2" fmla="*/ 122 w 319"/>
              <a:gd name="T3" fmla="*/ 279 h 279"/>
              <a:gd name="T4" fmla="*/ 243 w 319"/>
              <a:gd name="T5" fmla="*/ 252 h 279"/>
              <a:gd name="T6" fmla="*/ 0 w 319"/>
              <a:gd name="T7" fmla="*/ 252 h 279"/>
              <a:gd name="T8" fmla="*/ 176 w 319"/>
              <a:gd name="T9" fmla="*/ 42 h 279"/>
              <a:gd name="T10" fmla="*/ 158 w 319"/>
              <a:gd name="T11" fmla="*/ 65 h 279"/>
              <a:gd name="T12" fmla="*/ 193 w 319"/>
              <a:gd name="T13" fmla="*/ 42 h 279"/>
              <a:gd name="T14" fmla="*/ 158 w 319"/>
              <a:gd name="T15" fmla="*/ 24 h 279"/>
              <a:gd name="T16" fmla="*/ 176 w 319"/>
              <a:gd name="T17" fmla="*/ 0 h 279"/>
              <a:gd name="T18" fmla="*/ 142 w 319"/>
              <a:gd name="T19" fmla="*/ 24 h 279"/>
              <a:gd name="T20" fmla="*/ 176 w 319"/>
              <a:gd name="T21" fmla="*/ 42 h 279"/>
              <a:gd name="T22" fmla="*/ 132 w 319"/>
              <a:gd name="T23" fmla="*/ 53 h 279"/>
              <a:gd name="T24" fmla="*/ 114 w 319"/>
              <a:gd name="T25" fmla="*/ 76 h 279"/>
              <a:gd name="T26" fmla="*/ 149 w 319"/>
              <a:gd name="T27" fmla="*/ 53 h 279"/>
              <a:gd name="T28" fmla="*/ 114 w 319"/>
              <a:gd name="T29" fmla="*/ 35 h 279"/>
              <a:gd name="T30" fmla="*/ 131 w 319"/>
              <a:gd name="T31" fmla="*/ 11 h 279"/>
              <a:gd name="T32" fmla="*/ 98 w 319"/>
              <a:gd name="T33" fmla="*/ 35 h 279"/>
              <a:gd name="T34" fmla="*/ 132 w 319"/>
              <a:gd name="T35" fmla="*/ 53 h 279"/>
              <a:gd name="T36" fmla="*/ 76 w 319"/>
              <a:gd name="T37" fmla="*/ 42 h 279"/>
              <a:gd name="T38" fmla="*/ 58 w 319"/>
              <a:gd name="T39" fmla="*/ 65 h 279"/>
              <a:gd name="T40" fmla="*/ 94 w 319"/>
              <a:gd name="T41" fmla="*/ 42 h 279"/>
              <a:gd name="T42" fmla="*/ 59 w 319"/>
              <a:gd name="T43" fmla="*/ 24 h 279"/>
              <a:gd name="T44" fmla="*/ 76 w 319"/>
              <a:gd name="T45" fmla="*/ 0 h 279"/>
              <a:gd name="T46" fmla="*/ 43 w 319"/>
              <a:gd name="T47" fmla="*/ 24 h 279"/>
              <a:gd name="T48" fmla="*/ 76 w 319"/>
              <a:gd name="T49" fmla="*/ 42 h 279"/>
              <a:gd name="T50" fmla="*/ 225 w 319"/>
              <a:gd name="T51" fmla="*/ 187 h 279"/>
              <a:gd name="T52" fmla="*/ 245 w 319"/>
              <a:gd name="T53" fmla="*/ 121 h 279"/>
              <a:gd name="T54" fmla="*/ 245 w 319"/>
              <a:gd name="T55" fmla="*/ 119 h 279"/>
              <a:gd name="T56" fmla="*/ 291 w 319"/>
              <a:gd name="T57" fmla="*/ 136 h 279"/>
              <a:gd name="T58" fmla="*/ 225 w 319"/>
              <a:gd name="T59" fmla="*/ 187 h 279"/>
              <a:gd name="T60" fmla="*/ 310 w 319"/>
              <a:gd name="T61" fmla="*/ 137 h 279"/>
              <a:gd name="T62" fmla="*/ 244 w 319"/>
              <a:gd name="T63" fmla="*/ 98 h 279"/>
              <a:gd name="T64" fmla="*/ 244 w 319"/>
              <a:gd name="T65" fmla="*/ 87 h 279"/>
              <a:gd name="T66" fmla="*/ 1 w 319"/>
              <a:gd name="T67" fmla="*/ 87 h 279"/>
              <a:gd name="T68" fmla="*/ 1 w 319"/>
              <a:gd name="T69" fmla="*/ 121 h 279"/>
              <a:gd name="T70" fmla="*/ 67 w 319"/>
              <a:gd name="T71" fmla="*/ 229 h 279"/>
              <a:gd name="T72" fmla="*/ 67 w 319"/>
              <a:gd name="T73" fmla="*/ 241 h 279"/>
              <a:gd name="T74" fmla="*/ 178 w 319"/>
              <a:gd name="T75" fmla="*/ 241 h 279"/>
              <a:gd name="T76" fmla="*/ 178 w 319"/>
              <a:gd name="T77" fmla="*/ 229 h 279"/>
              <a:gd name="T78" fmla="*/ 208 w 319"/>
              <a:gd name="T79" fmla="*/ 207 h 279"/>
              <a:gd name="T80" fmla="*/ 310 w 319"/>
              <a:gd name="T81" fmla="*/ 13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9" h="279">
                <a:moveTo>
                  <a:pt x="0" y="252"/>
                </a:moveTo>
                <a:cubicBezTo>
                  <a:pt x="0" y="267"/>
                  <a:pt x="55" y="279"/>
                  <a:pt x="122" y="279"/>
                </a:cubicBezTo>
                <a:cubicBezTo>
                  <a:pt x="189" y="279"/>
                  <a:pt x="243" y="267"/>
                  <a:pt x="243" y="252"/>
                </a:cubicBezTo>
                <a:lnTo>
                  <a:pt x="0" y="252"/>
                </a:lnTo>
                <a:close/>
                <a:moveTo>
                  <a:pt x="176" y="42"/>
                </a:moveTo>
                <a:cubicBezTo>
                  <a:pt x="176" y="53"/>
                  <a:pt x="158" y="65"/>
                  <a:pt x="158" y="65"/>
                </a:cubicBezTo>
                <a:cubicBezTo>
                  <a:pt x="158" y="65"/>
                  <a:pt x="193" y="59"/>
                  <a:pt x="193" y="42"/>
                </a:cubicBezTo>
                <a:cubicBezTo>
                  <a:pt x="193" y="26"/>
                  <a:pt x="158" y="37"/>
                  <a:pt x="158" y="24"/>
                </a:cubicBezTo>
                <a:cubicBezTo>
                  <a:pt x="158" y="12"/>
                  <a:pt x="176" y="0"/>
                  <a:pt x="176" y="0"/>
                </a:cubicBezTo>
                <a:cubicBezTo>
                  <a:pt x="176" y="0"/>
                  <a:pt x="142" y="7"/>
                  <a:pt x="142" y="24"/>
                </a:cubicBezTo>
                <a:cubicBezTo>
                  <a:pt x="142" y="42"/>
                  <a:pt x="176" y="31"/>
                  <a:pt x="176" y="42"/>
                </a:cubicBezTo>
                <a:moveTo>
                  <a:pt x="132" y="53"/>
                </a:moveTo>
                <a:cubicBezTo>
                  <a:pt x="132" y="64"/>
                  <a:pt x="114" y="76"/>
                  <a:pt x="114" y="76"/>
                </a:cubicBezTo>
                <a:cubicBezTo>
                  <a:pt x="114" y="76"/>
                  <a:pt x="149" y="70"/>
                  <a:pt x="149" y="53"/>
                </a:cubicBezTo>
                <a:cubicBezTo>
                  <a:pt x="149" y="37"/>
                  <a:pt x="114" y="48"/>
                  <a:pt x="114" y="35"/>
                </a:cubicBezTo>
                <a:cubicBezTo>
                  <a:pt x="114" y="23"/>
                  <a:pt x="131" y="11"/>
                  <a:pt x="131" y="11"/>
                </a:cubicBezTo>
                <a:cubicBezTo>
                  <a:pt x="131" y="11"/>
                  <a:pt x="98" y="18"/>
                  <a:pt x="98" y="35"/>
                </a:cubicBezTo>
                <a:cubicBezTo>
                  <a:pt x="98" y="53"/>
                  <a:pt x="132" y="42"/>
                  <a:pt x="132" y="53"/>
                </a:cubicBezTo>
                <a:moveTo>
                  <a:pt x="76" y="42"/>
                </a:moveTo>
                <a:cubicBezTo>
                  <a:pt x="76" y="53"/>
                  <a:pt x="58" y="65"/>
                  <a:pt x="58" y="65"/>
                </a:cubicBezTo>
                <a:cubicBezTo>
                  <a:pt x="58" y="65"/>
                  <a:pt x="94" y="59"/>
                  <a:pt x="94" y="42"/>
                </a:cubicBezTo>
                <a:cubicBezTo>
                  <a:pt x="94" y="26"/>
                  <a:pt x="59" y="37"/>
                  <a:pt x="59" y="24"/>
                </a:cubicBezTo>
                <a:cubicBezTo>
                  <a:pt x="59" y="12"/>
                  <a:pt x="76" y="0"/>
                  <a:pt x="76" y="0"/>
                </a:cubicBezTo>
                <a:cubicBezTo>
                  <a:pt x="76" y="0"/>
                  <a:pt x="43" y="7"/>
                  <a:pt x="43" y="24"/>
                </a:cubicBezTo>
                <a:cubicBezTo>
                  <a:pt x="43" y="42"/>
                  <a:pt x="76" y="31"/>
                  <a:pt x="76" y="42"/>
                </a:cubicBezTo>
                <a:moveTo>
                  <a:pt x="225" y="187"/>
                </a:moveTo>
                <a:cubicBezTo>
                  <a:pt x="237" y="168"/>
                  <a:pt x="245" y="145"/>
                  <a:pt x="245" y="121"/>
                </a:cubicBezTo>
                <a:cubicBezTo>
                  <a:pt x="245" y="119"/>
                  <a:pt x="245" y="119"/>
                  <a:pt x="245" y="119"/>
                </a:cubicBezTo>
                <a:cubicBezTo>
                  <a:pt x="264" y="119"/>
                  <a:pt x="286" y="117"/>
                  <a:pt x="291" y="136"/>
                </a:cubicBezTo>
                <a:cubicBezTo>
                  <a:pt x="296" y="158"/>
                  <a:pt x="260" y="176"/>
                  <a:pt x="225" y="187"/>
                </a:cubicBezTo>
                <a:moveTo>
                  <a:pt x="310" y="137"/>
                </a:moveTo>
                <a:cubicBezTo>
                  <a:pt x="306" y="97"/>
                  <a:pt x="265" y="97"/>
                  <a:pt x="244" y="98"/>
                </a:cubicBezTo>
                <a:cubicBezTo>
                  <a:pt x="244" y="92"/>
                  <a:pt x="244" y="87"/>
                  <a:pt x="244" y="87"/>
                </a:cubicBezTo>
                <a:cubicBezTo>
                  <a:pt x="1" y="87"/>
                  <a:pt x="1" y="87"/>
                  <a:pt x="1" y="87"/>
                </a:cubicBezTo>
                <a:cubicBezTo>
                  <a:pt x="1" y="121"/>
                  <a:pt x="1" y="121"/>
                  <a:pt x="1" y="121"/>
                </a:cubicBezTo>
                <a:cubicBezTo>
                  <a:pt x="1" y="168"/>
                  <a:pt x="28" y="209"/>
                  <a:pt x="67" y="229"/>
                </a:cubicBezTo>
                <a:cubicBezTo>
                  <a:pt x="67" y="241"/>
                  <a:pt x="67" y="241"/>
                  <a:pt x="67" y="241"/>
                </a:cubicBezTo>
                <a:cubicBezTo>
                  <a:pt x="178" y="241"/>
                  <a:pt x="178" y="241"/>
                  <a:pt x="178" y="241"/>
                </a:cubicBezTo>
                <a:cubicBezTo>
                  <a:pt x="178" y="229"/>
                  <a:pt x="178" y="229"/>
                  <a:pt x="178" y="229"/>
                </a:cubicBezTo>
                <a:cubicBezTo>
                  <a:pt x="189" y="224"/>
                  <a:pt x="199" y="216"/>
                  <a:pt x="208" y="207"/>
                </a:cubicBezTo>
                <a:cubicBezTo>
                  <a:pt x="262" y="194"/>
                  <a:pt x="319" y="176"/>
                  <a:pt x="310" y="137"/>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9" name="Freeform 157"/>
          <p:cNvSpPr>
            <a:spLocks/>
          </p:cNvSpPr>
          <p:nvPr/>
        </p:nvSpPr>
        <p:spPr bwMode="auto">
          <a:xfrm>
            <a:off x="4188597" y="5543643"/>
            <a:ext cx="327417" cy="321031"/>
          </a:xfrm>
          <a:custGeom>
            <a:avLst/>
            <a:gdLst>
              <a:gd name="T0" fmla="*/ 464 w 486"/>
              <a:gd name="T1" fmla="*/ 324 h 477"/>
              <a:gd name="T2" fmla="*/ 471 w 486"/>
              <a:gd name="T3" fmla="*/ 328 h 477"/>
              <a:gd name="T4" fmla="*/ 473 w 486"/>
              <a:gd name="T5" fmla="*/ 336 h 477"/>
              <a:gd name="T6" fmla="*/ 412 w 486"/>
              <a:gd name="T7" fmla="*/ 463 h 477"/>
              <a:gd name="T8" fmla="*/ 406 w 486"/>
              <a:gd name="T9" fmla="*/ 466 h 477"/>
              <a:gd name="T10" fmla="*/ 404 w 486"/>
              <a:gd name="T11" fmla="*/ 466 h 477"/>
              <a:gd name="T12" fmla="*/ 366 w 486"/>
              <a:gd name="T13" fmla="*/ 453 h 477"/>
              <a:gd name="T14" fmla="*/ 356 w 486"/>
              <a:gd name="T15" fmla="*/ 474 h 477"/>
              <a:gd name="T16" fmla="*/ 352 w 486"/>
              <a:gd name="T17" fmla="*/ 477 h 477"/>
              <a:gd name="T18" fmla="*/ 350 w 486"/>
              <a:gd name="T19" fmla="*/ 477 h 477"/>
              <a:gd name="T20" fmla="*/ 347 w 486"/>
              <a:gd name="T21" fmla="*/ 476 h 477"/>
              <a:gd name="T22" fmla="*/ 275 w 486"/>
              <a:gd name="T23" fmla="*/ 430 h 477"/>
              <a:gd name="T24" fmla="*/ 273 w 486"/>
              <a:gd name="T25" fmla="*/ 422 h 477"/>
              <a:gd name="T26" fmla="*/ 355 w 486"/>
              <a:gd name="T27" fmla="*/ 253 h 477"/>
              <a:gd name="T28" fmla="*/ 362 w 486"/>
              <a:gd name="T29" fmla="*/ 249 h 477"/>
              <a:gd name="T30" fmla="*/ 434 w 486"/>
              <a:gd name="T31" fmla="*/ 274 h 477"/>
              <a:gd name="T32" fmla="*/ 411 w 486"/>
              <a:gd name="T33" fmla="*/ 149 h 477"/>
              <a:gd name="T34" fmla="*/ 274 w 486"/>
              <a:gd name="T35" fmla="*/ 53 h 477"/>
              <a:gd name="T36" fmla="*/ 110 w 486"/>
              <a:gd name="T37" fmla="*/ 100 h 477"/>
              <a:gd name="T38" fmla="*/ 45 w 486"/>
              <a:gd name="T39" fmla="*/ 258 h 477"/>
              <a:gd name="T40" fmla="*/ 47 w 486"/>
              <a:gd name="T41" fmla="*/ 274 h 477"/>
              <a:gd name="T42" fmla="*/ 119 w 486"/>
              <a:gd name="T43" fmla="*/ 249 h 477"/>
              <a:gd name="T44" fmla="*/ 127 w 486"/>
              <a:gd name="T45" fmla="*/ 253 h 477"/>
              <a:gd name="T46" fmla="*/ 209 w 486"/>
              <a:gd name="T47" fmla="*/ 422 h 477"/>
              <a:gd name="T48" fmla="*/ 206 w 486"/>
              <a:gd name="T49" fmla="*/ 430 h 477"/>
              <a:gd name="T50" fmla="*/ 134 w 486"/>
              <a:gd name="T51" fmla="*/ 476 h 477"/>
              <a:gd name="T52" fmla="*/ 131 w 486"/>
              <a:gd name="T53" fmla="*/ 477 h 477"/>
              <a:gd name="T54" fmla="*/ 129 w 486"/>
              <a:gd name="T55" fmla="*/ 477 h 477"/>
              <a:gd name="T56" fmla="*/ 126 w 486"/>
              <a:gd name="T57" fmla="*/ 474 h 477"/>
              <a:gd name="T58" fmla="*/ 116 w 486"/>
              <a:gd name="T59" fmla="*/ 453 h 477"/>
              <a:gd name="T60" fmla="*/ 77 w 486"/>
              <a:gd name="T61" fmla="*/ 466 h 477"/>
              <a:gd name="T62" fmla="*/ 75 w 486"/>
              <a:gd name="T63" fmla="*/ 467 h 477"/>
              <a:gd name="T64" fmla="*/ 70 w 486"/>
              <a:gd name="T65" fmla="*/ 463 h 477"/>
              <a:gd name="T66" fmla="*/ 8 w 486"/>
              <a:gd name="T67" fmla="*/ 336 h 477"/>
              <a:gd name="T68" fmla="*/ 10 w 486"/>
              <a:gd name="T69" fmla="*/ 328 h 477"/>
              <a:gd name="T70" fmla="*/ 17 w 486"/>
              <a:gd name="T71" fmla="*/ 324 h 477"/>
              <a:gd name="T72" fmla="*/ 4 w 486"/>
              <a:gd name="T73" fmla="*/ 260 h 477"/>
              <a:gd name="T74" fmla="*/ 83 w 486"/>
              <a:gd name="T75" fmla="*/ 69 h 477"/>
              <a:gd name="T76" fmla="*/ 281 w 486"/>
              <a:gd name="T77" fmla="*/ 13 h 477"/>
              <a:gd name="T78" fmla="*/ 446 w 486"/>
              <a:gd name="T79" fmla="*/ 129 h 477"/>
              <a:gd name="T80" fmla="*/ 464 w 486"/>
              <a:gd name="T81" fmla="*/ 32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6" h="477">
                <a:moveTo>
                  <a:pt x="464" y="324"/>
                </a:moveTo>
                <a:cubicBezTo>
                  <a:pt x="471" y="328"/>
                  <a:pt x="471" y="328"/>
                  <a:pt x="471" y="328"/>
                </a:cubicBezTo>
                <a:cubicBezTo>
                  <a:pt x="474" y="330"/>
                  <a:pt x="475" y="333"/>
                  <a:pt x="473" y="336"/>
                </a:cubicBezTo>
                <a:cubicBezTo>
                  <a:pt x="412" y="463"/>
                  <a:pt x="412" y="463"/>
                  <a:pt x="412" y="463"/>
                </a:cubicBezTo>
                <a:cubicBezTo>
                  <a:pt x="411" y="465"/>
                  <a:pt x="409" y="466"/>
                  <a:pt x="406" y="466"/>
                </a:cubicBezTo>
                <a:cubicBezTo>
                  <a:pt x="406" y="466"/>
                  <a:pt x="405" y="466"/>
                  <a:pt x="404" y="466"/>
                </a:cubicBezTo>
                <a:cubicBezTo>
                  <a:pt x="366" y="453"/>
                  <a:pt x="366" y="453"/>
                  <a:pt x="366" y="453"/>
                </a:cubicBezTo>
                <a:cubicBezTo>
                  <a:pt x="356" y="474"/>
                  <a:pt x="356" y="474"/>
                  <a:pt x="356" y="474"/>
                </a:cubicBezTo>
                <a:cubicBezTo>
                  <a:pt x="355" y="475"/>
                  <a:pt x="354" y="476"/>
                  <a:pt x="352" y="477"/>
                </a:cubicBezTo>
                <a:cubicBezTo>
                  <a:pt x="352" y="477"/>
                  <a:pt x="351" y="477"/>
                  <a:pt x="350" y="477"/>
                </a:cubicBezTo>
                <a:cubicBezTo>
                  <a:pt x="349" y="477"/>
                  <a:pt x="348" y="477"/>
                  <a:pt x="347" y="476"/>
                </a:cubicBezTo>
                <a:cubicBezTo>
                  <a:pt x="275" y="430"/>
                  <a:pt x="275" y="430"/>
                  <a:pt x="275" y="430"/>
                </a:cubicBezTo>
                <a:cubicBezTo>
                  <a:pt x="273" y="428"/>
                  <a:pt x="272" y="425"/>
                  <a:pt x="273" y="422"/>
                </a:cubicBezTo>
                <a:cubicBezTo>
                  <a:pt x="355" y="253"/>
                  <a:pt x="355" y="253"/>
                  <a:pt x="355" y="253"/>
                </a:cubicBezTo>
                <a:cubicBezTo>
                  <a:pt x="356" y="250"/>
                  <a:pt x="360" y="248"/>
                  <a:pt x="362" y="249"/>
                </a:cubicBezTo>
                <a:cubicBezTo>
                  <a:pt x="434" y="274"/>
                  <a:pt x="434" y="274"/>
                  <a:pt x="434" y="274"/>
                </a:cubicBezTo>
                <a:cubicBezTo>
                  <a:pt x="440" y="231"/>
                  <a:pt x="432" y="187"/>
                  <a:pt x="411" y="149"/>
                </a:cubicBezTo>
                <a:cubicBezTo>
                  <a:pt x="382" y="99"/>
                  <a:pt x="331" y="63"/>
                  <a:pt x="274" y="53"/>
                </a:cubicBezTo>
                <a:cubicBezTo>
                  <a:pt x="216" y="43"/>
                  <a:pt x="155" y="61"/>
                  <a:pt x="110" y="100"/>
                </a:cubicBezTo>
                <a:cubicBezTo>
                  <a:pt x="66" y="140"/>
                  <a:pt x="42" y="198"/>
                  <a:pt x="45" y="258"/>
                </a:cubicBezTo>
                <a:cubicBezTo>
                  <a:pt x="46" y="263"/>
                  <a:pt x="46" y="269"/>
                  <a:pt x="47" y="274"/>
                </a:cubicBezTo>
                <a:cubicBezTo>
                  <a:pt x="119" y="249"/>
                  <a:pt x="119" y="249"/>
                  <a:pt x="119" y="249"/>
                </a:cubicBezTo>
                <a:cubicBezTo>
                  <a:pt x="122" y="248"/>
                  <a:pt x="125" y="250"/>
                  <a:pt x="127" y="253"/>
                </a:cubicBezTo>
                <a:cubicBezTo>
                  <a:pt x="209" y="422"/>
                  <a:pt x="209" y="422"/>
                  <a:pt x="209" y="422"/>
                </a:cubicBezTo>
                <a:cubicBezTo>
                  <a:pt x="210" y="425"/>
                  <a:pt x="209" y="428"/>
                  <a:pt x="206" y="430"/>
                </a:cubicBezTo>
                <a:cubicBezTo>
                  <a:pt x="134" y="476"/>
                  <a:pt x="134" y="476"/>
                  <a:pt x="134" y="476"/>
                </a:cubicBezTo>
                <a:cubicBezTo>
                  <a:pt x="133" y="477"/>
                  <a:pt x="132" y="477"/>
                  <a:pt x="131" y="477"/>
                </a:cubicBezTo>
                <a:cubicBezTo>
                  <a:pt x="130" y="477"/>
                  <a:pt x="130" y="477"/>
                  <a:pt x="129" y="477"/>
                </a:cubicBezTo>
                <a:cubicBezTo>
                  <a:pt x="128" y="476"/>
                  <a:pt x="126" y="475"/>
                  <a:pt x="126" y="474"/>
                </a:cubicBezTo>
                <a:cubicBezTo>
                  <a:pt x="116" y="453"/>
                  <a:pt x="116" y="453"/>
                  <a:pt x="116" y="453"/>
                </a:cubicBezTo>
                <a:cubicBezTo>
                  <a:pt x="77" y="466"/>
                  <a:pt x="77" y="466"/>
                  <a:pt x="77" y="466"/>
                </a:cubicBezTo>
                <a:cubicBezTo>
                  <a:pt x="77" y="466"/>
                  <a:pt x="76" y="467"/>
                  <a:pt x="75" y="467"/>
                </a:cubicBezTo>
                <a:cubicBezTo>
                  <a:pt x="73" y="467"/>
                  <a:pt x="71" y="465"/>
                  <a:pt x="70" y="463"/>
                </a:cubicBezTo>
                <a:cubicBezTo>
                  <a:pt x="8" y="336"/>
                  <a:pt x="8" y="336"/>
                  <a:pt x="8" y="336"/>
                </a:cubicBezTo>
                <a:cubicBezTo>
                  <a:pt x="7" y="333"/>
                  <a:pt x="8" y="330"/>
                  <a:pt x="10" y="328"/>
                </a:cubicBezTo>
                <a:cubicBezTo>
                  <a:pt x="17" y="324"/>
                  <a:pt x="17" y="324"/>
                  <a:pt x="17" y="324"/>
                </a:cubicBezTo>
                <a:cubicBezTo>
                  <a:pt x="10" y="303"/>
                  <a:pt x="6" y="282"/>
                  <a:pt x="4" y="260"/>
                </a:cubicBezTo>
                <a:cubicBezTo>
                  <a:pt x="0" y="188"/>
                  <a:pt x="30" y="117"/>
                  <a:pt x="83" y="69"/>
                </a:cubicBezTo>
                <a:cubicBezTo>
                  <a:pt x="136" y="22"/>
                  <a:pt x="210" y="0"/>
                  <a:pt x="281" y="13"/>
                </a:cubicBezTo>
                <a:cubicBezTo>
                  <a:pt x="350" y="24"/>
                  <a:pt x="412" y="68"/>
                  <a:pt x="446" y="129"/>
                </a:cubicBezTo>
                <a:cubicBezTo>
                  <a:pt x="480" y="187"/>
                  <a:pt x="486" y="260"/>
                  <a:pt x="464" y="324"/>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0" name="Freeform 24"/>
          <p:cNvSpPr>
            <a:spLocks noEditPoints="1"/>
          </p:cNvSpPr>
          <p:nvPr/>
        </p:nvSpPr>
        <p:spPr bwMode="auto">
          <a:xfrm>
            <a:off x="3777281" y="5563301"/>
            <a:ext cx="320861" cy="299726"/>
          </a:xfrm>
          <a:custGeom>
            <a:avLst/>
            <a:gdLst>
              <a:gd name="T0" fmla="*/ 265112 w 77"/>
              <a:gd name="T1" fmla="*/ 55033 h 72"/>
              <a:gd name="T2" fmla="*/ 265112 w 77"/>
              <a:gd name="T3" fmla="*/ 72231 h 72"/>
              <a:gd name="T4" fmla="*/ 247897 w 77"/>
              <a:gd name="T5" fmla="*/ 72231 h 72"/>
              <a:gd name="T6" fmla="*/ 237568 w 77"/>
              <a:gd name="T7" fmla="*/ 79110 h 72"/>
              <a:gd name="T8" fmla="*/ 27544 w 77"/>
              <a:gd name="T9" fmla="*/ 79110 h 72"/>
              <a:gd name="T10" fmla="*/ 17215 w 77"/>
              <a:gd name="T11" fmla="*/ 72231 h 72"/>
              <a:gd name="T12" fmla="*/ 0 w 77"/>
              <a:gd name="T13" fmla="*/ 72231 h 72"/>
              <a:gd name="T14" fmla="*/ 0 w 77"/>
              <a:gd name="T15" fmla="*/ 55033 h 72"/>
              <a:gd name="T16" fmla="*/ 130834 w 77"/>
              <a:gd name="T17" fmla="*/ 0 h 72"/>
              <a:gd name="T18" fmla="*/ 265112 w 77"/>
              <a:gd name="T19" fmla="*/ 55033 h 72"/>
              <a:gd name="T20" fmla="*/ 265112 w 77"/>
              <a:gd name="T21" fmla="*/ 230452 h 72"/>
              <a:gd name="T22" fmla="*/ 265112 w 77"/>
              <a:gd name="T23" fmla="*/ 247650 h 72"/>
              <a:gd name="T24" fmla="*/ 0 w 77"/>
              <a:gd name="T25" fmla="*/ 247650 h 72"/>
              <a:gd name="T26" fmla="*/ 0 w 77"/>
              <a:gd name="T27" fmla="*/ 230452 h 72"/>
              <a:gd name="T28" fmla="*/ 10329 w 77"/>
              <a:gd name="T29" fmla="*/ 223573 h 72"/>
              <a:gd name="T30" fmla="*/ 254783 w 77"/>
              <a:gd name="T31" fmla="*/ 223573 h 72"/>
              <a:gd name="T32" fmla="*/ 265112 w 77"/>
              <a:gd name="T33" fmla="*/ 230452 h 72"/>
              <a:gd name="T34" fmla="*/ 68860 w 77"/>
              <a:gd name="T35" fmla="*/ 89429 h 72"/>
              <a:gd name="T36" fmla="*/ 68860 w 77"/>
              <a:gd name="T37" fmla="*/ 196056 h 72"/>
              <a:gd name="T38" fmla="*/ 86075 w 77"/>
              <a:gd name="T39" fmla="*/ 196056 h 72"/>
              <a:gd name="T40" fmla="*/ 86075 w 77"/>
              <a:gd name="T41" fmla="*/ 89429 h 72"/>
              <a:gd name="T42" fmla="*/ 123948 w 77"/>
              <a:gd name="T43" fmla="*/ 89429 h 72"/>
              <a:gd name="T44" fmla="*/ 123948 w 77"/>
              <a:gd name="T45" fmla="*/ 196056 h 72"/>
              <a:gd name="T46" fmla="*/ 141164 w 77"/>
              <a:gd name="T47" fmla="*/ 196056 h 72"/>
              <a:gd name="T48" fmla="*/ 141164 w 77"/>
              <a:gd name="T49" fmla="*/ 89429 h 72"/>
              <a:gd name="T50" fmla="*/ 175594 w 77"/>
              <a:gd name="T51" fmla="*/ 89429 h 72"/>
              <a:gd name="T52" fmla="*/ 175594 w 77"/>
              <a:gd name="T53" fmla="*/ 196056 h 72"/>
              <a:gd name="T54" fmla="*/ 192809 w 77"/>
              <a:gd name="T55" fmla="*/ 196056 h 72"/>
              <a:gd name="T56" fmla="*/ 192809 w 77"/>
              <a:gd name="T57" fmla="*/ 89429 h 72"/>
              <a:gd name="T58" fmla="*/ 230682 w 77"/>
              <a:gd name="T59" fmla="*/ 89429 h 72"/>
              <a:gd name="T60" fmla="*/ 230682 w 77"/>
              <a:gd name="T61" fmla="*/ 196056 h 72"/>
              <a:gd name="T62" fmla="*/ 237568 w 77"/>
              <a:gd name="T63" fmla="*/ 196056 h 72"/>
              <a:gd name="T64" fmla="*/ 247897 w 77"/>
              <a:gd name="T65" fmla="*/ 202935 h 72"/>
              <a:gd name="T66" fmla="*/ 247897 w 77"/>
              <a:gd name="T67" fmla="*/ 213254 h 72"/>
              <a:gd name="T68" fmla="*/ 17215 w 77"/>
              <a:gd name="T69" fmla="*/ 213254 h 72"/>
              <a:gd name="T70" fmla="*/ 17215 w 77"/>
              <a:gd name="T71" fmla="*/ 202935 h 72"/>
              <a:gd name="T72" fmla="*/ 27544 w 77"/>
              <a:gd name="T73" fmla="*/ 196056 h 72"/>
              <a:gd name="T74" fmla="*/ 34430 w 77"/>
              <a:gd name="T75" fmla="*/ 196056 h 72"/>
              <a:gd name="T76" fmla="*/ 34430 w 77"/>
              <a:gd name="T77" fmla="*/ 89429 h 72"/>
              <a:gd name="T78" fmla="*/ 68860 w 77"/>
              <a:gd name="T79" fmla="*/ 89429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rgbClr val="779F08"/>
          </a:solidFill>
          <a:ln>
            <a:noFill/>
          </a:ln>
        </p:spPr>
        <p:txBody>
          <a:bodyPr/>
          <a:lstStyle/>
          <a:p>
            <a:endParaRPr lang="zh-CN" altLang="en-US" sz="1327"/>
          </a:p>
        </p:txBody>
      </p:sp>
      <p:sp>
        <p:nvSpPr>
          <p:cNvPr id="201" name="Freeform 161"/>
          <p:cNvSpPr>
            <a:spLocks noEditPoints="1"/>
          </p:cNvSpPr>
          <p:nvPr/>
        </p:nvSpPr>
        <p:spPr bwMode="auto">
          <a:xfrm>
            <a:off x="5107756" y="5563302"/>
            <a:ext cx="307466" cy="308451"/>
          </a:xfrm>
          <a:custGeom>
            <a:avLst/>
            <a:gdLst>
              <a:gd name="T0" fmla="*/ 203 w 311"/>
              <a:gd name="T1" fmla="*/ 42 h 312"/>
              <a:gd name="T2" fmla="*/ 127 w 311"/>
              <a:gd name="T3" fmla="*/ 11 h 312"/>
              <a:gd name="T4" fmla="*/ 120 w 311"/>
              <a:gd name="T5" fmla="*/ 83 h 312"/>
              <a:gd name="T6" fmla="*/ 93 w 311"/>
              <a:gd name="T7" fmla="*/ 227 h 312"/>
              <a:gd name="T8" fmla="*/ 36 w 311"/>
              <a:gd name="T9" fmla="*/ 256 h 312"/>
              <a:gd name="T10" fmla="*/ 25 w 311"/>
              <a:gd name="T11" fmla="*/ 177 h 312"/>
              <a:gd name="T12" fmla="*/ 30 w 311"/>
              <a:gd name="T13" fmla="*/ 94 h 312"/>
              <a:gd name="T14" fmla="*/ 12 w 311"/>
              <a:gd name="T15" fmla="*/ 97 h 312"/>
              <a:gd name="T16" fmla="*/ 55 w 311"/>
              <a:gd name="T17" fmla="*/ 53 h 312"/>
              <a:gd name="T18" fmla="*/ 0 w 311"/>
              <a:gd name="T19" fmla="*/ 157 h 312"/>
              <a:gd name="T20" fmla="*/ 122 w 311"/>
              <a:gd name="T21" fmla="*/ 271 h 312"/>
              <a:gd name="T22" fmla="*/ 206 w 311"/>
              <a:gd name="T23" fmla="*/ 228 h 312"/>
              <a:gd name="T24" fmla="*/ 284 w 311"/>
              <a:gd name="T25" fmla="*/ 179 h 312"/>
              <a:gd name="T26" fmla="*/ 207 w 311"/>
              <a:gd name="T27" fmla="*/ 130 h 312"/>
              <a:gd name="T28" fmla="*/ 206 w 311"/>
              <a:gd name="T29" fmla="*/ 228 h 312"/>
              <a:gd name="T30" fmla="*/ 297 w 311"/>
              <a:gd name="T31" fmla="*/ 93 h 312"/>
              <a:gd name="T32" fmla="*/ 262 w 311"/>
              <a:gd name="T33" fmla="*/ 131 h 312"/>
              <a:gd name="T34" fmla="*/ 308 w 311"/>
              <a:gd name="T35" fmla="*/ 178 h 312"/>
              <a:gd name="T36" fmla="*/ 258 w 311"/>
              <a:gd name="T37" fmla="*/ 226 h 312"/>
              <a:gd name="T38" fmla="*/ 177 w 311"/>
              <a:gd name="T39" fmla="*/ 272 h 312"/>
              <a:gd name="T40" fmla="*/ 200 w 311"/>
              <a:gd name="T41" fmla="*/ 305 h 312"/>
              <a:gd name="T42" fmla="*/ 123 w 311"/>
              <a:gd name="T43" fmla="*/ 271 h 312"/>
              <a:gd name="T44" fmla="*/ 155 w 311"/>
              <a:gd name="T45" fmla="*/ 312 h 312"/>
              <a:gd name="T46" fmla="*/ 297 w 311"/>
              <a:gd name="T47" fmla="*/ 92 h 312"/>
              <a:gd name="T48" fmla="*/ 178 w 311"/>
              <a:gd name="T49" fmla="*/ 83 h 312"/>
              <a:gd name="T50" fmla="*/ 92 w 311"/>
              <a:gd name="T51" fmla="*/ 131 h 312"/>
              <a:gd name="T52" fmla="*/ 178 w 311"/>
              <a:gd name="T53" fmla="*/ 180 h 312"/>
              <a:gd name="T54" fmla="*/ 45 w 311"/>
              <a:gd name="T55" fmla="*/ 133 h 312"/>
              <a:gd name="T56" fmla="*/ 47 w 311"/>
              <a:gd name="T57" fmla="*/ 221 h 312"/>
              <a:gd name="T58" fmla="*/ 118 w 311"/>
              <a:gd name="T59" fmla="*/ 180 h 312"/>
              <a:gd name="T60" fmla="*/ 45 w 311"/>
              <a:gd name="T61" fmla="*/ 133 h 312"/>
              <a:gd name="T62" fmla="*/ 257 w 311"/>
              <a:gd name="T63" fmla="*/ 39 h 312"/>
              <a:gd name="T64" fmla="*/ 257 w 311"/>
              <a:gd name="T65" fmla="*/ 39 h 312"/>
              <a:gd name="T66" fmla="*/ 98 w 311"/>
              <a:gd name="T67" fmla="*/ 46 h 312"/>
              <a:gd name="T68" fmla="*/ 122 w 311"/>
              <a:gd name="T69" fmla="*/ 6 h 312"/>
              <a:gd name="T70" fmla="*/ 177 w 311"/>
              <a:gd name="T71" fmla="*/ 9 h 312"/>
              <a:gd name="T72" fmla="*/ 252 w 311"/>
              <a:gd name="T73" fmla="*/ 48 h 312"/>
              <a:gd name="T74" fmla="*/ 155 w 311"/>
              <a:gd name="T75" fmla="*/ 1 h 312"/>
              <a:gd name="T76" fmla="*/ 52 w 311"/>
              <a:gd name="T77" fmla="*/ 41 h 312"/>
              <a:gd name="T78" fmla="*/ 102 w 311"/>
              <a:gd name="T79" fmla="*/ 303 h 312"/>
              <a:gd name="T80" fmla="*/ 103 w 311"/>
              <a:gd name="T81" fmla="*/ 303 h 312"/>
              <a:gd name="T82" fmla="*/ 51 w 311"/>
              <a:gd name="T83" fmla="*/ 41 h 312"/>
              <a:gd name="T84" fmla="*/ 51 w 311"/>
              <a:gd name="T85" fmla="*/ 41 h 312"/>
              <a:gd name="T86" fmla="*/ 297 w 311"/>
              <a:gd name="T87" fmla="*/ 92 h 312"/>
              <a:gd name="T88" fmla="*/ 280 w 311"/>
              <a:gd name="T89" fmla="*/ 89 h 312"/>
              <a:gd name="T90" fmla="*/ 257 w 311"/>
              <a:gd name="T91" fmla="*/ 39 h 312"/>
              <a:gd name="T92" fmla="*/ 280 w 311"/>
              <a:gd name="T93" fmla="*/ 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2">
                <a:moveTo>
                  <a:pt x="178" y="82"/>
                </a:moveTo>
                <a:cubicBezTo>
                  <a:pt x="203" y="42"/>
                  <a:pt x="203" y="42"/>
                  <a:pt x="203" y="42"/>
                </a:cubicBezTo>
                <a:cubicBezTo>
                  <a:pt x="177" y="10"/>
                  <a:pt x="177" y="10"/>
                  <a:pt x="177" y="10"/>
                </a:cubicBezTo>
                <a:cubicBezTo>
                  <a:pt x="127" y="11"/>
                  <a:pt x="127" y="11"/>
                  <a:pt x="127" y="11"/>
                </a:cubicBezTo>
                <a:cubicBezTo>
                  <a:pt x="99" y="46"/>
                  <a:pt x="99" y="46"/>
                  <a:pt x="99" y="46"/>
                </a:cubicBezTo>
                <a:cubicBezTo>
                  <a:pt x="120" y="83"/>
                  <a:pt x="120" y="83"/>
                  <a:pt x="120" y="83"/>
                </a:cubicBezTo>
                <a:lnTo>
                  <a:pt x="178" y="82"/>
                </a:lnTo>
                <a:close/>
                <a:moveTo>
                  <a:pt x="93" y="227"/>
                </a:moveTo>
                <a:cubicBezTo>
                  <a:pt x="48" y="222"/>
                  <a:pt x="48" y="222"/>
                  <a:pt x="48" y="222"/>
                </a:cubicBezTo>
                <a:cubicBezTo>
                  <a:pt x="36" y="256"/>
                  <a:pt x="36" y="256"/>
                  <a:pt x="36" y="256"/>
                </a:cubicBezTo>
                <a:cubicBezTo>
                  <a:pt x="17" y="232"/>
                  <a:pt x="6" y="206"/>
                  <a:pt x="2" y="176"/>
                </a:cubicBezTo>
                <a:cubicBezTo>
                  <a:pt x="2" y="175"/>
                  <a:pt x="22" y="177"/>
                  <a:pt x="25" y="177"/>
                </a:cubicBezTo>
                <a:cubicBezTo>
                  <a:pt x="44" y="132"/>
                  <a:pt x="44" y="132"/>
                  <a:pt x="44" y="132"/>
                </a:cubicBezTo>
                <a:cubicBezTo>
                  <a:pt x="30" y="94"/>
                  <a:pt x="30" y="94"/>
                  <a:pt x="30" y="94"/>
                </a:cubicBezTo>
                <a:cubicBezTo>
                  <a:pt x="12" y="98"/>
                  <a:pt x="12" y="98"/>
                  <a:pt x="12" y="98"/>
                </a:cubicBezTo>
                <a:cubicBezTo>
                  <a:pt x="12" y="97"/>
                  <a:pt x="12" y="97"/>
                  <a:pt x="12" y="97"/>
                </a:cubicBezTo>
                <a:cubicBezTo>
                  <a:pt x="30" y="93"/>
                  <a:pt x="30" y="93"/>
                  <a:pt x="30" y="93"/>
                </a:cubicBezTo>
                <a:cubicBezTo>
                  <a:pt x="55" y="53"/>
                  <a:pt x="55" y="53"/>
                  <a:pt x="55" y="53"/>
                </a:cubicBezTo>
                <a:cubicBezTo>
                  <a:pt x="51" y="41"/>
                  <a:pt x="51" y="41"/>
                  <a:pt x="51" y="41"/>
                </a:cubicBezTo>
                <a:cubicBezTo>
                  <a:pt x="20" y="70"/>
                  <a:pt x="0" y="111"/>
                  <a:pt x="0" y="157"/>
                </a:cubicBezTo>
                <a:cubicBezTo>
                  <a:pt x="0" y="224"/>
                  <a:pt x="42" y="281"/>
                  <a:pt x="102" y="303"/>
                </a:cubicBezTo>
                <a:cubicBezTo>
                  <a:pt x="122" y="271"/>
                  <a:pt x="122" y="271"/>
                  <a:pt x="122" y="271"/>
                </a:cubicBezTo>
                <a:lnTo>
                  <a:pt x="93" y="227"/>
                </a:lnTo>
                <a:close/>
                <a:moveTo>
                  <a:pt x="206" y="228"/>
                </a:moveTo>
                <a:cubicBezTo>
                  <a:pt x="258" y="226"/>
                  <a:pt x="258" y="226"/>
                  <a:pt x="258" y="226"/>
                </a:cubicBezTo>
                <a:cubicBezTo>
                  <a:pt x="284" y="179"/>
                  <a:pt x="284" y="179"/>
                  <a:pt x="284" y="179"/>
                </a:cubicBezTo>
                <a:cubicBezTo>
                  <a:pt x="261" y="132"/>
                  <a:pt x="261" y="132"/>
                  <a:pt x="261" y="132"/>
                </a:cubicBezTo>
                <a:cubicBezTo>
                  <a:pt x="207" y="130"/>
                  <a:pt x="207" y="130"/>
                  <a:pt x="207" y="130"/>
                </a:cubicBezTo>
                <a:cubicBezTo>
                  <a:pt x="179" y="180"/>
                  <a:pt x="179" y="180"/>
                  <a:pt x="179" y="180"/>
                </a:cubicBezTo>
                <a:lnTo>
                  <a:pt x="206" y="228"/>
                </a:lnTo>
                <a:close/>
                <a:moveTo>
                  <a:pt x="297" y="92"/>
                </a:moveTo>
                <a:cubicBezTo>
                  <a:pt x="297" y="93"/>
                  <a:pt x="297" y="93"/>
                  <a:pt x="297" y="93"/>
                </a:cubicBezTo>
                <a:cubicBezTo>
                  <a:pt x="280" y="90"/>
                  <a:pt x="280" y="90"/>
                  <a:pt x="280" y="90"/>
                </a:cubicBezTo>
                <a:cubicBezTo>
                  <a:pt x="262" y="131"/>
                  <a:pt x="262" y="131"/>
                  <a:pt x="262" y="131"/>
                </a:cubicBezTo>
                <a:cubicBezTo>
                  <a:pt x="285" y="178"/>
                  <a:pt x="285" y="178"/>
                  <a:pt x="285" y="178"/>
                </a:cubicBezTo>
                <a:cubicBezTo>
                  <a:pt x="287" y="178"/>
                  <a:pt x="308" y="178"/>
                  <a:pt x="308" y="178"/>
                </a:cubicBezTo>
                <a:cubicBezTo>
                  <a:pt x="304" y="207"/>
                  <a:pt x="294" y="233"/>
                  <a:pt x="272" y="258"/>
                </a:cubicBezTo>
                <a:cubicBezTo>
                  <a:pt x="272" y="258"/>
                  <a:pt x="259" y="229"/>
                  <a:pt x="258" y="226"/>
                </a:cubicBezTo>
                <a:cubicBezTo>
                  <a:pt x="206" y="229"/>
                  <a:pt x="206" y="229"/>
                  <a:pt x="206" y="229"/>
                </a:cubicBezTo>
                <a:cubicBezTo>
                  <a:pt x="177" y="272"/>
                  <a:pt x="177" y="272"/>
                  <a:pt x="177" y="272"/>
                </a:cubicBezTo>
                <a:cubicBezTo>
                  <a:pt x="200" y="305"/>
                  <a:pt x="200" y="305"/>
                  <a:pt x="200" y="305"/>
                </a:cubicBezTo>
                <a:cubicBezTo>
                  <a:pt x="200" y="305"/>
                  <a:pt x="200" y="305"/>
                  <a:pt x="200" y="305"/>
                </a:cubicBezTo>
                <a:cubicBezTo>
                  <a:pt x="176" y="272"/>
                  <a:pt x="176" y="272"/>
                  <a:pt x="176" y="272"/>
                </a:cubicBezTo>
                <a:cubicBezTo>
                  <a:pt x="123" y="271"/>
                  <a:pt x="123" y="271"/>
                  <a:pt x="123" y="271"/>
                </a:cubicBezTo>
                <a:cubicBezTo>
                  <a:pt x="103" y="303"/>
                  <a:pt x="103" y="303"/>
                  <a:pt x="103" y="303"/>
                </a:cubicBezTo>
                <a:cubicBezTo>
                  <a:pt x="119" y="309"/>
                  <a:pt x="137" y="312"/>
                  <a:pt x="155" y="312"/>
                </a:cubicBezTo>
                <a:cubicBezTo>
                  <a:pt x="241" y="312"/>
                  <a:pt x="311" y="243"/>
                  <a:pt x="311" y="157"/>
                </a:cubicBezTo>
                <a:cubicBezTo>
                  <a:pt x="311" y="134"/>
                  <a:pt x="306" y="112"/>
                  <a:pt x="297" y="92"/>
                </a:cubicBezTo>
                <a:moveTo>
                  <a:pt x="206" y="130"/>
                </a:moveTo>
                <a:cubicBezTo>
                  <a:pt x="178" y="83"/>
                  <a:pt x="178" y="83"/>
                  <a:pt x="178" y="83"/>
                </a:cubicBezTo>
                <a:cubicBezTo>
                  <a:pt x="120" y="83"/>
                  <a:pt x="120" y="83"/>
                  <a:pt x="120" y="83"/>
                </a:cubicBezTo>
                <a:cubicBezTo>
                  <a:pt x="92" y="131"/>
                  <a:pt x="92" y="131"/>
                  <a:pt x="92" y="131"/>
                </a:cubicBezTo>
                <a:cubicBezTo>
                  <a:pt x="119" y="180"/>
                  <a:pt x="119" y="180"/>
                  <a:pt x="119" y="180"/>
                </a:cubicBezTo>
                <a:cubicBezTo>
                  <a:pt x="178" y="180"/>
                  <a:pt x="178" y="180"/>
                  <a:pt x="178" y="180"/>
                </a:cubicBezTo>
                <a:lnTo>
                  <a:pt x="206" y="130"/>
                </a:lnTo>
                <a:close/>
                <a:moveTo>
                  <a:pt x="45" y="133"/>
                </a:moveTo>
                <a:cubicBezTo>
                  <a:pt x="25" y="177"/>
                  <a:pt x="25" y="177"/>
                  <a:pt x="25" y="177"/>
                </a:cubicBezTo>
                <a:cubicBezTo>
                  <a:pt x="47" y="221"/>
                  <a:pt x="47" y="221"/>
                  <a:pt x="47" y="221"/>
                </a:cubicBezTo>
                <a:cubicBezTo>
                  <a:pt x="93" y="226"/>
                  <a:pt x="93" y="226"/>
                  <a:pt x="93" y="226"/>
                </a:cubicBezTo>
                <a:cubicBezTo>
                  <a:pt x="118" y="180"/>
                  <a:pt x="118" y="180"/>
                  <a:pt x="118" y="180"/>
                </a:cubicBezTo>
                <a:cubicBezTo>
                  <a:pt x="91" y="131"/>
                  <a:pt x="91" y="131"/>
                  <a:pt x="91" y="131"/>
                </a:cubicBezTo>
                <a:lnTo>
                  <a:pt x="45" y="133"/>
                </a:lnTo>
                <a:close/>
                <a:moveTo>
                  <a:pt x="257" y="39"/>
                </a:moveTo>
                <a:cubicBezTo>
                  <a:pt x="257" y="39"/>
                  <a:pt x="257" y="39"/>
                  <a:pt x="257" y="39"/>
                </a:cubicBezTo>
                <a:cubicBezTo>
                  <a:pt x="257" y="39"/>
                  <a:pt x="257" y="39"/>
                  <a:pt x="257" y="39"/>
                </a:cubicBezTo>
                <a:cubicBezTo>
                  <a:pt x="257" y="39"/>
                  <a:pt x="257" y="39"/>
                  <a:pt x="257" y="39"/>
                </a:cubicBezTo>
                <a:close/>
                <a:moveTo>
                  <a:pt x="56" y="53"/>
                </a:moveTo>
                <a:cubicBezTo>
                  <a:pt x="98" y="46"/>
                  <a:pt x="98" y="46"/>
                  <a:pt x="98" y="46"/>
                </a:cubicBezTo>
                <a:cubicBezTo>
                  <a:pt x="126" y="11"/>
                  <a:pt x="126" y="11"/>
                  <a:pt x="126" y="11"/>
                </a:cubicBezTo>
                <a:cubicBezTo>
                  <a:pt x="122" y="6"/>
                  <a:pt x="122" y="6"/>
                  <a:pt x="122" y="6"/>
                </a:cubicBezTo>
                <a:cubicBezTo>
                  <a:pt x="136" y="2"/>
                  <a:pt x="158" y="0"/>
                  <a:pt x="182" y="4"/>
                </a:cubicBezTo>
                <a:cubicBezTo>
                  <a:pt x="177" y="9"/>
                  <a:pt x="177" y="9"/>
                  <a:pt x="177" y="9"/>
                </a:cubicBezTo>
                <a:cubicBezTo>
                  <a:pt x="204" y="42"/>
                  <a:pt x="204" y="42"/>
                  <a:pt x="204" y="42"/>
                </a:cubicBezTo>
                <a:cubicBezTo>
                  <a:pt x="252" y="48"/>
                  <a:pt x="252" y="48"/>
                  <a:pt x="252" y="48"/>
                </a:cubicBezTo>
                <a:cubicBezTo>
                  <a:pt x="257" y="39"/>
                  <a:pt x="257" y="39"/>
                  <a:pt x="257" y="39"/>
                </a:cubicBezTo>
                <a:cubicBezTo>
                  <a:pt x="229" y="15"/>
                  <a:pt x="194" y="1"/>
                  <a:pt x="155" y="1"/>
                </a:cubicBezTo>
                <a:cubicBezTo>
                  <a:pt x="115" y="1"/>
                  <a:pt x="79" y="17"/>
                  <a:pt x="51" y="41"/>
                </a:cubicBezTo>
                <a:cubicBezTo>
                  <a:pt x="52" y="41"/>
                  <a:pt x="52" y="41"/>
                  <a:pt x="52" y="41"/>
                </a:cubicBezTo>
                <a:lnTo>
                  <a:pt x="56" y="53"/>
                </a:lnTo>
                <a:close/>
                <a:moveTo>
                  <a:pt x="102" y="303"/>
                </a:moveTo>
                <a:cubicBezTo>
                  <a:pt x="103" y="304"/>
                  <a:pt x="103" y="304"/>
                  <a:pt x="103" y="304"/>
                </a:cubicBezTo>
                <a:cubicBezTo>
                  <a:pt x="103" y="303"/>
                  <a:pt x="103" y="303"/>
                  <a:pt x="103" y="303"/>
                </a:cubicBezTo>
                <a:cubicBezTo>
                  <a:pt x="102" y="303"/>
                  <a:pt x="102" y="303"/>
                  <a:pt x="102" y="303"/>
                </a:cubicBezTo>
                <a:close/>
                <a:moveTo>
                  <a:pt x="51" y="41"/>
                </a:moveTo>
                <a:cubicBezTo>
                  <a:pt x="51" y="41"/>
                  <a:pt x="51" y="41"/>
                  <a:pt x="51" y="41"/>
                </a:cubicBezTo>
                <a:cubicBezTo>
                  <a:pt x="51" y="41"/>
                  <a:pt x="51" y="41"/>
                  <a:pt x="51" y="41"/>
                </a:cubicBezTo>
                <a:close/>
                <a:moveTo>
                  <a:pt x="297" y="92"/>
                </a:moveTo>
                <a:cubicBezTo>
                  <a:pt x="297" y="92"/>
                  <a:pt x="297" y="92"/>
                  <a:pt x="297" y="92"/>
                </a:cubicBezTo>
                <a:cubicBezTo>
                  <a:pt x="297" y="92"/>
                  <a:pt x="297" y="92"/>
                  <a:pt x="297" y="92"/>
                </a:cubicBezTo>
                <a:close/>
                <a:moveTo>
                  <a:pt x="280" y="89"/>
                </a:moveTo>
                <a:cubicBezTo>
                  <a:pt x="297" y="92"/>
                  <a:pt x="297" y="92"/>
                  <a:pt x="297" y="92"/>
                </a:cubicBezTo>
                <a:cubicBezTo>
                  <a:pt x="287" y="72"/>
                  <a:pt x="274" y="54"/>
                  <a:pt x="257" y="39"/>
                </a:cubicBezTo>
                <a:cubicBezTo>
                  <a:pt x="253" y="48"/>
                  <a:pt x="253" y="48"/>
                  <a:pt x="253" y="48"/>
                </a:cubicBezTo>
                <a:lnTo>
                  <a:pt x="280" y="89"/>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2" name="Freeform 162"/>
          <p:cNvSpPr>
            <a:spLocks noEditPoints="1"/>
          </p:cNvSpPr>
          <p:nvPr/>
        </p:nvSpPr>
        <p:spPr bwMode="auto">
          <a:xfrm>
            <a:off x="1194549" y="5973789"/>
            <a:ext cx="269060" cy="315516"/>
          </a:xfrm>
          <a:custGeom>
            <a:avLst/>
            <a:gdLst>
              <a:gd name="T0" fmla="*/ 229 w 416"/>
              <a:gd name="T1" fmla="*/ 261 h 487"/>
              <a:gd name="T2" fmla="*/ 184 w 416"/>
              <a:gd name="T3" fmla="*/ 261 h 487"/>
              <a:gd name="T4" fmla="*/ 184 w 416"/>
              <a:gd name="T5" fmla="*/ 306 h 487"/>
              <a:gd name="T6" fmla="*/ 229 w 416"/>
              <a:gd name="T7" fmla="*/ 306 h 487"/>
              <a:gd name="T8" fmla="*/ 229 w 416"/>
              <a:gd name="T9" fmla="*/ 261 h 487"/>
              <a:gd name="T10" fmla="*/ 104 w 416"/>
              <a:gd name="T11" fmla="*/ 386 h 487"/>
              <a:gd name="T12" fmla="*/ 167 w 416"/>
              <a:gd name="T13" fmla="*/ 244 h 487"/>
              <a:gd name="T14" fmla="*/ 308 w 416"/>
              <a:gd name="T15" fmla="*/ 182 h 487"/>
              <a:gd name="T16" fmla="*/ 246 w 416"/>
              <a:gd name="T17" fmla="*/ 323 h 487"/>
              <a:gd name="T18" fmla="*/ 104 w 416"/>
              <a:gd name="T19" fmla="*/ 386 h 487"/>
              <a:gd name="T20" fmla="*/ 224 w 416"/>
              <a:gd name="T21" fmla="*/ 104 h 487"/>
              <a:gd name="T22" fmla="*/ 224 w 416"/>
              <a:gd name="T23" fmla="*/ 143 h 487"/>
              <a:gd name="T24" fmla="*/ 192 w 416"/>
              <a:gd name="T25" fmla="*/ 143 h 487"/>
              <a:gd name="T26" fmla="*/ 192 w 416"/>
              <a:gd name="T27" fmla="*/ 104 h 487"/>
              <a:gd name="T28" fmla="*/ 33 w 416"/>
              <a:gd name="T29" fmla="*/ 272 h 487"/>
              <a:gd name="T30" fmla="*/ 80 w 416"/>
              <a:gd name="T31" fmla="*/ 272 h 487"/>
              <a:gd name="T32" fmla="*/ 80 w 416"/>
              <a:gd name="T33" fmla="*/ 303 h 487"/>
              <a:gd name="T34" fmla="*/ 34 w 416"/>
              <a:gd name="T35" fmla="*/ 303 h 487"/>
              <a:gd name="T36" fmla="*/ 192 w 416"/>
              <a:gd name="T37" fmla="*/ 455 h 487"/>
              <a:gd name="T38" fmla="*/ 192 w 416"/>
              <a:gd name="T39" fmla="*/ 415 h 487"/>
              <a:gd name="T40" fmla="*/ 224 w 416"/>
              <a:gd name="T41" fmla="*/ 415 h 487"/>
              <a:gd name="T42" fmla="*/ 224 w 416"/>
              <a:gd name="T43" fmla="*/ 455 h 487"/>
              <a:gd name="T44" fmla="*/ 382 w 416"/>
              <a:gd name="T45" fmla="*/ 303 h 487"/>
              <a:gd name="T46" fmla="*/ 336 w 416"/>
              <a:gd name="T47" fmla="*/ 303 h 487"/>
              <a:gd name="T48" fmla="*/ 336 w 416"/>
              <a:gd name="T49" fmla="*/ 271 h 487"/>
              <a:gd name="T50" fmla="*/ 384 w 416"/>
              <a:gd name="T51" fmla="*/ 271 h 487"/>
              <a:gd name="T52" fmla="*/ 224 w 416"/>
              <a:gd name="T53" fmla="*/ 104 h 487"/>
              <a:gd name="T54" fmla="*/ 208 w 416"/>
              <a:gd name="T55" fmla="*/ 23 h 487"/>
              <a:gd name="T56" fmla="*/ 184 w 416"/>
              <a:gd name="T57" fmla="*/ 47 h 487"/>
              <a:gd name="T58" fmla="*/ 208 w 416"/>
              <a:gd name="T59" fmla="*/ 71 h 487"/>
              <a:gd name="T60" fmla="*/ 232 w 416"/>
              <a:gd name="T61" fmla="*/ 47 h 487"/>
              <a:gd name="T62" fmla="*/ 208 w 416"/>
              <a:gd name="T63" fmla="*/ 23 h 487"/>
              <a:gd name="T64" fmla="*/ 416 w 416"/>
              <a:gd name="T65" fmla="*/ 279 h 487"/>
              <a:gd name="T66" fmla="*/ 208 w 416"/>
              <a:gd name="T67" fmla="*/ 487 h 487"/>
              <a:gd name="T68" fmla="*/ 0 w 416"/>
              <a:gd name="T69" fmla="*/ 279 h 487"/>
              <a:gd name="T70" fmla="*/ 168 w 416"/>
              <a:gd name="T71" fmla="*/ 75 h 487"/>
              <a:gd name="T72" fmla="*/ 160 w 416"/>
              <a:gd name="T73" fmla="*/ 48 h 487"/>
              <a:gd name="T74" fmla="*/ 208 w 416"/>
              <a:gd name="T75" fmla="*/ 0 h 487"/>
              <a:gd name="T76" fmla="*/ 256 w 416"/>
              <a:gd name="T77" fmla="*/ 48 h 487"/>
              <a:gd name="T78" fmla="*/ 248 w 416"/>
              <a:gd name="T79" fmla="*/ 75 h 487"/>
              <a:gd name="T80" fmla="*/ 416 w 416"/>
              <a:gd name="T81" fmla="*/ 27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6" h="487">
                <a:moveTo>
                  <a:pt x="229" y="261"/>
                </a:moveTo>
                <a:cubicBezTo>
                  <a:pt x="217" y="249"/>
                  <a:pt x="197" y="249"/>
                  <a:pt x="184" y="261"/>
                </a:cubicBezTo>
                <a:cubicBezTo>
                  <a:pt x="172" y="274"/>
                  <a:pt x="172" y="294"/>
                  <a:pt x="184" y="306"/>
                </a:cubicBezTo>
                <a:cubicBezTo>
                  <a:pt x="197" y="319"/>
                  <a:pt x="217" y="319"/>
                  <a:pt x="229" y="306"/>
                </a:cubicBezTo>
                <a:cubicBezTo>
                  <a:pt x="242" y="294"/>
                  <a:pt x="242" y="274"/>
                  <a:pt x="229" y="261"/>
                </a:cubicBezTo>
                <a:moveTo>
                  <a:pt x="104" y="386"/>
                </a:moveTo>
                <a:cubicBezTo>
                  <a:pt x="167" y="244"/>
                  <a:pt x="167" y="244"/>
                  <a:pt x="167" y="244"/>
                </a:cubicBezTo>
                <a:cubicBezTo>
                  <a:pt x="308" y="182"/>
                  <a:pt x="308" y="182"/>
                  <a:pt x="308" y="182"/>
                </a:cubicBezTo>
                <a:cubicBezTo>
                  <a:pt x="246" y="323"/>
                  <a:pt x="246" y="323"/>
                  <a:pt x="246" y="323"/>
                </a:cubicBezTo>
                <a:lnTo>
                  <a:pt x="104" y="386"/>
                </a:lnTo>
                <a:close/>
                <a:moveTo>
                  <a:pt x="224" y="104"/>
                </a:moveTo>
                <a:cubicBezTo>
                  <a:pt x="224" y="143"/>
                  <a:pt x="224" y="143"/>
                  <a:pt x="224" y="143"/>
                </a:cubicBezTo>
                <a:cubicBezTo>
                  <a:pt x="192" y="143"/>
                  <a:pt x="192" y="143"/>
                  <a:pt x="192" y="143"/>
                </a:cubicBezTo>
                <a:cubicBezTo>
                  <a:pt x="192" y="104"/>
                  <a:pt x="192" y="104"/>
                  <a:pt x="192" y="104"/>
                </a:cubicBezTo>
                <a:cubicBezTo>
                  <a:pt x="105" y="112"/>
                  <a:pt x="37" y="185"/>
                  <a:pt x="33" y="272"/>
                </a:cubicBezTo>
                <a:cubicBezTo>
                  <a:pt x="80" y="272"/>
                  <a:pt x="80" y="272"/>
                  <a:pt x="80" y="272"/>
                </a:cubicBezTo>
                <a:cubicBezTo>
                  <a:pt x="80" y="303"/>
                  <a:pt x="80" y="303"/>
                  <a:pt x="80" y="303"/>
                </a:cubicBezTo>
                <a:cubicBezTo>
                  <a:pt x="34" y="303"/>
                  <a:pt x="34" y="303"/>
                  <a:pt x="34" y="303"/>
                </a:cubicBezTo>
                <a:cubicBezTo>
                  <a:pt x="45" y="384"/>
                  <a:pt x="110" y="447"/>
                  <a:pt x="192" y="455"/>
                </a:cubicBezTo>
                <a:cubicBezTo>
                  <a:pt x="192" y="415"/>
                  <a:pt x="192" y="415"/>
                  <a:pt x="192" y="415"/>
                </a:cubicBezTo>
                <a:cubicBezTo>
                  <a:pt x="224" y="415"/>
                  <a:pt x="224" y="415"/>
                  <a:pt x="224" y="415"/>
                </a:cubicBezTo>
                <a:cubicBezTo>
                  <a:pt x="224" y="455"/>
                  <a:pt x="224" y="455"/>
                  <a:pt x="224" y="455"/>
                </a:cubicBezTo>
                <a:cubicBezTo>
                  <a:pt x="306" y="447"/>
                  <a:pt x="371" y="384"/>
                  <a:pt x="382" y="303"/>
                </a:cubicBezTo>
                <a:cubicBezTo>
                  <a:pt x="336" y="303"/>
                  <a:pt x="336" y="303"/>
                  <a:pt x="336" y="303"/>
                </a:cubicBezTo>
                <a:cubicBezTo>
                  <a:pt x="336" y="271"/>
                  <a:pt x="336" y="271"/>
                  <a:pt x="336" y="271"/>
                </a:cubicBezTo>
                <a:cubicBezTo>
                  <a:pt x="384" y="271"/>
                  <a:pt x="384" y="271"/>
                  <a:pt x="384" y="271"/>
                </a:cubicBezTo>
                <a:cubicBezTo>
                  <a:pt x="380" y="183"/>
                  <a:pt x="311" y="112"/>
                  <a:pt x="224" y="104"/>
                </a:cubicBezTo>
                <a:moveTo>
                  <a:pt x="208" y="23"/>
                </a:moveTo>
                <a:cubicBezTo>
                  <a:pt x="195" y="23"/>
                  <a:pt x="184" y="34"/>
                  <a:pt x="184" y="47"/>
                </a:cubicBezTo>
                <a:cubicBezTo>
                  <a:pt x="184" y="61"/>
                  <a:pt x="195" y="71"/>
                  <a:pt x="208" y="71"/>
                </a:cubicBezTo>
                <a:cubicBezTo>
                  <a:pt x="221" y="71"/>
                  <a:pt x="232" y="61"/>
                  <a:pt x="232" y="47"/>
                </a:cubicBezTo>
                <a:cubicBezTo>
                  <a:pt x="232" y="34"/>
                  <a:pt x="221" y="23"/>
                  <a:pt x="208" y="23"/>
                </a:cubicBezTo>
                <a:moveTo>
                  <a:pt x="416" y="279"/>
                </a:moveTo>
                <a:cubicBezTo>
                  <a:pt x="416" y="394"/>
                  <a:pt x="323" y="487"/>
                  <a:pt x="208" y="487"/>
                </a:cubicBezTo>
                <a:cubicBezTo>
                  <a:pt x="93" y="487"/>
                  <a:pt x="0" y="394"/>
                  <a:pt x="0" y="279"/>
                </a:cubicBezTo>
                <a:cubicBezTo>
                  <a:pt x="0" y="178"/>
                  <a:pt x="73" y="94"/>
                  <a:pt x="168" y="75"/>
                </a:cubicBezTo>
                <a:cubicBezTo>
                  <a:pt x="163" y="68"/>
                  <a:pt x="160" y="58"/>
                  <a:pt x="160" y="48"/>
                </a:cubicBezTo>
                <a:cubicBezTo>
                  <a:pt x="160" y="22"/>
                  <a:pt x="182" y="0"/>
                  <a:pt x="208" y="0"/>
                </a:cubicBezTo>
                <a:cubicBezTo>
                  <a:pt x="235" y="0"/>
                  <a:pt x="256" y="22"/>
                  <a:pt x="256" y="48"/>
                </a:cubicBezTo>
                <a:cubicBezTo>
                  <a:pt x="256" y="58"/>
                  <a:pt x="253" y="68"/>
                  <a:pt x="248" y="75"/>
                </a:cubicBezTo>
                <a:cubicBezTo>
                  <a:pt x="344" y="94"/>
                  <a:pt x="416" y="178"/>
                  <a:pt x="416" y="279"/>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3" name="Freeform 163"/>
          <p:cNvSpPr>
            <a:spLocks noEditPoints="1"/>
          </p:cNvSpPr>
          <p:nvPr/>
        </p:nvSpPr>
        <p:spPr bwMode="auto">
          <a:xfrm>
            <a:off x="847693" y="5982372"/>
            <a:ext cx="267436" cy="310560"/>
          </a:xfrm>
          <a:custGeom>
            <a:avLst/>
            <a:gdLst>
              <a:gd name="T0" fmla="*/ 384 w 399"/>
              <a:gd name="T1" fmla="*/ 267 h 463"/>
              <a:gd name="T2" fmla="*/ 237 w 399"/>
              <a:gd name="T3" fmla="*/ 183 h 463"/>
              <a:gd name="T4" fmla="*/ 237 w 399"/>
              <a:gd name="T5" fmla="*/ 36 h 463"/>
              <a:gd name="T6" fmla="*/ 200 w 399"/>
              <a:gd name="T7" fmla="*/ 0 h 463"/>
              <a:gd name="T8" fmla="*/ 163 w 399"/>
              <a:gd name="T9" fmla="*/ 36 h 463"/>
              <a:gd name="T10" fmla="*/ 163 w 399"/>
              <a:gd name="T11" fmla="*/ 183 h 463"/>
              <a:gd name="T12" fmla="*/ 16 w 399"/>
              <a:gd name="T13" fmla="*/ 267 h 463"/>
              <a:gd name="T14" fmla="*/ 5 w 399"/>
              <a:gd name="T15" fmla="*/ 298 h 463"/>
              <a:gd name="T16" fmla="*/ 35 w 399"/>
              <a:gd name="T17" fmla="*/ 312 h 463"/>
              <a:gd name="T18" fmla="*/ 163 w 399"/>
              <a:gd name="T19" fmla="*/ 275 h 463"/>
              <a:gd name="T20" fmla="*/ 163 w 399"/>
              <a:gd name="T21" fmla="*/ 385 h 463"/>
              <a:gd name="T22" fmla="*/ 123 w 399"/>
              <a:gd name="T23" fmla="*/ 417 h 463"/>
              <a:gd name="T24" fmla="*/ 117 w 399"/>
              <a:gd name="T25" fmla="*/ 448 h 463"/>
              <a:gd name="T26" fmla="*/ 148 w 399"/>
              <a:gd name="T27" fmla="*/ 459 h 463"/>
              <a:gd name="T28" fmla="*/ 200 w 399"/>
              <a:gd name="T29" fmla="*/ 438 h 463"/>
              <a:gd name="T30" fmla="*/ 252 w 399"/>
              <a:gd name="T31" fmla="*/ 459 h 463"/>
              <a:gd name="T32" fmla="*/ 261 w 399"/>
              <a:gd name="T33" fmla="*/ 460 h 463"/>
              <a:gd name="T34" fmla="*/ 282 w 399"/>
              <a:gd name="T35" fmla="*/ 448 h 463"/>
              <a:gd name="T36" fmla="*/ 277 w 399"/>
              <a:gd name="T37" fmla="*/ 417 h 463"/>
              <a:gd name="T38" fmla="*/ 237 w 399"/>
              <a:gd name="T39" fmla="*/ 385 h 463"/>
              <a:gd name="T40" fmla="*/ 237 w 399"/>
              <a:gd name="T41" fmla="*/ 275 h 463"/>
              <a:gd name="T42" fmla="*/ 365 w 399"/>
              <a:gd name="T43" fmla="*/ 312 h 463"/>
              <a:gd name="T44" fmla="*/ 372 w 399"/>
              <a:gd name="T45" fmla="*/ 313 h 463"/>
              <a:gd name="T46" fmla="*/ 394 w 399"/>
              <a:gd name="T47" fmla="*/ 298 h 463"/>
              <a:gd name="T48" fmla="*/ 384 w 399"/>
              <a:gd name="T49" fmla="*/ 267 h 463"/>
              <a:gd name="T50" fmla="*/ 200 w 399"/>
              <a:gd name="T51" fmla="*/ 43 h 463"/>
              <a:gd name="T52" fmla="*/ 188 w 399"/>
              <a:gd name="T53" fmla="*/ 30 h 463"/>
              <a:gd name="T54" fmla="*/ 200 w 399"/>
              <a:gd name="T55" fmla="*/ 18 h 463"/>
              <a:gd name="T56" fmla="*/ 212 w 399"/>
              <a:gd name="T57" fmla="*/ 30 h 463"/>
              <a:gd name="T58" fmla="*/ 200 w 399"/>
              <a:gd name="T59" fmla="*/ 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463">
                <a:moveTo>
                  <a:pt x="384" y="267"/>
                </a:moveTo>
                <a:cubicBezTo>
                  <a:pt x="237" y="183"/>
                  <a:pt x="237" y="183"/>
                  <a:pt x="237" y="183"/>
                </a:cubicBezTo>
                <a:cubicBezTo>
                  <a:pt x="237" y="36"/>
                  <a:pt x="237" y="36"/>
                  <a:pt x="237" y="36"/>
                </a:cubicBezTo>
                <a:cubicBezTo>
                  <a:pt x="237" y="16"/>
                  <a:pt x="220" y="0"/>
                  <a:pt x="200" y="0"/>
                </a:cubicBezTo>
                <a:cubicBezTo>
                  <a:pt x="180" y="0"/>
                  <a:pt x="163" y="16"/>
                  <a:pt x="163" y="36"/>
                </a:cubicBezTo>
                <a:cubicBezTo>
                  <a:pt x="163" y="183"/>
                  <a:pt x="163" y="183"/>
                  <a:pt x="163" y="183"/>
                </a:cubicBezTo>
                <a:cubicBezTo>
                  <a:pt x="16" y="267"/>
                  <a:pt x="16" y="267"/>
                  <a:pt x="16" y="267"/>
                </a:cubicBezTo>
                <a:cubicBezTo>
                  <a:pt x="5" y="273"/>
                  <a:pt x="0" y="286"/>
                  <a:pt x="5" y="298"/>
                </a:cubicBezTo>
                <a:cubicBezTo>
                  <a:pt x="10" y="309"/>
                  <a:pt x="23" y="315"/>
                  <a:pt x="35" y="312"/>
                </a:cubicBezTo>
                <a:cubicBezTo>
                  <a:pt x="163" y="275"/>
                  <a:pt x="163" y="275"/>
                  <a:pt x="163" y="275"/>
                </a:cubicBezTo>
                <a:cubicBezTo>
                  <a:pt x="163" y="385"/>
                  <a:pt x="163" y="385"/>
                  <a:pt x="163" y="385"/>
                </a:cubicBezTo>
                <a:cubicBezTo>
                  <a:pt x="123" y="417"/>
                  <a:pt x="123" y="417"/>
                  <a:pt x="123" y="417"/>
                </a:cubicBezTo>
                <a:cubicBezTo>
                  <a:pt x="114" y="424"/>
                  <a:pt x="111" y="438"/>
                  <a:pt x="117" y="448"/>
                </a:cubicBezTo>
                <a:cubicBezTo>
                  <a:pt x="123" y="459"/>
                  <a:pt x="136" y="463"/>
                  <a:pt x="148" y="459"/>
                </a:cubicBezTo>
                <a:cubicBezTo>
                  <a:pt x="200" y="438"/>
                  <a:pt x="200" y="438"/>
                  <a:pt x="200" y="438"/>
                </a:cubicBezTo>
                <a:cubicBezTo>
                  <a:pt x="252" y="459"/>
                  <a:pt x="252" y="459"/>
                  <a:pt x="252" y="459"/>
                </a:cubicBezTo>
                <a:cubicBezTo>
                  <a:pt x="255" y="460"/>
                  <a:pt x="258" y="460"/>
                  <a:pt x="261" y="460"/>
                </a:cubicBezTo>
                <a:cubicBezTo>
                  <a:pt x="270" y="460"/>
                  <a:pt x="278" y="456"/>
                  <a:pt x="282" y="448"/>
                </a:cubicBezTo>
                <a:cubicBezTo>
                  <a:pt x="289" y="438"/>
                  <a:pt x="286" y="424"/>
                  <a:pt x="277" y="417"/>
                </a:cubicBezTo>
                <a:cubicBezTo>
                  <a:pt x="237" y="385"/>
                  <a:pt x="237" y="385"/>
                  <a:pt x="237" y="385"/>
                </a:cubicBezTo>
                <a:cubicBezTo>
                  <a:pt x="237" y="275"/>
                  <a:pt x="237" y="275"/>
                  <a:pt x="237" y="275"/>
                </a:cubicBezTo>
                <a:cubicBezTo>
                  <a:pt x="365" y="312"/>
                  <a:pt x="365" y="312"/>
                  <a:pt x="365" y="312"/>
                </a:cubicBezTo>
                <a:cubicBezTo>
                  <a:pt x="372" y="313"/>
                  <a:pt x="372" y="313"/>
                  <a:pt x="372" y="313"/>
                </a:cubicBezTo>
                <a:cubicBezTo>
                  <a:pt x="381" y="313"/>
                  <a:pt x="391" y="307"/>
                  <a:pt x="394" y="298"/>
                </a:cubicBezTo>
                <a:cubicBezTo>
                  <a:pt x="399" y="286"/>
                  <a:pt x="395" y="273"/>
                  <a:pt x="384" y="267"/>
                </a:cubicBezTo>
                <a:close/>
                <a:moveTo>
                  <a:pt x="200" y="43"/>
                </a:moveTo>
                <a:cubicBezTo>
                  <a:pt x="193" y="43"/>
                  <a:pt x="188" y="37"/>
                  <a:pt x="188" y="30"/>
                </a:cubicBezTo>
                <a:cubicBezTo>
                  <a:pt x="188" y="24"/>
                  <a:pt x="193" y="18"/>
                  <a:pt x="200" y="18"/>
                </a:cubicBezTo>
                <a:cubicBezTo>
                  <a:pt x="207" y="18"/>
                  <a:pt x="212" y="24"/>
                  <a:pt x="212" y="30"/>
                </a:cubicBezTo>
                <a:cubicBezTo>
                  <a:pt x="212" y="37"/>
                  <a:pt x="207" y="43"/>
                  <a:pt x="200" y="4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04" name="组合 203"/>
          <p:cNvGrpSpPr/>
          <p:nvPr/>
        </p:nvGrpSpPr>
        <p:grpSpPr>
          <a:xfrm>
            <a:off x="3539388" y="4655838"/>
            <a:ext cx="336240" cy="307055"/>
            <a:chOff x="-1503362" y="-3211513"/>
            <a:chExt cx="2597150" cy="2371725"/>
          </a:xfrm>
          <a:solidFill>
            <a:srgbClr val="779F08"/>
          </a:solidFill>
        </p:grpSpPr>
        <p:sp>
          <p:nvSpPr>
            <p:cNvPr id="205" name="Freeform 167"/>
            <p:cNvSpPr>
              <a:spLocks/>
            </p:cNvSpPr>
            <p:nvPr/>
          </p:nvSpPr>
          <p:spPr bwMode="auto">
            <a:xfrm>
              <a:off x="-1503362" y="-2824163"/>
              <a:ext cx="1816100" cy="1825625"/>
            </a:xfrm>
            <a:custGeom>
              <a:avLst/>
              <a:gdLst>
                <a:gd name="T0" fmla="*/ 411 w 571"/>
                <a:gd name="T1" fmla="*/ 379 h 574"/>
                <a:gd name="T2" fmla="*/ 279 w 571"/>
                <a:gd name="T3" fmla="*/ 314 h 574"/>
                <a:gd name="T4" fmla="*/ 240 w 571"/>
                <a:gd name="T5" fmla="*/ 209 h 574"/>
                <a:gd name="T6" fmla="*/ 116 w 571"/>
                <a:gd name="T7" fmla="*/ 224 h 574"/>
                <a:gd name="T8" fmla="*/ 29 w 571"/>
                <a:gd name="T9" fmla="*/ 236 h 574"/>
                <a:gd name="T10" fmla="*/ 8 w 571"/>
                <a:gd name="T11" fmla="*/ 228 h 574"/>
                <a:gd name="T12" fmla="*/ 0 w 571"/>
                <a:gd name="T13" fmla="*/ 210 h 574"/>
                <a:gd name="T14" fmla="*/ 18 w 571"/>
                <a:gd name="T15" fmla="*/ 204 h 574"/>
                <a:gd name="T16" fmla="*/ 235 w 571"/>
                <a:gd name="T17" fmla="*/ 176 h 574"/>
                <a:gd name="T18" fmla="*/ 310 w 571"/>
                <a:gd name="T19" fmla="*/ 131 h 574"/>
                <a:gd name="T20" fmla="*/ 393 w 571"/>
                <a:gd name="T21" fmla="*/ 30 h 574"/>
                <a:gd name="T22" fmla="*/ 462 w 571"/>
                <a:gd name="T23" fmla="*/ 7 h 574"/>
                <a:gd name="T24" fmla="*/ 515 w 571"/>
                <a:gd name="T25" fmla="*/ 66 h 574"/>
                <a:gd name="T26" fmla="*/ 497 w 571"/>
                <a:gd name="T27" fmla="*/ 120 h 574"/>
                <a:gd name="T28" fmla="*/ 479 w 571"/>
                <a:gd name="T29" fmla="*/ 136 h 574"/>
                <a:gd name="T30" fmla="*/ 481 w 571"/>
                <a:gd name="T31" fmla="*/ 142 h 574"/>
                <a:gd name="T32" fmla="*/ 518 w 571"/>
                <a:gd name="T33" fmla="*/ 139 h 574"/>
                <a:gd name="T34" fmla="*/ 552 w 571"/>
                <a:gd name="T35" fmla="*/ 134 h 574"/>
                <a:gd name="T36" fmla="*/ 570 w 571"/>
                <a:gd name="T37" fmla="*/ 151 h 574"/>
                <a:gd name="T38" fmla="*/ 554 w 571"/>
                <a:gd name="T39" fmla="*/ 168 h 574"/>
                <a:gd name="T40" fmla="*/ 435 w 571"/>
                <a:gd name="T41" fmla="*/ 186 h 574"/>
                <a:gd name="T42" fmla="*/ 373 w 571"/>
                <a:gd name="T43" fmla="*/ 236 h 574"/>
                <a:gd name="T44" fmla="*/ 501 w 571"/>
                <a:gd name="T45" fmla="*/ 304 h 574"/>
                <a:gd name="T46" fmla="*/ 521 w 571"/>
                <a:gd name="T47" fmla="*/ 391 h 574"/>
                <a:gd name="T48" fmla="*/ 369 w 571"/>
                <a:gd name="T49" fmla="*/ 556 h 574"/>
                <a:gd name="T50" fmla="*/ 310 w 571"/>
                <a:gd name="T51" fmla="*/ 557 h 574"/>
                <a:gd name="T52" fmla="*/ 307 w 571"/>
                <a:gd name="T53" fmla="*/ 494 h 574"/>
                <a:gd name="T54" fmla="*/ 398 w 571"/>
                <a:gd name="T55" fmla="*/ 395 h 574"/>
                <a:gd name="T56" fmla="*/ 411 w 571"/>
                <a:gd name="T57" fmla="*/ 37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1" h="574">
                  <a:moveTo>
                    <a:pt x="411" y="379"/>
                  </a:moveTo>
                  <a:cubicBezTo>
                    <a:pt x="365" y="357"/>
                    <a:pt x="322" y="335"/>
                    <a:pt x="279" y="314"/>
                  </a:cubicBezTo>
                  <a:cubicBezTo>
                    <a:pt x="229" y="289"/>
                    <a:pt x="218" y="259"/>
                    <a:pt x="240" y="209"/>
                  </a:cubicBezTo>
                  <a:cubicBezTo>
                    <a:pt x="198" y="214"/>
                    <a:pt x="157" y="219"/>
                    <a:pt x="116" y="224"/>
                  </a:cubicBezTo>
                  <a:cubicBezTo>
                    <a:pt x="87" y="228"/>
                    <a:pt x="58" y="233"/>
                    <a:pt x="29" y="236"/>
                  </a:cubicBezTo>
                  <a:cubicBezTo>
                    <a:pt x="22" y="237"/>
                    <a:pt x="14" y="233"/>
                    <a:pt x="8" y="228"/>
                  </a:cubicBezTo>
                  <a:cubicBezTo>
                    <a:pt x="4" y="224"/>
                    <a:pt x="3" y="216"/>
                    <a:pt x="0" y="210"/>
                  </a:cubicBezTo>
                  <a:cubicBezTo>
                    <a:pt x="6" y="208"/>
                    <a:pt x="12" y="205"/>
                    <a:pt x="18" y="204"/>
                  </a:cubicBezTo>
                  <a:cubicBezTo>
                    <a:pt x="90" y="194"/>
                    <a:pt x="162" y="181"/>
                    <a:pt x="235" y="176"/>
                  </a:cubicBezTo>
                  <a:cubicBezTo>
                    <a:pt x="271" y="174"/>
                    <a:pt x="290" y="156"/>
                    <a:pt x="310" y="131"/>
                  </a:cubicBezTo>
                  <a:cubicBezTo>
                    <a:pt x="336" y="96"/>
                    <a:pt x="365" y="64"/>
                    <a:pt x="393" y="30"/>
                  </a:cubicBezTo>
                  <a:cubicBezTo>
                    <a:pt x="411" y="7"/>
                    <a:pt x="435" y="0"/>
                    <a:pt x="462" y="7"/>
                  </a:cubicBezTo>
                  <a:cubicBezTo>
                    <a:pt x="492" y="14"/>
                    <a:pt x="512" y="36"/>
                    <a:pt x="515" y="66"/>
                  </a:cubicBezTo>
                  <a:cubicBezTo>
                    <a:pt x="516" y="83"/>
                    <a:pt x="505" y="102"/>
                    <a:pt x="497" y="120"/>
                  </a:cubicBezTo>
                  <a:cubicBezTo>
                    <a:pt x="494" y="127"/>
                    <a:pt x="485" y="131"/>
                    <a:pt x="479" y="136"/>
                  </a:cubicBezTo>
                  <a:cubicBezTo>
                    <a:pt x="480" y="138"/>
                    <a:pt x="481" y="140"/>
                    <a:pt x="481" y="142"/>
                  </a:cubicBezTo>
                  <a:cubicBezTo>
                    <a:pt x="493" y="141"/>
                    <a:pt x="506" y="140"/>
                    <a:pt x="518" y="139"/>
                  </a:cubicBezTo>
                  <a:cubicBezTo>
                    <a:pt x="529" y="138"/>
                    <a:pt x="541" y="135"/>
                    <a:pt x="552" y="134"/>
                  </a:cubicBezTo>
                  <a:cubicBezTo>
                    <a:pt x="564" y="133"/>
                    <a:pt x="570" y="138"/>
                    <a:pt x="570" y="151"/>
                  </a:cubicBezTo>
                  <a:cubicBezTo>
                    <a:pt x="571" y="164"/>
                    <a:pt x="566" y="167"/>
                    <a:pt x="554" y="168"/>
                  </a:cubicBezTo>
                  <a:cubicBezTo>
                    <a:pt x="514" y="172"/>
                    <a:pt x="473" y="174"/>
                    <a:pt x="435" y="186"/>
                  </a:cubicBezTo>
                  <a:cubicBezTo>
                    <a:pt x="413" y="193"/>
                    <a:pt x="395" y="217"/>
                    <a:pt x="373" y="236"/>
                  </a:cubicBezTo>
                  <a:cubicBezTo>
                    <a:pt x="419" y="261"/>
                    <a:pt x="460" y="282"/>
                    <a:pt x="501" y="304"/>
                  </a:cubicBezTo>
                  <a:cubicBezTo>
                    <a:pt x="536" y="323"/>
                    <a:pt x="547" y="362"/>
                    <a:pt x="521" y="391"/>
                  </a:cubicBezTo>
                  <a:cubicBezTo>
                    <a:pt x="471" y="447"/>
                    <a:pt x="420" y="502"/>
                    <a:pt x="369" y="556"/>
                  </a:cubicBezTo>
                  <a:cubicBezTo>
                    <a:pt x="352" y="574"/>
                    <a:pt x="327" y="573"/>
                    <a:pt x="310" y="557"/>
                  </a:cubicBezTo>
                  <a:cubicBezTo>
                    <a:pt x="294" y="542"/>
                    <a:pt x="292" y="510"/>
                    <a:pt x="307" y="494"/>
                  </a:cubicBezTo>
                  <a:cubicBezTo>
                    <a:pt x="337" y="460"/>
                    <a:pt x="368" y="428"/>
                    <a:pt x="398" y="395"/>
                  </a:cubicBezTo>
                  <a:cubicBezTo>
                    <a:pt x="402" y="391"/>
                    <a:pt x="405" y="386"/>
                    <a:pt x="411" y="37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6" name="Freeform 168"/>
            <p:cNvSpPr>
              <a:spLocks/>
            </p:cNvSpPr>
            <p:nvPr/>
          </p:nvSpPr>
          <p:spPr bwMode="auto">
            <a:xfrm>
              <a:off x="-1474787" y="-1096963"/>
              <a:ext cx="2568575" cy="257175"/>
            </a:xfrm>
            <a:custGeom>
              <a:avLst/>
              <a:gdLst>
                <a:gd name="T0" fmla="*/ 9 w 807"/>
                <a:gd name="T1" fmla="*/ 75 h 81"/>
                <a:gd name="T2" fmla="*/ 33 w 807"/>
                <a:gd name="T3" fmla="*/ 38 h 81"/>
                <a:gd name="T4" fmla="*/ 316 w 807"/>
                <a:gd name="T5" fmla="*/ 39 h 81"/>
                <a:gd name="T6" fmla="*/ 721 w 807"/>
                <a:gd name="T7" fmla="*/ 46 h 81"/>
                <a:gd name="T8" fmla="*/ 772 w 807"/>
                <a:gd name="T9" fmla="*/ 15 h 81"/>
                <a:gd name="T10" fmla="*/ 798 w 807"/>
                <a:gd name="T11" fmla="*/ 5 h 81"/>
                <a:gd name="T12" fmla="*/ 805 w 807"/>
                <a:gd name="T13" fmla="*/ 29 h 81"/>
                <a:gd name="T14" fmla="*/ 732 w 807"/>
                <a:gd name="T15" fmla="*/ 80 h 81"/>
                <a:gd name="T16" fmla="*/ 218 w 807"/>
                <a:gd name="T17" fmla="*/ 78 h 81"/>
                <a:gd name="T18" fmla="*/ 44 w 807"/>
                <a:gd name="T19" fmla="*/ 73 h 81"/>
                <a:gd name="T20" fmla="*/ 9 w 807"/>
                <a:gd name="T21"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81">
                  <a:moveTo>
                    <a:pt x="9" y="75"/>
                  </a:moveTo>
                  <a:cubicBezTo>
                    <a:pt x="0" y="43"/>
                    <a:pt x="3" y="38"/>
                    <a:pt x="33" y="38"/>
                  </a:cubicBezTo>
                  <a:cubicBezTo>
                    <a:pt x="127" y="38"/>
                    <a:pt x="222" y="38"/>
                    <a:pt x="316" y="39"/>
                  </a:cubicBezTo>
                  <a:cubicBezTo>
                    <a:pt x="451" y="40"/>
                    <a:pt x="586" y="43"/>
                    <a:pt x="721" y="46"/>
                  </a:cubicBezTo>
                  <a:cubicBezTo>
                    <a:pt x="746" y="47"/>
                    <a:pt x="764" y="38"/>
                    <a:pt x="772" y="15"/>
                  </a:cubicBezTo>
                  <a:cubicBezTo>
                    <a:pt x="778" y="0"/>
                    <a:pt x="789" y="1"/>
                    <a:pt x="798" y="5"/>
                  </a:cubicBezTo>
                  <a:cubicBezTo>
                    <a:pt x="803" y="8"/>
                    <a:pt x="807" y="22"/>
                    <a:pt x="805" y="29"/>
                  </a:cubicBezTo>
                  <a:cubicBezTo>
                    <a:pt x="793" y="58"/>
                    <a:pt x="770" y="81"/>
                    <a:pt x="732" y="80"/>
                  </a:cubicBezTo>
                  <a:cubicBezTo>
                    <a:pt x="561" y="79"/>
                    <a:pt x="389" y="79"/>
                    <a:pt x="218" y="78"/>
                  </a:cubicBezTo>
                  <a:cubicBezTo>
                    <a:pt x="160" y="78"/>
                    <a:pt x="102" y="75"/>
                    <a:pt x="44" y="73"/>
                  </a:cubicBezTo>
                  <a:cubicBezTo>
                    <a:pt x="33" y="73"/>
                    <a:pt x="21" y="74"/>
                    <a:pt x="9"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7" name="Freeform 169"/>
            <p:cNvSpPr>
              <a:spLocks/>
            </p:cNvSpPr>
            <p:nvPr/>
          </p:nvSpPr>
          <p:spPr bwMode="auto">
            <a:xfrm>
              <a:off x="52388" y="-3211513"/>
              <a:ext cx="506413" cy="498475"/>
            </a:xfrm>
            <a:custGeom>
              <a:avLst/>
              <a:gdLst>
                <a:gd name="T0" fmla="*/ 82 w 159"/>
                <a:gd name="T1" fmla="*/ 3 h 157"/>
                <a:gd name="T2" fmla="*/ 158 w 159"/>
                <a:gd name="T3" fmla="*/ 82 h 157"/>
                <a:gd name="T4" fmla="*/ 79 w 159"/>
                <a:gd name="T5" fmla="*/ 157 h 157"/>
                <a:gd name="T6" fmla="*/ 2 w 159"/>
                <a:gd name="T7" fmla="*/ 77 h 157"/>
                <a:gd name="T8" fmla="*/ 82 w 159"/>
                <a:gd name="T9" fmla="*/ 3 h 157"/>
              </a:gdLst>
              <a:ahLst/>
              <a:cxnLst>
                <a:cxn ang="0">
                  <a:pos x="T0" y="T1"/>
                </a:cxn>
                <a:cxn ang="0">
                  <a:pos x="T2" y="T3"/>
                </a:cxn>
                <a:cxn ang="0">
                  <a:pos x="T4" y="T5"/>
                </a:cxn>
                <a:cxn ang="0">
                  <a:pos x="T6" y="T7"/>
                </a:cxn>
                <a:cxn ang="0">
                  <a:pos x="T8" y="T9"/>
                </a:cxn>
              </a:cxnLst>
              <a:rect l="0" t="0" r="r" b="b"/>
              <a:pathLst>
                <a:path w="159" h="157">
                  <a:moveTo>
                    <a:pt x="82" y="3"/>
                  </a:moveTo>
                  <a:cubicBezTo>
                    <a:pt x="129" y="1"/>
                    <a:pt x="159" y="43"/>
                    <a:pt x="158" y="82"/>
                  </a:cubicBezTo>
                  <a:cubicBezTo>
                    <a:pt x="158" y="121"/>
                    <a:pt x="120" y="157"/>
                    <a:pt x="79" y="157"/>
                  </a:cubicBezTo>
                  <a:cubicBezTo>
                    <a:pt x="37" y="157"/>
                    <a:pt x="0" y="120"/>
                    <a:pt x="2" y="77"/>
                  </a:cubicBezTo>
                  <a:cubicBezTo>
                    <a:pt x="4" y="37"/>
                    <a:pt x="34" y="0"/>
                    <a:pt x="8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08" name="组合 207"/>
          <p:cNvGrpSpPr/>
          <p:nvPr/>
        </p:nvGrpSpPr>
        <p:grpSpPr>
          <a:xfrm>
            <a:off x="1040086" y="4655838"/>
            <a:ext cx="221409" cy="311579"/>
            <a:chOff x="-9912350" y="-12976225"/>
            <a:chExt cx="2011363" cy="2830512"/>
          </a:xfrm>
          <a:solidFill>
            <a:srgbClr val="779F08"/>
          </a:solidFill>
        </p:grpSpPr>
        <p:sp>
          <p:nvSpPr>
            <p:cNvPr id="209" name="Freeform 173"/>
            <p:cNvSpPr>
              <a:spLocks noEditPoints="1"/>
            </p:cNvSpPr>
            <p:nvPr/>
          </p:nvSpPr>
          <p:spPr bwMode="auto">
            <a:xfrm>
              <a:off x="-9912350" y="-12976225"/>
              <a:ext cx="2011363" cy="2830512"/>
            </a:xfrm>
            <a:custGeom>
              <a:avLst/>
              <a:gdLst>
                <a:gd name="T0" fmla="*/ 279 w 632"/>
                <a:gd name="T1" fmla="*/ 344 h 890"/>
                <a:gd name="T2" fmla="*/ 291 w 632"/>
                <a:gd name="T3" fmla="*/ 629 h 890"/>
                <a:gd name="T4" fmla="*/ 310 w 632"/>
                <a:gd name="T5" fmla="*/ 768 h 890"/>
                <a:gd name="T6" fmla="*/ 318 w 632"/>
                <a:gd name="T7" fmla="*/ 835 h 890"/>
                <a:gd name="T8" fmla="*/ 275 w 632"/>
                <a:gd name="T9" fmla="*/ 884 h 890"/>
                <a:gd name="T10" fmla="*/ 223 w 632"/>
                <a:gd name="T11" fmla="*/ 842 h 890"/>
                <a:gd name="T12" fmla="*/ 201 w 632"/>
                <a:gd name="T13" fmla="*/ 684 h 890"/>
                <a:gd name="T14" fmla="*/ 178 w 632"/>
                <a:gd name="T15" fmla="*/ 566 h 890"/>
                <a:gd name="T16" fmla="*/ 178 w 632"/>
                <a:gd name="T17" fmla="*/ 628 h 890"/>
                <a:gd name="T18" fmla="*/ 165 w 632"/>
                <a:gd name="T19" fmla="*/ 840 h 890"/>
                <a:gd name="T20" fmla="*/ 116 w 632"/>
                <a:gd name="T21" fmla="*/ 888 h 890"/>
                <a:gd name="T22" fmla="*/ 70 w 632"/>
                <a:gd name="T23" fmla="*/ 835 h 890"/>
                <a:gd name="T24" fmla="*/ 78 w 632"/>
                <a:gd name="T25" fmla="*/ 634 h 890"/>
                <a:gd name="T26" fmla="*/ 87 w 632"/>
                <a:gd name="T27" fmla="*/ 282 h 890"/>
                <a:gd name="T28" fmla="*/ 64 w 632"/>
                <a:gd name="T29" fmla="*/ 261 h 890"/>
                <a:gd name="T30" fmla="*/ 33 w 632"/>
                <a:gd name="T31" fmla="*/ 261 h 890"/>
                <a:gd name="T32" fmla="*/ 0 w 632"/>
                <a:gd name="T33" fmla="*/ 227 h 890"/>
                <a:gd name="T34" fmla="*/ 36 w 632"/>
                <a:gd name="T35" fmla="*/ 194 h 890"/>
                <a:gd name="T36" fmla="*/ 167 w 632"/>
                <a:gd name="T37" fmla="*/ 195 h 890"/>
                <a:gd name="T38" fmla="*/ 237 w 632"/>
                <a:gd name="T39" fmla="*/ 162 h 890"/>
                <a:gd name="T40" fmla="*/ 367 w 632"/>
                <a:gd name="T41" fmla="*/ 13 h 890"/>
                <a:gd name="T42" fmla="*/ 404 w 632"/>
                <a:gd name="T43" fmla="*/ 9 h 890"/>
                <a:gd name="T44" fmla="*/ 464 w 632"/>
                <a:gd name="T45" fmla="*/ 79 h 890"/>
                <a:gd name="T46" fmla="*/ 495 w 632"/>
                <a:gd name="T47" fmla="*/ 199 h 890"/>
                <a:gd name="T48" fmla="*/ 516 w 632"/>
                <a:gd name="T49" fmla="*/ 219 h 890"/>
                <a:gd name="T50" fmla="*/ 614 w 632"/>
                <a:gd name="T51" fmla="*/ 219 h 890"/>
                <a:gd name="T52" fmla="*/ 632 w 632"/>
                <a:gd name="T53" fmla="*/ 228 h 890"/>
                <a:gd name="T54" fmla="*/ 614 w 632"/>
                <a:gd name="T55" fmla="*/ 236 h 890"/>
                <a:gd name="T56" fmla="*/ 516 w 632"/>
                <a:gd name="T57" fmla="*/ 236 h 890"/>
                <a:gd name="T58" fmla="*/ 495 w 632"/>
                <a:gd name="T59" fmla="*/ 255 h 890"/>
                <a:gd name="T60" fmla="*/ 441 w 632"/>
                <a:gd name="T61" fmla="*/ 413 h 890"/>
                <a:gd name="T62" fmla="*/ 432 w 632"/>
                <a:gd name="T63" fmla="*/ 424 h 890"/>
                <a:gd name="T64" fmla="*/ 354 w 632"/>
                <a:gd name="T65" fmla="*/ 426 h 890"/>
                <a:gd name="T66" fmla="*/ 279 w 632"/>
                <a:gd name="T67" fmla="*/ 344 h 890"/>
                <a:gd name="T68" fmla="*/ 240 w 632"/>
                <a:gd name="T69" fmla="*/ 189 h 890"/>
                <a:gd name="T70" fmla="*/ 477 w 632"/>
                <a:gd name="T71" fmla="*/ 189 h 890"/>
                <a:gd name="T72" fmla="*/ 460 w 632"/>
                <a:gd name="T73" fmla="*/ 125 h 890"/>
                <a:gd name="T74" fmla="*/ 405 w 632"/>
                <a:gd name="T75" fmla="*/ 36 h 890"/>
                <a:gd name="T76" fmla="*/ 373 w 632"/>
                <a:gd name="T77" fmla="*/ 37 h 890"/>
                <a:gd name="T78" fmla="*/ 298 w 632"/>
                <a:gd name="T79" fmla="*/ 123 h 890"/>
                <a:gd name="T80" fmla="*/ 240 w 632"/>
                <a:gd name="T81" fmla="*/ 189 h 890"/>
                <a:gd name="T82" fmla="*/ 476 w 632"/>
                <a:gd name="T83" fmla="*/ 265 h 890"/>
                <a:gd name="T84" fmla="*/ 436 w 632"/>
                <a:gd name="T85" fmla="*/ 265 h 890"/>
                <a:gd name="T86" fmla="*/ 297 w 632"/>
                <a:gd name="T87" fmla="*/ 268 h 890"/>
                <a:gd name="T88" fmla="*/ 281 w 632"/>
                <a:gd name="T89" fmla="*/ 278 h 890"/>
                <a:gd name="T90" fmla="*/ 291 w 632"/>
                <a:gd name="T91" fmla="*/ 324 h 890"/>
                <a:gd name="T92" fmla="*/ 371 w 632"/>
                <a:gd name="T93" fmla="*/ 413 h 890"/>
                <a:gd name="T94" fmla="*/ 410 w 632"/>
                <a:gd name="T95" fmla="*/ 415 h 890"/>
                <a:gd name="T96" fmla="*/ 476 w 632"/>
                <a:gd name="T97" fmla="*/ 26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2" h="890">
                  <a:moveTo>
                    <a:pt x="279" y="344"/>
                  </a:moveTo>
                  <a:cubicBezTo>
                    <a:pt x="282" y="442"/>
                    <a:pt x="273" y="536"/>
                    <a:pt x="291" y="629"/>
                  </a:cubicBezTo>
                  <a:cubicBezTo>
                    <a:pt x="300" y="675"/>
                    <a:pt x="304" y="722"/>
                    <a:pt x="310" y="768"/>
                  </a:cubicBezTo>
                  <a:cubicBezTo>
                    <a:pt x="313" y="791"/>
                    <a:pt x="317" y="813"/>
                    <a:pt x="318" y="835"/>
                  </a:cubicBezTo>
                  <a:cubicBezTo>
                    <a:pt x="319" y="861"/>
                    <a:pt x="299" y="882"/>
                    <a:pt x="275" y="884"/>
                  </a:cubicBezTo>
                  <a:cubicBezTo>
                    <a:pt x="251" y="887"/>
                    <a:pt x="227" y="868"/>
                    <a:pt x="223" y="842"/>
                  </a:cubicBezTo>
                  <a:cubicBezTo>
                    <a:pt x="215" y="789"/>
                    <a:pt x="208" y="736"/>
                    <a:pt x="201" y="684"/>
                  </a:cubicBezTo>
                  <a:cubicBezTo>
                    <a:pt x="195" y="644"/>
                    <a:pt x="188" y="605"/>
                    <a:pt x="178" y="566"/>
                  </a:cubicBezTo>
                  <a:cubicBezTo>
                    <a:pt x="178" y="586"/>
                    <a:pt x="179" y="607"/>
                    <a:pt x="178" y="628"/>
                  </a:cubicBezTo>
                  <a:cubicBezTo>
                    <a:pt x="174" y="698"/>
                    <a:pt x="171" y="769"/>
                    <a:pt x="165" y="840"/>
                  </a:cubicBezTo>
                  <a:cubicBezTo>
                    <a:pt x="163" y="868"/>
                    <a:pt x="139" y="890"/>
                    <a:pt x="116" y="888"/>
                  </a:cubicBezTo>
                  <a:cubicBezTo>
                    <a:pt x="90" y="887"/>
                    <a:pt x="70" y="864"/>
                    <a:pt x="70" y="835"/>
                  </a:cubicBezTo>
                  <a:cubicBezTo>
                    <a:pt x="72" y="768"/>
                    <a:pt x="77" y="701"/>
                    <a:pt x="78" y="634"/>
                  </a:cubicBezTo>
                  <a:cubicBezTo>
                    <a:pt x="82" y="517"/>
                    <a:pt x="84" y="399"/>
                    <a:pt x="87" y="282"/>
                  </a:cubicBezTo>
                  <a:cubicBezTo>
                    <a:pt x="87" y="266"/>
                    <a:pt x="80" y="260"/>
                    <a:pt x="64" y="261"/>
                  </a:cubicBezTo>
                  <a:cubicBezTo>
                    <a:pt x="54" y="262"/>
                    <a:pt x="44" y="262"/>
                    <a:pt x="33" y="261"/>
                  </a:cubicBezTo>
                  <a:cubicBezTo>
                    <a:pt x="9" y="260"/>
                    <a:pt x="0" y="250"/>
                    <a:pt x="0" y="227"/>
                  </a:cubicBezTo>
                  <a:cubicBezTo>
                    <a:pt x="1" y="205"/>
                    <a:pt x="12" y="194"/>
                    <a:pt x="36" y="194"/>
                  </a:cubicBezTo>
                  <a:cubicBezTo>
                    <a:pt x="80" y="194"/>
                    <a:pt x="124" y="192"/>
                    <a:pt x="167" y="195"/>
                  </a:cubicBezTo>
                  <a:cubicBezTo>
                    <a:pt x="199" y="198"/>
                    <a:pt x="218" y="184"/>
                    <a:pt x="237" y="162"/>
                  </a:cubicBezTo>
                  <a:cubicBezTo>
                    <a:pt x="280" y="111"/>
                    <a:pt x="324" y="62"/>
                    <a:pt x="367" y="13"/>
                  </a:cubicBezTo>
                  <a:cubicBezTo>
                    <a:pt x="379" y="0"/>
                    <a:pt x="391" y="2"/>
                    <a:pt x="404" y="9"/>
                  </a:cubicBezTo>
                  <a:cubicBezTo>
                    <a:pt x="434" y="25"/>
                    <a:pt x="450" y="51"/>
                    <a:pt x="464" y="79"/>
                  </a:cubicBezTo>
                  <a:cubicBezTo>
                    <a:pt x="482" y="117"/>
                    <a:pt x="496" y="156"/>
                    <a:pt x="495" y="199"/>
                  </a:cubicBezTo>
                  <a:cubicBezTo>
                    <a:pt x="495" y="214"/>
                    <a:pt x="500" y="219"/>
                    <a:pt x="516" y="219"/>
                  </a:cubicBezTo>
                  <a:cubicBezTo>
                    <a:pt x="549" y="218"/>
                    <a:pt x="582" y="218"/>
                    <a:pt x="614" y="219"/>
                  </a:cubicBezTo>
                  <a:cubicBezTo>
                    <a:pt x="620" y="219"/>
                    <a:pt x="626" y="225"/>
                    <a:pt x="632" y="228"/>
                  </a:cubicBezTo>
                  <a:cubicBezTo>
                    <a:pt x="626" y="230"/>
                    <a:pt x="620" y="235"/>
                    <a:pt x="614" y="236"/>
                  </a:cubicBezTo>
                  <a:cubicBezTo>
                    <a:pt x="582" y="236"/>
                    <a:pt x="549" y="237"/>
                    <a:pt x="516" y="236"/>
                  </a:cubicBezTo>
                  <a:cubicBezTo>
                    <a:pt x="501" y="235"/>
                    <a:pt x="495" y="240"/>
                    <a:pt x="495" y="255"/>
                  </a:cubicBezTo>
                  <a:cubicBezTo>
                    <a:pt x="494" y="314"/>
                    <a:pt x="475" y="366"/>
                    <a:pt x="441" y="413"/>
                  </a:cubicBezTo>
                  <a:cubicBezTo>
                    <a:pt x="438" y="417"/>
                    <a:pt x="435" y="421"/>
                    <a:pt x="432" y="424"/>
                  </a:cubicBezTo>
                  <a:cubicBezTo>
                    <a:pt x="402" y="459"/>
                    <a:pt x="384" y="459"/>
                    <a:pt x="354" y="426"/>
                  </a:cubicBezTo>
                  <a:cubicBezTo>
                    <a:pt x="330" y="400"/>
                    <a:pt x="307" y="374"/>
                    <a:pt x="279" y="344"/>
                  </a:cubicBezTo>
                  <a:close/>
                  <a:moveTo>
                    <a:pt x="240" y="189"/>
                  </a:moveTo>
                  <a:cubicBezTo>
                    <a:pt x="322" y="189"/>
                    <a:pt x="398" y="189"/>
                    <a:pt x="477" y="189"/>
                  </a:cubicBezTo>
                  <a:cubicBezTo>
                    <a:pt x="472" y="168"/>
                    <a:pt x="467" y="146"/>
                    <a:pt x="460" y="125"/>
                  </a:cubicBezTo>
                  <a:cubicBezTo>
                    <a:pt x="450" y="91"/>
                    <a:pt x="433" y="60"/>
                    <a:pt x="405" y="36"/>
                  </a:cubicBezTo>
                  <a:cubicBezTo>
                    <a:pt x="394" y="25"/>
                    <a:pt x="384" y="25"/>
                    <a:pt x="373" y="37"/>
                  </a:cubicBezTo>
                  <a:cubicBezTo>
                    <a:pt x="348" y="66"/>
                    <a:pt x="323" y="95"/>
                    <a:pt x="298" y="123"/>
                  </a:cubicBezTo>
                  <a:cubicBezTo>
                    <a:pt x="280" y="144"/>
                    <a:pt x="262" y="164"/>
                    <a:pt x="240" y="189"/>
                  </a:cubicBezTo>
                  <a:close/>
                  <a:moveTo>
                    <a:pt x="476" y="265"/>
                  </a:moveTo>
                  <a:cubicBezTo>
                    <a:pt x="461" y="265"/>
                    <a:pt x="449" y="265"/>
                    <a:pt x="436" y="265"/>
                  </a:cubicBezTo>
                  <a:cubicBezTo>
                    <a:pt x="389" y="266"/>
                    <a:pt x="343" y="266"/>
                    <a:pt x="297" y="268"/>
                  </a:cubicBezTo>
                  <a:cubicBezTo>
                    <a:pt x="291" y="268"/>
                    <a:pt x="281" y="275"/>
                    <a:pt x="281" y="278"/>
                  </a:cubicBezTo>
                  <a:cubicBezTo>
                    <a:pt x="282" y="294"/>
                    <a:pt x="283" y="312"/>
                    <a:pt x="291" y="324"/>
                  </a:cubicBezTo>
                  <a:cubicBezTo>
                    <a:pt x="316" y="355"/>
                    <a:pt x="344" y="384"/>
                    <a:pt x="371" y="413"/>
                  </a:cubicBezTo>
                  <a:cubicBezTo>
                    <a:pt x="388" y="432"/>
                    <a:pt x="391" y="432"/>
                    <a:pt x="410" y="415"/>
                  </a:cubicBezTo>
                  <a:cubicBezTo>
                    <a:pt x="454" y="375"/>
                    <a:pt x="465" y="320"/>
                    <a:pt x="476" y="2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0" name="Freeform 174"/>
            <p:cNvSpPr>
              <a:spLocks/>
            </p:cNvSpPr>
            <p:nvPr/>
          </p:nvSpPr>
          <p:spPr bwMode="auto">
            <a:xfrm>
              <a:off x="-9634537" y="-12855575"/>
              <a:ext cx="474663" cy="487362"/>
            </a:xfrm>
            <a:custGeom>
              <a:avLst/>
              <a:gdLst>
                <a:gd name="T0" fmla="*/ 149 w 149"/>
                <a:gd name="T1" fmla="*/ 76 h 153"/>
                <a:gd name="T2" fmla="*/ 74 w 149"/>
                <a:gd name="T3" fmla="*/ 152 h 153"/>
                <a:gd name="T4" fmla="*/ 0 w 149"/>
                <a:gd name="T5" fmla="*/ 75 h 153"/>
                <a:gd name="T6" fmla="*/ 75 w 149"/>
                <a:gd name="T7" fmla="*/ 1 h 153"/>
                <a:gd name="T8" fmla="*/ 149 w 149"/>
                <a:gd name="T9" fmla="*/ 76 h 153"/>
              </a:gdLst>
              <a:ahLst/>
              <a:cxnLst>
                <a:cxn ang="0">
                  <a:pos x="T0" y="T1"/>
                </a:cxn>
                <a:cxn ang="0">
                  <a:pos x="T2" y="T3"/>
                </a:cxn>
                <a:cxn ang="0">
                  <a:pos x="T4" y="T5"/>
                </a:cxn>
                <a:cxn ang="0">
                  <a:pos x="T6" y="T7"/>
                </a:cxn>
                <a:cxn ang="0">
                  <a:pos x="T8" y="T9"/>
                </a:cxn>
              </a:cxnLst>
              <a:rect l="0" t="0" r="r" b="b"/>
              <a:pathLst>
                <a:path w="149" h="153">
                  <a:moveTo>
                    <a:pt x="149" y="76"/>
                  </a:moveTo>
                  <a:cubicBezTo>
                    <a:pt x="149" y="123"/>
                    <a:pt x="114" y="150"/>
                    <a:pt x="74" y="152"/>
                  </a:cubicBezTo>
                  <a:cubicBezTo>
                    <a:pt x="34" y="153"/>
                    <a:pt x="0" y="117"/>
                    <a:pt x="0" y="75"/>
                  </a:cubicBezTo>
                  <a:cubicBezTo>
                    <a:pt x="0" y="33"/>
                    <a:pt x="34" y="0"/>
                    <a:pt x="75" y="1"/>
                  </a:cubicBezTo>
                  <a:cubicBezTo>
                    <a:pt x="120" y="2"/>
                    <a:pt x="149" y="32"/>
                    <a:pt x="149"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1" name="组合 210"/>
          <p:cNvGrpSpPr/>
          <p:nvPr/>
        </p:nvGrpSpPr>
        <p:grpSpPr>
          <a:xfrm>
            <a:off x="426337" y="5108060"/>
            <a:ext cx="138545" cy="311260"/>
            <a:chOff x="3963988" y="-13096875"/>
            <a:chExt cx="1473200" cy="2957512"/>
          </a:xfrm>
          <a:solidFill>
            <a:srgbClr val="779F08"/>
          </a:solidFill>
        </p:grpSpPr>
        <p:sp>
          <p:nvSpPr>
            <p:cNvPr id="212" name="Freeform 175"/>
            <p:cNvSpPr>
              <a:spLocks/>
            </p:cNvSpPr>
            <p:nvPr/>
          </p:nvSpPr>
          <p:spPr bwMode="auto">
            <a:xfrm>
              <a:off x="3963988" y="-13096875"/>
              <a:ext cx="1473200" cy="2957512"/>
            </a:xfrm>
            <a:custGeom>
              <a:avLst/>
              <a:gdLst>
                <a:gd name="T0" fmla="*/ 162 w 463"/>
                <a:gd name="T1" fmla="*/ 62 h 930"/>
                <a:gd name="T2" fmla="*/ 158 w 463"/>
                <a:gd name="T3" fmla="*/ 15 h 930"/>
                <a:gd name="T4" fmla="*/ 163 w 463"/>
                <a:gd name="T5" fmla="*/ 12 h 930"/>
                <a:gd name="T6" fmla="*/ 212 w 463"/>
                <a:gd name="T7" fmla="*/ 3 h 930"/>
                <a:gd name="T8" fmla="*/ 233 w 463"/>
                <a:gd name="T9" fmla="*/ 43 h 930"/>
                <a:gd name="T10" fmla="*/ 186 w 463"/>
                <a:gd name="T11" fmla="*/ 119 h 930"/>
                <a:gd name="T12" fmla="*/ 87 w 463"/>
                <a:gd name="T13" fmla="*/ 274 h 930"/>
                <a:gd name="T14" fmla="*/ 86 w 463"/>
                <a:gd name="T15" fmla="*/ 279 h 930"/>
                <a:gd name="T16" fmla="*/ 150 w 463"/>
                <a:gd name="T17" fmla="*/ 317 h 930"/>
                <a:gd name="T18" fmla="*/ 168 w 463"/>
                <a:gd name="T19" fmla="*/ 311 h 930"/>
                <a:gd name="T20" fmla="*/ 230 w 463"/>
                <a:gd name="T21" fmla="*/ 253 h 930"/>
                <a:gd name="T22" fmla="*/ 280 w 463"/>
                <a:gd name="T23" fmla="*/ 232 h 930"/>
                <a:gd name="T24" fmla="*/ 372 w 463"/>
                <a:gd name="T25" fmla="*/ 233 h 930"/>
                <a:gd name="T26" fmla="*/ 422 w 463"/>
                <a:gd name="T27" fmla="*/ 284 h 930"/>
                <a:gd name="T28" fmla="*/ 423 w 463"/>
                <a:gd name="T29" fmla="*/ 556 h 930"/>
                <a:gd name="T30" fmla="*/ 443 w 463"/>
                <a:gd name="T31" fmla="*/ 712 h 930"/>
                <a:gd name="T32" fmla="*/ 451 w 463"/>
                <a:gd name="T33" fmla="*/ 771 h 930"/>
                <a:gd name="T34" fmla="*/ 462 w 463"/>
                <a:gd name="T35" fmla="*/ 872 h 930"/>
                <a:gd name="T36" fmla="*/ 420 w 463"/>
                <a:gd name="T37" fmla="*/ 927 h 930"/>
                <a:gd name="T38" fmla="*/ 365 w 463"/>
                <a:gd name="T39" fmla="*/ 874 h 930"/>
                <a:gd name="T40" fmla="*/ 326 w 463"/>
                <a:gd name="T41" fmla="*/ 595 h 930"/>
                <a:gd name="T42" fmla="*/ 315 w 463"/>
                <a:gd name="T43" fmla="*/ 614 h 930"/>
                <a:gd name="T44" fmla="*/ 292 w 463"/>
                <a:gd name="T45" fmla="*/ 759 h 930"/>
                <a:gd name="T46" fmla="*/ 267 w 463"/>
                <a:gd name="T47" fmla="*/ 889 h 930"/>
                <a:gd name="T48" fmla="*/ 211 w 463"/>
                <a:gd name="T49" fmla="*/ 927 h 930"/>
                <a:gd name="T50" fmla="*/ 173 w 463"/>
                <a:gd name="T51" fmla="*/ 876 h 930"/>
                <a:gd name="T52" fmla="*/ 184 w 463"/>
                <a:gd name="T53" fmla="*/ 802 h 930"/>
                <a:gd name="T54" fmla="*/ 197 w 463"/>
                <a:gd name="T55" fmla="*/ 730 h 930"/>
                <a:gd name="T56" fmla="*/ 224 w 463"/>
                <a:gd name="T57" fmla="*/ 581 h 930"/>
                <a:gd name="T58" fmla="*/ 233 w 463"/>
                <a:gd name="T59" fmla="*/ 368 h 930"/>
                <a:gd name="T60" fmla="*/ 189 w 463"/>
                <a:gd name="T61" fmla="*/ 410 h 930"/>
                <a:gd name="T62" fmla="*/ 140 w 463"/>
                <a:gd name="T63" fmla="*/ 416 h 930"/>
                <a:gd name="T64" fmla="*/ 69 w 463"/>
                <a:gd name="T65" fmla="*/ 372 h 930"/>
                <a:gd name="T66" fmla="*/ 50 w 463"/>
                <a:gd name="T67" fmla="*/ 367 h 930"/>
                <a:gd name="T68" fmla="*/ 19 w 463"/>
                <a:gd name="T69" fmla="*/ 363 h 930"/>
                <a:gd name="T70" fmla="*/ 8 w 463"/>
                <a:gd name="T71" fmla="*/ 333 h 930"/>
                <a:gd name="T72" fmla="*/ 12 w 463"/>
                <a:gd name="T73" fmla="*/ 293 h 930"/>
                <a:gd name="T74" fmla="*/ 50 w 463"/>
                <a:gd name="T75" fmla="*/ 257 h 930"/>
                <a:gd name="T76" fmla="*/ 64 w 463"/>
                <a:gd name="T77" fmla="*/ 250 h 930"/>
                <a:gd name="T78" fmla="*/ 162 w 463"/>
                <a:gd name="T79" fmla="*/ 62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 h="930">
                  <a:moveTo>
                    <a:pt x="162" y="62"/>
                  </a:moveTo>
                  <a:cubicBezTo>
                    <a:pt x="140" y="38"/>
                    <a:pt x="140" y="29"/>
                    <a:pt x="158" y="15"/>
                  </a:cubicBezTo>
                  <a:cubicBezTo>
                    <a:pt x="160" y="14"/>
                    <a:pt x="162" y="11"/>
                    <a:pt x="163" y="12"/>
                  </a:cubicBezTo>
                  <a:cubicBezTo>
                    <a:pt x="181" y="19"/>
                    <a:pt x="196" y="5"/>
                    <a:pt x="212" y="3"/>
                  </a:cubicBezTo>
                  <a:cubicBezTo>
                    <a:pt x="233" y="0"/>
                    <a:pt x="245" y="22"/>
                    <a:pt x="233" y="43"/>
                  </a:cubicBezTo>
                  <a:cubicBezTo>
                    <a:pt x="219" y="69"/>
                    <a:pt x="202" y="94"/>
                    <a:pt x="186" y="119"/>
                  </a:cubicBezTo>
                  <a:cubicBezTo>
                    <a:pt x="153" y="171"/>
                    <a:pt x="120" y="222"/>
                    <a:pt x="87" y="274"/>
                  </a:cubicBezTo>
                  <a:cubicBezTo>
                    <a:pt x="86" y="275"/>
                    <a:pt x="86" y="276"/>
                    <a:pt x="86" y="279"/>
                  </a:cubicBezTo>
                  <a:cubicBezTo>
                    <a:pt x="107" y="292"/>
                    <a:pt x="128" y="305"/>
                    <a:pt x="150" y="317"/>
                  </a:cubicBezTo>
                  <a:cubicBezTo>
                    <a:pt x="154" y="319"/>
                    <a:pt x="163" y="315"/>
                    <a:pt x="168" y="311"/>
                  </a:cubicBezTo>
                  <a:cubicBezTo>
                    <a:pt x="189" y="292"/>
                    <a:pt x="210" y="272"/>
                    <a:pt x="230" y="253"/>
                  </a:cubicBezTo>
                  <a:cubicBezTo>
                    <a:pt x="244" y="239"/>
                    <a:pt x="259" y="231"/>
                    <a:pt x="280" y="232"/>
                  </a:cubicBezTo>
                  <a:cubicBezTo>
                    <a:pt x="310" y="234"/>
                    <a:pt x="341" y="233"/>
                    <a:pt x="372" y="233"/>
                  </a:cubicBezTo>
                  <a:cubicBezTo>
                    <a:pt x="408" y="233"/>
                    <a:pt x="422" y="246"/>
                    <a:pt x="422" y="284"/>
                  </a:cubicBezTo>
                  <a:cubicBezTo>
                    <a:pt x="423" y="375"/>
                    <a:pt x="420" y="466"/>
                    <a:pt x="423" y="556"/>
                  </a:cubicBezTo>
                  <a:cubicBezTo>
                    <a:pt x="425" y="609"/>
                    <a:pt x="436" y="660"/>
                    <a:pt x="443" y="712"/>
                  </a:cubicBezTo>
                  <a:cubicBezTo>
                    <a:pt x="445" y="732"/>
                    <a:pt x="449" y="751"/>
                    <a:pt x="451" y="771"/>
                  </a:cubicBezTo>
                  <a:cubicBezTo>
                    <a:pt x="455" y="804"/>
                    <a:pt x="460" y="838"/>
                    <a:pt x="462" y="872"/>
                  </a:cubicBezTo>
                  <a:cubicBezTo>
                    <a:pt x="463" y="904"/>
                    <a:pt x="445" y="926"/>
                    <a:pt x="420" y="927"/>
                  </a:cubicBezTo>
                  <a:cubicBezTo>
                    <a:pt x="393" y="929"/>
                    <a:pt x="369" y="905"/>
                    <a:pt x="365" y="874"/>
                  </a:cubicBezTo>
                  <a:cubicBezTo>
                    <a:pt x="353" y="783"/>
                    <a:pt x="340" y="692"/>
                    <a:pt x="326" y="595"/>
                  </a:cubicBezTo>
                  <a:cubicBezTo>
                    <a:pt x="320" y="605"/>
                    <a:pt x="316" y="609"/>
                    <a:pt x="315" y="614"/>
                  </a:cubicBezTo>
                  <a:cubicBezTo>
                    <a:pt x="307" y="662"/>
                    <a:pt x="300" y="711"/>
                    <a:pt x="292" y="759"/>
                  </a:cubicBezTo>
                  <a:cubicBezTo>
                    <a:pt x="284" y="802"/>
                    <a:pt x="277" y="846"/>
                    <a:pt x="267" y="889"/>
                  </a:cubicBezTo>
                  <a:cubicBezTo>
                    <a:pt x="262" y="913"/>
                    <a:pt x="234" y="930"/>
                    <a:pt x="211" y="927"/>
                  </a:cubicBezTo>
                  <a:cubicBezTo>
                    <a:pt x="189" y="924"/>
                    <a:pt x="172" y="903"/>
                    <a:pt x="173" y="876"/>
                  </a:cubicBezTo>
                  <a:cubicBezTo>
                    <a:pt x="175" y="851"/>
                    <a:pt x="180" y="826"/>
                    <a:pt x="184" y="802"/>
                  </a:cubicBezTo>
                  <a:cubicBezTo>
                    <a:pt x="188" y="778"/>
                    <a:pt x="193" y="754"/>
                    <a:pt x="197" y="730"/>
                  </a:cubicBezTo>
                  <a:cubicBezTo>
                    <a:pt x="206" y="680"/>
                    <a:pt x="213" y="631"/>
                    <a:pt x="224" y="581"/>
                  </a:cubicBezTo>
                  <a:cubicBezTo>
                    <a:pt x="238" y="512"/>
                    <a:pt x="231" y="443"/>
                    <a:pt x="233" y="368"/>
                  </a:cubicBezTo>
                  <a:cubicBezTo>
                    <a:pt x="216" y="385"/>
                    <a:pt x="202" y="397"/>
                    <a:pt x="189" y="410"/>
                  </a:cubicBezTo>
                  <a:cubicBezTo>
                    <a:pt x="174" y="425"/>
                    <a:pt x="160" y="430"/>
                    <a:pt x="140" y="416"/>
                  </a:cubicBezTo>
                  <a:cubicBezTo>
                    <a:pt x="118" y="399"/>
                    <a:pt x="93" y="386"/>
                    <a:pt x="69" y="372"/>
                  </a:cubicBezTo>
                  <a:cubicBezTo>
                    <a:pt x="64" y="369"/>
                    <a:pt x="57" y="368"/>
                    <a:pt x="50" y="367"/>
                  </a:cubicBezTo>
                  <a:cubicBezTo>
                    <a:pt x="40" y="366"/>
                    <a:pt x="29" y="366"/>
                    <a:pt x="19" y="363"/>
                  </a:cubicBezTo>
                  <a:cubicBezTo>
                    <a:pt x="4" y="358"/>
                    <a:pt x="0" y="349"/>
                    <a:pt x="8" y="333"/>
                  </a:cubicBezTo>
                  <a:cubicBezTo>
                    <a:pt x="14" y="322"/>
                    <a:pt x="12" y="306"/>
                    <a:pt x="12" y="293"/>
                  </a:cubicBezTo>
                  <a:cubicBezTo>
                    <a:pt x="13" y="270"/>
                    <a:pt x="27" y="258"/>
                    <a:pt x="50" y="257"/>
                  </a:cubicBezTo>
                  <a:cubicBezTo>
                    <a:pt x="55" y="257"/>
                    <a:pt x="62" y="254"/>
                    <a:pt x="64" y="250"/>
                  </a:cubicBezTo>
                  <a:cubicBezTo>
                    <a:pt x="97" y="187"/>
                    <a:pt x="129" y="125"/>
                    <a:pt x="162"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3" name="Freeform 176"/>
            <p:cNvSpPr>
              <a:spLocks/>
            </p:cNvSpPr>
            <p:nvPr/>
          </p:nvSpPr>
          <p:spPr bwMode="auto">
            <a:xfrm>
              <a:off x="4762500" y="-12871450"/>
              <a:ext cx="477838" cy="477837"/>
            </a:xfrm>
            <a:custGeom>
              <a:avLst/>
              <a:gdLst>
                <a:gd name="T0" fmla="*/ 150 w 150"/>
                <a:gd name="T1" fmla="*/ 74 h 150"/>
                <a:gd name="T2" fmla="*/ 74 w 150"/>
                <a:gd name="T3" fmla="*/ 150 h 150"/>
                <a:gd name="T4" fmla="*/ 0 w 150"/>
                <a:gd name="T5" fmla="*/ 73 h 150"/>
                <a:gd name="T6" fmla="*/ 81 w 150"/>
                <a:gd name="T7" fmla="*/ 0 h 150"/>
                <a:gd name="T8" fmla="*/ 150 w 150"/>
                <a:gd name="T9" fmla="*/ 74 h 150"/>
              </a:gdLst>
              <a:ahLst/>
              <a:cxnLst>
                <a:cxn ang="0">
                  <a:pos x="T0" y="T1"/>
                </a:cxn>
                <a:cxn ang="0">
                  <a:pos x="T2" y="T3"/>
                </a:cxn>
                <a:cxn ang="0">
                  <a:pos x="T4" y="T5"/>
                </a:cxn>
                <a:cxn ang="0">
                  <a:pos x="T6" y="T7"/>
                </a:cxn>
                <a:cxn ang="0">
                  <a:pos x="T8" y="T9"/>
                </a:cxn>
              </a:cxnLst>
              <a:rect l="0" t="0" r="r" b="b"/>
              <a:pathLst>
                <a:path w="150" h="150">
                  <a:moveTo>
                    <a:pt x="150" y="74"/>
                  </a:moveTo>
                  <a:cubicBezTo>
                    <a:pt x="149" y="118"/>
                    <a:pt x="116" y="150"/>
                    <a:pt x="74" y="150"/>
                  </a:cubicBezTo>
                  <a:cubicBezTo>
                    <a:pt x="33" y="149"/>
                    <a:pt x="0" y="113"/>
                    <a:pt x="0" y="73"/>
                  </a:cubicBezTo>
                  <a:cubicBezTo>
                    <a:pt x="0" y="30"/>
                    <a:pt x="35" y="0"/>
                    <a:pt x="81" y="0"/>
                  </a:cubicBezTo>
                  <a:cubicBezTo>
                    <a:pt x="121" y="1"/>
                    <a:pt x="150" y="32"/>
                    <a:pt x="150"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4" name="组合 213"/>
          <p:cNvGrpSpPr/>
          <p:nvPr/>
        </p:nvGrpSpPr>
        <p:grpSpPr>
          <a:xfrm>
            <a:off x="2515574" y="4655837"/>
            <a:ext cx="230834" cy="310337"/>
            <a:chOff x="-10160000" y="-8150225"/>
            <a:chExt cx="2093913" cy="2951162"/>
          </a:xfrm>
          <a:solidFill>
            <a:srgbClr val="779F08"/>
          </a:solidFill>
        </p:grpSpPr>
        <p:sp>
          <p:nvSpPr>
            <p:cNvPr id="215" name="Freeform 179"/>
            <p:cNvSpPr>
              <a:spLocks/>
            </p:cNvSpPr>
            <p:nvPr/>
          </p:nvSpPr>
          <p:spPr bwMode="auto">
            <a:xfrm>
              <a:off x="-10048875" y="-8150225"/>
              <a:ext cx="1982788" cy="2951162"/>
            </a:xfrm>
            <a:custGeom>
              <a:avLst/>
              <a:gdLst>
                <a:gd name="T0" fmla="*/ 311 w 623"/>
                <a:gd name="T1" fmla="*/ 160 h 928"/>
                <a:gd name="T2" fmla="*/ 469 w 623"/>
                <a:gd name="T3" fmla="*/ 196 h 928"/>
                <a:gd name="T4" fmla="*/ 585 w 623"/>
                <a:gd name="T5" fmla="*/ 202 h 928"/>
                <a:gd name="T6" fmla="*/ 623 w 623"/>
                <a:gd name="T7" fmla="*/ 241 h 928"/>
                <a:gd name="T8" fmla="*/ 585 w 623"/>
                <a:gd name="T9" fmla="*/ 281 h 928"/>
                <a:gd name="T10" fmla="*/ 444 w 623"/>
                <a:gd name="T11" fmla="*/ 277 h 928"/>
                <a:gd name="T12" fmla="*/ 374 w 623"/>
                <a:gd name="T13" fmla="*/ 275 h 928"/>
                <a:gd name="T14" fmla="*/ 355 w 623"/>
                <a:gd name="T15" fmla="*/ 291 h 928"/>
                <a:gd name="T16" fmla="*/ 301 w 623"/>
                <a:gd name="T17" fmla="*/ 464 h 928"/>
                <a:gd name="T18" fmla="*/ 308 w 623"/>
                <a:gd name="T19" fmla="*/ 497 h 928"/>
                <a:gd name="T20" fmla="*/ 359 w 623"/>
                <a:gd name="T21" fmla="*/ 576 h 928"/>
                <a:gd name="T22" fmla="*/ 363 w 623"/>
                <a:gd name="T23" fmla="*/ 624 h 928"/>
                <a:gd name="T24" fmla="*/ 299 w 623"/>
                <a:gd name="T25" fmla="*/ 830 h 928"/>
                <a:gd name="T26" fmla="*/ 242 w 623"/>
                <a:gd name="T27" fmla="*/ 885 h 928"/>
                <a:gd name="T28" fmla="*/ 282 w 623"/>
                <a:gd name="T29" fmla="*/ 899 h 928"/>
                <a:gd name="T30" fmla="*/ 297 w 623"/>
                <a:gd name="T31" fmla="*/ 890 h 928"/>
                <a:gd name="T32" fmla="*/ 317 w 623"/>
                <a:gd name="T33" fmla="*/ 887 h 928"/>
                <a:gd name="T34" fmla="*/ 322 w 623"/>
                <a:gd name="T35" fmla="*/ 911 h 928"/>
                <a:gd name="T36" fmla="*/ 305 w 623"/>
                <a:gd name="T37" fmla="*/ 926 h 928"/>
                <a:gd name="T38" fmla="*/ 271 w 623"/>
                <a:gd name="T39" fmla="*/ 924 h 928"/>
                <a:gd name="T40" fmla="*/ 160 w 623"/>
                <a:gd name="T41" fmla="*/ 889 h 928"/>
                <a:gd name="T42" fmla="*/ 144 w 623"/>
                <a:gd name="T43" fmla="*/ 868 h 928"/>
                <a:gd name="T44" fmla="*/ 166 w 623"/>
                <a:gd name="T45" fmla="*/ 862 h 928"/>
                <a:gd name="T46" fmla="*/ 225 w 623"/>
                <a:gd name="T47" fmla="*/ 880 h 928"/>
                <a:gd name="T48" fmla="*/ 202 w 623"/>
                <a:gd name="T49" fmla="*/ 844 h 928"/>
                <a:gd name="T50" fmla="*/ 210 w 623"/>
                <a:gd name="T51" fmla="*/ 801 h 928"/>
                <a:gd name="T52" fmla="*/ 250 w 623"/>
                <a:gd name="T53" fmla="*/ 670 h 928"/>
                <a:gd name="T54" fmla="*/ 151 w 623"/>
                <a:gd name="T55" fmla="*/ 676 h 928"/>
                <a:gd name="T56" fmla="*/ 38 w 623"/>
                <a:gd name="T57" fmla="*/ 680 h 928"/>
                <a:gd name="T58" fmla="*/ 5 w 623"/>
                <a:gd name="T59" fmla="*/ 632 h 928"/>
                <a:gd name="T60" fmla="*/ 45 w 623"/>
                <a:gd name="T61" fmla="*/ 592 h 928"/>
                <a:gd name="T62" fmla="*/ 212 w 623"/>
                <a:gd name="T63" fmla="*/ 577 h 928"/>
                <a:gd name="T64" fmla="*/ 183 w 623"/>
                <a:gd name="T65" fmla="*/ 546 h 928"/>
                <a:gd name="T66" fmla="*/ 132 w 623"/>
                <a:gd name="T67" fmla="*/ 496 h 928"/>
                <a:gd name="T68" fmla="*/ 115 w 623"/>
                <a:gd name="T69" fmla="*/ 418 h 928"/>
                <a:gd name="T70" fmla="*/ 180 w 623"/>
                <a:gd name="T71" fmla="*/ 214 h 928"/>
                <a:gd name="T72" fmla="*/ 133 w 623"/>
                <a:gd name="T73" fmla="*/ 206 h 928"/>
                <a:gd name="T74" fmla="*/ 106 w 623"/>
                <a:gd name="T75" fmla="*/ 224 h 928"/>
                <a:gd name="T76" fmla="*/ 79 w 623"/>
                <a:gd name="T77" fmla="*/ 303 h 928"/>
                <a:gd name="T78" fmla="*/ 28 w 623"/>
                <a:gd name="T79" fmla="*/ 327 h 928"/>
                <a:gd name="T80" fmla="*/ 5 w 623"/>
                <a:gd name="T81" fmla="*/ 280 h 928"/>
                <a:gd name="T82" fmla="*/ 23 w 623"/>
                <a:gd name="T83" fmla="*/ 221 h 928"/>
                <a:gd name="T84" fmla="*/ 44 w 623"/>
                <a:gd name="T85" fmla="*/ 160 h 928"/>
                <a:gd name="T86" fmla="*/ 90 w 623"/>
                <a:gd name="T87" fmla="*/ 126 h 928"/>
                <a:gd name="T88" fmla="*/ 266 w 623"/>
                <a:gd name="T89" fmla="*/ 146 h 928"/>
                <a:gd name="T90" fmla="*/ 282 w 623"/>
                <a:gd name="T91" fmla="*/ 148 h 928"/>
                <a:gd name="T92" fmla="*/ 267 w 623"/>
                <a:gd name="T93" fmla="*/ 29 h 928"/>
                <a:gd name="T94" fmla="*/ 356 w 623"/>
                <a:gd name="T95" fmla="*/ 14 h 928"/>
                <a:gd name="T96" fmla="*/ 397 w 623"/>
                <a:gd name="T97" fmla="*/ 89 h 928"/>
                <a:gd name="T98" fmla="*/ 311 w 623"/>
                <a:gd name="T99" fmla="*/ 16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3" h="928">
                  <a:moveTo>
                    <a:pt x="311" y="160"/>
                  </a:moveTo>
                  <a:cubicBezTo>
                    <a:pt x="365" y="176"/>
                    <a:pt x="413" y="199"/>
                    <a:pt x="469" y="196"/>
                  </a:cubicBezTo>
                  <a:cubicBezTo>
                    <a:pt x="507" y="194"/>
                    <a:pt x="546" y="200"/>
                    <a:pt x="585" y="202"/>
                  </a:cubicBezTo>
                  <a:cubicBezTo>
                    <a:pt x="605" y="204"/>
                    <a:pt x="623" y="223"/>
                    <a:pt x="623" y="241"/>
                  </a:cubicBezTo>
                  <a:cubicBezTo>
                    <a:pt x="623" y="259"/>
                    <a:pt x="604" y="281"/>
                    <a:pt x="585" y="281"/>
                  </a:cubicBezTo>
                  <a:cubicBezTo>
                    <a:pt x="538" y="281"/>
                    <a:pt x="491" y="279"/>
                    <a:pt x="444" y="277"/>
                  </a:cubicBezTo>
                  <a:cubicBezTo>
                    <a:pt x="421" y="276"/>
                    <a:pt x="397" y="274"/>
                    <a:pt x="374" y="275"/>
                  </a:cubicBezTo>
                  <a:cubicBezTo>
                    <a:pt x="367" y="275"/>
                    <a:pt x="357" y="284"/>
                    <a:pt x="355" y="291"/>
                  </a:cubicBezTo>
                  <a:cubicBezTo>
                    <a:pt x="336" y="348"/>
                    <a:pt x="318" y="406"/>
                    <a:pt x="301" y="464"/>
                  </a:cubicBezTo>
                  <a:cubicBezTo>
                    <a:pt x="298" y="474"/>
                    <a:pt x="302" y="488"/>
                    <a:pt x="308" y="497"/>
                  </a:cubicBezTo>
                  <a:cubicBezTo>
                    <a:pt x="324" y="524"/>
                    <a:pt x="342" y="550"/>
                    <a:pt x="359" y="576"/>
                  </a:cubicBezTo>
                  <a:cubicBezTo>
                    <a:pt x="369" y="591"/>
                    <a:pt x="369" y="606"/>
                    <a:pt x="363" y="624"/>
                  </a:cubicBezTo>
                  <a:cubicBezTo>
                    <a:pt x="341" y="692"/>
                    <a:pt x="320" y="761"/>
                    <a:pt x="299" y="830"/>
                  </a:cubicBezTo>
                  <a:cubicBezTo>
                    <a:pt x="291" y="858"/>
                    <a:pt x="277" y="881"/>
                    <a:pt x="242" y="885"/>
                  </a:cubicBezTo>
                  <a:cubicBezTo>
                    <a:pt x="255" y="890"/>
                    <a:pt x="268" y="895"/>
                    <a:pt x="282" y="899"/>
                  </a:cubicBezTo>
                  <a:cubicBezTo>
                    <a:pt x="286" y="900"/>
                    <a:pt x="296" y="895"/>
                    <a:pt x="297" y="890"/>
                  </a:cubicBezTo>
                  <a:cubicBezTo>
                    <a:pt x="303" y="877"/>
                    <a:pt x="311" y="879"/>
                    <a:pt x="317" y="887"/>
                  </a:cubicBezTo>
                  <a:cubicBezTo>
                    <a:pt x="321" y="894"/>
                    <a:pt x="324" y="904"/>
                    <a:pt x="322" y="911"/>
                  </a:cubicBezTo>
                  <a:cubicBezTo>
                    <a:pt x="320" y="918"/>
                    <a:pt x="312" y="925"/>
                    <a:pt x="305" y="926"/>
                  </a:cubicBezTo>
                  <a:cubicBezTo>
                    <a:pt x="294" y="928"/>
                    <a:pt x="282" y="928"/>
                    <a:pt x="271" y="924"/>
                  </a:cubicBezTo>
                  <a:cubicBezTo>
                    <a:pt x="234" y="913"/>
                    <a:pt x="197" y="901"/>
                    <a:pt x="160" y="889"/>
                  </a:cubicBezTo>
                  <a:cubicBezTo>
                    <a:pt x="150" y="885"/>
                    <a:pt x="140" y="881"/>
                    <a:pt x="144" y="868"/>
                  </a:cubicBezTo>
                  <a:cubicBezTo>
                    <a:pt x="148" y="854"/>
                    <a:pt x="156" y="858"/>
                    <a:pt x="166" y="862"/>
                  </a:cubicBezTo>
                  <a:cubicBezTo>
                    <a:pt x="186" y="869"/>
                    <a:pt x="206" y="874"/>
                    <a:pt x="225" y="880"/>
                  </a:cubicBezTo>
                  <a:cubicBezTo>
                    <a:pt x="216" y="867"/>
                    <a:pt x="204" y="856"/>
                    <a:pt x="202" y="844"/>
                  </a:cubicBezTo>
                  <a:cubicBezTo>
                    <a:pt x="199" y="830"/>
                    <a:pt x="206" y="815"/>
                    <a:pt x="210" y="801"/>
                  </a:cubicBezTo>
                  <a:cubicBezTo>
                    <a:pt x="223" y="759"/>
                    <a:pt x="236" y="717"/>
                    <a:pt x="250" y="670"/>
                  </a:cubicBezTo>
                  <a:cubicBezTo>
                    <a:pt x="215" y="672"/>
                    <a:pt x="183" y="674"/>
                    <a:pt x="151" y="676"/>
                  </a:cubicBezTo>
                  <a:cubicBezTo>
                    <a:pt x="114" y="678"/>
                    <a:pt x="76" y="682"/>
                    <a:pt x="38" y="680"/>
                  </a:cubicBezTo>
                  <a:cubicBezTo>
                    <a:pt x="16" y="680"/>
                    <a:pt x="3" y="656"/>
                    <a:pt x="5" y="632"/>
                  </a:cubicBezTo>
                  <a:cubicBezTo>
                    <a:pt x="7" y="605"/>
                    <a:pt x="18" y="595"/>
                    <a:pt x="45" y="592"/>
                  </a:cubicBezTo>
                  <a:cubicBezTo>
                    <a:pt x="99" y="587"/>
                    <a:pt x="153" y="582"/>
                    <a:pt x="212" y="577"/>
                  </a:cubicBezTo>
                  <a:cubicBezTo>
                    <a:pt x="200" y="564"/>
                    <a:pt x="192" y="555"/>
                    <a:pt x="183" y="546"/>
                  </a:cubicBezTo>
                  <a:cubicBezTo>
                    <a:pt x="166" y="529"/>
                    <a:pt x="149" y="512"/>
                    <a:pt x="132" y="496"/>
                  </a:cubicBezTo>
                  <a:cubicBezTo>
                    <a:pt x="106" y="474"/>
                    <a:pt x="106" y="448"/>
                    <a:pt x="115" y="418"/>
                  </a:cubicBezTo>
                  <a:cubicBezTo>
                    <a:pt x="137" y="351"/>
                    <a:pt x="158" y="283"/>
                    <a:pt x="180" y="214"/>
                  </a:cubicBezTo>
                  <a:cubicBezTo>
                    <a:pt x="164" y="211"/>
                    <a:pt x="149" y="207"/>
                    <a:pt x="133" y="206"/>
                  </a:cubicBezTo>
                  <a:cubicBezTo>
                    <a:pt x="121" y="205"/>
                    <a:pt x="110" y="208"/>
                    <a:pt x="106" y="224"/>
                  </a:cubicBezTo>
                  <a:cubicBezTo>
                    <a:pt x="98" y="250"/>
                    <a:pt x="89" y="277"/>
                    <a:pt x="79" y="303"/>
                  </a:cubicBezTo>
                  <a:cubicBezTo>
                    <a:pt x="70" y="326"/>
                    <a:pt x="52" y="334"/>
                    <a:pt x="28" y="327"/>
                  </a:cubicBezTo>
                  <a:cubicBezTo>
                    <a:pt x="11" y="322"/>
                    <a:pt x="0" y="301"/>
                    <a:pt x="5" y="280"/>
                  </a:cubicBezTo>
                  <a:cubicBezTo>
                    <a:pt x="10" y="260"/>
                    <a:pt x="17" y="241"/>
                    <a:pt x="23" y="221"/>
                  </a:cubicBezTo>
                  <a:cubicBezTo>
                    <a:pt x="29" y="201"/>
                    <a:pt x="37" y="181"/>
                    <a:pt x="44" y="160"/>
                  </a:cubicBezTo>
                  <a:cubicBezTo>
                    <a:pt x="51" y="137"/>
                    <a:pt x="65" y="123"/>
                    <a:pt x="90" y="126"/>
                  </a:cubicBezTo>
                  <a:cubicBezTo>
                    <a:pt x="148" y="134"/>
                    <a:pt x="209" y="125"/>
                    <a:pt x="266" y="146"/>
                  </a:cubicBezTo>
                  <a:cubicBezTo>
                    <a:pt x="269" y="148"/>
                    <a:pt x="274" y="147"/>
                    <a:pt x="282" y="148"/>
                  </a:cubicBezTo>
                  <a:cubicBezTo>
                    <a:pt x="242" y="111"/>
                    <a:pt x="235" y="70"/>
                    <a:pt x="267" y="29"/>
                  </a:cubicBezTo>
                  <a:cubicBezTo>
                    <a:pt x="285" y="6"/>
                    <a:pt x="328" y="0"/>
                    <a:pt x="356" y="14"/>
                  </a:cubicBezTo>
                  <a:cubicBezTo>
                    <a:pt x="384" y="28"/>
                    <a:pt x="403" y="60"/>
                    <a:pt x="397" y="89"/>
                  </a:cubicBezTo>
                  <a:cubicBezTo>
                    <a:pt x="391" y="119"/>
                    <a:pt x="376" y="152"/>
                    <a:pt x="311"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6" name="Freeform 180"/>
            <p:cNvSpPr>
              <a:spLocks/>
            </p:cNvSpPr>
            <p:nvPr/>
          </p:nvSpPr>
          <p:spPr bwMode="auto">
            <a:xfrm>
              <a:off x="-10160000" y="-6362700"/>
              <a:ext cx="193675" cy="576262"/>
            </a:xfrm>
            <a:custGeom>
              <a:avLst/>
              <a:gdLst>
                <a:gd name="T0" fmla="*/ 27 w 61"/>
                <a:gd name="T1" fmla="*/ 4 h 181"/>
                <a:gd name="T2" fmla="*/ 35 w 61"/>
                <a:gd name="T3" fmla="*/ 131 h 181"/>
                <a:gd name="T4" fmla="*/ 52 w 61"/>
                <a:gd name="T5" fmla="*/ 149 h 181"/>
                <a:gd name="T6" fmla="*/ 61 w 61"/>
                <a:gd name="T7" fmla="*/ 161 h 181"/>
                <a:gd name="T8" fmla="*/ 36 w 61"/>
                <a:gd name="T9" fmla="*/ 180 h 181"/>
                <a:gd name="T10" fmla="*/ 10 w 61"/>
                <a:gd name="T11" fmla="*/ 157 h 181"/>
                <a:gd name="T12" fmla="*/ 1 w 61"/>
                <a:gd name="T13" fmla="*/ 18 h 181"/>
                <a:gd name="T14" fmla="*/ 27 w 61"/>
                <a:gd name="T15" fmla="*/ 4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81">
                  <a:moveTo>
                    <a:pt x="27" y="4"/>
                  </a:moveTo>
                  <a:cubicBezTo>
                    <a:pt x="30" y="47"/>
                    <a:pt x="32" y="89"/>
                    <a:pt x="35" y="131"/>
                  </a:cubicBezTo>
                  <a:cubicBezTo>
                    <a:pt x="36" y="142"/>
                    <a:pt x="33" y="156"/>
                    <a:pt x="52" y="149"/>
                  </a:cubicBezTo>
                  <a:cubicBezTo>
                    <a:pt x="54" y="149"/>
                    <a:pt x="61" y="158"/>
                    <a:pt x="61" y="161"/>
                  </a:cubicBezTo>
                  <a:cubicBezTo>
                    <a:pt x="58" y="174"/>
                    <a:pt x="50" y="181"/>
                    <a:pt x="36" y="180"/>
                  </a:cubicBezTo>
                  <a:cubicBezTo>
                    <a:pt x="20" y="179"/>
                    <a:pt x="11" y="171"/>
                    <a:pt x="10" y="157"/>
                  </a:cubicBezTo>
                  <a:cubicBezTo>
                    <a:pt x="6" y="111"/>
                    <a:pt x="4" y="64"/>
                    <a:pt x="1" y="18"/>
                  </a:cubicBezTo>
                  <a:cubicBezTo>
                    <a:pt x="0" y="1"/>
                    <a:pt x="10" y="0"/>
                    <a:pt x="27"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7" name="组合 216"/>
          <p:cNvGrpSpPr/>
          <p:nvPr/>
        </p:nvGrpSpPr>
        <p:grpSpPr>
          <a:xfrm>
            <a:off x="620104" y="5108990"/>
            <a:ext cx="361307" cy="313693"/>
            <a:chOff x="-1500187" y="-17322800"/>
            <a:chExt cx="2867025" cy="2489200"/>
          </a:xfrm>
          <a:solidFill>
            <a:srgbClr val="779F08"/>
          </a:solidFill>
        </p:grpSpPr>
        <p:sp>
          <p:nvSpPr>
            <p:cNvPr id="218" name="Freeform 181"/>
            <p:cNvSpPr>
              <a:spLocks noEditPoints="1"/>
            </p:cNvSpPr>
            <p:nvPr/>
          </p:nvSpPr>
          <p:spPr bwMode="auto">
            <a:xfrm>
              <a:off x="-1500187" y="-16954500"/>
              <a:ext cx="2673350" cy="2120900"/>
            </a:xfrm>
            <a:custGeom>
              <a:avLst/>
              <a:gdLst>
                <a:gd name="T0" fmla="*/ 208 w 840"/>
                <a:gd name="T1" fmla="*/ 389 h 667"/>
                <a:gd name="T2" fmla="*/ 125 w 840"/>
                <a:gd name="T3" fmla="*/ 563 h 667"/>
                <a:gd name="T4" fmla="*/ 86 w 840"/>
                <a:gd name="T5" fmla="*/ 615 h 667"/>
                <a:gd name="T6" fmla="*/ 26 w 840"/>
                <a:gd name="T7" fmla="*/ 631 h 667"/>
                <a:gd name="T8" fmla="*/ 16 w 840"/>
                <a:gd name="T9" fmla="*/ 568 h 667"/>
                <a:gd name="T10" fmla="*/ 97 w 840"/>
                <a:gd name="T11" fmla="*/ 461 h 667"/>
                <a:gd name="T12" fmla="*/ 117 w 840"/>
                <a:gd name="T13" fmla="*/ 361 h 667"/>
                <a:gd name="T14" fmla="*/ 140 w 840"/>
                <a:gd name="T15" fmla="*/ 228 h 667"/>
                <a:gd name="T16" fmla="*/ 177 w 840"/>
                <a:gd name="T17" fmla="*/ 169 h 667"/>
                <a:gd name="T18" fmla="*/ 176 w 840"/>
                <a:gd name="T19" fmla="*/ 132 h 667"/>
                <a:gd name="T20" fmla="*/ 162 w 840"/>
                <a:gd name="T21" fmla="*/ 111 h 667"/>
                <a:gd name="T22" fmla="*/ 176 w 840"/>
                <a:gd name="T23" fmla="*/ 49 h 667"/>
                <a:gd name="T24" fmla="*/ 252 w 840"/>
                <a:gd name="T25" fmla="*/ 5 h 667"/>
                <a:gd name="T26" fmla="*/ 290 w 840"/>
                <a:gd name="T27" fmla="*/ 6 h 667"/>
                <a:gd name="T28" fmla="*/ 425 w 840"/>
                <a:gd name="T29" fmla="*/ 89 h 667"/>
                <a:gd name="T30" fmla="*/ 489 w 840"/>
                <a:gd name="T31" fmla="*/ 168 h 667"/>
                <a:gd name="T32" fmla="*/ 573 w 840"/>
                <a:gd name="T33" fmla="*/ 207 h 667"/>
                <a:gd name="T34" fmla="*/ 577 w 840"/>
                <a:gd name="T35" fmla="*/ 207 h 667"/>
                <a:gd name="T36" fmla="*/ 656 w 840"/>
                <a:gd name="T37" fmla="*/ 170 h 667"/>
                <a:gd name="T38" fmla="*/ 663 w 840"/>
                <a:gd name="T39" fmla="*/ 155 h 667"/>
                <a:gd name="T40" fmla="*/ 735 w 840"/>
                <a:gd name="T41" fmla="*/ 13 h 667"/>
                <a:gd name="T42" fmla="*/ 806 w 840"/>
                <a:gd name="T43" fmla="*/ 14 h 667"/>
                <a:gd name="T44" fmla="*/ 831 w 840"/>
                <a:gd name="T45" fmla="*/ 53 h 667"/>
                <a:gd name="T46" fmla="*/ 731 w 840"/>
                <a:gd name="T47" fmla="*/ 184 h 667"/>
                <a:gd name="T48" fmla="*/ 699 w 840"/>
                <a:gd name="T49" fmla="*/ 180 h 667"/>
                <a:gd name="T50" fmla="*/ 665 w 840"/>
                <a:gd name="T51" fmla="*/ 187 h 667"/>
                <a:gd name="T52" fmla="*/ 631 w 840"/>
                <a:gd name="T53" fmla="*/ 255 h 667"/>
                <a:gd name="T54" fmla="*/ 594 w 840"/>
                <a:gd name="T55" fmla="*/ 286 h 667"/>
                <a:gd name="T56" fmla="*/ 522 w 840"/>
                <a:gd name="T57" fmla="*/ 286 h 667"/>
                <a:gd name="T58" fmla="*/ 446 w 840"/>
                <a:gd name="T59" fmla="*/ 241 h 667"/>
                <a:gd name="T60" fmla="*/ 397 w 840"/>
                <a:gd name="T61" fmla="*/ 177 h 667"/>
                <a:gd name="T62" fmla="*/ 298 w 840"/>
                <a:gd name="T63" fmla="*/ 337 h 667"/>
                <a:gd name="T64" fmla="*/ 302 w 840"/>
                <a:gd name="T65" fmla="*/ 355 h 667"/>
                <a:gd name="T66" fmla="*/ 355 w 840"/>
                <a:gd name="T67" fmla="*/ 403 h 667"/>
                <a:gd name="T68" fmla="*/ 375 w 840"/>
                <a:gd name="T69" fmla="*/ 450 h 667"/>
                <a:gd name="T70" fmla="*/ 371 w 840"/>
                <a:gd name="T71" fmla="*/ 622 h 667"/>
                <a:gd name="T72" fmla="*/ 342 w 840"/>
                <a:gd name="T73" fmla="*/ 663 h 667"/>
                <a:gd name="T74" fmla="*/ 293 w 840"/>
                <a:gd name="T75" fmla="*/ 642 h 667"/>
                <a:gd name="T76" fmla="*/ 289 w 840"/>
                <a:gd name="T77" fmla="*/ 620 h 667"/>
                <a:gd name="T78" fmla="*/ 289 w 840"/>
                <a:gd name="T79" fmla="*/ 477 h 667"/>
                <a:gd name="T80" fmla="*/ 276 w 840"/>
                <a:gd name="T81" fmla="*/ 447 h 667"/>
                <a:gd name="T82" fmla="*/ 208 w 840"/>
                <a:gd name="T83" fmla="*/ 389 h 667"/>
                <a:gd name="T84" fmla="*/ 822 w 840"/>
                <a:gd name="T85" fmla="*/ 69 h 667"/>
                <a:gd name="T86" fmla="*/ 758 w 840"/>
                <a:gd name="T87" fmla="*/ 19 h 667"/>
                <a:gd name="T88" fmla="*/ 669 w 840"/>
                <a:gd name="T89" fmla="*/ 125 h 667"/>
                <a:gd name="T90" fmla="*/ 694 w 840"/>
                <a:gd name="T91" fmla="*/ 163 h 667"/>
                <a:gd name="T92" fmla="*/ 753 w 840"/>
                <a:gd name="T93" fmla="*/ 160 h 667"/>
                <a:gd name="T94" fmla="*/ 822 w 840"/>
                <a:gd name="T95" fmla="*/ 6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0" h="667">
                  <a:moveTo>
                    <a:pt x="208" y="389"/>
                  </a:moveTo>
                  <a:cubicBezTo>
                    <a:pt x="216" y="467"/>
                    <a:pt x="161" y="510"/>
                    <a:pt x="125" y="563"/>
                  </a:cubicBezTo>
                  <a:cubicBezTo>
                    <a:pt x="113" y="581"/>
                    <a:pt x="98" y="597"/>
                    <a:pt x="86" y="615"/>
                  </a:cubicBezTo>
                  <a:cubicBezTo>
                    <a:pt x="68" y="640"/>
                    <a:pt x="49" y="645"/>
                    <a:pt x="26" y="631"/>
                  </a:cubicBezTo>
                  <a:cubicBezTo>
                    <a:pt x="5" y="618"/>
                    <a:pt x="0" y="591"/>
                    <a:pt x="16" y="568"/>
                  </a:cubicBezTo>
                  <a:cubicBezTo>
                    <a:pt x="42" y="532"/>
                    <a:pt x="67" y="494"/>
                    <a:pt x="97" y="461"/>
                  </a:cubicBezTo>
                  <a:cubicBezTo>
                    <a:pt x="126" y="430"/>
                    <a:pt x="123" y="396"/>
                    <a:pt x="117" y="361"/>
                  </a:cubicBezTo>
                  <a:cubicBezTo>
                    <a:pt x="109" y="313"/>
                    <a:pt x="109" y="269"/>
                    <a:pt x="140" y="228"/>
                  </a:cubicBezTo>
                  <a:cubicBezTo>
                    <a:pt x="154" y="210"/>
                    <a:pt x="164" y="188"/>
                    <a:pt x="177" y="169"/>
                  </a:cubicBezTo>
                  <a:cubicBezTo>
                    <a:pt x="187" y="155"/>
                    <a:pt x="187" y="144"/>
                    <a:pt x="176" y="132"/>
                  </a:cubicBezTo>
                  <a:cubicBezTo>
                    <a:pt x="171" y="125"/>
                    <a:pt x="166" y="118"/>
                    <a:pt x="162" y="111"/>
                  </a:cubicBezTo>
                  <a:cubicBezTo>
                    <a:pt x="151" y="90"/>
                    <a:pt x="156" y="62"/>
                    <a:pt x="176" y="49"/>
                  </a:cubicBezTo>
                  <a:cubicBezTo>
                    <a:pt x="201" y="33"/>
                    <a:pt x="225" y="17"/>
                    <a:pt x="252" y="5"/>
                  </a:cubicBezTo>
                  <a:cubicBezTo>
                    <a:pt x="262" y="0"/>
                    <a:pt x="280" y="0"/>
                    <a:pt x="290" y="6"/>
                  </a:cubicBezTo>
                  <a:cubicBezTo>
                    <a:pt x="336" y="32"/>
                    <a:pt x="383" y="57"/>
                    <a:pt x="425" y="89"/>
                  </a:cubicBezTo>
                  <a:cubicBezTo>
                    <a:pt x="451" y="110"/>
                    <a:pt x="472" y="139"/>
                    <a:pt x="489" y="168"/>
                  </a:cubicBezTo>
                  <a:cubicBezTo>
                    <a:pt x="509" y="203"/>
                    <a:pt x="536" y="214"/>
                    <a:pt x="573" y="207"/>
                  </a:cubicBezTo>
                  <a:cubicBezTo>
                    <a:pt x="574" y="207"/>
                    <a:pt x="576" y="206"/>
                    <a:pt x="577" y="207"/>
                  </a:cubicBezTo>
                  <a:cubicBezTo>
                    <a:pt x="614" y="217"/>
                    <a:pt x="635" y="193"/>
                    <a:pt x="656" y="170"/>
                  </a:cubicBezTo>
                  <a:cubicBezTo>
                    <a:pt x="660" y="166"/>
                    <a:pt x="664" y="158"/>
                    <a:pt x="663" y="155"/>
                  </a:cubicBezTo>
                  <a:cubicBezTo>
                    <a:pt x="639" y="103"/>
                    <a:pt x="684" y="30"/>
                    <a:pt x="735" y="13"/>
                  </a:cubicBezTo>
                  <a:cubicBezTo>
                    <a:pt x="759" y="5"/>
                    <a:pt x="783" y="3"/>
                    <a:pt x="806" y="14"/>
                  </a:cubicBezTo>
                  <a:cubicBezTo>
                    <a:pt x="822" y="21"/>
                    <a:pt x="829" y="35"/>
                    <a:pt x="831" y="53"/>
                  </a:cubicBezTo>
                  <a:cubicBezTo>
                    <a:pt x="840" y="127"/>
                    <a:pt x="781" y="172"/>
                    <a:pt x="731" y="184"/>
                  </a:cubicBezTo>
                  <a:cubicBezTo>
                    <a:pt x="721" y="186"/>
                    <a:pt x="708" y="184"/>
                    <a:pt x="699" y="180"/>
                  </a:cubicBezTo>
                  <a:cubicBezTo>
                    <a:pt x="685" y="174"/>
                    <a:pt x="675" y="176"/>
                    <a:pt x="665" y="187"/>
                  </a:cubicBezTo>
                  <a:cubicBezTo>
                    <a:pt x="649" y="207"/>
                    <a:pt x="627" y="224"/>
                    <a:pt x="631" y="255"/>
                  </a:cubicBezTo>
                  <a:cubicBezTo>
                    <a:pt x="632" y="272"/>
                    <a:pt x="616" y="285"/>
                    <a:pt x="594" y="286"/>
                  </a:cubicBezTo>
                  <a:cubicBezTo>
                    <a:pt x="570" y="287"/>
                    <a:pt x="546" y="285"/>
                    <a:pt x="522" y="286"/>
                  </a:cubicBezTo>
                  <a:cubicBezTo>
                    <a:pt x="485" y="289"/>
                    <a:pt x="464" y="268"/>
                    <a:pt x="446" y="241"/>
                  </a:cubicBezTo>
                  <a:cubicBezTo>
                    <a:pt x="431" y="220"/>
                    <a:pt x="414" y="200"/>
                    <a:pt x="397" y="177"/>
                  </a:cubicBezTo>
                  <a:cubicBezTo>
                    <a:pt x="363" y="232"/>
                    <a:pt x="330" y="285"/>
                    <a:pt x="298" y="337"/>
                  </a:cubicBezTo>
                  <a:cubicBezTo>
                    <a:pt x="296" y="341"/>
                    <a:pt x="299" y="351"/>
                    <a:pt x="302" y="355"/>
                  </a:cubicBezTo>
                  <a:cubicBezTo>
                    <a:pt x="319" y="372"/>
                    <a:pt x="337" y="388"/>
                    <a:pt x="355" y="403"/>
                  </a:cubicBezTo>
                  <a:cubicBezTo>
                    <a:pt x="369" y="416"/>
                    <a:pt x="376" y="430"/>
                    <a:pt x="375" y="450"/>
                  </a:cubicBezTo>
                  <a:cubicBezTo>
                    <a:pt x="373" y="507"/>
                    <a:pt x="373" y="564"/>
                    <a:pt x="371" y="622"/>
                  </a:cubicBezTo>
                  <a:cubicBezTo>
                    <a:pt x="370" y="645"/>
                    <a:pt x="359" y="660"/>
                    <a:pt x="342" y="663"/>
                  </a:cubicBezTo>
                  <a:cubicBezTo>
                    <a:pt x="321" y="667"/>
                    <a:pt x="300" y="658"/>
                    <a:pt x="293" y="642"/>
                  </a:cubicBezTo>
                  <a:cubicBezTo>
                    <a:pt x="290" y="635"/>
                    <a:pt x="289" y="628"/>
                    <a:pt x="289" y="620"/>
                  </a:cubicBezTo>
                  <a:cubicBezTo>
                    <a:pt x="289" y="572"/>
                    <a:pt x="290" y="525"/>
                    <a:pt x="289" y="477"/>
                  </a:cubicBezTo>
                  <a:cubicBezTo>
                    <a:pt x="289" y="467"/>
                    <a:pt x="283" y="454"/>
                    <a:pt x="276" y="447"/>
                  </a:cubicBezTo>
                  <a:cubicBezTo>
                    <a:pt x="256" y="428"/>
                    <a:pt x="233" y="410"/>
                    <a:pt x="208" y="389"/>
                  </a:cubicBezTo>
                  <a:close/>
                  <a:moveTo>
                    <a:pt x="822" y="69"/>
                  </a:moveTo>
                  <a:cubicBezTo>
                    <a:pt x="828" y="34"/>
                    <a:pt x="787" y="15"/>
                    <a:pt x="758" y="19"/>
                  </a:cubicBezTo>
                  <a:cubicBezTo>
                    <a:pt x="717" y="24"/>
                    <a:pt x="667" y="85"/>
                    <a:pt x="669" y="125"/>
                  </a:cubicBezTo>
                  <a:cubicBezTo>
                    <a:pt x="670" y="142"/>
                    <a:pt x="676" y="156"/>
                    <a:pt x="694" y="163"/>
                  </a:cubicBezTo>
                  <a:cubicBezTo>
                    <a:pt x="715" y="171"/>
                    <a:pt x="734" y="170"/>
                    <a:pt x="753" y="160"/>
                  </a:cubicBezTo>
                  <a:cubicBezTo>
                    <a:pt x="790" y="140"/>
                    <a:pt x="815" y="112"/>
                    <a:pt x="8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9" name="Freeform 182"/>
            <p:cNvSpPr>
              <a:spLocks/>
            </p:cNvSpPr>
            <p:nvPr/>
          </p:nvSpPr>
          <p:spPr bwMode="auto">
            <a:xfrm>
              <a:off x="-504825" y="-17322800"/>
              <a:ext cx="493713" cy="485775"/>
            </a:xfrm>
            <a:custGeom>
              <a:avLst/>
              <a:gdLst>
                <a:gd name="T0" fmla="*/ 149 w 155"/>
                <a:gd name="T1" fmla="*/ 76 h 153"/>
                <a:gd name="T2" fmla="*/ 74 w 155"/>
                <a:gd name="T3" fmla="*/ 150 h 153"/>
                <a:gd name="T4" fmla="*/ 0 w 155"/>
                <a:gd name="T5" fmla="*/ 74 h 153"/>
                <a:gd name="T6" fmla="*/ 76 w 155"/>
                <a:gd name="T7" fmla="*/ 1 h 153"/>
                <a:gd name="T8" fmla="*/ 149 w 155"/>
                <a:gd name="T9" fmla="*/ 76 h 153"/>
              </a:gdLst>
              <a:ahLst/>
              <a:cxnLst>
                <a:cxn ang="0">
                  <a:pos x="T0" y="T1"/>
                </a:cxn>
                <a:cxn ang="0">
                  <a:pos x="T2" y="T3"/>
                </a:cxn>
                <a:cxn ang="0">
                  <a:pos x="T4" y="T5"/>
                </a:cxn>
                <a:cxn ang="0">
                  <a:pos x="T6" y="T7"/>
                </a:cxn>
                <a:cxn ang="0">
                  <a:pos x="T8" y="T9"/>
                </a:cxn>
              </a:cxnLst>
              <a:rect l="0" t="0" r="r" b="b"/>
              <a:pathLst>
                <a:path w="155" h="153">
                  <a:moveTo>
                    <a:pt x="149" y="76"/>
                  </a:moveTo>
                  <a:cubicBezTo>
                    <a:pt x="155" y="114"/>
                    <a:pt x="113" y="153"/>
                    <a:pt x="74" y="150"/>
                  </a:cubicBezTo>
                  <a:cubicBezTo>
                    <a:pt x="31" y="148"/>
                    <a:pt x="0" y="117"/>
                    <a:pt x="0" y="74"/>
                  </a:cubicBezTo>
                  <a:cubicBezTo>
                    <a:pt x="0" y="32"/>
                    <a:pt x="33" y="0"/>
                    <a:pt x="76" y="1"/>
                  </a:cubicBezTo>
                  <a:cubicBezTo>
                    <a:pt x="118" y="1"/>
                    <a:pt x="149" y="33"/>
                    <a:pt x="149"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0" name="Freeform 183"/>
            <p:cNvSpPr>
              <a:spLocks/>
            </p:cNvSpPr>
            <p:nvPr/>
          </p:nvSpPr>
          <p:spPr bwMode="auto">
            <a:xfrm>
              <a:off x="1144588" y="-16562388"/>
              <a:ext cx="222250" cy="225425"/>
            </a:xfrm>
            <a:custGeom>
              <a:avLst/>
              <a:gdLst>
                <a:gd name="T0" fmla="*/ 70 w 70"/>
                <a:gd name="T1" fmla="*/ 35 h 71"/>
                <a:gd name="T2" fmla="*/ 34 w 70"/>
                <a:gd name="T3" fmla="*/ 70 h 71"/>
                <a:gd name="T4" fmla="*/ 0 w 70"/>
                <a:gd name="T5" fmla="*/ 32 h 71"/>
                <a:gd name="T6" fmla="*/ 35 w 70"/>
                <a:gd name="T7" fmla="*/ 0 h 71"/>
                <a:gd name="T8" fmla="*/ 70 w 70"/>
                <a:gd name="T9" fmla="*/ 35 h 71"/>
              </a:gdLst>
              <a:ahLst/>
              <a:cxnLst>
                <a:cxn ang="0">
                  <a:pos x="T0" y="T1"/>
                </a:cxn>
                <a:cxn ang="0">
                  <a:pos x="T2" y="T3"/>
                </a:cxn>
                <a:cxn ang="0">
                  <a:pos x="T4" y="T5"/>
                </a:cxn>
                <a:cxn ang="0">
                  <a:pos x="T6" y="T7"/>
                </a:cxn>
                <a:cxn ang="0">
                  <a:pos x="T8" y="T9"/>
                </a:cxn>
              </a:cxnLst>
              <a:rect l="0" t="0" r="r" b="b"/>
              <a:pathLst>
                <a:path w="70" h="71">
                  <a:moveTo>
                    <a:pt x="70" y="35"/>
                  </a:moveTo>
                  <a:cubicBezTo>
                    <a:pt x="69" y="53"/>
                    <a:pt x="51" y="71"/>
                    <a:pt x="34" y="70"/>
                  </a:cubicBezTo>
                  <a:cubicBezTo>
                    <a:pt x="16" y="69"/>
                    <a:pt x="0" y="51"/>
                    <a:pt x="0" y="32"/>
                  </a:cubicBezTo>
                  <a:cubicBezTo>
                    <a:pt x="1" y="14"/>
                    <a:pt x="17" y="0"/>
                    <a:pt x="35" y="0"/>
                  </a:cubicBezTo>
                  <a:cubicBezTo>
                    <a:pt x="55" y="0"/>
                    <a:pt x="70" y="16"/>
                    <a:pt x="7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1" name="组合 220"/>
          <p:cNvGrpSpPr/>
          <p:nvPr/>
        </p:nvGrpSpPr>
        <p:grpSpPr>
          <a:xfrm>
            <a:off x="2821414" y="4655837"/>
            <a:ext cx="276885" cy="318288"/>
            <a:chOff x="10771188" y="-11688763"/>
            <a:chExt cx="1358900" cy="1562100"/>
          </a:xfrm>
          <a:solidFill>
            <a:srgbClr val="779F08"/>
          </a:solidFill>
        </p:grpSpPr>
        <p:sp>
          <p:nvSpPr>
            <p:cNvPr id="222" name="Oval 184"/>
            <p:cNvSpPr>
              <a:spLocks noChangeArrowheads="1"/>
            </p:cNvSpPr>
            <p:nvPr/>
          </p:nvSpPr>
          <p:spPr bwMode="auto">
            <a:xfrm>
              <a:off x="11218863" y="-11688763"/>
              <a:ext cx="481013" cy="4841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3" name="Freeform 185"/>
            <p:cNvSpPr>
              <a:spLocks noEditPoints="1"/>
            </p:cNvSpPr>
            <p:nvPr/>
          </p:nvSpPr>
          <p:spPr bwMode="auto">
            <a:xfrm>
              <a:off x="10771188" y="-11191875"/>
              <a:ext cx="1358900" cy="1065212"/>
            </a:xfrm>
            <a:custGeom>
              <a:avLst/>
              <a:gdLst>
                <a:gd name="T0" fmla="*/ 404 w 427"/>
                <a:gd name="T1" fmla="*/ 183 h 335"/>
                <a:gd name="T2" fmla="*/ 332 w 427"/>
                <a:gd name="T3" fmla="*/ 98 h 335"/>
                <a:gd name="T4" fmla="*/ 267 w 427"/>
                <a:gd name="T5" fmla="*/ 14 h 335"/>
                <a:gd name="T6" fmla="*/ 263 w 427"/>
                <a:gd name="T7" fmla="*/ 12 h 335"/>
                <a:gd name="T8" fmla="*/ 236 w 427"/>
                <a:gd name="T9" fmla="*/ 0 h 335"/>
                <a:gd name="T10" fmla="*/ 217 w 427"/>
                <a:gd name="T11" fmla="*/ 19 h 335"/>
                <a:gd name="T12" fmla="*/ 199 w 427"/>
                <a:gd name="T13" fmla="*/ 0 h 335"/>
                <a:gd name="T14" fmla="*/ 198 w 427"/>
                <a:gd name="T15" fmla="*/ 0 h 335"/>
                <a:gd name="T16" fmla="*/ 173 w 427"/>
                <a:gd name="T17" fmla="*/ 11 h 335"/>
                <a:gd name="T18" fmla="*/ 164 w 427"/>
                <a:gd name="T19" fmla="*/ 14 h 335"/>
                <a:gd name="T20" fmla="*/ 99 w 427"/>
                <a:gd name="T21" fmla="*/ 99 h 335"/>
                <a:gd name="T22" fmla="*/ 25 w 427"/>
                <a:gd name="T23" fmla="*/ 187 h 335"/>
                <a:gd name="T24" fmla="*/ 5 w 427"/>
                <a:gd name="T25" fmla="*/ 223 h 335"/>
                <a:gd name="T26" fmla="*/ 33 w 427"/>
                <a:gd name="T27" fmla="*/ 244 h 335"/>
                <a:gd name="T28" fmla="*/ 41 w 427"/>
                <a:gd name="T29" fmla="*/ 243 h 335"/>
                <a:gd name="T30" fmla="*/ 49 w 427"/>
                <a:gd name="T31" fmla="*/ 240 h 335"/>
                <a:gd name="T32" fmla="*/ 40 w 427"/>
                <a:gd name="T33" fmla="*/ 261 h 335"/>
                <a:gd name="T34" fmla="*/ 52 w 427"/>
                <a:gd name="T35" fmla="*/ 299 h 335"/>
                <a:gd name="T36" fmla="*/ 195 w 427"/>
                <a:gd name="T37" fmla="*/ 335 h 335"/>
                <a:gd name="T38" fmla="*/ 195 w 427"/>
                <a:gd name="T39" fmla="*/ 335 h 335"/>
                <a:gd name="T40" fmla="*/ 218 w 427"/>
                <a:gd name="T41" fmla="*/ 326 h 335"/>
                <a:gd name="T42" fmla="*/ 241 w 427"/>
                <a:gd name="T43" fmla="*/ 335 h 335"/>
                <a:gd name="T44" fmla="*/ 241 w 427"/>
                <a:gd name="T45" fmla="*/ 335 h 335"/>
                <a:gd name="T46" fmla="*/ 384 w 427"/>
                <a:gd name="T47" fmla="*/ 299 h 335"/>
                <a:gd name="T48" fmla="*/ 396 w 427"/>
                <a:gd name="T49" fmla="*/ 261 h 335"/>
                <a:gd name="T50" fmla="*/ 385 w 427"/>
                <a:gd name="T51" fmla="*/ 238 h 335"/>
                <a:gd name="T52" fmla="*/ 393 w 427"/>
                <a:gd name="T53" fmla="*/ 240 h 335"/>
                <a:gd name="T54" fmla="*/ 421 w 427"/>
                <a:gd name="T55" fmla="*/ 221 h 335"/>
                <a:gd name="T56" fmla="*/ 404 w 427"/>
                <a:gd name="T57" fmla="*/ 183 h 335"/>
                <a:gd name="T58" fmla="*/ 139 w 427"/>
                <a:gd name="T59" fmla="*/ 148 h 335"/>
                <a:gd name="T60" fmla="*/ 139 w 427"/>
                <a:gd name="T61" fmla="*/ 218 h 335"/>
                <a:gd name="T62" fmla="*/ 75 w 427"/>
                <a:gd name="T63" fmla="*/ 227 h 335"/>
                <a:gd name="T64" fmla="*/ 139 w 427"/>
                <a:gd name="T65" fmla="*/ 148 h 335"/>
                <a:gd name="T66" fmla="*/ 294 w 427"/>
                <a:gd name="T67" fmla="*/ 220 h 335"/>
                <a:gd name="T68" fmla="*/ 294 w 427"/>
                <a:gd name="T69" fmla="*/ 150 h 335"/>
                <a:gd name="T70" fmla="*/ 361 w 427"/>
                <a:gd name="T71" fmla="*/ 227 h 335"/>
                <a:gd name="T72" fmla="*/ 294 w 427"/>
                <a:gd name="T73" fmla="*/ 22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335">
                  <a:moveTo>
                    <a:pt x="404" y="183"/>
                  </a:moveTo>
                  <a:cubicBezTo>
                    <a:pt x="372" y="171"/>
                    <a:pt x="352" y="134"/>
                    <a:pt x="332" y="98"/>
                  </a:cubicBezTo>
                  <a:cubicBezTo>
                    <a:pt x="313" y="64"/>
                    <a:pt x="296" y="32"/>
                    <a:pt x="267" y="14"/>
                  </a:cubicBezTo>
                  <a:cubicBezTo>
                    <a:pt x="266" y="13"/>
                    <a:pt x="265" y="13"/>
                    <a:pt x="263" y="12"/>
                  </a:cubicBezTo>
                  <a:cubicBezTo>
                    <a:pt x="255" y="7"/>
                    <a:pt x="245" y="2"/>
                    <a:pt x="236" y="0"/>
                  </a:cubicBezTo>
                  <a:cubicBezTo>
                    <a:pt x="217" y="19"/>
                    <a:pt x="217" y="19"/>
                    <a:pt x="217" y="19"/>
                  </a:cubicBezTo>
                  <a:cubicBezTo>
                    <a:pt x="199" y="0"/>
                    <a:pt x="199" y="0"/>
                    <a:pt x="199" y="0"/>
                  </a:cubicBezTo>
                  <a:cubicBezTo>
                    <a:pt x="198" y="0"/>
                    <a:pt x="198" y="0"/>
                    <a:pt x="198" y="0"/>
                  </a:cubicBezTo>
                  <a:cubicBezTo>
                    <a:pt x="189" y="2"/>
                    <a:pt x="181" y="6"/>
                    <a:pt x="173" y="11"/>
                  </a:cubicBezTo>
                  <a:cubicBezTo>
                    <a:pt x="170" y="11"/>
                    <a:pt x="167" y="12"/>
                    <a:pt x="164" y="14"/>
                  </a:cubicBezTo>
                  <a:cubicBezTo>
                    <a:pt x="136" y="31"/>
                    <a:pt x="118" y="64"/>
                    <a:pt x="99" y="99"/>
                  </a:cubicBezTo>
                  <a:cubicBezTo>
                    <a:pt x="78" y="138"/>
                    <a:pt x="57" y="177"/>
                    <a:pt x="25" y="187"/>
                  </a:cubicBezTo>
                  <a:cubicBezTo>
                    <a:pt x="9" y="191"/>
                    <a:pt x="0" y="207"/>
                    <a:pt x="5" y="223"/>
                  </a:cubicBezTo>
                  <a:cubicBezTo>
                    <a:pt x="9" y="236"/>
                    <a:pt x="21" y="244"/>
                    <a:pt x="33" y="244"/>
                  </a:cubicBezTo>
                  <a:cubicBezTo>
                    <a:pt x="36" y="244"/>
                    <a:pt x="39" y="244"/>
                    <a:pt x="41" y="243"/>
                  </a:cubicBezTo>
                  <a:cubicBezTo>
                    <a:pt x="44" y="242"/>
                    <a:pt x="47" y="241"/>
                    <a:pt x="49" y="240"/>
                  </a:cubicBezTo>
                  <a:cubicBezTo>
                    <a:pt x="44" y="246"/>
                    <a:pt x="41" y="252"/>
                    <a:pt x="40" y="261"/>
                  </a:cubicBezTo>
                  <a:cubicBezTo>
                    <a:pt x="38" y="275"/>
                    <a:pt x="43" y="288"/>
                    <a:pt x="52" y="299"/>
                  </a:cubicBezTo>
                  <a:cubicBezTo>
                    <a:pt x="79" y="330"/>
                    <a:pt x="153" y="335"/>
                    <a:pt x="195" y="335"/>
                  </a:cubicBezTo>
                  <a:cubicBezTo>
                    <a:pt x="195" y="335"/>
                    <a:pt x="195" y="335"/>
                    <a:pt x="195" y="335"/>
                  </a:cubicBezTo>
                  <a:cubicBezTo>
                    <a:pt x="204" y="335"/>
                    <a:pt x="212" y="332"/>
                    <a:pt x="218" y="326"/>
                  </a:cubicBezTo>
                  <a:cubicBezTo>
                    <a:pt x="224" y="332"/>
                    <a:pt x="232" y="335"/>
                    <a:pt x="241" y="335"/>
                  </a:cubicBezTo>
                  <a:cubicBezTo>
                    <a:pt x="241" y="335"/>
                    <a:pt x="241" y="335"/>
                    <a:pt x="241" y="335"/>
                  </a:cubicBezTo>
                  <a:cubicBezTo>
                    <a:pt x="283" y="335"/>
                    <a:pt x="357" y="330"/>
                    <a:pt x="384" y="299"/>
                  </a:cubicBezTo>
                  <a:cubicBezTo>
                    <a:pt x="393" y="288"/>
                    <a:pt x="397" y="275"/>
                    <a:pt x="396" y="261"/>
                  </a:cubicBezTo>
                  <a:cubicBezTo>
                    <a:pt x="395" y="251"/>
                    <a:pt x="391" y="244"/>
                    <a:pt x="385" y="238"/>
                  </a:cubicBezTo>
                  <a:cubicBezTo>
                    <a:pt x="388" y="239"/>
                    <a:pt x="391" y="240"/>
                    <a:pt x="393" y="240"/>
                  </a:cubicBezTo>
                  <a:cubicBezTo>
                    <a:pt x="405" y="240"/>
                    <a:pt x="416" y="232"/>
                    <a:pt x="421" y="221"/>
                  </a:cubicBezTo>
                  <a:cubicBezTo>
                    <a:pt x="427" y="205"/>
                    <a:pt x="419" y="189"/>
                    <a:pt x="404" y="183"/>
                  </a:cubicBezTo>
                  <a:close/>
                  <a:moveTo>
                    <a:pt x="139" y="148"/>
                  </a:moveTo>
                  <a:cubicBezTo>
                    <a:pt x="139" y="218"/>
                    <a:pt x="139" y="218"/>
                    <a:pt x="139" y="218"/>
                  </a:cubicBezTo>
                  <a:cubicBezTo>
                    <a:pt x="113" y="221"/>
                    <a:pt x="92" y="222"/>
                    <a:pt x="75" y="227"/>
                  </a:cubicBezTo>
                  <a:cubicBezTo>
                    <a:pt x="103" y="207"/>
                    <a:pt x="123" y="178"/>
                    <a:pt x="139" y="148"/>
                  </a:cubicBezTo>
                  <a:close/>
                  <a:moveTo>
                    <a:pt x="294" y="220"/>
                  </a:moveTo>
                  <a:cubicBezTo>
                    <a:pt x="294" y="150"/>
                    <a:pt x="294" y="150"/>
                    <a:pt x="294" y="150"/>
                  </a:cubicBezTo>
                  <a:cubicBezTo>
                    <a:pt x="311" y="180"/>
                    <a:pt x="331" y="209"/>
                    <a:pt x="361" y="227"/>
                  </a:cubicBezTo>
                  <a:cubicBezTo>
                    <a:pt x="344" y="223"/>
                    <a:pt x="322" y="221"/>
                    <a:pt x="294" y="2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4" name="组合 223"/>
          <p:cNvGrpSpPr/>
          <p:nvPr/>
        </p:nvGrpSpPr>
        <p:grpSpPr>
          <a:xfrm>
            <a:off x="4755178" y="4655839"/>
            <a:ext cx="263285" cy="310769"/>
            <a:chOff x="16729075" y="-11615738"/>
            <a:chExt cx="985838" cy="1163637"/>
          </a:xfrm>
          <a:solidFill>
            <a:srgbClr val="779F08"/>
          </a:solidFill>
        </p:grpSpPr>
        <p:sp>
          <p:nvSpPr>
            <p:cNvPr id="225" name="Freeform 186"/>
            <p:cNvSpPr>
              <a:spLocks/>
            </p:cNvSpPr>
            <p:nvPr/>
          </p:nvSpPr>
          <p:spPr bwMode="auto">
            <a:xfrm>
              <a:off x="16729075" y="-11368088"/>
              <a:ext cx="811213" cy="915987"/>
            </a:xfrm>
            <a:custGeom>
              <a:avLst/>
              <a:gdLst>
                <a:gd name="T0" fmla="*/ 206 w 255"/>
                <a:gd name="T1" fmla="*/ 171 h 288"/>
                <a:gd name="T2" fmla="*/ 199 w 255"/>
                <a:gd name="T3" fmla="*/ 161 h 288"/>
                <a:gd name="T4" fmla="*/ 189 w 255"/>
                <a:gd name="T5" fmla="*/ 152 h 288"/>
                <a:gd name="T6" fmla="*/ 166 w 255"/>
                <a:gd name="T7" fmla="*/ 139 h 288"/>
                <a:gd name="T8" fmla="*/ 147 w 255"/>
                <a:gd name="T9" fmla="*/ 131 h 288"/>
                <a:gd name="T10" fmla="*/ 147 w 255"/>
                <a:gd name="T11" fmla="*/ 119 h 288"/>
                <a:gd name="T12" fmla="*/ 147 w 255"/>
                <a:gd name="T13" fmla="*/ 108 h 288"/>
                <a:gd name="T14" fmla="*/ 150 w 255"/>
                <a:gd name="T15" fmla="*/ 83 h 288"/>
                <a:gd name="T16" fmla="*/ 151 w 255"/>
                <a:gd name="T17" fmla="*/ 81 h 288"/>
                <a:gd name="T18" fmla="*/ 172 w 255"/>
                <a:gd name="T19" fmla="*/ 101 h 288"/>
                <a:gd name="T20" fmla="*/ 183 w 255"/>
                <a:gd name="T21" fmla="*/ 110 h 288"/>
                <a:gd name="T22" fmla="*/ 193 w 255"/>
                <a:gd name="T23" fmla="*/ 117 h 288"/>
                <a:gd name="T24" fmla="*/ 195 w 255"/>
                <a:gd name="T25" fmla="*/ 118 h 288"/>
                <a:gd name="T26" fmla="*/ 212 w 255"/>
                <a:gd name="T27" fmla="*/ 115 h 288"/>
                <a:gd name="T28" fmla="*/ 211 w 255"/>
                <a:gd name="T29" fmla="*/ 98 h 288"/>
                <a:gd name="T30" fmla="*/ 194 w 255"/>
                <a:gd name="T31" fmla="*/ 82 h 288"/>
                <a:gd name="T32" fmla="*/ 185 w 255"/>
                <a:gd name="T33" fmla="*/ 71 h 288"/>
                <a:gd name="T34" fmla="*/ 176 w 255"/>
                <a:gd name="T35" fmla="*/ 60 h 288"/>
                <a:gd name="T36" fmla="*/ 168 w 255"/>
                <a:gd name="T37" fmla="*/ 47 h 288"/>
                <a:gd name="T38" fmla="*/ 162 w 255"/>
                <a:gd name="T39" fmla="*/ 34 h 288"/>
                <a:gd name="T40" fmla="*/ 130 w 255"/>
                <a:gd name="T41" fmla="*/ 2 h 288"/>
                <a:gd name="T42" fmla="*/ 101 w 255"/>
                <a:gd name="T43" fmla="*/ 5 h 288"/>
                <a:gd name="T44" fmla="*/ 79 w 255"/>
                <a:gd name="T45" fmla="*/ 16 h 288"/>
                <a:gd name="T46" fmla="*/ 55 w 255"/>
                <a:gd name="T47" fmla="*/ 32 h 288"/>
                <a:gd name="T48" fmla="*/ 15 w 255"/>
                <a:gd name="T49" fmla="*/ 74 h 288"/>
                <a:gd name="T50" fmla="*/ 3 w 255"/>
                <a:gd name="T51" fmla="*/ 91 h 288"/>
                <a:gd name="T52" fmla="*/ 7 w 255"/>
                <a:gd name="T53" fmla="*/ 109 h 288"/>
                <a:gd name="T54" fmla="*/ 24 w 255"/>
                <a:gd name="T55" fmla="*/ 106 h 288"/>
                <a:gd name="T56" fmla="*/ 39 w 255"/>
                <a:gd name="T57" fmla="*/ 89 h 288"/>
                <a:gd name="T58" fmla="*/ 60 w 255"/>
                <a:gd name="T59" fmla="*/ 70 h 288"/>
                <a:gd name="T60" fmla="*/ 65 w 255"/>
                <a:gd name="T61" fmla="*/ 66 h 288"/>
                <a:gd name="T62" fmla="*/ 60 w 255"/>
                <a:gd name="T63" fmla="*/ 119 h 288"/>
                <a:gd name="T64" fmla="*/ 60 w 255"/>
                <a:gd name="T65" fmla="*/ 132 h 288"/>
                <a:gd name="T66" fmla="*/ 67 w 255"/>
                <a:gd name="T67" fmla="*/ 153 h 288"/>
                <a:gd name="T68" fmla="*/ 72 w 255"/>
                <a:gd name="T69" fmla="*/ 160 h 288"/>
                <a:gd name="T70" fmla="*/ 54 w 255"/>
                <a:gd name="T71" fmla="*/ 215 h 288"/>
                <a:gd name="T72" fmla="*/ 40 w 255"/>
                <a:gd name="T73" fmla="*/ 240 h 288"/>
                <a:gd name="T74" fmla="*/ 25 w 255"/>
                <a:gd name="T75" fmla="*/ 259 h 288"/>
                <a:gd name="T76" fmla="*/ 24 w 255"/>
                <a:gd name="T77" fmla="*/ 260 h 288"/>
                <a:gd name="T78" fmla="*/ 23 w 255"/>
                <a:gd name="T79" fmla="*/ 280 h 288"/>
                <a:gd name="T80" fmla="*/ 41 w 255"/>
                <a:gd name="T81" fmla="*/ 285 h 288"/>
                <a:gd name="T82" fmla="*/ 46 w 255"/>
                <a:gd name="T83" fmla="*/ 282 h 288"/>
                <a:gd name="T84" fmla="*/ 63 w 255"/>
                <a:gd name="T85" fmla="*/ 265 h 288"/>
                <a:gd name="T86" fmla="*/ 80 w 255"/>
                <a:gd name="T87" fmla="*/ 242 h 288"/>
                <a:gd name="T88" fmla="*/ 107 w 255"/>
                <a:gd name="T89" fmla="*/ 191 h 288"/>
                <a:gd name="T90" fmla="*/ 114 w 255"/>
                <a:gd name="T91" fmla="*/ 172 h 288"/>
                <a:gd name="T92" fmla="*/ 119 w 255"/>
                <a:gd name="T93" fmla="*/ 170 h 288"/>
                <a:gd name="T94" fmla="*/ 142 w 255"/>
                <a:gd name="T95" fmla="*/ 177 h 288"/>
                <a:gd name="T96" fmla="*/ 156 w 255"/>
                <a:gd name="T97" fmla="*/ 183 h 288"/>
                <a:gd name="T98" fmla="*/ 168 w 255"/>
                <a:gd name="T99" fmla="*/ 189 h 288"/>
                <a:gd name="T100" fmla="*/ 169 w 255"/>
                <a:gd name="T101" fmla="*/ 190 h 288"/>
                <a:gd name="T102" fmla="*/ 170 w 255"/>
                <a:gd name="T103" fmla="*/ 192 h 288"/>
                <a:gd name="T104" fmla="*/ 173 w 255"/>
                <a:gd name="T105" fmla="*/ 195 h 288"/>
                <a:gd name="T106" fmla="*/ 178 w 255"/>
                <a:gd name="T107" fmla="*/ 200 h 288"/>
                <a:gd name="T108" fmla="*/ 188 w 255"/>
                <a:gd name="T109" fmla="*/ 211 h 288"/>
                <a:gd name="T110" fmla="*/ 206 w 255"/>
                <a:gd name="T111" fmla="*/ 232 h 288"/>
                <a:gd name="T112" fmla="*/ 226 w 255"/>
                <a:gd name="T113" fmla="*/ 255 h 288"/>
                <a:gd name="T114" fmla="*/ 226 w 255"/>
                <a:gd name="T115" fmla="*/ 255 h 288"/>
                <a:gd name="T116" fmla="*/ 245 w 255"/>
                <a:gd name="T117" fmla="*/ 258 h 288"/>
                <a:gd name="T118" fmla="*/ 253 w 255"/>
                <a:gd name="T119" fmla="*/ 241 h 288"/>
                <a:gd name="T120" fmla="*/ 251 w 255"/>
                <a:gd name="T121" fmla="*/ 235 h 288"/>
                <a:gd name="T122" fmla="*/ 206 w 255"/>
                <a:gd name="T123" fmla="*/ 171 h 288"/>
                <a:gd name="T124" fmla="*/ 206 w 255"/>
                <a:gd name="T125" fmla="*/ 17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 h="288">
                  <a:moveTo>
                    <a:pt x="206" y="171"/>
                  </a:moveTo>
                  <a:cubicBezTo>
                    <a:pt x="204" y="168"/>
                    <a:pt x="202" y="164"/>
                    <a:pt x="199" y="161"/>
                  </a:cubicBezTo>
                  <a:cubicBezTo>
                    <a:pt x="196" y="158"/>
                    <a:pt x="192" y="155"/>
                    <a:pt x="189" y="152"/>
                  </a:cubicBezTo>
                  <a:cubicBezTo>
                    <a:pt x="182" y="147"/>
                    <a:pt x="174" y="143"/>
                    <a:pt x="166" y="139"/>
                  </a:cubicBezTo>
                  <a:cubicBezTo>
                    <a:pt x="160" y="136"/>
                    <a:pt x="153" y="133"/>
                    <a:pt x="147" y="131"/>
                  </a:cubicBezTo>
                  <a:cubicBezTo>
                    <a:pt x="147" y="127"/>
                    <a:pt x="147" y="123"/>
                    <a:pt x="147" y="119"/>
                  </a:cubicBezTo>
                  <a:cubicBezTo>
                    <a:pt x="147" y="115"/>
                    <a:pt x="147" y="111"/>
                    <a:pt x="147" y="108"/>
                  </a:cubicBezTo>
                  <a:cubicBezTo>
                    <a:pt x="147" y="99"/>
                    <a:pt x="148" y="91"/>
                    <a:pt x="150" y="83"/>
                  </a:cubicBezTo>
                  <a:cubicBezTo>
                    <a:pt x="150" y="83"/>
                    <a:pt x="151" y="82"/>
                    <a:pt x="151" y="81"/>
                  </a:cubicBezTo>
                  <a:cubicBezTo>
                    <a:pt x="157" y="88"/>
                    <a:pt x="164" y="95"/>
                    <a:pt x="172" y="101"/>
                  </a:cubicBezTo>
                  <a:cubicBezTo>
                    <a:pt x="175" y="104"/>
                    <a:pt x="179" y="107"/>
                    <a:pt x="183" y="110"/>
                  </a:cubicBezTo>
                  <a:cubicBezTo>
                    <a:pt x="186" y="112"/>
                    <a:pt x="190" y="115"/>
                    <a:pt x="193" y="117"/>
                  </a:cubicBezTo>
                  <a:cubicBezTo>
                    <a:pt x="194" y="118"/>
                    <a:pt x="194" y="118"/>
                    <a:pt x="195" y="118"/>
                  </a:cubicBezTo>
                  <a:cubicBezTo>
                    <a:pt x="200" y="122"/>
                    <a:pt x="208" y="121"/>
                    <a:pt x="212" y="115"/>
                  </a:cubicBezTo>
                  <a:cubicBezTo>
                    <a:pt x="216" y="110"/>
                    <a:pt x="216" y="102"/>
                    <a:pt x="211" y="98"/>
                  </a:cubicBezTo>
                  <a:cubicBezTo>
                    <a:pt x="205" y="93"/>
                    <a:pt x="199" y="88"/>
                    <a:pt x="194" y="82"/>
                  </a:cubicBezTo>
                  <a:cubicBezTo>
                    <a:pt x="191" y="79"/>
                    <a:pt x="188" y="75"/>
                    <a:pt x="185" y="71"/>
                  </a:cubicBezTo>
                  <a:cubicBezTo>
                    <a:pt x="182" y="68"/>
                    <a:pt x="179" y="64"/>
                    <a:pt x="176" y="60"/>
                  </a:cubicBezTo>
                  <a:cubicBezTo>
                    <a:pt x="173" y="56"/>
                    <a:pt x="170" y="52"/>
                    <a:pt x="168" y="47"/>
                  </a:cubicBezTo>
                  <a:cubicBezTo>
                    <a:pt x="166" y="43"/>
                    <a:pt x="164" y="39"/>
                    <a:pt x="162" y="34"/>
                  </a:cubicBezTo>
                  <a:cubicBezTo>
                    <a:pt x="154" y="19"/>
                    <a:pt x="146" y="6"/>
                    <a:pt x="130" y="2"/>
                  </a:cubicBezTo>
                  <a:cubicBezTo>
                    <a:pt x="120" y="0"/>
                    <a:pt x="111" y="1"/>
                    <a:pt x="101" y="5"/>
                  </a:cubicBezTo>
                  <a:cubicBezTo>
                    <a:pt x="93" y="8"/>
                    <a:pt x="86" y="12"/>
                    <a:pt x="79" y="16"/>
                  </a:cubicBezTo>
                  <a:cubicBezTo>
                    <a:pt x="70" y="21"/>
                    <a:pt x="62" y="26"/>
                    <a:pt x="55" y="32"/>
                  </a:cubicBezTo>
                  <a:cubicBezTo>
                    <a:pt x="40" y="44"/>
                    <a:pt x="26" y="58"/>
                    <a:pt x="15" y="74"/>
                  </a:cubicBezTo>
                  <a:cubicBezTo>
                    <a:pt x="11" y="79"/>
                    <a:pt x="7" y="85"/>
                    <a:pt x="3" y="91"/>
                  </a:cubicBezTo>
                  <a:cubicBezTo>
                    <a:pt x="0" y="97"/>
                    <a:pt x="1" y="105"/>
                    <a:pt x="7" y="109"/>
                  </a:cubicBezTo>
                  <a:cubicBezTo>
                    <a:pt x="13" y="112"/>
                    <a:pt x="20" y="111"/>
                    <a:pt x="24" y="106"/>
                  </a:cubicBezTo>
                  <a:cubicBezTo>
                    <a:pt x="29" y="100"/>
                    <a:pt x="34" y="94"/>
                    <a:pt x="39" y="89"/>
                  </a:cubicBezTo>
                  <a:cubicBezTo>
                    <a:pt x="45" y="82"/>
                    <a:pt x="53" y="75"/>
                    <a:pt x="60" y="70"/>
                  </a:cubicBezTo>
                  <a:cubicBezTo>
                    <a:pt x="62" y="68"/>
                    <a:pt x="63" y="67"/>
                    <a:pt x="65" y="66"/>
                  </a:cubicBezTo>
                  <a:cubicBezTo>
                    <a:pt x="61" y="83"/>
                    <a:pt x="60" y="101"/>
                    <a:pt x="60" y="119"/>
                  </a:cubicBezTo>
                  <a:cubicBezTo>
                    <a:pt x="60" y="124"/>
                    <a:pt x="60" y="128"/>
                    <a:pt x="60" y="132"/>
                  </a:cubicBezTo>
                  <a:cubicBezTo>
                    <a:pt x="61" y="140"/>
                    <a:pt x="63" y="147"/>
                    <a:pt x="67" y="153"/>
                  </a:cubicBezTo>
                  <a:cubicBezTo>
                    <a:pt x="69" y="156"/>
                    <a:pt x="70" y="158"/>
                    <a:pt x="72" y="160"/>
                  </a:cubicBezTo>
                  <a:cubicBezTo>
                    <a:pt x="68" y="179"/>
                    <a:pt x="62" y="197"/>
                    <a:pt x="54" y="215"/>
                  </a:cubicBezTo>
                  <a:cubicBezTo>
                    <a:pt x="50" y="223"/>
                    <a:pt x="45" y="232"/>
                    <a:pt x="40" y="240"/>
                  </a:cubicBezTo>
                  <a:cubicBezTo>
                    <a:pt x="35" y="246"/>
                    <a:pt x="30" y="253"/>
                    <a:pt x="25" y="259"/>
                  </a:cubicBezTo>
                  <a:cubicBezTo>
                    <a:pt x="24" y="259"/>
                    <a:pt x="24" y="259"/>
                    <a:pt x="24" y="260"/>
                  </a:cubicBezTo>
                  <a:cubicBezTo>
                    <a:pt x="19" y="265"/>
                    <a:pt x="18" y="274"/>
                    <a:pt x="23" y="280"/>
                  </a:cubicBezTo>
                  <a:cubicBezTo>
                    <a:pt x="27" y="285"/>
                    <a:pt x="34" y="288"/>
                    <a:pt x="41" y="285"/>
                  </a:cubicBezTo>
                  <a:cubicBezTo>
                    <a:pt x="43" y="284"/>
                    <a:pt x="44" y="283"/>
                    <a:pt x="46" y="282"/>
                  </a:cubicBezTo>
                  <a:cubicBezTo>
                    <a:pt x="52" y="277"/>
                    <a:pt x="58" y="271"/>
                    <a:pt x="63" y="265"/>
                  </a:cubicBezTo>
                  <a:cubicBezTo>
                    <a:pt x="69" y="258"/>
                    <a:pt x="75" y="250"/>
                    <a:pt x="80" y="242"/>
                  </a:cubicBezTo>
                  <a:cubicBezTo>
                    <a:pt x="91" y="226"/>
                    <a:pt x="100" y="209"/>
                    <a:pt x="107" y="191"/>
                  </a:cubicBezTo>
                  <a:cubicBezTo>
                    <a:pt x="110" y="184"/>
                    <a:pt x="112" y="178"/>
                    <a:pt x="114" y="172"/>
                  </a:cubicBezTo>
                  <a:cubicBezTo>
                    <a:pt x="116" y="171"/>
                    <a:pt x="117" y="171"/>
                    <a:pt x="119" y="170"/>
                  </a:cubicBezTo>
                  <a:cubicBezTo>
                    <a:pt x="127" y="172"/>
                    <a:pt x="135" y="175"/>
                    <a:pt x="142" y="177"/>
                  </a:cubicBezTo>
                  <a:cubicBezTo>
                    <a:pt x="147" y="179"/>
                    <a:pt x="151" y="181"/>
                    <a:pt x="156" y="183"/>
                  </a:cubicBezTo>
                  <a:cubicBezTo>
                    <a:pt x="160" y="185"/>
                    <a:pt x="164" y="187"/>
                    <a:pt x="168" y="189"/>
                  </a:cubicBezTo>
                  <a:cubicBezTo>
                    <a:pt x="168" y="190"/>
                    <a:pt x="169" y="190"/>
                    <a:pt x="169" y="190"/>
                  </a:cubicBezTo>
                  <a:cubicBezTo>
                    <a:pt x="170" y="191"/>
                    <a:pt x="170" y="191"/>
                    <a:pt x="170" y="192"/>
                  </a:cubicBezTo>
                  <a:cubicBezTo>
                    <a:pt x="171" y="193"/>
                    <a:pt x="172" y="194"/>
                    <a:pt x="173" y="195"/>
                  </a:cubicBezTo>
                  <a:cubicBezTo>
                    <a:pt x="175" y="197"/>
                    <a:pt x="176" y="198"/>
                    <a:pt x="178" y="200"/>
                  </a:cubicBezTo>
                  <a:cubicBezTo>
                    <a:pt x="181" y="204"/>
                    <a:pt x="184" y="208"/>
                    <a:pt x="188" y="211"/>
                  </a:cubicBezTo>
                  <a:cubicBezTo>
                    <a:pt x="194" y="218"/>
                    <a:pt x="200" y="225"/>
                    <a:pt x="206" y="232"/>
                  </a:cubicBezTo>
                  <a:cubicBezTo>
                    <a:pt x="212" y="239"/>
                    <a:pt x="219" y="247"/>
                    <a:pt x="226" y="255"/>
                  </a:cubicBezTo>
                  <a:cubicBezTo>
                    <a:pt x="226" y="255"/>
                    <a:pt x="226" y="255"/>
                    <a:pt x="226" y="255"/>
                  </a:cubicBezTo>
                  <a:cubicBezTo>
                    <a:pt x="231" y="260"/>
                    <a:pt x="239" y="262"/>
                    <a:pt x="245" y="258"/>
                  </a:cubicBezTo>
                  <a:cubicBezTo>
                    <a:pt x="251" y="255"/>
                    <a:pt x="255" y="248"/>
                    <a:pt x="253" y="241"/>
                  </a:cubicBezTo>
                  <a:cubicBezTo>
                    <a:pt x="253" y="239"/>
                    <a:pt x="252" y="237"/>
                    <a:pt x="251" y="235"/>
                  </a:cubicBezTo>
                  <a:cubicBezTo>
                    <a:pt x="251" y="235"/>
                    <a:pt x="229" y="203"/>
                    <a:pt x="206" y="171"/>
                  </a:cubicBezTo>
                  <a:cubicBezTo>
                    <a:pt x="205" y="169"/>
                    <a:pt x="229" y="203"/>
                    <a:pt x="206" y="17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6" name="Freeform 187"/>
            <p:cNvSpPr>
              <a:spLocks/>
            </p:cNvSpPr>
            <p:nvPr/>
          </p:nvSpPr>
          <p:spPr bwMode="auto">
            <a:xfrm>
              <a:off x="17097375" y="-11615738"/>
              <a:ext cx="287338" cy="285750"/>
            </a:xfrm>
            <a:custGeom>
              <a:avLst/>
              <a:gdLst>
                <a:gd name="T0" fmla="*/ 43 w 90"/>
                <a:gd name="T1" fmla="*/ 89 h 90"/>
                <a:gd name="T2" fmla="*/ 78 w 90"/>
                <a:gd name="T3" fmla="*/ 73 h 90"/>
                <a:gd name="T4" fmla="*/ 87 w 90"/>
                <a:gd name="T5" fmla="*/ 35 h 90"/>
                <a:gd name="T6" fmla="*/ 62 w 90"/>
                <a:gd name="T7" fmla="*/ 5 h 90"/>
                <a:gd name="T8" fmla="*/ 23 w 90"/>
                <a:gd name="T9" fmla="*/ 8 h 90"/>
                <a:gd name="T10" fmla="*/ 1 w 90"/>
                <a:gd name="T11" fmla="*/ 40 h 90"/>
                <a:gd name="T12" fmla="*/ 15 w 90"/>
                <a:gd name="T13" fmla="*/ 77 h 90"/>
                <a:gd name="T14" fmla="*/ 43 w 90"/>
                <a:gd name="T15" fmla="*/ 89 h 90"/>
                <a:gd name="T16" fmla="*/ 43 w 90"/>
                <a:gd name="T17"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43" y="89"/>
                  </a:moveTo>
                  <a:cubicBezTo>
                    <a:pt x="57" y="90"/>
                    <a:pt x="70" y="84"/>
                    <a:pt x="78" y="73"/>
                  </a:cubicBezTo>
                  <a:cubicBezTo>
                    <a:pt x="87" y="62"/>
                    <a:pt x="90" y="48"/>
                    <a:pt x="87" y="35"/>
                  </a:cubicBezTo>
                  <a:cubicBezTo>
                    <a:pt x="84" y="22"/>
                    <a:pt x="74" y="11"/>
                    <a:pt x="62" y="5"/>
                  </a:cubicBezTo>
                  <a:cubicBezTo>
                    <a:pt x="49" y="0"/>
                    <a:pt x="34" y="1"/>
                    <a:pt x="23" y="8"/>
                  </a:cubicBezTo>
                  <a:cubicBezTo>
                    <a:pt x="11" y="15"/>
                    <a:pt x="3" y="27"/>
                    <a:pt x="1" y="40"/>
                  </a:cubicBezTo>
                  <a:cubicBezTo>
                    <a:pt x="0" y="54"/>
                    <a:pt x="5" y="68"/>
                    <a:pt x="15" y="77"/>
                  </a:cubicBezTo>
                  <a:cubicBezTo>
                    <a:pt x="22" y="84"/>
                    <a:pt x="33" y="89"/>
                    <a:pt x="43" y="89"/>
                  </a:cubicBezTo>
                  <a:cubicBezTo>
                    <a:pt x="67" y="90"/>
                    <a:pt x="19" y="88"/>
                    <a:pt x="43"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7" name="Freeform 188"/>
            <p:cNvSpPr>
              <a:spLocks/>
            </p:cNvSpPr>
            <p:nvPr/>
          </p:nvSpPr>
          <p:spPr bwMode="auto">
            <a:xfrm>
              <a:off x="17441863" y="-10934700"/>
              <a:ext cx="273050" cy="266700"/>
            </a:xfrm>
            <a:custGeom>
              <a:avLst/>
              <a:gdLst>
                <a:gd name="T0" fmla="*/ 43 w 86"/>
                <a:gd name="T1" fmla="*/ 0 h 84"/>
                <a:gd name="T2" fmla="*/ 9 w 86"/>
                <a:gd name="T3" fmla="*/ 18 h 84"/>
                <a:gd name="T4" fmla="*/ 5 w 86"/>
                <a:gd name="T5" fmla="*/ 57 h 84"/>
                <a:gd name="T6" fmla="*/ 35 w 86"/>
                <a:gd name="T7" fmla="*/ 81 h 84"/>
                <a:gd name="T8" fmla="*/ 72 w 86"/>
                <a:gd name="T9" fmla="*/ 70 h 84"/>
                <a:gd name="T10" fmla="*/ 84 w 86"/>
                <a:gd name="T11" fmla="*/ 33 h 84"/>
                <a:gd name="T12" fmla="*/ 59 w 86"/>
                <a:gd name="T13" fmla="*/ 3 h 84"/>
                <a:gd name="T14" fmla="*/ 43 w 8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84">
                  <a:moveTo>
                    <a:pt x="43" y="0"/>
                  </a:moveTo>
                  <a:cubicBezTo>
                    <a:pt x="30" y="0"/>
                    <a:pt x="17" y="7"/>
                    <a:pt x="9" y="18"/>
                  </a:cubicBezTo>
                  <a:cubicBezTo>
                    <a:pt x="1" y="29"/>
                    <a:pt x="0" y="44"/>
                    <a:pt x="5" y="57"/>
                  </a:cubicBezTo>
                  <a:cubicBezTo>
                    <a:pt x="11" y="69"/>
                    <a:pt x="22" y="78"/>
                    <a:pt x="35" y="81"/>
                  </a:cubicBezTo>
                  <a:cubicBezTo>
                    <a:pt x="48" y="84"/>
                    <a:pt x="63" y="80"/>
                    <a:pt x="72" y="70"/>
                  </a:cubicBezTo>
                  <a:cubicBezTo>
                    <a:pt x="82" y="60"/>
                    <a:pt x="86" y="46"/>
                    <a:pt x="84" y="33"/>
                  </a:cubicBezTo>
                  <a:cubicBezTo>
                    <a:pt x="81" y="19"/>
                    <a:pt x="72" y="8"/>
                    <a:pt x="59" y="3"/>
                  </a:cubicBezTo>
                  <a:cubicBezTo>
                    <a:pt x="54" y="1"/>
                    <a:pt x="49" y="0"/>
                    <a:pt x="4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8" name="组合 227"/>
          <p:cNvGrpSpPr/>
          <p:nvPr/>
        </p:nvGrpSpPr>
        <p:grpSpPr>
          <a:xfrm>
            <a:off x="5093469" y="4655838"/>
            <a:ext cx="318196" cy="308134"/>
            <a:chOff x="14657388" y="-16375063"/>
            <a:chExt cx="1204913" cy="1166812"/>
          </a:xfrm>
          <a:solidFill>
            <a:srgbClr val="779F08"/>
          </a:solidFill>
        </p:grpSpPr>
        <p:sp>
          <p:nvSpPr>
            <p:cNvPr id="229" name="Freeform 189"/>
            <p:cNvSpPr>
              <a:spLocks/>
            </p:cNvSpPr>
            <p:nvPr/>
          </p:nvSpPr>
          <p:spPr bwMode="auto">
            <a:xfrm>
              <a:off x="14866938" y="-16375063"/>
              <a:ext cx="995363" cy="1166812"/>
            </a:xfrm>
            <a:custGeom>
              <a:avLst/>
              <a:gdLst>
                <a:gd name="T0" fmla="*/ 296 w 313"/>
                <a:gd name="T1" fmla="*/ 269 h 367"/>
                <a:gd name="T2" fmla="*/ 225 w 313"/>
                <a:gd name="T3" fmla="*/ 248 h 367"/>
                <a:gd name="T4" fmla="*/ 200 w 313"/>
                <a:gd name="T5" fmla="*/ 219 h 367"/>
                <a:gd name="T6" fmla="*/ 188 w 313"/>
                <a:gd name="T7" fmla="*/ 152 h 367"/>
                <a:gd name="T8" fmla="*/ 219 w 313"/>
                <a:gd name="T9" fmla="*/ 195 h 367"/>
                <a:gd name="T10" fmla="*/ 233 w 313"/>
                <a:gd name="T11" fmla="*/ 205 h 367"/>
                <a:gd name="T12" fmla="*/ 237 w 313"/>
                <a:gd name="T13" fmla="*/ 205 h 367"/>
                <a:gd name="T14" fmla="*/ 247 w 313"/>
                <a:gd name="T15" fmla="*/ 187 h 367"/>
                <a:gd name="T16" fmla="*/ 145 w 313"/>
                <a:gd name="T17" fmla="*/ 119 h 367"/>
                <a:gd name="T18" fmla="*/ 88 w 313"/>
                <a:gd name="T19" fmla="*/ 111 h 367"/>
                <a:gd name="T20" fmla="*/ 75 w 313"/>
                <a:gd name="T21" fmla="*/ 66 h 367"/>
                <a:gd name="T22" fmla="*/ 60 w 313"/>
                <a:gd name="T23" fmla="*/ 52 h 367"/>
                <a:gd name="T24" fmla="*/ 55 w 313"/>
                <a:gd name="T25" fmla="*/ 53 h 367"/>
                <a:gd name="T26" fmla="*/ 63 w 313"/>
                <a:gd name="T27" fmla="*/ 32 h 367"/>
                <a:gd name="T28" fmla="*/ 32 w 313"/>
                <a:gd name="T29" fmla="*/ 0 h 367"/>
                <a:gd name="T30" fmla="*/ 0 w 313"/>
                <a:gd name="T31" fmla="*/ 32 h 367"/>
                <a:gd name="T32" fmla="*/ 32 w 313"/>
                <a:gd name="T33" fmla="*/ 63 h 367"/>
                <a:gd name="T34" fmla="*/ 49 w 313"/>
                <a:gd name="T35" fmla="*/ 58 h 367"/>
                <a:gd name="T36" fmla="*/ 46 w 313"/>
                <a:gd name="T37" fmla="*/ 67 h 367"/>
                <a:gd name="T38" fmla="*/ 65 w 313"/>
                <a:gd name="T39" fmla="*/ 129 h 367"/>
                <a:gd name="T40" fmla="*/ 117 w 313"/>
                <a:gd name="T41" fmla="*/ 148 h 367"/>
                <a:gd name="T42" fmla="*/ 117 w 313"/>
                <a:gd name="T43" fmla="*/ 148 h 367"/>
                <a:gd name="T44" fmla="*/ 135 w 313"/>
                <a:gd name="T45" fmla="*/ 233 h 367"/>
                <a:gd name="T46" fmla="*/ 132 w 313"/>
                <a:gd name="T47" fmla="*/ 292 h 367"/>
                <a:gd name="T48" fmla="*/ 187 w 313"/>
                <a:gd name="T49" fmla="*/ 362 h 367"/>
                <a:gd name="T50" fmla="*/ 200 w 313"/>
                <a:gd name="T51" fmla="*/ 367 h 367"/>
                <a:gd name="T52" fmla="*/ 214 w 313"/>
                <a:gd name="T53" fmla="*/ 361 h 367"/>
                <a:gd name="T54" fmla="*/ 213 w 313"/>
                <a:gd name="T55" fmla="*/ 335 h 367"/>
                <a:gd name="T56" fmla="*/ 169 w 313"/>
                <a:gd name="T57" fmla="*/ 286 h 367"/>
                <a:gd name="T58" fmla="*/ 172 w 313"/>
                <a:gd name="T59" fmla="*/ 248 h 367"/>
                <a:gd name="T60" fmla="*/ 176 w 313"/>
                <a:gd name="T61" fmla="*/ 247 h 367"/>
                <a:gd name="T62" fmla="*/ 205 w 313"/>
                <a:gd name="T63" fmla="*/ 279 h 367"/>
                <a:gd name="T64" fmla="*/ 287 w 313"/>
                <a:gd name="T65" fmla="*/ 305 h 367"/>
                <a:gd name="T66" fmla="*/ 292 w 313"/>
                <a:gd name="T67" fmla="*/ 306 h 367"/>
                <a:gd name="T68" fmla="*/ 310 w 313"/>
                <a:gd name="T69" fmla="*/ 292 h 367"/>
                <a:gd name="T70" fmla="*/ 296 w 313"/>
                <a:gd name="T71" fmla="*/ 2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 h="367">
                  <a:moveTo>
                    <a:pt x="296" y="269"/>
                  </a:moveTo>
                  <a:cubicBezTo>
                    <a:pt x="267" y="262"/>
                    <a:pt x="232" y="252"/>
                    <a:pt x="225" y="248"/>
                  </a:cubicBezTo>
                  <a:cubicBezTo>
                    <a:pt x="221" y="245"/>
                    <a:pt x="200" y="219"/>
                    <a:pt x="200" y="219"/>
                  </a:cubicBezTo>
                  <a:cubicBezTo>
                    <a:pt x="188" y="152"/>
                    <a:pt x="188" y="152"/>
                    <a:pt x="188" y="152"/>
                  </a:cubicBezTo>
                  <a:cubicBezTo>
                    <a:pt x="208" y="158"/>
                    <a:pt x="213" y="171"/>
                    <a:pt x="219" y="195"/>
                  </a:cubicBezTo>
                  <a:cubicBezTo>
                    <a:pt x="221" y="201"/>
                    <a:pt x="227" y="205"/>
                    <a:pt x="233" y="205"/>
                  </a:cubicBezTo>
                  <a:cubicBezTo>
                    <a:pt x="235" y="205"/>
                    <a:pt x="236" y="205"/>
                    <a:pt x="237" y="205"/>
                  </a:cubicBezTo>
                  <a:cubicBezTo>
                    <a:pt x="245" y="203"/>
                    <a:pt x="249" y="195"/>
                    <a:pt x="247" y="187"/>
                  </a:cubicBezTo>
                  <a:cubicBezTo>
                    <a:pt x="230" y="108"/>
                    <a:pt x="145" y="119"/>
                    <a:pt x="145" y="119"/>
                  </a:cubicBezTo>
                  <a:cubicBezTo>
                    <a:pt x="115" y="121"/>
                    <a:pt x="90" y="114"/>
                    <a:pt x="88" y="111"/>
                  </a:cubicBezTo>
                  <a:cubicBezTo>
                    <a:pt x="86" y="107"/>
                    <a:pt x="77" y="93"/>
                    <a:pt x="75" y="66"/>
                  </a:cubicBezTo>
                  <a:cubicBezTo>
                    <a:pt x="75" y="58"/>
                    <a:pt x="68" y="52"/>
                    <a:pt x="60" y="52"/>
                  </a:cubicBezTo>
                  <a:cubicBezTo>
                    <a:pt x="58" y="52"/>
                    <a:pt x="56" y="53"/>
                    <a:pt x="55" y="53"/>
                  </a:cubicBezTo>
                  <a:cubicBezTo>
                    <a:pt x="60" y="48"/>
                    <a:pt x="63" y="40"/>
                    <a:pt x="63" y="32"/>
                  </a:cubicBezTo>
                  <a:cubicBezTo>
                    <a:pt x="63" y="14"/>
                    <a:pt x="49" y="0"/>
                    <a:pt x="32" y="0"/>
                  </a:cubicBezTo>
                  <a:cubicBezTo>
                    <a:pt x="14" y="0"/>
                    <a:pt x="0" y="14"/>
                    <a:pt x="0" y="32"/>
                  </a:cubicBezTo>
                  <a:cubicBezTo>
                    <a:pt x="0" y="49"/>
                    <a:pt x="14" y="63"/>
                    <a:pt x="32" y="63"/>
                  </a:cubicBezTo>
                  <a:cubicBezTo>
                    <a:pt x="38" y="63"/>
                    <a:pt x="44" y="61"/>
                    <a:pt x="49" y="58"/>
                  </a:cubicBezTo>
                  <a:cubicBezTo>
                    <a:pt x="47" y="61"/>
                    <a:pt x="46" y="64"/>
                    <a:pt x="46" y="67"/>
                  </a:cubicBezTo>
                  <a:cubicBezTo>
                    <a:pt x="48" y="103"/>
                    <a:pt x="61" y="123"/>
                    <a:pt x="65" y="129"/>
                  </a:cubicBezTo>
                  <a:cubicBezTo>
                    <a:pt x="73" y="139"/>
                    <a:pt x="94" y="145"/>
                    <a:pt x="117" y="148"/>
                  </a:cubicBezTo>
                  <a:cubicBezTo>
                    <a:pt x="117" y="148"/>
                    <a:pt x="117" y="148"/>
                    <a:pt x="117" y="148"/>
                  </a:cubicBezTo>
                  <a:cubicBezTo>
                    <a:pt x="135" y="233"/>
                    <a:pt x="135" y="233"/>
                    <a:pt x="135" y="233"/>
                  </a:cubicBezTo>
                  <a:cubicBezTo>
                    <a:pt x="135" y="233"/>
                    <a:pt x="130" y="280"/>
                    <a:pt x="132" y="292"/>
                  </a:cubicBezTo>
                  <a:cubicBezTo>
                    <a:pt x="132" y="297"/>
                    <a:pt x="134" y="311"/>
                    <a:pt x="187" y="362"/>
                  </a:cubicBezTo>
                  <a:cubicBezTo>
                    <a:pt x="191" y="365"/>
                    <a:pt x="196" y="367"/>
                    <a:pt x="200" y="367"/>
                  </a:cubicBezTo>
                  <a:cubicBezTo>
                    <a:pt x="205" y="367"/>
                    <a:pt x="210" y="365"/>
                    <a:pt x="214" y="361"/>
                  </a:cubicBezTo>
                  <a:cubicBezTo>
                    <a:pt x="221" y="354"/>
                    <a:pt x="221" y="342"/>
                    <a:pt x="213" y="335"/>
                  </a:cubicBezTo>
                  <a:cubicBezTo>
                    <a:pt x="195" y="317"/>
                    <a:pt x="169" y="286"/>
                    <a:pt x="169" y="286"/>
                  </a:cubicBezTo>
                  <a:cubicBezTo>
                    <a:pt x="169" y="286"/>
                    <a:pt x="170" y="265"/>
                    <a:pt x="172" y="248"/>
                  </a:cubicBezTo>
                  <a:cubicBezTo>
                    <a:pt x="172" y="247"/>
                    <a:pt x="174" y="246"/>
                    <a:pt x="176" y="247"/>
                  </a:cubicBezTo>
                  <a:cubicBezTo>
                    <a:pt x="179" y="251"/>
                    <a:pt x="197" y="274"/>
                    <a:pt x="205" y="279"/>
                  </a:cubicBezTo>
                  <a:cubicBezTo>
                    <a:pt x="216" y="286"/>
                    <a:pt x="261" y="299"/>
                    <a:pt x="287" y="305"/>
                  </a:cubicBezTo>
                  <a:cubicBezTo>
                    <a:pt x="289" y="306"/>
                    <a:pt x="290" y="306"/>
                    <a:pt x="292" y="306"/>
                  </a:cubicBezTo>
                  <a:cubicBezTo>
                    <a:pt x="300" y="306"/>
                    <a:pt x="308" y="300"/>
                    <a:pt x="310" y="292"/>
                  </a:cubicBezTo>
                  <a:cubicBezTo>
                    <a:pt x="313" y="282"/>
                    <a:pt x="306" y="271"/>
                    <a:pt x="296" y="2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0" name="Freeform 190"/>
            <p:cNvSpPr>
              <a:spLocks/>
            </p:cNvSpPr>
            <p:nvPr/>
          </p:nvSpPr>
          <p:spPr bwMode="auto">
            <a:xfrm>
              <a:off x="15184438" y="-16260763"/>
              <a:ext cx="258763" cy="260350"/>
            </a:xfrm>
            <a:custGeom>
              <a:avLst/>
              <a:gdLst>
                <a:gd name="T0" fmla="*/ 48 w 81"/>
                <a:gd name="T1" fmla="*/ 77 h 82"/>
                <a:gd name="T2" fmla="*/ 77 w 81"/>
                <a:gd name="T3" fmla="*/ 33 h 82"/>
                <a:gd name="T4" fmla="*/ 33 w 81"/>
                <a:gd name="T5" fmla="*/ 5 h 82"/>
                <a:gd name="T6" fmla="*/ 4 w 81"/>
                <a:gd name="T7" fmla="*/ 49 h 82"/>
                <a:gd name="T8" fmla="*/ 48 w 81"/>
                <a:gd name="T9" fmla="*/ 77 h 82"/>
              </a:gdLst>
              <a:ahLst/>
              <a:cxnLst>
                <a:cxn ang="0">
                  <a:pos x="T0" y="T1"/>
                </a:cxn>
                <a:cxn ang="0">
                  <a:pos x="T2" y="T3"/>
                </a:cxn>
                <a:cxn ang="0">
                  <a:pos x="T4" y="T5"/>
                </a:cxn>
                <a:cxn ang="0">
                  <a:pos x="T6" y="T7"/>
                </a:cxn>
                <a:cxn ang="0">
                  <a:pos x="T8" y="T9"/>
                </a:cxn>
              </a:cxnLst>
              <a:rect l="0" t="0" r="r" b="b"/>
              <a:pathLst>
                <a:path w="81" h="82">
                  <a:moveTo>
                    <a:pt x="48" y="77"/>
                  </a:moveTo>
                  <a:cubicBezTo>
                    <a:pt x="68" y="73"/>
                    <a:pt x="81" y="53"/>
                    <a:pt x="77" y="33"/>
                  </a:cubicBezTo>
                  <a:cubicBezTo>
                    <a:pt x="72" y="13"/>
                    <a:pt x="53" y="0"/>
                    <a:pt x="33" y="5"/>
                  </a:cubicBezTo>
                  <a:cubicBezTo>
                    <a:pt x="12" y="9"/>
                    <a:pt x="0" y="29"/>
                    <a:pt x="4" y="49"/>
                  </a:cubicBezTo>
                  <a:cubicBezTo>
                    <a:pt x="8" y="69"/>
                    <a:pt x="28" y="82"/>
                    <a:pt x="48"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1" name="Freeform 191"/>
            <p:cNvSpPr>
              <a:spLocks noEditPoints="1"/>
            </p:cNvSpPr>
            <p:nvPr/>
          </p:nvSpPr>
          <p:spPr bwMode="auto">
            <a:xfrm>
              <a:off x="14657388" y="-16149638"/>
              <a:ext cx="301625" cy="292100"/>
            </a:xfrm>
            <a:custGeom>
              <a:avLst/>
              <a:gdLst>
                <a:gd name="T0" fmla="*/ 12 w 190"/>
                <a:gd name="T1" fmla="*/ 0 h 184"/>
                <a:gd name="T2" fmla="*/ 0 w 190"/>
                <a:gd name="T3" fmla="*/ 0 h 184"/>
                <a:gd name="T4" fmla="*/ 42 w 190"/>
                <a:gd name="T5" fmla="*/ 184 h 184"/>
                <a:gd name="T6" fmla="*/ 152 w 190"/>
                <a:gd name="T7" fmla="*/ 182 h 184"/>
                <a:gd name="T8" fmla="*/ 190 w 190"/>
                <a:gd name="T9" fmla="*/ 0 h 184"/>
                <a:gd name="T10" fmla="*/ 12 w 190"/>
                <a:gd name="T11" fmla="*/ 0 h 184"/>
                <a:gd name="T12" fmla="*/ 138 w 190"/>
                <a:gd name="T13" fmla="*/ 172 h 184"/>
                <a:gd name="T14" fmla="*/ 134 w 190"/>
                <a:gd name="T15" fmla="*/ 166 h 184"/>
                <a:gd name="T16" fmla="*/ 130 w 190"/>
                <a:gd name="T17" fmla="*/ 172 h 184"/>
                <a:gd name="T18" fmla="*/ 120 w 190"/>
                <a:gd name="T19" fmla="*/ 172 h 184"/>
                <a:gd name="T20" fmla="*/ 130 w 190"/>
                <a:gd name="T21" fmla="*/ 154 h 184"/>
                <a:gd name="T22" fmla="*/ 116 w 190"/>
                <a:gd name="T23" fmla="*/ 128 h 184"/>
                <a:gd name="T24" fmla="*/ 102 w 190"/>
                <a:gd name="T25" fmla="*/ 154 h 184"/>
                <a:gd name="T26" fmla="*/ 110 w 190"/>
                <a:gd name="T27" fmla="*/ 172 h 184"/>
                <a:gd name="T28" fmla="*/ 100 w 190"/>
                <a:gd name="T29" fmla="*/ 172 h 184"/>
                <a:gd name="T30" fmla="*/ 96 w 190"/>
                <a:gd name="T31" fmla="*/ 166 h 184"/>
                <a:gd name="T32" fmla="*/ 92 w 190"/>
                <a:gd name="T33" fmla="*/ 172 h 184"/>
                <a:gd name="T34" fmla="*/ 80 w 190"/>
                <a:gd name="T35" fmla="*/ 172 h 184"/>
                <a:gd name="T36" fmla="*/ 90 w 190"/>
                <a:gd name="T37" fmla="*/ 154 h 184"/>
                <a:gd name="T38" fmla="*/ 76 w 190"/>
                <a:gd name="T39" fmla="*/ 128 h 184"/>
                <a:gd name="T40" fmla="*/ 62 w 190"/>
                <a:gd name="T41" fmla="*/ 154 h 184"/>
                <a:gd name="T42" fmla="*/ 72 w 190"/>
                <a:gd name="T43" fmla="*/ 172 h 184"/>
                <a:gd name="T44" fmla="*/ 60 w 190"/>
                <a:gd name="T45" fmla="*/ 172 h 184"/>
                <a:gd name="T46" fmla="*/ 56 w 190"/>
                <a:gd name="T47" fmla="*/ 166 h 184"/>
                <a:gd name="T48" fmla="*/ 52 w 190"/>
                <a:gd name="T49" fmla="*/ 172 h 184"/>
                <a:gd name="T50" fmla="*/ 50 w 190"/>
                <a:gd name="T51" fmla="*/ 172 h 184"/>
                <a:gd name="T52" fmla="*/ 48 w 190"/>
                <a:gd name="T53" fmla="*/ 162 h 184"/>
                <a:gd name="T54" fmla="*/ 52 w 190"/>
                <a:gd name="T55" fmla="*/ 154 h 184"/>
                <a:gd name="T56" fmla="*/ 42 w 190"/>
                <a:gd name="T57" fmla="*/ 136 h 184"/>
                <a:gd name="T58" fmla="*/ 32 w 190"/>
                <a:gd name="T59" fmla="*/ 98 h 184"/>
                <a:gd name="T60" fmla="*/ 38 w 190"/>
                <a:gd name="T61" fmla="*/ 106 h 184"/>
                <a:gd name="T62" fmla="*/ 52 w 190"/>
                <a:gd name="T63" fmla="*/ 78 h 184"/>
                <a:gd name="T64" fmla="*/ 38 w 190"/>
                <a:gd name="T65" fmla="*/ 52 h 184"/>
                <a:gd name="T66" fmla="*/ 26 w 190"/>
                <a:gd name="T67" fmla="*/ 72 h 184"/>
                <a:gd name="T68" fmla="*/ 24 w 190"/>
                <a:gd name="T69" fmla="*/ 58 h 184"/>
                <a:gd name="T70" fmla="*/ 32 w 190"/>
                <a:gd name="T71" fmla="*/ 40 h 184"/>
                <a:gd name="T72" fmla="*/ 16 w 190"/>
                <a:gd name="T73" fmla="*/ 10 h 184"/>
                <a:gd name="T74" fmla="*/ 26 w 190"/>
                <a:gd name="T75" fmla="*/ 10 h 184"/>
                <a:gd name="T76" fmla="*/ 38 w 190"/>
                <a:gd name="T77" fmla="*/ 30 h 184"/>
                <a:gd name="T78" fmla="*/ 48 w 190"/>
                <a:gd name="T79" fmla="*/ 10 h 184"/>
                <a:gd name="T80" fmla="*/ 66 w 190"/>
                <a:gd name="T81" fmla="*/ 10 h 184"/>
                <a:gd name="T82" fmla="*/ 76 w 190"/>
                <a:gd name="T83" fmla="*/ 30 h 184"/>
                <a:gd name="T84" fmla="*/ 86 w 190"/>
                <a:gd name="T85" fmla="*/ 10 h 184"/>
                <a:gd name="T86" fmla="*/ 104 w 190"/>
                <a:gd name="T87" fmla="*/ 10 h 184"/>
                <a:gd name="T88" fmla="*/ 116 w 190"/>
                <a:gd name="T89" fmla="*/ 30 h 184"/>
                <a:gd name="T90" fmla="*/ 126 w 190"/>
                <a:gd name="T91" fmla="*/ 10 h 184"/>
                <a:gd name="T92" fmla="*/ 144 w 190"/>
                <a:gd name="T93" fmla="*/ 10 h 184"/>
                <a:gd name="T94" fmla="*/ 154 w 190"/>
                <a:gd name="T95" fmla="*/ 30 h 184"/>
                <a:gd name="T96" fmla="*/ 164 w 190"/>
                <a:gd name="T97" fmla="*/ 10 h 184"/>
                <a:gd name="T98" fmla="*/ 176 w 190"/>
                <a:gd name="T99" fmla="*/ 10 h 184"/>
                <a:gd name="T100" fmla="*/ 160 w 190"/>
                <a:gd name="T101" fmla="*/ 40 h 184"/>
                <a:gd name="T102" fmla="*/ 168 w 190"/>
                <a:gd name="T103" fmla="*/ 56 h 184"/>
                <a:gd name="T104" fmla="*/ 164 w 190"/>
                <a:gd name="T105" fmla="*/ 72 h 184"/>
                <a:gd name="T106" fmla="*/ 154 w 190"/>
                <a:gd name="T107" fmla="*/ 52 h 184"/>
                <a:gd name="T108" fmla="*/ 140 w 190"/>
                <a:gd name="T109" fmla="*/ 78 h 184"/>
                <a:gd name="T110" fmla="*/ 154 w 190"/>
                <a:gd name="T111" fmla="*/ 106 h 184"/>
                <a:gd name="T112" fmla="*/ 160 w 190"/>
                <a:gd name="T113" fmla="*/ 96 h 184"/>
                <a:gd name="T114" fmla="*/ 152 w 190"/>
                <a:gd name="T115" fmla="*/ 130 h 184"/>
                <a:gd name="T116" fmla="*/ 140 w 190"/>
                <a:gd name="T117" fmla="*/ 154 h 184"/>
                <a:gd name="T118" fmla="*/ 146 w 190"/>
                <a:gd name="T119" fmla="*/ 166 h 184"/>
                <a:gd name="T120" fmla="*/ 144 w 190"/>
                <a:gd name="T121" fmla="*/ 172 h 184"/>
                <a:gd name="T122" fmla="*/ 138 w 190"/>
                <a:gd name="T12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84">
                  <a:moveTo>
                    <a:pt x="12" y="0"/>
                  </a:moveTo>
                  <a:lnTo>
                    <a:pt x="0" y="0"/>
                  </a:lnTo>
                  <a:lnTo>
                    <a:pt x="42" y="184"/>
                  </a:lnTo>
                  <a:lnTo>
                    <a:pt x="152" y="182"/>
                  </a:lnTo>
                  <a:lnTo>
                    <a:pt x="190" y="0"/>
                  </a:lnTo>
                  <a:lnTo>
                    <a:pt x="12" y="0"/>
                  </a:lnTo>
                  <a:close/>
                  <a:moveTo>
                    <a:pt x="138" y="172"/>
                  </a:moveTo>
                  <a:lnTo>
                    <a:pt x="134" y="166"/>
                  </a:lnTo>
                  <a:lnTo>
                    <a:pt x="130" y="172"/>
                  </a:lnTo>
                  <a:lnTo>
                    <a:pt x="120" y="172"/>
                  </a:lnTo>
                  <a:lnTo>
                    <a:pt x="130" y="154"/>
                  </a:lnTo>
                  <a:lnTo>
                    <a:pt x="116" y="128"/>
                  </a:lnTo>
                  <a:lnTo>
                    <a:pt x="102" y="154"/>
                  </a:lnTo>
                  <a:lnTo>
                    <a:pt x="110" y="172"/>
                  </a:lnTo>
                  <a:lnTo>
                    <a:pt x="100" y="172"/>
                  </a:lnTo>
                  <a:lnTo>
                    <a:pt x="96" y="166"/>
                  </a:lnTo>
                  <a:lnTo>
                    <a:pt x="92" y="172"/>
                  </a:lnTo>
                  <a:lnTo>
                    <a:pt x="80" y="172"/>
                  </a:lnTo>
                  <a:lnTo>
                    <a:pt x="90" y="154"/>
                  </a:lnTo>
                  <a:lnTo>
                    <a:pt x="76" y="128"/>
                  </a:lnTo>
                  <a:lnTo>
                    <a:pt x="62" y="154"/>
                  </a:lnTo>
                  <a:lnTo>
                    <a:pt x="72" y="172"/>
                  </a:lnTo>
                  <a:lnTo>
                    <a:pt x="60" y="172"/>
                  </a:lnTo>
                  <a:lnTo>
                    <a:pt x="56" y="166"/>
                  </a:lnTo>
                  <a:lnTo>
                    <a:pt x="52" y="172"/>
                  </a:lnTo>
                  <a:lnTo>
                    <a:pt x="50" y="172"/>
                  </a:lnTo>
                  <a:lnTo>
                    <a:pt x="48" y="162"/>
                  </a:lnTo>
                  <a:lnTo>
                    <a:pt x="52" y="154"/>
                  </a:lnTo>
                  <a:lnTo>
                    <a:pt x="42" y="136"/>
                  </a:lnTo>
                  <a:lnTo>
                    <a:pt x="32" y="98"/>
                  </a:lnTo>
                  <a:lnTo>
                    <a:pt x="38" y="106"/>
                  </a:lnTo>
                  <a:lnTo>
                    <a:pt x="52" y="78"/>
                  </a:lnTo>
                  <a:lnTo>
                    <a:pt x="38" y="52"/>
                  </a:lnTo>
                  <a:lnTo>
                    <a:pt x="26" y="72"/>
                  </a:lnTo>
                  <a:lnTo>
                    <a:pt x="24" y="58"/>
                  </a:lnTo>
                  <a:lnTo>
                    <a:pt x="32" y="40"/>
                  </a:lnTo>
                  <a:lnTo>
                    <a:pt x="16" y="10"/>
                  </a:lnTo>
                  <a:lnTo>
                    <a:pt x="26" y="10"/>
                  </a:lnTo>
                  <a:lnTo>
                    <a:pt x="38" y="30"/>
                  </a:lnTo>
                  <a:lnTo>
                    <a:pt x="48" y="10"/>
                  </a:lnTo>
                  <a:lnTo>
                    <a:pt x="66" y="10"/>
                  </a:lnTo>
                  <a:lnTo>
                    <a:pt x="76" y="30"/>
                  </a:lnTo>
                  <a:lnTo>
                    <a:pt x="86" y="10"/>
                  </a:lnTo>
                  <a:lnTo>
                    <a:pt x="104" y="10"/>
                  </a:lnTo>
                  <a:lnTo>
                    <a:pt x="116" y="30"/>
                  </a:lnTo>
                  <a:lnTo>
                    <a:pt x="126" y="10"/>
                  </a:lnTo>
                  <a:lnTo>
                    <a:pt x="144" y="10"/>
                  </a:lnTo>
                  <a:lnTo>
                    <a:pt x="154" y="30"/>
                  </a:lnTo>
                  <a:lnTo>
                    <a:pt x="164" y="10"/>
                  </a:lnTo>
                  <a:lnTo>
                    <a:pt x="176" y="10"/>
                  </a:lnTo>
                  <a:lnTo>
                    <a:pt x="160" y="40"/>
                  </a:lnTo>
                  <a:lnTo>
                    <a:pt x="168" y="56"/>
                  </a:lnTo>
                  <a:lnTo>
                    <a:pt x="164" y="72"/>
                  </a:lnTo>
                  <a:lnTo>
                    <a:pt x="154" y="52"/>
                  </a:lnTo>
                  <a:lnTo>
                    <a:pt x="140" y="78"/>
                  </a:lnTo>
                  <a:lnTo>
                    <a:pt x="154" y="106"/>
                  </a:lnTo>
                  <a:lnTo>
                    <a:pt x="160" y="96"/>
                  </a:lnTo>
                  <a:lnTo>
                    <a:pt x="152" y="130"/>
                  </a:lnTo>
                  <a:lnTo>
                    <a:pt x="140" y="154"/>
                  </a:lnTo>
                  <a:lnTo>
                    <a:pt x="146" y="166"/>
                  </a:lnTo>
                  <a:lnTo>
                    <a:pt x="144" y="172"/>
                  </a:lnTo>
                  <a:lnTo>
                    <a:pt x="138" y="1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2" name="Freeform 192"/>
            <p:cNvSpPr>
              <a:spLocks/>
            </p:cNvSpPr>
            <p:nvPr/>
          </p:nvSpPr>
          <p:spPr bwMode="auto">
            <a:xfrm>
              <a:off x="147558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3" name="Freeform 193"/>
            <p:cNvSpPr>
              <a:spLocks/>
            </p:cNvSpPr>
            <p:nvPr/>
          </p:nvSpPr>
          <p:spPr bwMode="auto">
            <a:xfrm>
              <a:off x="147240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4" name="Freeform 194"/>
            <p:cNvSpPr>
              <a:spLocks/>
            </p:cNvSpPr>
            <p:nvPr/>
          </p:nvSpPr>
          <p:spPr bwMode="auto">
            <a:xfrm>
              <a:off x="147875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5" name="Freeform 195"/>
            <p:cNvSpPr>
              <a:spLocks/>
            </p:cNvSpPr>
            <p:nvPr/>
          </p:nvSpPr>
          <p:spPr bwMode="auto">
            <a:xfrm>
              <a:off x="148193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6" name="Freeform 196"/>
            <p:cNvSpPr>
              <a:spLocks/>
            </p:cNvSpPr>
            <p:nvPr/>
          </p:nvSpPr>
          <p:spPr bwMode="auto">
            <a:xfrm>
              <a:off x="14847888" y="-16006763"/>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7" name="Freeform 197"/>
            <p:cNvSpPr>
              <a:spLocks/>
            </p:cNvSpPr>
            <p:nvPr/>
          </p:nvSpPr>
          <p:spPr bwMode="auto">
            <a:xfrm>
              <a:off x="14847888"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8" name="Freeform 198"/>
            <p:cNvSpPr>
              <a:spLocks/>
            </p:cNvSpPr>
            <p:nvPr/>
          </p:nvSpPr>
          <p:spPr bwMode="auto">
            <a:xfrm>
              <a:off x="147240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9" name="Freeform 199"/>
            <p:cNvSpPr>
              <a:spLocks/>
            </p:cNvSpPr>
            <p:nvPr/>
          </p:nvSpPr>
          <p:spPr bwMode="auto">
            <a:xfrm>
              <a:off x="147875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0" name="组合 239"/>
          <p:cNvGrpSpPr/>
          <p:nvPr/>
        </p:nvGrpSpPr>
        <p:grpSpPr>
          <a:xfrm>
            <a:off x="4325209" y="4655839"/>
            <a:ext cx="354962" cy="315779"/>
            <a:chOff x="13828713" y="-11450638"/>
            <a:chExt cx="1222375" cy="1087438"/>
          </a:xfrm>
          <a:solidFill>
            <a:srgbClr val="779F08"/>
          </a:solidFill>
        </p:grpSpPr>
        <p:sp>
          <p:nvSpPr>
            <p:cNvPr id="241" name="Oval 200"/>
            <p:cNvSpPr>
              <a:spLocks noChangeArrowheads="1"/>
            </p:cNvSpPr>
            <p:nvPr/>
          </p:nvSpPr>
          <p:spPr bwMode="auto">
            <a:xfrm>
              <a:off x="14195425" y="-11450638"/>
              <a:ext cx="219075" cy="220662"/>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2" name="Freeform 201"/>
            <p:cNvSpPr>
              <a:spLocks/>
            </p:cNvSpPr>
            <p:nvPr/>
          </p:nvSpPr>
          <p:spPr bwMode="auto">
            <a:xfrm>
              <a:off x="13989050" y="-11326813"/>
              <a:ext cx="995363" cy="842962"/>
            </a:xfrm>
            <a:custGeom>
              <a:avLst/>
              <a:gdLst>
                <a:gd name="T0" fmla="*/ 111 w 313"/>
                <a:gd name="T1" fmla="*/ 74 h 265"/>
                <a:gd name="T2" fmla="*/ 144 w 313"/>
                <a:gd name="T3" fmla="*/ 135 h 265"/>
                <a:gd name="T4" fmla="*/ 100 w 313"/>
                <a:gd name="T5" fmla="*/ 165 h 265"/>
                <a:gd name="T6" fmla="*/ 64 w 313"/>
                <a:gd name="T7" fmla="*/ 231 h 265"/>
                <a:gd name="T8" fmla="*/ 96 w 313"/>
                <a:gd name="T9" fmla="*/ 245 h 265"/>
                <a:gd name="T10" fmla="*/ 125 w 313"/>
                <a:gd name="T11" fmla="*/ 189 h 265"/>
                <a:gd name="T12" fmla="*/ 178 w 313"/>
                <a:gd name="T13" fmla="*/ 158 h 265"/>
                <a:gd name="T14" fmla="*/ 181 w 313"/>
                <a:gd name="T15" fmla="*/ 157 h 265"/>
                <a:gd name="T16" fmla="*/ 292 w 313"/>
                <a:gd name="T17" fmla="*/ 178 h 265"/>
                <a:gd name="T18" fmla="*/ 273 w 313"/>
                <a:gd name="T19" fmla="*/ 148 h 265"/>
                <a:gd name="T20" fmla="*/ 199 w 313"/>
                <a:gd name="T21" fmla="*/ 115 h 265"/>
                <a:gd name="T22" fmla="*/ 164 w 313"/>
                <a:gd name="T23" fmla="*/ 49 h 265"/>
                <a:gd name="T24" fmla="*/ 222 w 313"/>
                <a:gd name="T25" fmla="*/ 70 h 265"/>
                <a:gd name="T26" fmla="*/ 252 w 313"/>
                <a:gd name="T27" fmla="*/ 53 h 265"/>
                <a:gd name="T28" fmla="*/ 130 w 313"/>
                <a:gd name="T29" fmla="*/ 27 h 265"/>
                <a:gd name="T30" fmla="*/ 118 w 313"/>
                <a:gd name="T31" fmla="*/ 34 h 265"/>
                <a:gd name="T32" fmla="*/ 43 w 313"/>
                <a:gd name="T33" fmla="*/ 20 h 265"/>
                <a:gd name="T34" fmla="*/ 13 w 313"/>
                <a:gd name="T35" fmla="*/ 37 h 265"/>
                <a:gd name="T36" fmla="*/ 111 w 313"/>
                <a:gd name="T37" fmla="*/ 7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265">
                  <a:moveTo>
                    <a:pt x="111" y="74"/>
                  </a:moveTo>
                  <a:cubicBezTo>
                    <a:pt x="122" y="94"/>
                    <a:pt x="133" y="115"/>
                    <a:pt x="144" y="135"/>
                  </a:cubicBezTo>
                  <a:cubicBezTo>
                    <a:pt x="128" y="143"/>
                    <a:pt x="110" y="157"/>
                    <a:pt x="100" y="165"/>
                  </a:cubicBezTo>
                  <a:cubicBezTo>
                    <a:pt x="91" y="173"/>
                    <a:pt x="73" y="212"/>
                    <a:pt x="64" y="231"/>
                  </a:cubicBezTo>
                  <a:cubicBezTo>
                    <a:pt x="54" y="251"/>
                    <a:pt x="86" y="265"/>
                    <a:pt x="96" y="245"/>
                  </a:cubicBezTo>
                  <a:cubicBezTo>
                    <a:pt x="104" y="229"/>
                    <a:pt x="117" y="196"/>
                    <a:pt x="125" y="189"/>
                  </a:cubicBezTo>
                  <a:cubicBezTo>
                    <a:pt x="133" y="183"/>
                    <a:pt x="158" y="165"/>
                    <a:pt x="178" y="158"/>
                  </a:cubicBezTo>
                  <a:cubicBezTo>
                    <a:pt x="179" y="158"/>
                    <a:pt x="180" y="157"/>
                    <a:pt x="181" y="157"/>
                  </a:cubicBezTo>
                  <a:cubicBezTo>
                    <a:pt x="205" y="187"/>
                    <a:pt x="252" y="202"/>
                    <a:pt x="292" y="178"/>
                  </a:cubicBezTo>
                  <a:cubicBezTo>
                    <a:pt x="313" y="166"/>
                    <a:pt x="294" y="135"/>
                    <a:pt x="273" y="148"/>
                  </a:cubicBezTo>
                  <a:cubicBezTo>
                    <a:pt x="243" y="165"/>
                    <a:pt x="213" y="143"/>
                    <a:pt x="199" y="115"/>
                  </a:cubicBezTo>
                  <a:cubicBezTo>
                    <a:pt x="185" y="88"/>
                    <a:pt x="175" y="68"/>
                    <a:pt x="164" y="49"/>
                  </a:cubicBezTo>
                  <a:cubicBezTo>
                    <a:pt x="186" y="42"/>
                    <a:pt x="206" y="48"/>
                    <a:pt x="222" y="70"/>
                  </a:cubicBezTo>
                  <a:cubicBezTo>
                    <a:pt x="235" y="88"/>
                    <a:pt x="265" y="71"/>
                    <a:pt x="252" y="53"/>
                  </a:cubicBezTo>
                  <a:cubicBezTo>
                    <a:pt x="221" y="10"/>
                    <a:pt x="176" y="0"/>
                    <a:pt x="130" y="27"/>
                  </a:cubicBezTo>
                  <a:cubicBezTo>
                    <a:pt x="128" y="28"/>
                    <a:pt x="120" y="33"/>
                    <a:pt x="118" y="34"/>
                  </a:cubicBezTo>
                  <a:cubicBezTo>
                    <a:pt x="89" y="51"/>
                    <a:pt x="63" y="47"/>
                    <a:pt x="43" y="20"/>
                  </a:cubicBezTo>
                  <a:cubicBezTo>
                    <a:pt x="30" y="2"/>
                    <a:pt x="0" y="19"/>
                    <a:pt x="13" y="37"/>
                  </a:cubicBezTo>
                  <a:cubicBezTo>
                    <a:pt x="38" y="72"/>
                    <a:pt x="74" y="86"/>
                    <a:pt x="111"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3" name="Freeform 202"/>
            <p:cNvSpPr>
              <a:spLocks/>
            </p:cNvSpPr>
            <p:nvPr/>
          </p:nvSpPr>
          <p:spPr bwMode="auto">
            <a:xfrm>
              <a:off x="13828713" y="-11004550"/>
              <a:ext cx="1222375" cy="641350"/>
            </a:xfrm>
            <a:custGeom>
              <a:avLst/>
              <a:gdLst>
                <a:gd name="T0" fmla="*/ 368 w 384"/>
                <a:gd name="T1" fmla="*/ 171 h 202"/>
                <a:gd name="T2" fmla="*/ 58 w 384"/>
                <a:gd name="T3" fmla="*/ 171 h 202"/>
                <a:gd name="T4" fmla="*/ 34 w 384"/>
                <a:gd name="T5" fmla="*/ 31 h 202"/>
                <a:gd name="T6" fmla="*/ 95 w 384"/>
                <a:gd name="T7" fmla="*/ 31 h 202"/>
                <a:gd name="T8" fmla="*/ 111 w 384"/>
                <a:gd name="T9" fmla="*/ 15 h 202"/>
                <a:gd name="T10" fmla="*/ 95 w 384"/>
                <a:gd name="T11" fmla="*/ 0 h 202"/>
                <a:gd name="T12" fmla="*/ 16 w 384"/>
                <a:gd name="T13" fmla="*/ 0 h 202"/>
                <a:gd name="T14" fmla="*/ 0 w 384"/>
                <a:gd name="T15" fmla="*/ 15 h 202"/>
                <a:gd name="T16" fmla="*/ 0 w 384"/>
                <a:gd name="T17" fmla="*/ 17 h 202"/>
                <a:gd name="T18" fmla="*/ 1 w 384"/>
                <a:gd name="T19" fmla="*/ 20 h 202"/>
                <a:gd name="T20" fmla="*/ 30 w 384"/>
                <a:gd name="T21" fmla="*/ 189 h 202"/>
                <a:gd name="T22" fmla="*/ 45 w 384"/>
                <a:gd name="T23" fmla="*/ 202 h 202"/>
                <a:gd name="T24" fmla="*/ 368 w 384"/>
                <a:gd name="T25" fmla="*/ 202 h 202"/>
                <a:gd name="T26" fmla="*/ 384 w 384"/>
                <a:gd name="T27" fmla="*/ 186 h 202"/>
                <a:gd name="T28" fmla="*/ 368 w 384"/>
                <a:gd name="T29" fmla="*/ 17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202">
                  <a:moveTo>
                    <a:pt x="368" y="171"/>
                  </a:moveTo>
                  <a:cubicBezTo>
                    <a:pt x="58" y="171"/>
                    <a:pt x="58" y="171"/>
                    <a:pt x="58" y="171"/>
                  </a:cubicBezTo>
                  <a:cubicBezTo>
                    <a:pt x="34" y="31"/>
                    <a:pt x="34" y="31"/>
                    <a:pt x="34" y="31"/>
                  </a:cubicBezTo>
                  <a:cubicBezTo>
                    <a:pt x="95" y="31"/>
                    <a:pt x="95" y="31"/>
                    <a:pt x="95" y="31"/>
                  </a:cubicBezTo>
                  <a:cubicBezTo>
                    <a:pt x="104" y="31"/>
                    <a:pt x="111" y="24"/>
                    <a:pt x="111" y="15"/>
                  </a:cubicBezTo>
                  <a:cubicBezTo>
                    <a:pt x="111" y="7"/>
                    <a:pt x="104" y="0"/>
                    <a:pt x="95" y="0"/>
                  </a:cubicBezTo>
                  <a:cubicBezTo>
                    <a:pt x="16" y="0"/>
                    <a:pt x="16" y="0"/>
                    <a:pt x="16" y="0"/>
                  </a:cubicBezTo>
                  <a:cubicBezTo>
                    <a:pt x="7" y="0"/>
                    <a:pt x="0" y="7"/>
                    <a:pt x="0" y="15"/>
                  </a:cubicBezTo>
                  <a:cubicBezTo>
                    <a:pt x="0" y="17"/>
                    <a:pt x="0" y="17"/>
                    <a:pt x="0" y="17"/>
                  </a:cubicBezTo>
                  <a:cubicBezTo>
                    <a:pt x="0" y="18"/>
                    <a:pt x="0" y="19"/>
                    <a:pt x="1" y="20"/>
                  </a:cubicBezTo>
                  <a:cubicBezTo>
                    <a:pt x="30" y="189"/>
                    <a:pt x="30" y="189"/>
                    <a:pt x="30" y="189"/>
                  </a:cubicBezTo>
                  <a:cubicBezTo>
                    <a:pt x="31" y="196"/>
                    <a:pt x="38" y="202"/>
                    <a:pt x="45" y="202"/>
                  </a:cubicBezTo>
                  <a:cubicBezTo>
                    <a:pt x="368" y="202"/>
                    <a:pt x="368" y="202"/>
                    <a:pt x="368" y="202"/>
                  </a:cubicBezTo>
                  <a:cubicBezTo>
                    <a:pt x="377" y="202"/>
                    <a:pt x="384" y="195"/>
                    <a:pt x="384" y="186"/>
                  </a:cubicBezTo>
                  <a:cubicBezTo>
                    <a:pt x="384" y="178"/>
                    <a:pt x="377" y="171"/>
                    <a:pt x="368" y="17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4" name="组合 243"/>
          <p:cNvGrpSpPr/>
          <p:nvPr/>
        </p:nvGrpSpPr>
        <p:grpSpPr>
          <a:xfrm>
            <a:off x="3950637" y="4655837"/>
            <a:ext cx="299564" cy="318288"/>
            <a:chOff x="13727113" y="-6692900"/>
            <a:chExt cx="939800" cy="998537"/>
          </a:xfrm>
          <a:solidFill>
            <a:srgbClr val="779F08"/>
          </a:solidFill>
        </p:grpSpPr>
        <p:sp>
          <p:nvSpPr>
            <p:cNvPr id="245" name="Oval 203"/>
            <p:cNvSpPr>
              <a:spLocks noChangeArrowheads="1"/>
            </p:cNvSpPr>
            <p:nvPr/>
          </p:nvSpPr>
          <p:spPr bwMode="auto">
            <a:xfrm>
              <a:off x="14093825" y="-6527800"/>
              <a:ext cx="206375" cy="2095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6" name="Freeform 204"/>
            <p:cNvSpPr>
              <a:spLocks noEditPoints="1"/>
            </p:cNvSpPr>
            <p:nvPr/>
          </p:nvSpPr>
          <p:spPr bwMode="auto">
            <a:xfrm>
              <a:off x="13727113" y="-6692900"/>
              <a:ext cx="939800" cy="998537"/>
            </a:xfrm>
            <a:custGeom>
              <a:avLst/>
              <a:gdLst>
                <a:gd name="T0" fmla="*/ 280 w 295"/>
                <a:gd name="T1" fmla="*/ 22 h 314"/>
                <a:gd name="T2" fmla="*/ 272 w 295"/>
                <a:gd name="T3" fmla="*/ 8 h 314"/>
                <a:gd name="T4" fmla="*/ 265 w 295"/>
                <a:gd name="T5" fmla="*/ 9 h 314"/>
                <a:gd name="T6" fmla="*/ 248 w 295"/>
                <a:gd name="T7" fmla="*/ 9 h 314"/>
                <a:gd name="T8" fmla="*/ 218 w 295"/>
                <a:gd name="T9" fmla="*/ 35 h 314"/>
                <a:gd name="T10" fmla="*/ 197 w 295"/>
                <a:gd name="T11" fmla="*/ 35 h 314"/>
                <a:gd name="T12" fmla="*/ 89 w 295"/>
                <a:gd name="T13" fmla="*/ 28 h 314"/>
                <a:gd name="T14" fmla="*/ 47 w 295"/>
                <a:gd name="T15" fmla="*/ 35 h 314"/>
                <a:gd name="T16" fmla="*/ 38 w 295"/>
                <a:gd name="T17" fmla="*/ 0 h 314"/>
                <a:gd name="T18" fmla="*/ 30 w 295"/>
                <a:gd name="T19" fmla="*/ 13 h 314"/>
                <a:gd name="T20" fmla="*/ 14 w 295"/>
                <a:gd name="T21" fmla="*/ 16 h 314"/>
                <a:gd name="T22" fmla="*/ 8 w 295"/>
                <a:gd name="T23" fmla="*/ 18 h 314"/>
                <a:gd name="T24" fmla="*/ 0 w 295"/>
                <a:gd name="T25" fmla="*/ 59 h 314"/>
                <a:gd name="T26" fmla="*/ 14 w 295"/>
                <a:gd name="T27" fmla="*/ 64 h 314"/>
                <a:gd name="T28" fmla="*/ 23 w 295"/>
                <a:gd name="T29" fmla="*/ 78 h 314"/>
                <a:gd name="T30" fmla="*/ 30 w 295"/>
                <a:gd name="T31" fmla="*/ 77 h 314"/>
                <a:gd name="T32" fmla="*/ 47 w 295"/>
                <a:gd name="T33" fmla="*/ 77 h 314"/>
                <a:gd name="T34" fmla="*/ 75 w 295"/>
                <a:gd name="T35" fmla="*/ 51 h 314"/>
                <a:gd name="T36" fmla="*/ 118 w 295"/>
                <a:gd name="T37" fmla="*/ 145 h 314"/>
                <a:gd name="T38" fmla="*/ 77 w 295"/>
                <a:gd name="T39" fmla="*/ 232 h 314"/>
                <a:gd name="T40" fmla="*/ 77 w 295"/>
                <a:gd name="T41" fmla="*/ 314 h 314"/>
                <a:gd name="T42" fmla="*/ 93 w 295"/>
                <a:gd name="T43" fmla="*/ 298 h 314"/>
                <a:gd name="T44" fmla="*/ 147 w 295"/>
                <a:gd name="T45" fmla="*/ 231 h 314"/>
                <a:gd name="T46" fmla="*/ 202 w 295"/>
                <a:gd name="T47" fmla="*/ 298 h 314"/>
                <a:gd name="T48" fmla="*/ 218 w 295"/>
                <a:gd name="T49" fmla="*/ 314 h 314"/>
                <a:gd name="T50" fmla="*/ 218 w 295"/>
                <a:gd name="T51" fmla="*/ 232 h 314"/>
                <a:gd name="T52" fmla="*/ 177 w 295"/>
                <a:gd name="T53" fmla="*/ 145 h 314"/>
                <a:gd name="T54" fmla="*/ 220 w 295"/>
                <a:gd name="T55" fmla="*/ 51 h 314"/>
                <a:gd name="T56" fmla="*/ 248 w 295"/>
                <a:gd name="T57" fmla="*/ 77 h 314"/>
                <a:gd name="T58" fmla="*/ 265 w 295"/>
                <a:gd name="T59" fmla="*/ 77 h 314"/>
                <a:gd name="T60" fmla="*/ 272 w 295"/>
                <a:gd name="T61" fmla="*/ 78 h 314"/>
                <a:gd name="T62" fmla="*/ 280 w 295"/>
                <a:gd name="T63" fmla="*/ 64 h 314"/>
                <a:gd name="T64" fmla="*/ 295 w 295"/>
                <a:gd name="T65" fmla="*/ 59 h 314"/>
                <a:gd name="T66" fmla="*/ 287 w 295"/>
                <a:gd name="T67" fmla="*/ 18 h 314"/>
                <a:gd name="T68" fmla="*/ 169 w 295"/>
                <a:gd name="T69" fmla="*/ 123 h 314"/>
                <a:gd name="T70" fmla="*/ 126 w 295"/>
                <a:gd name="T71" fmla="*/ 123 h 314"/>
                <a:gd name="T72" fmla="*/ 98 w 295"/>
                <a:gd name="T73" fmla="*/ 51 h 314"/>
                <a:gd name="T74" fmla="*/ 190 w 295"/>
                <a:gd name="T75" fmla="*/ 10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5" h="314">
                  <a:moveTo>
                    <a:pt x="287" y="18"/>
                  </a:moveTo>
                  <a:cubicBezTo>
                    <a:pt x="284" y="18"/>
                    <a:pt x="282" y="20"/>
                    <a:pt x="280" y="22"/>
                  </a:cubicBezTo>
                  <a:cubicBezTo>
                    <a:pt x="280" y="16"/>
                    <a:pt x="280" y="16"/>
                    <a:pt x="280" y="16"/>
                  </a:cubicBezTo>
                  <a:cubicBezTo>
                    <a:pt x="280" y="11"/>
                    <a:pt x="277" y="8"/>
                    <a:pt x="272" y="8"/>
                  </a:cubicBezTo>
                  <a:cubicBezTo>
                    <a:pt x="269" y="8"/>
                    <a:pt x="266" y="10"/>
                    <a:pt x="265" y="13"/>
                  </a:cubicBezTo>
                  <a:cubicBezTo>
                    <a:pt x="265" y="9"/>
                    <a:pt x="265" y="9"/>
                    <a:pt x="265" y="9"/>
                  </a:cubicBezTo>
                  <a:cubicBezTo>
                    <a:pt x="265" y="4"/>
                    <a:pt x="261" y="0"/>
                    <a:pt x="256" y="0"/>
                  </a:cubicBezTo>
                  <a:cubicBezTo>
                    <a:pt x="252" y="0"/>
                    <a:pt x="248" y="4"/>
                    <a:pt x="248" y="9"/>
                  </a:cubicBezTo>
                  <a:cubicBezTo>
                    <a:pt x="248" y="35"/>
                    <a:pt x="248" y="35"/>
                    <a:pt x="248" y="35"/>
                  </a:cubicBezTo>
                  <a:cubicBezTo>
                    <a:pt x="218" y="35"/>
                    <a:pt x="218" y="35"/>
                    <a:pt x="218" y="35"/>
                  </a:cubicBezTo>
                  <a:cubicBezTo>
                    <a:pt x="216" y="30"/>
                    <a:pt x="211" y="27"/>
                    <a:pt x="206" y="28"/>
                  </a:cubicBezTo>
                  <a:cubicBezTo>
                    <a:pt x="202" y="28"/>
                    <a:pt x="198" y="31"/>
                    <a:pt x="197" y="35"/>
                  </a:cubicBezTo>
                  <a:cubicBezTo>
                    <a:pt x="98" y="35"/>
                    <a:pt x="98" y="35"/>
                    <a:pt x="98" y="35"/>
                  </a:cubicBezTo>
                  <a:cubicBezTo>
                    <a:pt x="97" y="31"/>
                    <a:pt x="93" y="28"/>
                    <a:pt x="89" y="28"/>
                  </a:cubicBezTo>
                  <a:cubicBezTo>
                    <a:pt x="84" y="27"/>
                    <a:pt x="79" y="30"/>
                    <a:pt x="77" y="35"/>
                  </a:cubicBezTo>
                  <a:cubicBezTo>
                    <a:pt x="47" y="35"/>
                    <a:pt x="47" y="35"/>
                    <a:pt x="47" y="35"/>
                  </a:cubicBezTo>
                  <a:cubicBezTo>
                    <a:pt x="47" y="9"/>
                    <a:pt x="47" y="9"/>
                    <a:pt x="47" y="9"/>
                  </a:cubicBezTo>
                  <a:cubicBezTo>
                    <a:pt x="47" y="4"/>
                    <a:pt x="43" y="0"/>
                    <a:pt x="38" y="0"/>
                  </a:cubicBezTo>
                  <a:cubicBezTo>
                    <a:pt x="34" y="0"/>
                    <a:pt x="30" y="4"/>
                    <a:pt x="30" y="9"/>
                  </a:cubicBezTo>
                  <a:cubicBezTo>
                    <a:pt x="30" y="13"/>
                    <a:pt x="30" y="13"/>
                    <a:pt x="30" y="13"/>
                  </a:cubicBezTo>
                  <a:cubicBezTo>
                    <a:pt x="29" y="10"/>
                    <a:pt x="26" y="8"/>
                    <a:pt x="23" y="8"/>
                  </a:cubicBezTo>
                  <a:cubicBezTo>
                    <a:pt x="18" y="8"/>
                    <a:pt x="14" y="11"/>
                    <a:pt x="14" y="16"/>
                  </a:cubicBezTo>
                  <a:cubicBezTo>
                    <a:pt x="14" y="22"/>
                    <a:pt x="14" y="22"/>
                    <a:pt x="14" y="22"/>
                  </a:cubicBezTo>
                  <a:cubicBezTo>
                    <a:pt x="13" y="20"/>
                    <a:pt x="10" y="18"/>
                    <a:pt x="8" y="18"/>
                  </a:cubicBezTo>
                  <a:cubicBezTo>
                    <a:pt x="3" y="18"/>
                    <a:pt x="0" y="22"/>
                    <a:pt x="0" y="27"/>
                  </a:cubicBezTo>
                  <a:cubicBezTo>
                    <a:pt x="0" y="59"/>
                    <a:pt x="0" y="59"/>
                    <a:pt x="0" y="59"/>
                  </a:cubicBezTo>
                  <a:cubicBezTo>
                    <a:pt x="0" y="63"/>
                    <a:pt x="3" y="67"/>
                    <a:pt x="8" y="67"/>
                  </a:cubicBezTo>
                  <a:cubicBezTo>
                    <a:pt x="10" y="67"/>
                    <a:pt x="13" y="66"/>
                    <a:pt x="14" y="64"/>
                  </a:cubicBezTo>
                  <a:cubicBezTo>
                    <a:pt x="14" y="70"/>
                    <a:pt x="14" y="70"/>
                    <a:pt x="14" y="70"/>
                  </a:cubicBezTo>
                  <a:cubicBezTo>
                    <a:pt x="14" y="74"/>
                    <a:pt x="18" y="78"/>
                    <a:pt x="23" y="78"/>
                  </a:cubicBezTo>
                  <a:cubicBezTo>
                    <a:pt x="26" y="78"/>
                    <a:pt x="29" y="76"/>
                    <a:pt x="30" y="73"/>
                  </a:cubicBezTo>
                  <a:cubicBezTo>
                    <a:pt x="30" y="77"/>
                    <a:pt x="30" y="77"/>
                    <a:pt x="30" y="77"/>
                  </a:cubicBezTo>
                  <a:cubicBezTo>
                    <a:pt x="30" y="81"/>
                    <a:pt x="34" y="85"/>
                    <a:pt x="38" y="85"/>
                  </a:cubicBezTo>
                  <a:cubicBezTo>
                    <a:pt x="43" y="85"/>
                    <a:pt x="47" y="81"/>
                    <a:pt x="47" y="77"/>
                  </a:cubicBezTo>
                  <a:cubicBezTo>
                    <a:pt x="47" y="51"/>
                    <a:pt x="47" y="51"/>
                    <a:pt x="47" y="51"/>
                  </a:cubicBezTo>
                  <a:cubicBezTo>
                    <a:pt x="75" y="51"/>
                    <a:pt x="75" y="51"/>
                    <a:pt x="75" y="51"/>
                  </a:cubicBezTo>
                  <a:cubicBezTo>
                    <a:pt x="74" y="72"/>
                    <a:pt x="74" y="108"/>
                    <a:pt x="88" y="123"/>
                  </a:cubicBezTo>
                  <a:cubicBezTo>
                    <a:pt x="99" y="135"/>
                    <a:pt x="110" y="142"/>
                    <a:pt x="118" y="145"/>
                  </a:cubicBezTo>
                  <a:cubicBezTo>
                    <a:pt x="118" y="204"/>
                    <a:pt x="118" y="204"/>
                    <a:pt x="118" y="204"/>
                  </a:cubicBezTo>
                  <a:cubicBezTo>
                    <a:pt x="101" y="208"/>
                    <a:pt x="88" y="217"/>
                    <a:pt x="77" y="232"/>
                  </a:cubicBezTo>
                  <a:cubicBezTo>
                    <a:pt x="62" y="252"/>
                    <a:pt x="62" y="291"/>
                    <a:pt x="62" y="299"/>
                  </a:cubicBezTo>
                  <a:cubicBezTo>
                    <a:pt x="62" y="307"/>
                    <a:pt x="69" y="314"/>
                    <a:pt x="77" y="314"/>
                  </a:cubicBezTo>
                  <a:cubicBezTo>
                    <a:pt x="77" y="314"/>
                    <a:pt x="77" y="314"/>
                    <a:pt x="77" y="314"/>
                  </a:cubicBezTo>
                  <a:cubicBezTo>
                    <a:pt x="86" y="314"/>
                    <a:pt x="93" y="307"/>
                    <a:pt x="93" y="298"/>
                  </a:cubicBezTo>
                  <a:cubicBezTo>
                    <a:pt x="92" y="284"/>
                    <a:pt x="95" y="259"/>
                    <a:pt x="102" y="251"/>
                  </a:cubicBezTo>
                  <a:cubicBezTo>
                    <a:pt x="111" y="238"/>
                    <a:pt x="122" y="231"/>
                    <a:pt x="147" y="231"/>
                  </a:cubicBezTo>
                  <a:cubicBezTo>
                    <a:pt x="173" y="231"/>
                    <a:pt x="184" y="238"/>
                    <a:pt x="193" y="251"/>
                  </a:cubicBezTo>
                  <a:cubicBezTo>
                    <a:pt x="199" y="259"/>
                    <a:pt x="202" y="284"/>
                    <a:pt x="202" y="298"/>
                  </a:cubicBezTo>
                  <a:cubicBezTo>
                    <a:pt x="202" y="307"/>
                    <a:pt x="209" y="314"/>
                    <a:pt x="217" y="314"/>
                  </a:cubicBezTo>
                  <a:cubicBezTo>
                    <a:pt x="217" y="314"/>
                    <a:pt x="217" y="314"/>
                    <a:pt x="218" y="314"/>
                  </a:cubicBezTo>
                  <a:cubicBezTo>
                    <a:pt x="226" y="314"/>
                    <a:pt x="233" y="307"/>
                    <a:pt x="233" y="299"/>
                  </a:cubicBezTo>
                  <a:cubicBezTo>
                    <a:pt x="233" y="291"/>
                    <a:pt x="233" y="252"/>
                    <a:pt x="218" y="232"/>
                  </a:cubicBezTo>
                  <a:cubicBezTo>
                    <a:pt x="207" y="217"/>
                    <a:pt x="194" y="208"/>
                    <a:pt x="177" y="204"/>
                  </a:cubicBezTo>
                  <a:cubicBezTo>
                    <a:pt x="177" y="145"/>
                    <a:pt x="177" y="145"/>
                    <a:pt x="177" y="145"/>
                  </a:cubicBezTo>
                  <a:cubicBezTo>
                    <a:pt x="185" y="142"/>
                    <a:pt x="196" y="135"/>
                    <a:pt x="207" y="123"/>
                  </a:cubicBezTo>
                  <a:cubicBezTo>
                    <a:pt x="220" y="108"/>
                    <a:pt x="221" y="72"/>
                    <a:pt x="220" y="51"/>
                  </a:cubicBezTo>
                  <a:cubicBezTo>
                    <a:pt x="248" y="51"/>
                    <a:pt x="248" y="51"/>
                    <a:pt x="248" y="51"/>
                  </a:cubicBezTo>
                  <a:cubicBezTo>
                    <a:pt x="248" y="77"/>
                    <a:pt x="248" y="77"/>
                    <a:pt x="248" y="77"/>
                  </a:cubicBezTo>
                  <a:cubicBezTo>
                    <a:pt x="248" y="81"/>
                    <a:pt x="252" y="85"/>
                    <a:pt x="256" y="85"/>
                  </a:cubicBezTo>
                  <a:cubicBezTo>
                    <a:pt x="261" y="85"/>
                    <a:pt x="265" y="81"/>
                    <a:pt x="265" y="77"/>
                  </a:cubicBezTo>
                  <a:cubicBezTo>
                    <a:pt x="265" y="73"/>
                    <a:pt x="265" y="73"/>
                    <a:pt x="265" y="73"/>
                  </a:cubicBezTo>
                  <a:cubicBezTo>
                    <a:pt x="266" y="76"/>
                    <a:pt x="269" y="78"/>
                    <a:pt x="272" y="78"/>
                  </a:cubicBezTo>
                  <a:cubicBezTo>
                    <a:pt x="277" y="78"/>
                    <a:pt x="280" y="74"/>
                    <a:pt x="280" y="70"/>
                  </a:cubicBezTo>
                  <a:cubicBezTo>
                    <a:pt x="280" y="64"/>
                    <a:pt x="280" y="64"/>
                    <a:pt x="280" y="64"/>
                  </a:cubicBezTo>
                  <a:cubicBezTo>
                    <a:pt x="282" y="66"/>
                    <a:pt x="284" y="67"/>
                    <a:pt x="287" y="67"/>
                  </a:cubicBezTo>
                  <a:cubicBezTo>
                    <a:pt x="291" y="67"/>
                    <a:pt x="295" y="63"/>
                    <a:pt x="295" y="59"/>
                  </a:cubicBezTo>
                  <a:cubicBezTo>
                    <a:pt x="295" y="27"/>
                    <a:pt x="295" y="27"/>
                    <a:pt x="295" y="27"/>
                  </a:cubicBezTo>
                  <a:cubicBezTo>
                    <a:pt x="295" y="22"/>
                    <a:pt x="291" y="18"/>
                    <a:pt x="287" y="18"/>
                  </a:cubicBezTo>
                  <a:close/>
                  <a:moveTo>
                    <a:pt x="190" y="108"/>
                  </a:moveTo>
                  <a:cubicBezTo>
                    <a:pt x="182" y="116"/>
                    <a:pt x="170" y="123"/>
                    <a:pt x="169" y="123"/>
                  </a:cubicBezTo>
                  <a:cubicBezTo>
                    <a:pt x="168" y="124"/>
                    <a:pt x="161" y="122"/>
                    <a:pt x="147" y="122"/>
                  </a:cubicBezTo>
                  <a:cubicBezTo>
                    <a:pt x="134" y="122"/>
                    <a:pt x="128" y="123"/>
                    <a:pt x="126" y="123"/>
                  </a:cubicBezTo>
                  <a:cubicBezTo>
                    <a:pt x="124" y="123"/>
                    <a:pt x="112" y="116"/>
                    <a:pt x="105" y="108"/>
                  </a:cubicBezTo>
                  <a:cubicBezTo>
                    <a:pt x="99" y="101"/>
                    <a:pt x="97" y="75"/>
                    <a:pt x="98" y="51"/>
                  </a:cubicBezTo>
                  <a:cubicBezTo>
                    <a:pt x="196" y="51"/>
                    <a:pt x="196" y="51"/>
                    <a:pt x="196" y="51"/>
                  </a:cubicBezTo>
                  <a:cubicBezTo>
                    <a:pt x="198" y="75"/>
                    <a:pt x="196" y="101"/>
                    <a:pt x="190" y="10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7" name="组合 246"/>
          <p:cNvGrpSpPr/>
          <p:nvPr/>
        </p:nvGrpSpPr>
        <p:grpSpPr>
          <a:xfrm>
            <a:off x="3173307" y="4655838"/>
            <a:ext cx="291074" cy="315506"/>
            <a:chOff x="-6310751" y="-7612063"/>
            <a:chExt cx="2296599" cy="2489366"/>
          </a:xfrm>
          <a:solidFill>
            <a:srgbClr val="779F08"/>
          </a:solidFill>
        </p:grpSpPr>
        <p:sp>
          <p:nvSpPr>
            <p:cNvPr id="248" name="Freeform 178"/>
            <p:cNvSpPr>
              <a:spLocks/>
            </p:cNvSpPr>
            <p:nvPr/>
          </p:nvSpPr>
          <p:spPr bwMode="auto">
            <a:xfrm>
              <a:off x="-5281612" y="-7612063"/>
              <a:ext cx="490538" cy="485775"/>
            </a:xfrm>
            <a:custGeom>
              <a:avLst/>
              <a:gdLst>
                <a:gd name="T0" fmla="*/ 77 w 154"/>
                <a:gd name="T1" fmla="*/ 150 h 153"/>
                <a:gd name="T2" fmla="*/ 2 w 154"/>
                <a:gd name="T3" fmla="*/ 84 h 153"/>
                <a:gd name="T4" fmla="*/ 69 w 154"/>
                <a:gd name="T5" fmla="*/ 2 h 153"/>
                <a:gd name="T6" fmla="*/ 153 w 154"/>
                <a:gd name="T7" fmla="*/ 74 h 153"/>
                <a:gd name="T8" fmla="*/ 77 w 154"/>
                <a:gd name="T9" fmla="*/ 150 h 153"/>
              </a:gdLst>
              <a:ahLst/>
              <a:cxnLst>
                <a:cxn ang="0">
                  <a:pos x="T0" y="T1"/>
                </a:cxn>
                <a:cxn ang="0">
                  <a:pos x="T2" y="T3"/>
                </a:cxn>
                <a:cxn ang="0">
                  <a:pos x="T4" y="T5"/>
                </a:cxn>
                <a:cxn ang="0">
                  <a:pos x="T6" y="T7"/>
                </a:cxn>
                <a:cxn ang="0">
                  <a:pos x="T8" y="T9"/>
                </a:cxn>
              </a:cxnLst>
              <a:rect l="0" t="0" r="r" b="b"/>
              <a:pathLst>
                <a:path w="154" h="153">
                  <a:moveTo>
                    <a:pt x="77" y="150"/>
                  </a:moveTo>
                  <a:cubicBezTo>
                    <a:pt x="38" y="151"/>
                    <a:pt x="0" y="118"/>
                    <a:pt x="2" y="84"/>
                  </a:cubicBezTo>
                  <a:cubicBezTo>
                    <a:pt x="3" y="33"/>
                    <a:pt x="36" y="3"/>
                    <a:pt x="69" y="2"/>
                  </a:cubicBezTo>
                  <a:cubicBezTo>
                    <a:pt x="117" y="0"/>
                    <a:pt x="154" y="32"/>
                    <a:pt x="153" y="74"/>
                  </a:cubicBezTo>
                  <a:cubicBezTo>
                    <a:pt x="152" y="118"/>
                    <a:pt x="121" y="153"/>
                    <a:pt x="77" y="1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9" name="任意多边形 248"/>
            <p:cNvSpPr/>
            <p:nvPr/>
          </p:nvSpPr>
          <p:spPr>
            <a:xfrm>
              <a:off x="-6310751" y="-7267101"/>
              <a:ext cx="2296599" cy="2144404"/>
            </a:xfrm>
            <a:custGeom>
              <a:avLst/>
              <a:gdLst>
                <a:gd name="connsiteX0" fmla="*/ 895308 w 2296599"/>
                <a:gd name="connsiteY0" fmla="*/ 739 h 2144404"/>
                <a:gd name="connsiteX1" fmla="*/ 966099 w 2296599"/>
                <a:gd name="connsiteY1" fmla="*/ 26573 h 2144404"/>
                <a:gd name="connsiteX2" fmla="*/ 1360618 w 2296599"/>
                <a:gd name="connsiteY2" fmla="*/ 274588 h 2144404"/>
                <a:gd name="connsiteX3" fmla="*/ 1519698 w 2296599"/>
                <a:gd name="connsiteY3" fmla="*/ 459009 h 2144404"/>
                <a:gd name="connsiteX4" fmla="*/ 1557877 w 2296599"/>
                <a:gd name="connsiteY4" fmla="*/ 513063 h 2144404"/>
                <a:gd name="connsiteX5" fmla="*/ 1863312 w 2296599"/>
                <a:gd name="connsiteY5" fmla="*/ 659328 h 2144404"/>
                <a:gd name="connsiteX6" fmla="*/ 1965123 w 2296599"/>
                <a:gd name="connsiteY6" fmla="*/ 659328 h 2144404"/>
                <a:gd name="connsiteX7" fmla="*/ 1930126 w 2296599"/>
                <a:gd name="connsiteY7" fmla="*/ 287307 h 2144404"/>
                <a:gd name="connsiteX8" fmla="*/ 1979789 w 2296599"/>
                <a:gd name="connsiteY8" fmla="*/ 254417 h 2144404"/>
                <a:gd name="connsiteX9" fmla="*/ 1990506 w 2296599"/>
                <a:gd name="connsiteY9" fmla="*/ 252013 h 2144404"/>
                <a:gd name="connsiteX10" fmla="*/ 1994897 w 2296599"/>
                <a:gd name="connsiteY10" fmla="*/ 249087 h 2144404"/>
                <a:gd name="connsiteX11" fmla="*/ 2079429 w 2296599"/>
                <a:gd name="connsiteY11" fmla="*/ 232220 h 2144404"/>
                <a:gd name="connsiteX12" fmla="*/ 2296599 w 2296599"/>
                <a:gd name="connsiteY12" fmla="*/ 446850 h 2144404"/>
                <a:gd name="connsiteX13" fmla="*/ 2079429 w 2296599"/>
                <a:gd name="connsiteY13" fmla="*/ 661480 h 2144404"/>
                <a:gd name="connsiteX14" fmla="*/ 2049037 w 2296599"/>
                <a:gd name="connsiteY14" fmla="*/ 658452 h 2144404"/>
                <a:gd name="connsiteX15" fmla="*/ 2027562 w 2296599"/>
                <a:gd name="connsiteY15" fmla="*/ 675226 h 2144404"/>
                <a:gd name="connsiteX16" fmla="*/ 2019211 w 2296599"/>
                <a:gd name="connsiteY16" fmla="*/ 738820 h 2144404"/>
                <a:gd name="connsiteX17" fmla="*/ 1901491 w 2296599"/>
                <a:gd name="connsiteY17" fmla="*/ 894624 h 2144404"/>
                <a:gd name="connsiteX18" fmla="*/ 1611965 w 2296599"/>
                <a:gd name="connsiteY18" fmla="*/ 900983 h 2144404"/>
                <a:gd name="connsiteX19" fmla="*/ 1478337 w 2296599"/>
                <a:gd name="connsiteY19" fmla="*/ 824671 h 2144404"/>
                <a:gd name="connsiteX20" fmla="*/ 1290623 w 2296599"/>
                <a:gd name="connsiteY20" fmla="*/ 573477 h 2144404"/>
                <a:gd name="connsiteX21" fmla="*/ 1249262 w 2296599"/>
                <a:gd name="connsiteY21" fmla="*/ 624352 h 2144404"/>
                <a:gd name="connsiteX22" fmla="*/ 950191 w 2296599"/>
                <a:gd name="connsiteY22" fmla="*/ 1104482 h 2144404"/>
                <a:gd name="connsiteX23" fmla="*/ 962917 w 2296599"/>
                <a:gd name="connsiteY23" fmla="*/ 1183973 h 2144404"/>
                <a:gd name="connsiteX24" fmla="*/ 1083818 w 2296599"/>
                <a:gd name="connsiteY24" fmla="*/ 1292082 h 2144404"/>
                <a:gd name="connsiteX25" fmla="*/ 1182448 w 2296599"/>
                <a:gd name="connsiteY25" fmla="*/ 1549635 h 2144404"/>
                <a:gd name="connsiteX26" fmla="*/ 1163358 w 2296599"/>
                <a:gd name="connsiteY26" fmla="*/ 1864423 h 2144404"/>
                <a:gd name="connsiteX27" fmla="*/ 1160177 w 2296599"/>
                <a:gd name="connsiteY27" fmla="*/ 2042484 h 2144404"/>
                <a:gd name="connsiteX28" fmla="*/ 1036094 w 2296599"/>
                <a:gd name="connsiteY28" fmla="*/ 2144233 h 2144404"/>
                <a:gd name="connsiteX29" fmla="*/ 908830 w 2296599"/>
                <a:gd name="connsiteY29" fmla="*/ 2036125 h 2144404"/>
                <a:gd name="connsiteX30" fmla="*/ 905648 w 2296599"/>
                <a:gd name="connsiteY30" fmla="*/ 1565534 h 2144404"/>
                <a:gd name="connsiteX31" fmla="*/ 867469 w 2296599"/>
                <a:gd name="connsiteY31" fmla="*/ 1473323 h 2144404"/>
                <a:gd name="connsiteX32" fmla="*/ 644756 w 2296599"/>
                <a:gd name="connsiteY32" fmla="*/ 1269825 h 2144404"/>
                <a:gd name="connsiteX33" fmla="*/ 644756 w 2296599"/>
                <a:gd name="connsiteY33" fmla="*/ 1428808 h 2144404"/>
                <a:gd name="connsiteX34" fmla="*/ 600214 w 2296599"/>
                <a:gd name="connsiteY34" fmla="*/ 1562354 h 2144404"/>
                <a:gd name="connsiteX35" fmla="*/ 250237 w 2296599"/>
                <a:gd name="connsiteY35" fmla="*/ 2026586 h 2144404"/>
                <a:gd name="connsiteX36" fmla="*/ 62523 w 2296599"/>
                <a:gd name="connsiteY36" fmla="*/ 2064742 h 2144404"/>
                <a:gd name="connsiteX37" fmla="*/ 37070 w 2296599"/>
                <a:gd name="connsiteY37" fmla="*/ 1861243 h 2144404"/>
                <a:gd name="connsiteX38" fmla="*/ 285235 w 2296599"/>
                <a:gd name="connsiteY38" fmla="*/ 1536917 h 2144404"/>
                <a:gd name="connsiteX39" fmla="*/ 367957 w 2296599"/>
                <a:gd name="connsiteY39" fmla="*/ 1244387 h 2144404"/>
                <a:gd name="connsiteX40" fmla="*/ 348867 w 2296599"/>
                <a:gd name="connsiteY40" fmla="*/ 1044068 h 2144404"/>
                <a:gd name="connsiteX41" fmla="*/ 399773 w 2296599"/>
                <a:gd name="connsiteY41" fmla="*/ 834210 h 2144404"/>
                <a:gd name="connsiteX42" fmla="*/ 593851 w 2296599"/>
                <a:gd name="connsiteY42" fmla="*/ 525782 h 2144404"/>
                <a:gd name="connsiteX43" fmla="*/ 597032 w 2296599"/>
                <a:gd name="connsiteY43" fmla="*/ 436751 h 2144404"/>
                <a:gd name="connsiteX44" fmla="*/ 549308 w 2296599"/>
                <a:gd name="connsiteY44" fmla="*/ 366799 h 2144404"/>
                <a:gd name="connsiteX45" fmla="*/ 581124 w 2296599"/>
                <a:gd name="connsiteY45" fmla="*/ 172838 h 2144404"/>
                <a:gd name="connsiteX46" fmla="*/ 819745 w 2296599"/>
                <a:gd name="connsiteY46" fmla="*/ 20214 h 2144404"/>
                <a:gd name="connsiteX47" fmla="*/ 895308 w 2296599"/>
                <a:gd name="connsiteY47" fmla="*/ 739 h 214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296599" h="2144404">
                  <a:moveTo>
                    <a:pt x="895308" y="739"/>
                  </a:moveTo>
                  <a:cubicBezTo>
                    <a:pt x="919965" y="3521"/>
                    <a:pt x="943828" y="13855"/>
                    <a:pt x="966099" y="26573"/>
                  </a:cubicBezTo>
                  <a:cubicBezTo>
                    <a:pt x="1099726" y="109245"/>
                    <a:pt x="1236535" y="185557"/>
                    <a:pt x="1360618" y="274588"/>
                  </a:cubicBezTo>
                  <a:cubicBezTo>
                    <a:pt x="1424250" y="322283"/>
                    <a:pt x="1468792" y="398595"/>
                    <a:pt x="1519698" y="459009"/>
                  </a:cubicBezTo>
                  <a:cubicBezTo>
                    <a:pt x="1535606" y="478087"/>
                    <a:pt x="1548333" y="493985"/>
                    <a:pt x="1557877" y="513063"/>
                  </a:cubicBezTo>
                  <a:cubicBezTo>
                    <a:pt x="1621510" y="643430"/>
                    <a:pt x="1729684" y="681586"/>
                    <a:pt x="1863312" y="659328"/>
                  </a:cubicBezTo>
                  <a:cubicBezTo>
                    <a:pt x="1891946" y="656148"/>
                    <a:pt x="1920581" y="659328"/>
                    <a:pt x="1965123" y="659328"/>
                  </a:cubicBezTo>
                  <a:cubicBezTo>
                    <a:pt x="1841040" y="535321"/>
                    <a:pt x="1799680" y="414494"/>
                    <a:pt x="1930126" y="287307"/>
                  </a:cubicBezTo>
                  <a:cubicBezTo>
                    <a:pt x="1944443" y="272998"/>
                    <a:pt x="1961345" y="262068"/>
                    <a:pt x="1979789" y="254417"/>
                  </a:cubicBezTo>
                  <a:lnTo>
                    <a:pt x="1990506" y="252013"/>
                  </a:lnTo>
                  <a:lnTo>
                    <a:pt x="1994897" y="249087"/>
                  </a:lnTo>
                  <a:cubicBezTo>
                    <a:pt x="2020879" y="238226"/>
                    <a:pt x="2049444" y="232220"/>
                    <a:pt x="2079429" y="232220"/>
                  </a:cubicBezTo>
                  <a:cubicBezTo>
                    <a:pt x="2199369" y="232220"/>
                    <a:pt x="2296599" y="328313"/>
                    <a:pt x="2296599" y="446850"/>
                  </a:cubicBezTo>
                  <a:cubicBezTo>
                    <a:pt x="2296599" y="565387"/>
                    <a:pt x="2199369" y="661480"/>
                    <a:pt x="2079429" y="661480"/>
                  </a:cubicBezTo>
                  <a:lnTo>
                    <a:pt x="2049037" y="658452"/>
                  </a:lnTo>
                  <a:lnTo>
                    <a:pt x="2027562" y="675226"/>
                  </a:lnTo>
                  <a:cubicBezTo>
                    <a:pt x="2017620" y="689535"/>
                    <a:pt x="2016029" y="710203"/>
                    <a:pt x="2019211" y="738820"/>
                  </a:cubicBezTo>
                  <a:cubicBezTo>
                    <a:pt x="2035119" y="846929"/>
                    <a:pt x="2003303" y="888264"/>
                    <a:pt x="1901491" y="894624"/>
                  </a:cubicBezTo>
                  <a:cubicBezTo>
                    <a:pt x="1806043" y="900983"/>
                    <a:pt x="1710595" y="900983"/>
                    <a:pt x="1611965" y="900983"/>
                  </a:cubicBezTo>
                  <a:cubicBezTo>
                    <a:pt x="1557877" y="900983"/>
                    <a:pt x="1510153" y="875546"/>
                    <a:pt x="1478337" y="824671"/>
                  </a:cubicBezTo>
                  <a:cubicBezTo>
                    <a:pt x="1417887" y="741999"/>
                    <a:pt x="1357436" y="662508"/>
                    <a:pt x="1290623" y="573477"/>
                  </a:cubicBezTo>
                  <a:cubicBezTo>
                    <a:pt x="1271533" y="592555"/>
                    <a:pt x="1258806" y="608453"/>
                    <a:pt x="1249262" y="624352"/>
                  </a:cubicBezTo>
                  <a:cubicBezTo>
                    <a:pt x="1147450" y="783335"/>
                    <a:pt x="1052002" y="945498"/>
                    <a:pt x="950191" y="1104482"/>
                  </a:cubicBezTo>
                  <a:cubicBezTo>
                    <a:pt x="927919" y="1139458"/>
                    <a:pt x="931101" y="1158536"/>
                    <a:pt x="962917" y="1183973"/>
                  </a:cubicBezTo>
                  <a:cubicBezTo>
                    <a:pt x="1004278" y="1218950"/>
                    <a:pt x="1039276" y="1260286"/>
                    <a:pt x="1083818" y="1292082"/>
                  </a:cubicBezTo>
                  <a:cubicBezTo>
                    <a:pt x="1179266" y="1355676"/>
                    <a:pt x="1188811" y="1447886"/>
                    <a:pt x="1182448" y="1549635"/>
                  </a:cubicBezTo>
                  <a:cubicBezTo>
                    <a:pt x="1176085" y="1654564"/>
                    <a:pt x="1169721" y="1759494"/>
                    <a:pt x="1163358" y="1864423"/>
                  </a:cubicBezTo>
                  <a:cubicBezTo>
                    <a:pt x="1163358" y="1924836"/>
                    <a:pt x="1163358" y="1982070"/>
                    <a:pt x="1160177" y="2042484"/>
                  </a:cubicBezTo>
                  <a:cubicBezTo>
                    <a:pt x="1156995" y="2106077"/>
                    <a:pt x="1106089" y="2147413"/>
                    <a:pt x="1036094" y="2144233"/>
                  </a:cubicBezTo>
                  <a:cubicBezTo>
                    <a:pt x="962917" y="2144233"/>
                    <a:pt x="908830" y="2099718"/>
                    <a:pt x="908830" y="2036125"/>
                  </a:cubicBezTo>
                  <a:cubicBezTo>
                    <a:pt x="905648" y="1880321"/>
                    <a:pt x="908830" y="1724517"/>
                    <a:pt x="905648" y="1565534"/>
                  </a:cubicBezTo>
                  <a:cubicBezTo>
                    <a:pt x="905648" y="1533737"/>
                    <a:pt x="889740" y="1495581"/>
                    <a:pt x="867469" y="1473323"/>
                  </a:cubicBezTo>
                  <a:cubicBezTo>
                    <a:pt x="800655" y="1406550"/>
                    <a:pt x="727478" y="1342957"/>
                    <a:pt x="644756" y="1269825"/>
                  </a:cubicBezTo>
                  <a:cubicBezTo>
                    <a:pt x="644756" y="1336598"/>
                    <a:pt x="651120" y="1384293"/>
                    <a:pt x="644756" y="1428808"/>
                  </a:cubicBezTo>
                  <a:cubicBezTo>
                    <a:pt x="638393" y="1473323"/>
                    <a:pt x="628848" y="1524198"/>
                    <a:pt x="600214" y="1562354"/>
                  </a:cubicBezTo>
                  <a:cubicBezTo>
                    <a:pt x="488858" y="1718158"/>
                    <a:pt x="367957" y="1873962"/>
                    <a:pt x="250237" y="2026586"/>
                  </a:cubicBezTo>
                  <a:cubicBezTo>
                    <a:pt x="192968" y="2099718"/>
                    <a:pt x="126155" y="2112437"/>
                    <a:pt x="62523" y="2064742"/>
                  </a:cubicBezTo>
                  <a:cubicBezTo>
                    <a:pt x="-10654" y="2010687"/>
                    <a:pt x="-20199" y="1940735"/>
                    <a:pt x="37070" y="1861243"/>
                  </a:cubicBezTo>
                  <a:cubicBezTo>
                    <a:pt x="119791" y="1753134"/>
                    <a:pt x="196150" y="1638666"/>
                    <a:pt x="285235" y="1536917"/>
                  </a:cubicBezTo>
                  <a:cubicBezTo>
                    <a:pt x="364775" y="1447886"/>
                    <a:pt x="380683" y="1352496"/>
                    <a:pt x="367957" y="1244387"/>
                  </a:cubicBezTo>
                  <a:cubicBezTo>
                    <a:pt x="358412" y="1177614"/>
                    <a:pt x="355230" y="1110841"/>
                    <a:pt x="348867" y="1044068"/>
                  </a:cubicBezTo>
                  <a:cubicBezTo>
                    <a:pt x="339322" y="967756"/>
                    <a:pt x="358412" y="897803"/>
                    <a:pt x="399773" y="834210"/>
                  </a:cubicBezTo>
                  <a:cubicBezTo>
                    <a:pt x="469768" y="732460"/>
                    <a:pt x="527037" y="627531"/>
                    <a:pt x="593851" y="525782"/>
                  </a:cubicBezTo>
                  <a:cubicBezTo>
                    <a:pt x="616122" y="493985"/>
                    <a:pt x="619304" y="468548"/>
                    <a:pt x="597032" y="436751"/>
                  </a:cubicBezTo>
                  <a:cubicBezTo>
                    <a:pt x="577943" y="414494"/>
                    <a:pt x="562035" y="392236"/>
                    <a:pt x="549308" y="366799"/>
                  </a:cubicBezTo>
                  <a:cubicBezTo>
                    <a:pt x="501584" y="287307"/>
                    <a:pt x="504766" y="230072"/>
                    <a:pt x="581124" y="172838"/>
                  </a:cubicBezTo>
                  <a:cubicBezTo>
                    <a:pt x="654301" y="115604"/>
                    <a:pt x="740205" y="71089"/>
                    <a:pt x="819745" y="20214"/>
                  </a:cubicBezTo>
                  <a:cubicBezTo>
                    <a:pt x="845198" y="2726"/>
                    <a:pt x="870650" y="-2043"/>
                    <a:pt x="895308" y="7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grpSp>
        <p:nvGrpSpPr>
          <p:cNvPr id="250" name="组合 249"/>
          <p:cNvGrpSpPr/>
          <p:nvPr/>
        </p:nvGrpSpPr>
        <p:grpSpPr>
          <a:xfrm>
            <a:off x="1338240" y="5109350"/>
            <a:ext cx="258075" cy="309972"/>
            <a:chOff x="8959850" y="4567238"/>
            <a:chExt cx="2320925" cy="2787650"/>
          </a:xfrm>
          <a:solidFill>
            <a:srgbClr val="779F08"/>
          </a:solidFill>
        </p:grpSpPr>
        <p:sp>
          <p:nvSpPr>
            <p:cNvPr id="251" name="Freeform 208"/>
            <p:cNvSpPr>
              <a:spLocks noEditPoints="1"/>
            </p:cNvSpPr>
            <p:nvPr/>
          </p:nvSpPr>
          <p:spPr bwMode="auto">
            <a:xfrm>
              <a:off x="8959850" y="4567238"/>
              <a:ext cx="2320925" cy="2787650"/>
            </a:xfrm>
            <a:custGeom>
              <a:avLst/>
              <a:gdLst>
                <a:gd name="T0" fmla="*/ 88 w 729"/>
                <a:gd name="T1" fmla="*/ 0 h 876"/>
                <a:gd name="T2" fmla="*/ 94 w 729"/>
                <a:gd name="T3" fmla="*/ 25 h 876"/>
                <a:gd name="T4" fmla="*/ 93 w 729"/>
                <a:gd name="T5" fmla="*/ 164 h 876"/>
                <a:gd name="T6" fmla="*/ 113 w 729"/>
                <a:gd name="T7" fmla="*/ 195 h 876"/>
                <a:gd name="T8" fmla="*/ 156 w 729"/>
                <a:gd name="T9" fmla="*/ 310 h 876"/>
                <a:gd name="T10" fmla="*/ 160 w 729"/>
                <a:gd name="T11" fmla="*/ 332 h 876"/>
                <a:gd name="T12" fmla="*/ 279 w 729"/>
                <a:gd name="T13" fmla="*/ 451 h 876"/>
                <a:gd name="T14" fmla="*/ 298 w 729"/>
                <a:gd name="T15" fmla="*/ 458 h 876"/>
                <a:gd name="T16" fmla="*/ 395 w 729"/>
                <a:gd name="T17" fmla="*/ 458 h 876"/>
                <a:gd name="T18" fmla="*/ 416 w 729"/>
                <a:gd name="T19" fmla="*/ 449 h 876"/>
                <a:gd name="T20" fmla="*/ 547 w 729"/>
                <a:gd name="T21" fmla="*/ 319 h 876"/>
                <a:gd name="T22" fmla="*/ 552 w 729"/>
                <a:gd name="T23" fmla="*/ 300 h 876"/>
                <a:gd name="T24" fmla="*/ 599 w 729"/>
                <a:gd name="T25" fmla="*/ 195 h 876"/>
                <a:gd name="T26" fmla="*/ 619 w 729"/>
                <a:gd name="T27" fmla="*/ 164 h 876"/>
                <a:gd name="T28" fmla="*/ 619 w 729"/>
                <a:gd name="T29" fmla="*/ 25 h 876"/>
                <a:gd name="T30" fmla="*/ 624 w 729"/>
                <a:gd name="T31" fmla="*/ 0 h 876"/>
                <a:gd name="T32" fmla="*/ 633 w 729"/>
                <a:gd name="T33" fmla="*/ 0 h 876"/>
                <a:gd name="T34" fmla="*/ 636 w 729"/>
                <a:gd name="T35" fmla="*/ 24 h 876"/>
                <a:gd name="T36" fmla="*/ 636 w 729"/>
                <a:gd name="T37" fmla="*/ 160 h 876"/>
                <a:gd name="T38" fmla="*/ 658 w 729"/>
                <a:gd name="T39" fmla="*/ 195 h 876"/>
                <a:gd name="T40" fmla="*/ 680 w 729"/>
                <a:gd name="T41" fmla="*/ 334 h 876"/>
                <a:gd name="T42" fmla="*/ 663 w 729"/>
                <a:gd name="T43" fmla="*/ 345 h 876"/>
                <a:gd name="T44" fmla="*/ 599 w 729"/>
                <a:gd name="T45" fmla="*/ 385 h 876"/>
                <a:gd name="T46" fmla="*/ 455 w 729"/>
                <a:gd name="T47" fmla="*/ 531 h 876"/>
                <a:gd name="T48" fmla="*/ 443 w 729"/>
                <a:gd name="T49" fmla="*/ 561 h 876"/>
                <a:gd name="T50" fmla="*/ 443 w 729"/>
                <a:gd name="T51" fmla="*/ 729 h 876"/>
                <a:gd name="T52" fmla="*/ 464 w 729"/>
                <a:gd name="T53" fmla="*/ 751 h 876"/>
                <a:gd name="T54" fmla="*/ 634 w 729"/>
                <a:gd name="T55" fmla="*/ 758 h 876"/>
                <a:gd name="T56" fmla="*/ 638 w 729"/>
                <a:gd name="T57" fmla="*/ 758 h 876"/>
                <a:gd name="T58" fmla="*/ 704 w 729"/>
                <a:gd name="T59" fmla="*/ 816 h 876"/>
                <a:gd name="T60" fmla="*/ 655 w 729"/>
                <a:gd name="T61" fmla="*/ 875 h 876"/>
                <a:gd name="T62" fmla="*/ 542 w 729"/>
                <a:gd name="T63" fmla="*/ 872 h 876"/>
                <a:gd name="T64" fmla="*/ 427 w 729"/>
                <a:gd name="T65" fmla="*/ 867 h 876"/>
                <a:gd name="T66" fmla="*/ 305 w 729"/>
                <a:gd name="T67" fmla="*/ 861 h 876"/>
                <a:gd name="T68" fmla="*/ 252 w 729"/>
                <a:gd name="T69" fmla="*/ 803 h 876"/>
                <a:gd name="T70" fmla="*/ 252 w 729"/>
                <a:gd name="T71" fmla="*/ 565 h 876"/>
                <a:gd name="T72" fmla="*/ 237 w 729"/>
                <a:gd name="T73" fmla="*/ 531 h 876"/>
                <a:gd name="T74" fmla="*/ 75 w 729"/>
                <a:gd name="T75" fmla="*/ 367 h 876"/>
                <a:gd name="T76" fmla="*/ 43 w 729"/>
                <a:gd name="T77" fmla="*/ 342 h 876"/>
                <a:gd name="T78" fmla="*/ 2 w 729"/>
                <a:gd name="T79" fmla="*/ 266 h 876"/>
                <a:gd name="T80" fmla="*/ 51 w 729"/>
                <a:gd name="T81" fmla="*/ 196 h 876"/>
                <a:gd name="T82" fmla="*/ 75 w 729"/>
                <a:gd name="T83" fmla="*/ 160 h 876"/>
                <a:gd name="T84" fmla="*/ 76 w 729"/>
                <a:gd name="T85" fmla="*/ 28 h 876"/>
                <a:gd name="T86" fmla="*/ 79 w 729"/>
                <a:gd name="T87" fmla="*/ 1 h 876"/>
                <a:gd name="T88" fmla="*/ 88 w 729"/>
                <a:gd name="T89" fmla="*/ 0 h 876"/>
                <a:gd name="T90" fmla="*/ 639 w 729"/>
                <a:gd name="T91" fmla="*/ 328 h 876"/>
                <a:gd name="T92" fmla="*/ 683 w 729"/>
                <a:gd name="T93" fmla="*/ 297 h 876"/>
                <a:gd name="T94" fmla="*/ 678 w 729"/>
                <a:gd name="T95" fmla="*/ 235 h 876"/>
                <a:gd name="T96" fmla="*/ 632 w 729"/>
                <a:gd name="T97" fmla="*/ 223 h 876"/>
                <a:gd name="T98" fmla="*/ 600 w 729"/>
                <a:gd name="T99" fmla="*/ 216 h 876"/>
                <a:gd name="T100" fmla="*/ 578 w 729"/>
                <a:gd name="T101" fmla="*/ 293 h 876"/>
                <a:gd name="T102" fmla="*/ 639 w 729"/>
                <a:gd name="T103" fmla="*/ 328 h 876"/>
                <a:gd name="T104" fmla="*/ 134 w 729"/>
                <a:gd name="T105" fmla="*/ 302 h 876"/>
                <a:gd name="T106" fmla="*/ 137 w 729"/>
                <a:gd name="T107" fmla="*/ 241 h 876"/>
                <a:gd name="T108" fmla="*/ 89 w 729"/>
                <a:gd name="T109" fmla="*/ 221 h 876"/>
                <a:gd name="T110" fmla="*/ 54 w 729"/>
                <a:gd name="T111" fmla="*/ 217 h 876"/>
                <a:gd name="T112" fmla="*/ 44 w 729"/>
                <a:gd name="T113" fmla="*/ 315 h 876"/>
                <a:gd name="T114" fmla="*/ 63 w 729"/>
                <a:gd name="T115" fmla="*/ 312 h 876"/>
                <a:gd name="T116" fmla="*/ 106 w 729"/>
                <a:gd name="T117" fmla="*/ 292 h 876"/>
                <a:gd name="T118" fmla="*/ 134 w 729"/>
                <a:gd name="T119" fmla="*/ 30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876">
                  <a:moveTo>
                    <a:pt x="88" y="0"/>
                  </a:moveTo>
                  <a:cubicBezTo>
                    <a:pt x="90" y="8"/>
                    <a:pt x="93" y="16"/>
                    <a:pt x="94" y="25"/>
                  </a:cubicBezTo>
                  <a:cubicBezTo>
                    <a:pt x="94" y="71"/>
                    <a:pt x="95" y="118"/>
                    <a:pt x="93" y="164"/>
                  </a:cubicBezTo>
                  <a:cubicBezTo>
                    <a:pt x="93" y="181"/>
                    <a:pt x="99" y="190"/>
                    <a:pt x="113" y="195"/>
                  </a:cubicBezTo>
                  <a:cubicBezTo>
                    <a:pt x="162" y="210"/>
                    <a:pt x="176" y="270"/>
                    <a:pt x="156" y="310"/>
                  </a:cubicBezTo>
                  <a:cubicBezTo>
                    <a:pt x="154" y="316"/>
                    <a:pt x="156" y="328"/>
                    <a:pt x="160" y="332"/>
                  </a:cubicBezTo>
                  <a:cubicBezTo>
                    <a:pt x="199" y="372"/>
                    <a:pt x="238" y="412"/>
                    <a:pt x="279" y="451"/>
                  </a:cubicBezTo>
                  <a:cubicBezTo>
                    <a:pt x="283" y="455"/>
                    <a:pt x="292" y="458"/>
                    <a:pt x="298" y="458"/>
                  </a:cubicBezTo>
                  <a:cubicBezTo>
                    <a:pt x="331" y="459"/>
                    <a:pt x="363" y="459"/>
                    <a:pt x="395" y="458"/>
                  </a:cubicBezTo>
                  <a:cubicBezTo>
                    <a:pt x="402" y="458"/>
                    <a:pt x="411" y="455"/>
                    <a:pt x="416" y="449"/>
                  </a:cubicBezTo>
                  <a:cubicBezTo>
                    <a:pt x="460" y="406"/>
                    <a:pt x="504" y="363"/>
                    <a:pt x="547" y="319"/>
                  </a:cubicBezTo>
                  <a:cubicBezTo>
                    <a:pt x="551" y="315"/>
                    <a:pt x="554" y="306"/>
                    <a:pt x="552" y="300"/>
                  </a:cubicBezTo>
                  <a:cubicBezTo>
                    <a:pt x="538" y="253"/>
                    <a:pt x="554" y="215"/>
                    <a:pt x="599" y="195"/>
                  </a:cubicBezTo>
                  <a:cubicBezTo>
                    <a:pt x="613" y="189"/>
                    <a:pt x="619" y="180"/>
                    <a:pt x="619" y="164"/>
                  </a:cubicBezTo>
                  <a:cubicBezTo>
                    <a:pt x="617" y="118"/>
                    <a:pt x="618" y="71"/>
                    <a:pt x="619" y="25"/>
                  </a:cubicBezTo>
                  <a:cubicBezTo>
                    <a:pt x="619" y="16"/>
                    <a:pt x="622" y="8"/>
                    <a:pt x="624" y="0"/>
                  </a:cubicBezTo>
                  <a:cubicBezTo>
                    <a:pt x="627" y="0"/>
                    <a:pt x="630" y="0"/>
                    <a:pt x="633" y="0"/>
                  </a:cubicBezTo>
                  <a:cubicBezTo>
                    <a:pt x="634" y="8"/>
                    <a:pt x="636" y="16"/>
                    <a:pt x="636" y="24"/>
                  </a:cubicBezTo>
                  <a:cubicBezTo>
                    <a:pt x="637" y="69"/>
                    <a:pt x="637" y="115"/>
                    <a:pt x="636" y="160"/>
                  </a:cubicBezTo>
                  <a:cubicBezTo>
                    <a:pt x="636" y="178"/>
                    <a:pt x="640" y="187"/>
                    <a:pt x="658" y="195"/>
                  </a:cubicBezTo>
                  <a:cubicBezTo>
                    <a:pt x="718" y="221"/>
                    <a:pt x="729" y="291"/>
                    <a:pt x="680" y="334"/>
                  </a:cubicBezTo>
                  <a:cubicBezTo>
                    <a:pt x="675" y="338"/>
                    <a:pt x="669" y="344"/>
                    <a:pt x="663" y="345"/>
                  </a:cubicBezTo>
                  <a:cubicBezTo>
                    <a:pt x="636" y="350"/>
                    <a:pt x="618" y="367"/>
                    <a:pt x="599" y="385"/>
                  </a:cubicBezTo>
                  <a:cubicBezTo>
                    <a:pt x="552" y="434"/>
                    <a:pt x="503" y="482"/>
                    <a:pt x="455" y="531"/>
                  </a:cubicBezTo>
                  <a:cubicBezTo>
                    <a:pt x="448" y="538"/>
                    <a:pt x="444" y="551"/>
                    <a:pt x="443" y="561"/>
                  </a:cubicBezTo>
                  <a:cubicBezTo>
                    <a:pt x="442" y="617"/>
                    <a:pt x="443" y="673"/>
                    <a:pt x="443" y="729"/>
                  </a:cubicBezTo>
                  <a:cubicBezTo>
                    <a:pt x="442" y="746"/>
                    <a:pt x="447" y="751"/>
                    <a:pt x="464" y="751"/>
                  </a:cubicBezTo>
                  <a:cubicBezTo>
                    <a:pt x="521" y="752"/>
                    <a:pt x="577" y="756"/>
                    <a:pt x="634" y="758"/>
                  </a:cubicBezTo>
                  <a:cubicBezTo>
                    <a:pt x="635" y="758"/>
                    <a:pt x="637" y="758"/>
                    <a:pt x="638" y="758"/>
                  </a:cubicBezTo>
                  <a:cubicBezTo>
                    <a:pt x="656" y="760"/>
                    <a:pt x="700" y="799"/>
                    <a:pt x="704" y="816"/>
                  </a:cubicBezTo>
                  <a:cubicBezTo>
                    <a:pt x="712" y="847"/>
                    <a:pt x="691" y="875"/>
                    <a:pt x="655" y="875"/>
                  </a:cubicBezTo>
                  <a:cubicBezTo>
                    <a:pt x="617" y="876"/>
                    <a:pt x="579" y="874"/>
                    <a:pt x="542" y="872"/>
                  </a:cubicBezTo>
                  <a:cubicBezTo>
                    <a:pt x="504" y="871"/>
                    <a:pt x="466" y="869"/>
                    <a:pt x="427" y="867"/>
                  </a:cubicBezTo>
                  <a:cubicBezTo>
                    <a:pt x="386" y="865"/>
                    <a:pt x="346" y="864"/>
                    <a:pt x="305" y="861"/>
                  </a:cubicBezTo>
                  <a:cubicBezTo>
                    <a:pt x="272" y="860"/>
                    <a:pt x="251" y="835"/>
                    <a:pt x="252" y="803"/>
                  </a:cubicBezTo>
                  <a:cubicBezTo>
                    <a:pt x="252" y="724"/>
                    <a:pt x="253" y="644"/>
                    <a:pt x="252" y="565"/>
                  </a:cubicBezTo>
                  <a:cubicBezTo>
                    <a:pt x="252" y="554"/>
                    <a:pt x="245" y="540"/>
                    <a:pt x="237" y="531"/>
                  </a:cubicBezTo>
                  <a:cubicBezTo>
                    <a:pt x="184" y="476"/>
                    <a:pt x="129" y="421"/>
                    <a:pt x="75" y="367"/>
                  </a:cubicBezTo>
                  <a:cubicBezTo>
                    <a:pt x="65" y="357"/>
                    <a:pt x="54" y="349"/>
                    <a:pt x="43" y="342"/>
                  </a:cubicBezTo>
                  <a:cubicBezTo>
                    <a:pt x="16" y="323"/>
                    <a:pt x="0" y="299"/>
                    <a:pt x="2" y="266"/>
                  </a:cubicBezTo>
                  <a:cubicBezTo>
                    <a:pt x="4" y="234"/>
                    <a:pt x="20" y="209"/>
                    <a:pt x="51" y="196"/>
                  </a:cubicBezTo>
                  <a:cubicBezTo>
                    <a:pt x="68" y="189"/>
                    <a:pt x="76" y="181"/>
                    <a:pt x="75" y="160"/>
                  </a:cubicBezTo>
                  <a:cubicBezTo>
                    <a:pt x="74" y="116"/>
                    <a:pt x="75" y="72"/>
                    <a:pt x="76" y="28"/>
                  </a:cubicBezTo>
                  <a:cubicBezTo>
                    <a:pt x="76" y="19"/>
                    <a:pt x="78" y="10"/>
                    <a:pt x="79" y="1"/>
                  </a:cubicBezTo>
                  <a:cubicBezTo>
                    <a:pt x="82" y="1"/>
                    <a:pt x="85" y="0"/>
                    <a:pt x="88" y="0"/>
                  </a:cubicBezTo>
                  <a:close/>
                  <a:moveTo>
                    <a:pt x="639" y="328"/>
                  </a:moveTo>
                  <a:cubicBezTo>
                    <a:pt x="660" y="327"/>
                    <a:pt x="675" y="316"/>
                    <a:pt x="683" y="297"/>
                  </a:cubicBezTo>
                  <a:cubicBezTo>
                    <a:pt x="692" y="276"/>
                    <a:pt x="691" y="254"/>
                    <a:pt x="678" y="235"/>
                  </a:cubicBezTo>
                  <a:cubicBezTo>
                    <a:pt x="664" y="212"/>
                    <a:pt x="647" y="210"/>
                    <a:pt x="632" y="223"/>
                  </a:cubicBezTo>
                  <a:cubicBezTo>
                    <a:pt x="619" y="220"/>
                    <a:pt x="608" y="214"/>
                    <a:pt x="600" y="216"/>
                  </a:cubicBezTo>
                  <a:cubicBezTo>
                    <a:pt x="573" y="225"/>
                    <a:pt x="561" y="269"/>
                    <a:pt x="578" y="293"/>
                  </a:cubicBezTo>
                  <a:cubicBezTo>
                    <a:pt x="614" y="287"/>
                    <a:pt x="624" y="292"/>
                    <a:pt x="639" y="328"/>
                  </a:cubicBezTo>
                  <a:close/>
                  <a:moveTo>
                    <a:pt x="134" y="302"/>
                  </a:moveTo>
                  <a:cubicBezTo>
                    <a:pt x="148" y="282"/>
                    <a:pt x="148" y="261"/>
                    <a:pt x="137" y="241"/>
                  </a:cubicBezTo>
                  <a:cubicBezTo>
                    <a:pt x="124" y="213"/>
                    <a:pt x="106" y="209"/>
                    <a:pt x="89" y="221"/>
                  </a:cubicBezTo>
                  <a:cubicBezTo>
                    <a:pt x="74" y="219"/>
                    <a:pt x="62" y="214"/>
                    <a:pt x="54" y="217"/>
                  </a:cubicBezTo>
                  <a:cubicBezTo>
                    <a:pt x="21" y="231"/>
                    <a:pt x="15" y="295"/>
                    <a:pt x="44" y="315"/>
                  </a:cubicBezTo>
                  <a:cubicBezTo>
                    <a:pt x="48" y="318"/>
                    <a:pt x="61" y="315"/>
                    <a:pt x="63" y="312"/>
                  </a:cubicBezTo>
                  <a:cubicBezTo>
                    <a:pt x="72" y="293"/>
                    <a:pt x="88" y="290"/>
                    <a:pt x="106" y="292"/>
                  </a:cubicBezTo>
                  <a:cubicBezTo>
                    <a:pt x="115" y="293"/>
                    <a:pt x="124" y="298"/>
                    <a:pt x="134" y="30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2" name="Freeform 209"/>
            <p:cNvSpPr>
              <a:spLocks/>
            </p:cNvSpPr>
            <p:nvPr/>
          </p:nvSpPr>
          <p:spPr bwMode="auto">
            <a:xfrm>
              <a:off x="9823450" y="5483225"/>
              <a:ext cx="482600" cy="487362"/>
            </a:xfrm>
            <a:custGeom>
              <a:avLst/>
              <a:gdLst>
                <a:gd name="T0" fmla="*/ 77 w 152"/>
                <a:gd name="T1" fmla="*/ 149 h 153"/>
                <a:gd name="T2" fmla="*/ 1 w 152"/>
                <a:gd name="T3" fmla="*/ 76 h 153"/>
                <a:gd name="T4" fmla="*/ 78 w 152"/>
                <a:gd name="T5" fmla="*/ 1 h 153"/>
                <a:gd name="T6" fmla="*/ 152 w 152"/>
                <a:gd name="T7" fmla="*/ 75 h 153"/>
                <a:gd name="T8" fmla="*/ 77 w 152"/>
                <a:gd name="T9" fmla="*/ 149 h 153"/>
              </a:gdLst>
              <a:ahLst/>
              <a:cxnLst>
                <a:cxn ang="0">
                  <a:pos x="T0" y="T1"/>
                </a:cxn>
                <a:cxn ang="0">
                  <a:pos x="T2" y="T3"/>
                </a:cxn>
                <a:cxn ang="0">
                  <a:pos x="T4" y="T5"/>
                </a:cxn>
                <a:cxn ang="0">
                  <a:pos x="T6" y="T7"/>
                </a:cxn>
                <a:cxn ang="0">
                  <a:pos x="T8" y="T9"/>
                </a:cxn>
              </a:cxnLst>
              <a:rect l="0" t="0" r="r" b="b"/>
              <a:pathLst>
                <a:path w="152" h="153">
                  <a:moveTo>
                    <a:pt x="77" y="149"/>
                  </a:moveTo>
                  <a:cubicBezTo>
                    <a:pt x="26" y="151"/>
                    <a:pt x="0" y="114"/>
                    <a:pt x="1" y="76"/>
                  </a:cubicBezTo>
                  <a:cubicBezTo>
                    <a:pt x="2" y="35"/>
                    <a:pt x="26" y="2"/>
                    <a:pt x="78" y="1"/>
                  </a:cubicBezTo>
                  <a:cubicBezTo>
                    <a:pt x="118" y="0"/>
                    <a:pt x="152" y="34"/>
                    <a:pt x="152" y="75"/>
                  </a:cubicBezTo>
                  <a:cubicBezTo>
                    <a:pt x="151" y="117"/>
                    <a:pt x="120" y="153"/>
                    <a:pt x="77" y="1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3" name="组合 252"/>
          <p:cNvGrpSpPr/>
          <p:nvPr/>
        </p:nvGrpSpPr>
        <p:grpSpPr>
          <a:xfrm>
            <a:off x="1865957" y="5110774"/>
            <a:ext cx="194136" cy="308547"/>
            <a:chOff x="16719550" y="5432425"/>
            <a:chExt cx="1101725" cy="1751012"/>
          </a:xfrm>
          <a:solidFill>
            <a:srgbClr val="779F08"/>
          </a:solidFill>
        </p:grpSpPr>
        <p:sp>
          <p:nvSpPr>
            <p:cNvPr id="254" name="Freeform 219"/>
            <p:cNvSpPr>
              <a:spLocks/>
            </p:cNvSpPr>
            <p:nvPr/>
          </p:nvSpPr>
          <p:spPr bwMode="auto">
            <a:xfrm>
              <a:off x="17137063" y="5492750"/>
              <a:ext cx="268288" cy="277812"/>
            </a:xfrm>
            <a:custGeom>
              <a:avLst/>
              <a:gdLst>
                <a:gd name="T0" fmla="*/ 42 w 84"/>
                <a:gd name="T1" fmla="*/ 87 h 87"/>
                <a:gd name="T2" fmla="*/ 72 w 84"/>
                <a:gd name="T3" fmla="*/ 74 h 87"/>
                <a:gd name="T4" fmla="*/ 84 w 84"/>
                <a:gd name="T5" fmla="*/ 44 h 87"/>
                <a:gd name="T6" fmla="*/ 72 w 84"/>
                <a:gd name="T7" fmla="*/ 13 h 87"/>
                <a:gd name="T8" fmla="*/ 42 w 84"/>
                <a:gd name="T9" fmla="*/ 0 h 87"/>
                <a:gd name="T10" fmla="*/ 12 w 84"/>
                <a:gd name="T11" fmla="*/ 13 h 87"/>
                <a:gd name="T12" fmla="*/ 0 w 84"/>
                <a:gd name="T13" fmla="*/ 44 h 87"/>
                <a:gd name="T14" fmla="*/ 12 w 84"/>
                <a:gd name="T15" fmla="*/ 74 h 87"/>
                <a:gd name="T16" fmla="*/ 42 w 84"/>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7">
                  <a:moveTo>
                    <a:pt x="42" y="87"/>
                  </a:moveTo>
                  <a:cubicBezTo>
                    <a:pt x="54" y="87"/>
                    <a:pt x="63" y="82"/>
                    <a:pt x="72" y="74"/>
                  </a:cubicBezTo>
                  <a:cubicBezTo>
                    <a:pt x="80" y="65"/>
                    <a:pt x="84" y="55"/>
                    <a:pt x="84" y="44"/>
                  </a:cubicBezTo>
                  <a:cubicBezTo>
                    <a:pt x="84" y="32"/>
                    <a:pt x="80" y="22"/>
                    <a:pt x="72" y="13"/>
                  </a:cubicBezTo>
                  <a:cubicBezTo>
                    <a:pt x="63" y="5"/>
                    <a:pt x="54" y="0"/>
                    <a:pt x="42" y="0"/>
                  </a:cubicBezTo>
                  <a:cubicBezTo>
                    <a:pt x="30" y="0"/>
                    <a:pt x="20" y="5"/>
                    <a:pt x="12" y="13"/>
                  </a:cubicBezTo>
                  <a:cubicBezTo>
                    <a:pt x="4" y="22"/>
                    <a:pt x="0" y="32"/>
                    <a:pt x="0" y="44"/>
                  </a:cubicBezTo>
                  <a:cubicBezTo>
                    <a:pt x="0" y="55"/>
                    <a:pt x="4" y="65"/>
                    <a:pt x="12" y="74"/>
                  </a:cubicBezTo>
                  <a:cubicBezTo>
                    <a:pt x="20" y="82"/>
                    <a:pt x="30" y="87"/>
                    <a:pt x="42" y="8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5" name="Freeform 220"/>
            <p:cNvSpPr>
              <a:spLocks/>
            </p:cNvSpPr>
            <p:nvPr/>
          </p:nvSpPr>
          <p:spPr bwMode="auto">
            <a:xfrm>
              <a:off x="16719550" y="5432425"/>
              <a:ext cx="1101725" cy="1751012"/>
            </a:xfrm>
            <a:custGeom>
              <a:avLst/>
              <a:gdLst>
                <a:gd name="T0" fmla="*/ 204 w 346"/>
                <a:gd name="T1" fmla="*/ 115 h 550"/>
                <a:gd name="T2" fmla="*/ 143 w 346"/>
                <a:gd name="T3" fmla="*/ 115 h 550"/>
                <a:gd name="T4" fmla="*/ 38 w 346"/>
                <a:gd name="T5" fmla="*/ 7 h 550"/>
                <a:gd name="T6" fmla="*/ 22 w 346"/>
                <a:gd name="T7" fmla="*/ 1 h 550"/>
                <a:gd name="T8" fmla="*/ 7 w 346"/>
                <a:gd name="T9" fmla="*/ 7 h 550"/>
                <a:gd name="T10" fmla="*/ 1 w 346"/>
                <a:gd name="T11" fmla="*/ 23 h 550"/>
                <a:gd name="T12" fmla="*/ 6 w 346"/>
                <a:gd name="T13" fmla="*/ 38 h 550"/>
                <a:gd name="T14" fmla="*/ 116 w 346"/>
                <a:gd name="T15" fmla="*/ 150 h 550"/>
                <a:gd name="T16" fmla="*/ 116 w 346"/>
                <a:gd name="T17" fmla="*/ 525 h 550"/>
                <a:gd name="T18" fmla="*/ 123 w 346"/>
                <a:gd name="T19" fmla="*/ 542 h 550"/>
                <a:gd name="T20" fmla="*/ 139 w 346"/>
                <a:gd name="T21" fmla="*/ 550 h 550"/>
                <a:gd name="T22" fmla="*/ 156 w 346"/>
                <a:gd name="T23" fmla="*/ 542 h 550"/>
                <a:gd name="T24" fmla="*/ 164 w 346"/>
                <a:gd name="T25" fmla="*/ 525 h 550"/>
                <a:gd name="T26" fmla="*/ 164 w 346"/>
                <a:gd name="T27" fmla="*/ 322 h 550"/>
                <a:gd name="T28" fmla="*/ 183 w 346"/>
                <a:gd name="T29" fmla="*/ 322 h 550"/>
                <a:gd name="T30" fmla="*/ 183 w 346"/>
                <a:gd name="T31" fmla="*/ 525 h 550"/>
                <a:gd name="T32" fmla="*/ 190 w 346"/>
                <a:gd name="T33" fmla="*/ 542 h 550"/>
                <a:gd name="T34" fmla="*/ 206 w 346"/>
                <a:gd name="T35" fmla="*/ 550 h 550"/>
                <a:gd name="T36" fmla="*/ 223 w 346"/>
                <a:gd name="T37" fmla="*/ 542 h 550"/>
                <a:gd name="T38" fmla="*/ 230 w 346"/>
                <a:gd name="T39" fmla="*/ 525 h 550"/>
                <a:gd name="T40" fmla="*/ 230 w 346"/>
                <a:gd name="T41" fmla="*/ 150 h 550"/>
                <a:gd name="T42" fmla="*/ 340 w 346"/>
                <a:gd name="T43" fmla="*/ 38 h 550"/>
                <a:gd name="T44" fmla="*/ 346 w 346"/>
                <a:gd name="T45" fmla="*/ 23 h 550"/>
                <a:gd name="T46" fmla="*/ 339 w 346"/>
                <a:gd name="T47" fmla="*/ 7 h 550"/>
                <a:gd name="T48" fmla="*/ 323 w 346"/>
                <a:gd name="T49" fmla="*/ 1 h 550"/>
                <a:gd name="T50" fmla="*/ 308 w 346"/>
                <a:gd name="T51" fmla="*/ 7 h 550"/>
                <a:gd name="T52" fmla="*/ 204 w 346"/>
                <a:gd name="T53" fmla="*/ 115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6" h="550">
                  <a:moveTo>
                    <a:pt x="204" y="115"/>
                  </a:moveTo>
                  <a:cubicBezTo>
                    <a:pt x="143" y="115"/>
                    <a:pt x="143" y="115"/>
                    <a:pt x="143" y="115"/>
                  </a:cubicBezTo>
                  <a:cubicBezTo>
                    <a:pt x="38" y="7"/>
                    <a:pt x="38" y="7"/>
                    <a:pt x="38" y="7"/>
                  </a:cubicBezTo>
                  <a:cubicBezTo>
                    <a:pt x="34" y="3"/>
                    <a:pt x="28" y="1"/>
                    <a:pt x="22" y="1"/>
                  </a:cubicBezTo>
                  <a:cubicBezTo>
                    <a:pt x="16" y="0"/>
                    <a:pt x="11" y="2"/>
                    <a:pt x="7" y="7"/>
                  </a:cubicBezTo>
                  <a:cubicBezTo>
                    <a:pt x="3" y="11"/>
                    <a:pt x="1" y="16"/>
                    <a:pt x="1" y="23"/>
                  </a:cubicBezTo>
                  <a:cubicBezTo>
                    <a:pt x="0" y="29"/>
                    <a:pt x="2" y="34"/>
                    <a:pt x="6" y="38"/>
                  </a:cubicBezTo>
                  <a:cubicBezTo>
                    <a:pt x="116" y="150"/>
                    <a:pt x="116" y="150"/>
                    <a:pt x="116" y="150"/>
                  </a:cubicBezTo>
                  <a:cubicBezTo>
                    <a:pt x="116" y="525"/>
                    <a:pt x="116" y="525"/>
                    <a:pt x="116" y="525"/>
                  </a:cubicBezTo>
                  <a:cubicBezTo>
                    <a:pt x="116" y="532"/>
                    <a:pt x="119" y="537"/>
                    <a:pt x="123" y="542"/>
                  </a:cubicBezTo>
                  <a:cubicBezTo>
                    <a:pt x="128" y="547"/>
                    <a:pt x="133" y="550"/>
                    <a:pt x="139" y="550"/>
                  </a:cubicBezTo>
                  <a:cubicBezTo>
                    <a:pt x="146" y="550"/>
                    <a:pt x="152" y="547"/>
                    <a:pt x="156" y="542"/>
                  </a:cubicBezTo>
                  <a:cubicBezTo>
                    <a:pt x="161" y="537"/>
                    <a:pt x="164" y="532"/>
                    <a:pt x="164" y="525"/>
                  </a:cubicBezTo>
                  <a:cubicBezTo>
                    <a:pt x="164" y="322"/>
                    <a:pt x="164" y="322"/>
                    <a:pt x="164" y="322"/>
                  </a:cubicBezTo>
                  <a:cubicBezTo>
                    <a:pt x="183" y="322"/>
                    <a:pt x="183" y="322"/>
                    <a:pt x="183" y="322"/>
                  </a:cubicBezTo>
                  <a:cubicBezTo>
                    <a:pt x="183" y="525"/>
                    <a:pt x="183" y="525"/>
                    <a:pt x="183" y="525"/>
                  </a:cubicBezTo>
                  <a:cubicBezTo>
                    <a:pt x="183" y="532"/>
                    <a:pt x="185" y="537"/>
                    <a:pt x="190" y="542"/>
                  </a:cubicBezTo>
                  <a:cubicBezTo>
                    <a:pt x="194" y="547"/>
                    <a:pt x="200" y="550"/>
                    <a:pt x="206" y="550"/>
                  </a:cubicBezTo>
                  <a:cubicBezTo>
                    <a:pt x="213" y="550"/>
                    <a:pt x="218" y="547"/>
                    <a:pt x="223" y="542"/>
                  </a:cubicBezTo>
                  <a:cubicBezTo>
                    <a:pt x="228" y="537"/>
                    <a:pt x="230" y="532"/>
                    <a:pt x="230" y="525"/>
                  </a:cubicBezTo>
                  <a:cubicBezTo>
                    <a:pt x="230" y="150"/>
                    <a:pt x="230" y="150"/>
                    <a:pt x="230" y="150"/>
                  </a:cubicBezTo>
                  <a:cubicBezTo>
                    <a:pt x="340" y="38"/>
                    <a:pt x="340" y="38"/>
                    <a:pt x="340" y="38"/>
                  </a:cubicBezTo>
                  <a:cubicBezTo>
                    <a:pt x="344" y="34"/>
                    <a:pt x="346" y="29"/>
                    <a:pt x="346" y="23"/>
                  </a:cubicBezTo>
                  <a:cubicBezTo>
                    <a:pt x="346" y="16"/>
                    <a:pt x="343" y="11"/>
                    <a:pt x="339" y="7"/>
                  </a:cubicBezTo>
                  <a:cubicBezTo>
                    <a:pt x="335" y="2"/>
                    <a:pt x="329" y="0"/>
                    <a:pt x="323" y="1"/>
                  </a:cubicBezTo>
                  <a:cubicBezTo>
                    <a:pt x="317" y="1"/>
                    <a:pt x="312" y="3"/>
                    <a:pt x="308" y="7"/>
                  </a:cubicBezTo>
                  <a:lnTo>
                    <a:pt x="204" y="1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6" name="组合 255"/>
          <p:cNvGrpSpPr/>
          <p:nvPr/>
        </p:nvGrpSpPr>
        <p:grpSpPr>
          <a:xfrm>
            <a:off x="1036634" y="5106328"/>
            <a:ext cx="246382" cy="328868"/>
            <a:chOff x="18503900" y="10074275"/>
            <a:chExt cx="725488" cy="968375"/>
          </a:xfrm>
          <a:solidFill>
            <a:srgbClr val="779F08"/>
          </a:solidFill>
        </p:grpSpPr>
        <p:sp>
          <p:nvSpPr>
            <p:cNvPr id="257" name="Freeform 223"/>
            <p:cNvSpPr>
              <a:spLocks noEditPoints="1"/>
            </p:cNvSpPr>
            <p:nvPr/>
          </p:nvSpPr>
          <p:spPr bwMode="auto">
            <a:xfrm>
              <a:off x="18503900" y="10074275"/>
              <a:ext cx="725488" cy="968375"/>
            </a:xfrm>
            <a:custGeom>
              <a:avLst/>
              <a:gdLst>
                <a:gd name="T0" fmla="*/ 204 w 228"/>
                <a:gd name="T1" fmla="*/ 2 h 304"/>
                <a:gd name="T2" fmla="*/ 103 w 228"/>
                <a:gd name="T3" fmla="*/ 63 h 304"/>
                <a:gd name="T4" fmla="*/ 52 w 228"/>
                <a:gd name="T5" fmla="*/ 158 h 304"/>
                <a:gd name="T6" fmla="*/ 7 w 228"/>
                <a:gd name="T7" fmla="*/ 268 h 304"/>
                <a:gd name="T8" fmla="*/ 40 w 228"/>
                <a:gd name="T9" fmla="*/ 282 h 304"/>
                <a:gd name="T10" fmla="*/ 73 w 228"/>
                <a:gd name="T11" fmla="*/ 199 h 304"/>
                <a:gd name="T12" fmla="*/ 111 w 228"/>
                <a:gd name="T13" fmla="*/ 281 h 304"/>
                <a:gd name="T14" fmla="*/ 142 w 228"/>
                <a:gd name="T15" fmla="*/ 262 h 304"/>
                <a:gd name="T16" fmla="*/ 103 w 228"/>
                <a:gd name="T17" fmla="*/ 178 h 304"/>
                <a:gd name="T18" fmla="*/ 103 w 228"/>
                <a:gd name="T19" fmla="*/ 177 h 304"/>
                <a:gd name="T20" fmla="*/ 110 w 228"/>
                <a:gd name="T21" fmla="*/ 177 h 304"/>
                <a:gd name="T22" fmla="*/ 168 w 228"/>
                <a:gd name="T23" fmla="*/ 166 h 304"/>
                <a:gd name="T24" fmla="*/ 178 w 228"/>
                <a:gd name="T25" fmla="*/ 148 h 304"/>
                <a:gd name="T26" fmla="*/ 147 w 228"/>
                <a:gd name="T27" fmla="*/ 97 h 304"/>
                <a:gd name="T28" fmla="*/ 128 w 228"/>
                <a:gd name="T29" fmla="*/ 76 h 304"/>
                <a:gd name="T30" fmla="*/ 210 w 228"/>
                <a:gd name="T31" fmla="*/ 30 h 304"/>
                <a:gd name="T32" fmla="*/ 204 w 228"/>
                <a:gd name="T33" fmla="*/ 2 h 304"/>
                <a:gd name="T34" fmla="*/ 134 w 228"/>
                <a:gd name="T35" fmla="*/ 125 h 304"/>
                <a:gd name="T36" fmla="*/ 145 w 228"/>
                <a:gd name="T37" fmla="*/ 141 h 304"/>
                <a:gd name="T38" fmla="*/ 117 w 228"/>
                <a:gd name="T39" fmla="*/ 146 h 304"/>
                <a:gd name="T40" fmla="*/ 134 w 228"/>
                <a:gd name="T41" fmla="*/ 1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304">
                  <a:moveTo>
                    <a:pt x="204" y="2"/>
                  </a:moveTo>
                  <a:cubicBezTo>
                    <a:pt x="157" y="6"/>
                    <a:pt x="123" y="29"/>
                    <a:pt x="103" y="63"/>
                  </a:cubicBezTo>
                  <a:cubicBezTo>
                    <a:pt x="89" y="80"/>
                    <a:pt x="62" y="131"/>
                    <a:pt x="52" y="158"/>
                  </a:cubicBezTo>
                  <a:cubicBezTo>
                    <a:pt x="35" y="192"/>
                    <a:pt x="19" y="232"/>
                    <a:pt x="7" y="268"/>
                  </a:cubicBezTo>
                  <a:cubicBezTo>
                    <a:pt x="0" y="290"/>
                    <a:pt x="33" y="304"/>
                    <a:pt x="40" y="282"/>
                  </a:cubicBezTo>
                  <a:cubicBezTo>
                    <a:pt x="49" y="255"/>
                    <a:pt x="60" y="226"/>
                    <a:pt x="73" y="199"/>
                  </a:cubicBezTo>
                  <a:cubicBezTo>
                    <a:pt x="85" y="226"/>
                    <a:pt x="97" y="254"/>
                    <a:pt x="111" y="281"/>
                  </a:cubicBezTo>
                  <a:cubicBezTo>
                    <a:pt x="121" y="301"/>
                    <a:pt x="152" y="283"/>
                    <a:pt x="142" y="262"/>
                  </a:cubicBezTo>
                  <a:cubicBezTo>
                    <a:pt x="128" y="235"/>
                    <a:pt x="116" y="206"/>
                    <a:pt x="103" y="178"/>
                  </a:cubicBezTo>
                  <a:cubicBezTo>
                    <a:pt x="103" y="178"/>
                    <a:pt x="103" y="177"/>
                    <a:pt x="103" y="177"/>
                  </a:cubicBezTo>
                  <a:cubicBezTo>
                    <a:pt x="106" y="177"/>
                    <a:pt x="108" y="177"/>
                    <a:pt x="110" y="177"/>
                  </a:cubicBezTo>
                  <a:cubicBezTo>
                    <a:pt x="130" y="173"/>
                    <a:pt x="149" y="170"/>
                    <a:pt x="168" y="166"/>
                  </a:cubicBezTo>
                  <a:cubicBezTo>
                    <a:pt x="177" y="165"/>
                    <a:pt x="180" y="156"/>
                    <a:pt x="178" y="148"/>
                  </a:cubicBezTo>
                  <a:cubicBezTo>
                    <a:pt x="174" y="127"/>
                    <a:pt x="162" y="112"/>
                    <a:pt x="147" y="97"/>
                  </a:cubicBezTo>
                  <a:cubicBezTo>
                    <a:pt x="145" y="90"/>
                    <a:pt x="137" y="83"/>
                    <a:pt x="128" y="76"/>
                  </a:cubicBezTo>
                  <a:cubicBezTo>
                    <a:pt x="146" y="48"/>
                    <a:pt x="173" y="33"/>
                    <a:pt x="210" y="30"/>
                  </a:cubicBezTo>
                  <a:cubicBezTo>
                    <a:pt x="228" y="29"/>
                    <a:pt x="222" y="0"/>
                    <a:pt x="204" y="2"/>
                  </a:cubicBezTo>
                  <a:close/>
                  <a:moveTo>
                    <a:pt x="134" y="125"/>
                  </a:moveTo>
                  <a:cubicBezTo>
                    <a:pt x="138" y="130"/>
                    <a:pt x="142" y="135"/>
                    <a:pt x="145" y="141"/>
                  </a:cubicBezTo>
                  <a:cubicBezTo>
                    <a:pt x="136" y="143"/>
                    <a:pt x="127" y="145"/>
                    <a:pt x="117" y="146"/>
                  </a:cubicBezTo>
                  <a:cubicBezTo>
                    <a:pt x="122" y="139"/>
                    <a:pt x="128" y="132"/>
                    <a:pt x="134" y="1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8" name="Oval 224"/>
            <p:cNvSpPr>
              <a:spLocks noChangeArrowheads="1"/>
            </p:cNvSpPr>
            <p:nvPr/>
          </p:nvSpPr>
          <p:spPr bwMode="auto">
            <a:xfrm>
              <a:off x="18978563" y="10237788"/>
              <a:ext cx="155575" cy="1555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9" name="组合 258"/>
          <p:cNvGrpSpPr/>
          <p:nvPr/>
        </p:nvGrpSpPr>
        <p:grpSpPr>
          <a:xfrm>
            <a:off x="2115316" y="5110391"/>
            <a:ext cx="241821" cy="308932"/>
            <a:chOff x="4467225" y="6159500"/>
            <a:chExt cx="1412875" cy="1804988"/>
          </a:xfrm>
          <a:solidFill>
            <a:srgbClr val="779F08"/>
          </a:solidFill>
        </p:grpSpPr>
        <p:sp>
          <p:nvSpPr>
            <p:cNvPr id="260" name="Freeform 236"/>
            <p:cNvSpPr>
              <a:spLocks noEditPoints="1"/>
            </p:cNvSpPr>
            <p:nvPr/>
          </p:nvSpPr>
          <p:spPr bwMode="auto">
            <a:xfrm>
              <a:off x="4467225" y="6450013"/>
              <a:ext cx="1412875" cy="1514475"/>
            </a:xfrm>
            <a:custGeom>
              <a:avLst/>
              <a:gdLst>
                <a:gd name="T0" fmla="*/ 250 w 441"/>
                <a:gd name="T1" fmla="*/ 413 h 474"/>
                <a:gd name="T2" fmla="*/ 228 w 441"/>
                <a:gd name="T3" fmla="*/ 458 h 474"/>
                <a:gd name="T4" fmla="*/ 212 w 441"/>
                <a:gd name="T5" fmla="*/ 468 h 474"/>
                <a:gd name="T6" fmla="*/ 210 w 441"/>
                <a:gd name="T7" fmla="*/ 449 h 474"/>
                <a:gd name="T8" fmla="*/ 241 w 441"/>
                <a:gd name="T9" fmla="*/ 383 h 474"/>
                <a:gd name="T10" fmla="*/ 229 w 441"/>
                <a:gd name="T11" fmla="*/ 311 h 474"/>
                <a:gd name="T12" fmla="*/ 175 w 441"/>
                <a:gd name="T13" fmla="*/ 255 h 474"/>
                <a:gd name="T14" fmla="*/ 159 w 441"/>
                <a:gd name="T15" fmla="*/ 242 h 474"/>
                <a:gd name="T16" fmla="*/ 111 w 441"/>
                <a:gd name="T17" fmla="*/ 337 h 474"/>
                <a:gd name="T18" fmla="*/ 57 w 441"/>
                <a:gd name="T19" fmla="*/ 442 h 474"/>
                <a:gd name="T20" fmla="*/ 52 w 441"/>
                <a:gd name="T21" fmla="*/ 450 h 474"/>
                <a:gd name="T22" fmla="*/ 17 w 441"/>
                <a:gd name="T23" fmla="*/ 462 h 474"/>
                <a:gd name="T24" fmla="*/ 5 w 441"/>
                <a:gd name="T25" fmla="*/ 426 h 474"/>
                <a:gd name="T26" fmla="*/ 33 w 441"/>
                <a:gd name="T27" fmla="*/ 371 h 474"/>
                <a:gd name="T28" fmla="*/ 106 w 441"/>
                <a:gd name="T29" fmla="*/ 229 h 474"/>
                <a:gd name="T30" fmla="*/ 103 w 441"/>
                <a:gd name="T31" fmla="*/ 198 h 474"/>
                <a:gd name="T32" fmla="*/ 177 w 441"/>
                <a:gd name="T33" fmla="*/ 41 h 474"/>
                <a:gd name="T34" fmla="*/ 242 w 441"/>
                <a:gd name="T35" fmla="*/ 18 h 474"/>
                <a:gd name="T36" fmla="*/ 295 w 441"/>
                <a:gd name="T37" fmla="*/ 101 h 474"/>
                <a:gd name="T38" fmla="*/ 334 w 441"/>
                <a:gd name="T39" fmla="*/ 133 h 474"/>
                <a:gd name="T40" fmla="*/ 382 w 441"/>
                <a:gd name="T41" fmla="*/ 90 h 474"/>
                <a:gd name="T42" fmla="*/ 421 w 441"/>
                <a:gd name="T43" fmla="*/ 8 h 474"/>
                <a:gd name="T44" fmla="*/ 436 w 441"/>
                <a:gd name="T45" fmla="*/ 0 h 474"/>
                <a:gd name="T46" fmla="*/ 440 w 441"/>
                <a:gd name="T47" fmla="*/ 15 h 474"/>
                <a:gd name="T48" fmla="*/ 406 w 441"/>
                <a:gd name="T49" fmla="*/ 85 h 474"/>
                <a:gd name="T50" fmla="*/ 390 w 441"/>
                <a:gd name="T51" fmla="*/ 122 h 474"/>
                <a:gd name="T52" fmla="*/ 394 w 441"/>
                <a:gd name="T53" fmla="*/ 137 h 474"/>
                <a:gd name="T54" fmla="*/ 377 w 441"/>
                <a:gd name="T55" fmla="*/ 174 h 474"/>
                <a:gd name="T56" fmla="*/ 357 w 441"/>
                <a:gd name="T57" fmla="*/ 189 h 474"/>
                <a:gd name="T58" fmla="*/ 305 w 441"/>
                <a:gd name="T59" fmla="*/ 299 h 474"/>
                <a:gd name="T60" fmla="*/ 300 w 441"/>
                <a:gd name="T61" fmla="*/ 334 h 474"/>
                <a:gd name="T62" fmla="*/ 310 w 441"/>
                <a:gd name="T63" fmla="*/ 438 h 474"/>
                <a:gd name="T64" fmla="*/ 272 w 441"/>
                <a:gd name="T65" fmla="*/ 464 h 474"/>
                <a:gd name="T66" fmla="*/ 257 w 441"/>
                <a:gd name="T67" fmla="*/ 444 h 474"/>
                <a:gd name="T68" fmla="*/ 253 w 441"/>
                <a:gd name="T69" fmla="*/ 413 h 474"/>
                <a:gd name="T70" fmla="*/ 250 w 441"/>
                <a:gd name="T71" fmla="*/ 413 h 474"/>
                <a:gd name="T72" fmla="*/ 338 w 441"/>
                <a:gd name="T73" fmla="*/ 180 h 474"/>
                <a:gd name="T74" fmla="*/ 276 w 441"/>
                <a:gd name="T75" fmla="*/ 184 h 474"/>
                <a:gd name="T76" fmla="*/ 255 w 441"/>
                <a:gd name="T77" fmla="*/ 167 h 474"/>
                <a:gd name="T78" fmla="*/ 250 w 441"/>
                <a:gd name="T79" fmla="*/ 143 h 474"/>
                <a:gd name="T80" fmla="*/ 215 w 441"/>
                <a:gd name="T81" fmla="*/ 213 h 474"/>
                <a:gd name="T82" fmla="*/ 218 w 441"/>
                <a:gd name="T83" fmla="*/ 224 h 474"/>
                <a:gd name="T84" fmla="*/ 286 w 441"/>
                <a:gd name="T85" fmla="*/ 289 h 474"/>
                <a:gd name="T86" fmla="*/ 338 w 441"/>
                <a:gd name="T87" fmla="*/ 18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1" h="474">
                  <a:moveTo>
                    <a:pt x="250" y="413"/>
                  </a:moveTo>
                  <a:cubicBezTo>
                    <a:pt x="243" y="428"/>
                    <a:pt x="236" y="444"/>
                    <a:pt x="228" y="458"/>
                  </a:cubicBezTo>
                  <a:cubicBezTo>
                    <a:pt x="225" y="463"/>
                    <a:pt x="217" y="465"/>
                    <a:pt x="212" y="468"/>
                  </a:cubicBezTo>
                  <a:cubicBezTo>
                    <a:pt x="211" y="462"/>
                    <a:pt x="208" y="454"/>
                    <a:pt x="210" y="449"/>
                  </a:cubicBezTo>
                  <a:cubicBezTo>
                    <a:pt x="220" y="427"/>
                    <a:pt x="231" y="405"/>
                    <a:pt x="241" y="383"/>
                  </a:cubicBezTo>
                  <a:cubicBezTo>
                    <a:pt x="253" y="357"/>
                    <a:pt x="249" y="331"/>
                    <a:pt x="229" y="311"/>
                  </a:cubicBezTo>
                  <a:cubicBezTo>
                    <a:pt x="211" y="293"/>
                    <a:pt x="193" y="274"/>
                    <a:pt x="175" y="255"/>
                  </a:cubicBezTo>
                  <a:cubicBezTo>
                    <a:pt x="171" y="251"/>
                    <a:pt x="165" y="247"/>
                    <a:pt x="159" y="242"/>
                  </a:cubicBezTo>
                  <a:cubicBezTo>
                    <a:pt x="142" y="275"/>
                    <a:pt x="127" y="306"/>
                    <a:pt x="111" y="337"/>
                  </a:cubicBezTo>
                  <a:cubicBezTo>
                    <a:pt x="93" y="372"/>
                    <a:pt x="75" y="407"/>
                    <a:pt x="57" y="442"/>
                  </a:cubicBezTo>
                  <a:cubicBezTo>
                    <a:pt x="55" y="445"/>
                    <a:pt x="54" y="448"/>
                    <a:pt x="52" y="450"/>
                  </a:cubicBezTo>
                  <a:cubicBezTo>
                    <a:pt x="43" y="462"/>
                    <a:pt x="28" y="467"/>
                    <a:pt x="17" y="462"/>
                  </a:cubicBezTo>
                  <a:cubicBezTo>
                    <a:pt x="6" y="456"/>
                    <a:pt x="0" y="439"/>
                    <a:pt x="5" y="426"/>
                  </a:cubicBezTo>
                  <a:cubicBezTo>
                    <a:pt x="14" y="408"/>
                    <a:pt x="23" y="389"/>
                    <a:pt x="33" y="371"/>
                  </a:cubicBezTo>
                  <a:cubicBezTo>
                    <a:pt x="57" y="324"/>
                    <a:pt x="81" y="277"/>
                    <a:pt x="106" y="229"/>
                  </a:cubicBezTo>
                  <a:cubicBezTo>
                    <a:pt x="91" y="220"/>
                    <a:pt x="97" y="209"/>
                    <a:pt x="103" y="198"/>
                  </a:cubicBezTo>
                  <a:cubicBezTo>
                    <a:pt x="128" y="146"/>
                    <a:pt x="152" y="93"/>
                    <a:pt x="177" y="41"/>
                  </a:cubicBezTo>
                  <a:cubicBezTo>
                    <a:pt x="191" y="12"/>
                    <a:pt x="213" y="6"/>
                    <a:pt x="242" y="18"/>
                  </a:cubicBezTo>
                  <a:cubicBezTo>
                    <a:pt x="280" y="34"/>
                    <a:pt x="296" y="61"/>
                    <a:pt x="295" y="101"/>
                  </a:cubicBezTo>
                  <a:cubicBezTo>
                    <a:pt x="295" y="139"/>
                    <a:pt x="296" y="136"/>
                    <a:pt x="334" y="133"/>
                  </a:cubicBezTo>
                  <a:cubicBezTo>
                    <a:pt x="364" y="131"/>
                    <a:pt x="373" y="113"/>
                    <a:pt x="382" y="90"/>
                  </a:cubicBezTo>
                  <a:cubicBezTo>
                    <a:pt x="394" y="62"/>
                    <a:pt x="408" y="35"/>
                    <a:pt x="421" y="8"/>
                  </a:cubicBezTo>
                  <a:cubicBezTo>
                    <a:pt x="424" y="4"/>
                    <a:pt x="431" y="2"/>
                    <a:pt x="436" y="0"/>
                  </a:cubicBezTo>
                  <a:cubicBezTo>
                    <a:pt x="437" y="5"/>
                    <a:pt x="441" y="12"/>
                    <a:pt x="440" y="15"/>
                  </a:cubicBezTo>
                  <a:cubicBezTo>
                    <a:pt x="429" y="39"/>
                    <a:pt x="418" y="62"/>
                    <a:pt x="406" y="85"/>
                  </a:cubicBezTo>
                  <a:cubicBezTo>
                    <a:pt x="401" y="97"/>
                    <a:pt x="394" y="109"/>
                    <a:pt x="390" y="122"/>
                  </a:cubicBezTo>
                  <a:cubicBezTo>
                    <a:pt x="389" y="126"/>
                    <a:pt x="392" y="132"/>
                    <a:pt x="394" y="137"/>
                  </a:cubicBezTo>
                  <a:cubicBezTo>
                    <a:pt x="405" y="155"/>
                    <a:pt x="399" y="171"/>
                    <a:pt x="377" y="174"/>
                  </a:cubicBezTo>
                  <a:cubicBezTo>
                    <a:pt x="366" y="175"/>
                    <a:pt x="361" y="180"/>
                    <a:pt x="357" y="189"/>
                  </a:cubicBezTo>
                  <a:cubicBezTo>
                    <a:pt x="340" y="226"/>
                    <a:pt x="322" y="262"/>
                    <a:pt x="305" y="299"/>
                  </a:cubicBezTo>
                  <a:cubicBezTo>
                    <a:pt x="301" y="309"/>
                    <a:pt x="299" y="322"/>
                    <a:pt x="300" y="334"/>
                  </a:cubicBezTo>
                  <a:cubicBezTo>
                    <a:pt x="302" y="369"/>
                    <a:pt x="308" y="403"/>
                    <a:pt x="310" y="438"/>
                  </a:cubicBezTo>
                  <a:cubicBezTo>
                    <a:pt x="312" y="459"/>
                    <a:pt x="291" y="474"/>
                    <a:pt x="272" y="464"/>
                  </a:cubicBezTo>
                  <a:cubicBezTo>
                    <a:pt x="265" y="460"/>
                    <a:pt x="260" y="451"/>
                    <a:pt x="257" y="444"/>
                  </a:cubicBezTo>
                  <a:cubicBezTo>
                    <a:pt x="254" y="434"/>
                    <a:pt x="255" y="423"/>
                    <a:pt x="253" y="413"/>
                  </a:cubicBezTo>
                  <a:cubicBezTo>
                    <a:pt x="252" y="413"/>
                    <a:pt x="251" y="413"/>
                    <a:pt x="250" y="413"/>
                  </a:cubicBezTo>
                  <a:close/>
                  <a:moveTo>
                    <a:pt x="338" y="180"/>
                  </a:moveTo>
                  <a:cubicBezTo>
                    <a:pt x="316" y="181"/>
                    <a:pt x="296" y="182"/>
                    <a:pt x="276" y="184"/>
                  </a:cubicBezTo>
                  <a:cubicBezTo>
                    <a:pt x="263" y="185"/>
                    <a:pt x="257" y="179"/>
                    <a:pt x="255" y="167"/>
                  </a:cubicBezTo>
                  <a:cubicBezTo>
                    <a:pt x="254" y="160"/>
                    <a:pt x="252" y="154"/>
                    <a:pt x="250" y="143"/>
                  </a:cubicBezTo>
                  <a:cubicBezTo>
                    <a:pt x="237" y="169"/>
                    <a:pt x="225" y="191"/>
                    <a:pt x="215" y="213"/>
                  </a:cubicBezTo>
                  <a:cubicBezTo>
                    <a:pt x="213" y="215"/>
                    <a:pt x="215" y="221"/>
                    <a:pt x="218" y="224"/>
                  </a:cubicBezTo>
                  <a:cubicBezTo>
                    <a:pt x="240" y="245"/>
                    <a:pt x="262" y="266"/>
                    <a:pt x="286" y="289"/>
                  </a:cubicBezTo>
                  <a:cubicBezTo>
                    <a:pt x="304" y="252"/>
                    <a:pt x="321" y="217"/>
                    <a:pt x="33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61" name="Freeform 237"/>
            <p:cNvSpPr>
              <a:spLocks/>
            </p:cNvSpPr>
            <p:nvPr/>
          </p:nvSpPr>
          <p:spPr bwMode="auto">
            <a:xfrm>
              <a:off x="4498975" y="6248400"/>
              <a:ext cx="582613" cy="674688"/>
            </a:xfrm>
            <a:custGeom>
              <a:avLst/>
              <a:gdLst>
                <a:gd name="T0" fmla="*/ 73 w 182"/>
                <a:gd name="T1" fmla="*/ 210 h 211"/>
                <a:gd name="T2" fmla="*/ 22 w 182"/>
                <a:gd name="T3" fmla="*/ 128 h 211"/>
                <a:gd name="T4" fmla="*/ 70 w 182"/>
                <a:gd name="T5" fmla="*/ 36 h 211"/>
                <a:gd name="T6" fmla="*/ 139 w 182"/>
                <a:gd name="T7" fmla="*/ 14 h 211"/>
                <a:gd name="T8" fmla="*/ 167 w 182"/>
                <a:gd name="T9" fmla="*/ 85 h 211"/>
                <a:gd name="T10" fmla="*/ 114 w 182"/>
                <a:gd name="T11" fmla="*/ 185 h 211"/>
                <a:gd name="T12" fmla="*/ 73 w 182"/>
                <a:gd name="T13" fmla="*/ 210 h 211"/>
              </a:gdLst>
              <a:ahLst/>
              <a:cxnLst>
                <a:cxn ang="0">
                  <a:pos x="T0" y="T1"/>
                </a:cxn>
                <a:cxn ang="0">
                  <a:pos x="T2" y="T3"/>
                </a:cxn>
                <a:cxn ang="0">
                  <a:pos x="T4" y="T5"/>
                </a:cxn>
                <a:cxn ang="0">
                  <a:pos x="T6" y="T7"/>
                </a:cxn>
                <a:cxn ang="0">
                  <a:pos x="T8" y="T9"/>
                </a:cxn>
                <a:cxn ang="0">
                  <a:pos x="T10" y="T11"/>
                </a:cxn>
                <a:cxn ang="0">
                  <a:pos x="T12" y="T13"/>
                </a:cxn>
              </a:cxnLst>
              <a:rect l="0" t="0" r="r" b="b"/>
              <a:pathLst>
                <a:path w="182" h="211">
                  <a:moveTo>
                    <a:pt x="73" y="210"/>
                  </a:moveTo>
                  <a:cubicBezTo>
                    <a:pt x="26" y="211"/>
                    <a:pt x="0" y="169"/>
                    <a:pt x="22" y="128"/>
                  </a:cubicBezTo>
                  <a:cubicBezTo>
                    <a:pt x="38" y="97"/>
                    <a:pt x="54" y="67"/>
                    <a:pt x="70" y="36"/>
                  </a:cubicBezTo>
                  <a:cubicBezTo>
                    <a:pt x="85" y="7"/>
                    <a:pt x="110" y="0"/>
                    <a:pt x="139" y="14"/>
                  </a:cubicBezTo>
                  <a:cubicBezTo>
                    <a:pt x="172" y="31"/>
                    <a:pt x="182" y="55"/>
                    <a:pt x="167" y="85"/>
                  </a:cubicBezTo>
                  <a:cubicBezTo>
                    <a:pt x="150" y="119"/>
                    <a:pt x="132" y="152"/>
                    <a:pt x="114" y="185"/>
                  </a:cubicBezTo>
                  <a:cubicBezTo>
                    <a:pt x="105" y="202"/>
                    <a:pt x="91" y="210"/>
                    <a:pt x="73"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62" name="Freeform 238"/>
            <p:cNvSpPr>
              <a:spLocks/>
            </p:cNvSpPr>
            <p:nvPr/>
          </p:nvSpPr>
          <p:spPr bwMode="auto">
            <a:xfrm>
              <a:off x="5187950" y="6159500"/>
              <a:ext cx="320675" cy="312738"/>
            </a:xfrm>
            <a:custGeom>
              <a:avLst/>
              <a:gdLst>
                <a:gd name="T0" fmla="*/ 50 w 100"/>
                <a:gd name="T1" fmla="*/ 0 h 98"/>
                <a:gd name="T2" fmla="*/ 100 w 100"/>
                <a:gd name="T3" fmla="*/ 49 h 98"/>
                <a:gd name="T4" fmla="*/ 50 w 100"/>
                <a:gd name="T5" fmla="*/ 98 h 98"/>
                <a:gd name="T6" fmla="*/ 1 w 100"/>
                <a:gd name="T7" fmla="*/ 49 h 98"/>
                <a:gd name="T8" fmla="*/ 50 w 100"/>
                <a:gd name="T9" fmla="*/ 0 h 98"/>
              </a:gdLst>
              <a:ahLst/>
              <a:cxnLst>
                <a:cxn ang="0">
                  <a:pos x="T0" y="T1"/>
                </a:cxn>
                <a:cxn ang="0">
                  <a:pos x="T2" y="T3"/>
                </a:cxn>
                <a:cxn ang="0">
                  <a:pos x="T4" y="T5"/>
                </a:cxn>
                <a:cxn ang="0">
                  <a:pos x="T6" y="T7"/>
                </a:cxn>
                <a:cxn ang="0">
                  <a:pos x="T8" y="T9"/>
                </a:cxn>
              </a:cxnLst>
              <a:rect l="0" t="0" r="r" b="b"/>
              <a:pathLst>
                <a:path w="100" h="98">
                  <a:moveTo>
                    <a:pt x="50" y="0"/>
                  </a:moveTo>
                  <a:cubicBezTo>
                    <a:pt x="78" y="0"/>
                    <a:pt x="100" y="21"/>
                    <a:pt x="100" y="49"/>
                  </a:cubicBezTo>
                  <a:cubicBezTo>
                    <a:pt x="100" y="76"/>
                    <a:pt x="77" y="98"/>
                    <a:pt x="50" y="98"/>
                  </a:cubicBezTo>
                  <a:cubicBezTo>
                    <a:pt x="24" y="97"/>
                    <a:pt x="1" y="75"/>
                    <a:pt x="1" y="49"/>
                  </a:cubicBezTo>
                  <a:cubicBezTo>
                    <a:pt x="0" y="22"/>
                    <a:pt x="2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3" name="组合 262"/>
          <p:cNvGrpSpPr/>
          <p:nvPr/>
        </p:nvGrpSpPr>
        <p:grpSpPr>
          <a:xfrm>
            <a:off x="1651535" y="5107891"/>
            <a:ext cx="159199" cy="314793"/>
            <a:chOff x="10039350" y="9245600"/>
            <a:chExt cx="981075" cy="1939925"/>
          </a:xfrm>
          <a:solidFill>
            <a:srgbClr val="779F08"/>
          </a:solidFill>
        </p:grpSpPr>
        <p:sp>
          <p:nvSpPr>
            <p:cNvPr id="264" name="Freeform 242"/>
            <p:cNvSpPr>
              <a:spLocks/>
            </p:cNvSpPr>
            <p:nvPr/>
          </p:nvSpPr>
          <p:spPr bwMode="auto">
            <a:xfrm>
              <a:off x="10039350" y="9551988"/>
              <a:ext cx="981075" cy="1633537"/>
            </a:xfrm>
            <a:custGeom>
              <a:avLst/>
              <a:gdLst>
                <a:gd name="T0" fmla="*/ 231 w 308"/>
                <a:gd name="T1" fmla="*/ 464 h 512"/>
                <a:gd name="T2" fmla="*/ 266 w 308"/>
                <a:gd name="T3" fmla="*/ 461 h 512"/>
                <a:gd name="T4" fmla="*/ 289 w 308"/>
                <a:gd name="T5" fmla="*/ 463 h 512"/>
                <a:gd name="T6" fmla="*/ 295 w 308"/>
                <a:gd name="T7" fmla="*/ 489 h 512"/>
                <a:gd name="T8" fmla="*/ 250 w 308"/>
                <a:gd name="T9" fmla="*/ 507 h 512"/>
                <a:gd name="T10" fmla="*/ 212 w 308"/>
                <a:gd name="T11" fmla="*/ 475 h 512"/>
                <a:gd name="T12" fmla="*/ 194 w 308"/>
                <a:gd name="T13" fmla="*/ 269 h 512"/>
                <a:gd name="T14" fmla="*/ 181 w 308"/>
                <a:gd name="T15" fmla="*/ 246 h 512"/>
                <a:gd name="T16" fmla="*/ 132 w 308"/>
                <a:gd name="T17" fmla="*/ 203 h 512"/>
                <a:gd name="T18" fmla="*/ 125 w 308"/>
                <a:gd name="T19" fmla="*/ 180 h 512"/>
                <a:gd name="T20" fmla="*/ 125 w 308"/>
                <a:gd name="T21" fmla="*/ 127 h 512"/>
                <a:gd name="T22" fmla="*/ 119 w 308"/>
                <a:gd name="T23" fmla="*/ 126 h 512"/>
                <a:gd name="T24" fmla="*/ 93 w 308"/>
                <a:gd name="T25" fmla="*/ 177 h 512"/>
                <a:gd name="T26" fmla="*/ 83 w 308"/>
                <a:gd name="T27" fmla="*/ 291 h 512"/>
                <a:gd name="T28" fmla="*/ 106 w 308"/>
                <a:gd name="T29" fmla="*/ 469 h 512"/>
                <a:gd name="T30" fmla="*/ 78 w 308"/>
                <a:gd name="T31" fmla="*/ 508 h 512"/>
                <a:gd name="T32" fmla="*/ 40 w 308"/>
                <a:gd name="T33" fmla="*/ 480 h 512"/>
                <a:gd name="T34" fmla="*/ 16 w 308"/>
                <a:gd name="T35" fmla="*/ 289 h 512"/>
                <a:gd name="T36" fmla="*/ 13 w 308"/>
                <a:gd name="T37" fmla="*/ 266 h 512"/>
                <a:gd name="T38" fmla="*/ 36 w 308"/>
                <a:gd name="T39" fmla="*/ 152 h 512"/>
                <a:gd name="T40" fmla="*/ 96 w 308"/>
                <a:gd name="T41" fmla="*/ 28 h 512"/>
                <a:gd name="T42" fmla="*/ 137 w 308"/>
                <a:gd name="T43" fmla="*/ 3 h 512"/>
                <a:gd name="T44" fmla="*/ 179 w 308"/>
                <a:gd name="T45" fmla="*/ 45 h 512"/>
                <a:gd name="T46" fmla="*/ 181 w 308"/>
                <a:gd name="T47" fmla="*/ 76 h 512"/>
                <a:gd name="T48" fmla="*/ 193 w 308"/>
                <a:gd name="T49" fmla="*/ 95 h 512"/>
                <a:gd name="T50" fmla="*/ 198 w 308"/>
                <a:gd name="T51" fmla="*/ 106 h 512"/>
                <a:gd name="T52" fmla="*/ 205 w 308"/>
                <a:gd name="T53" fmla="*/ 176 h 512"/>
                <a:gd name="T54" fmla="*/ 216 w 308"/>
                <a:gd name="T55" fmla="*/ 203 h 512"/>
                <a:gd name="T56" fmla="*/ 217 w 308"/>
                <a:gd name="T57" fmla="*/ 243 h 512"/>
                <a:gd name="T58" fmla="*/ 211 w 308"/>
                <a:gd name="T59" fmla="*/ 256 h 512"/>
                <a:gd name="T60" fmla="*/ 229 w 308"/>
                <a:gd name="T61" fmla="*/ 458 h 512"/>
                <a:gd name="T62" fmla="*/ 231 w 308"/>
                <a:gd name="T63" fmla="*/ 4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8" h="512">
                  <a:moveTo>
                    <a:pt x="231" y="464"/>
                  </a:moveTo>
                  <a:cubicBezTo>
                    <a:pt x="243" y="463"/>
                    <a:pt x="255" y="461"/>
                    <a:pt x="266" y="461"/>
                  </a:cubicBezTo>
                  <a:cubicBezTo>
                    <a:pt x="274" y="460"/>
                    <a:pt x="282" y="461"/>
                    <a:pt x="289" y="463"/>
                  </a:cubicBezTo>
                  <a:cubicBezTo>
                    <a:pt x="304" y="467"/>
                    <a:pt x="308" y="481"/>
                    <a:pt x="295" y="489"/>
                  </a:cubicBezTo>
                  <a:cubicBezTo>
                    <a:pt x="281" y="497"/>
                    <a:pt x="265" y="505"/>
                    <a:pt x="250" y="507"/>
                  </a:cubicBezTo>
                  <a:cubicBezTo>
                    <a:pt x="227" y="512"/>
                    <a:pt x="214" y="499"/>
                    <a:pt x="212" y="475"/>
                  </a:cubicBezTo>
                  <a:cubicBezTo>
                    <a:pt x="206" y="407"/>
                    <a:pt x="200" y="338"/>
                    <a:pt x="194" y="269"/>
                  </a:cubicBezTo>
                  <a:cubicBezTo>
                    <a:pt x="194" y="259"/>
                    <a:pt x="191" y="253"/>
                    <a:pt x="181" y="246"/>
                  </a:cubicBezTo>
                  <a:cubicBezTo>
                    <a:pt x="163" y="234"/>
                    <a:pt x="147" y="219"/>
                    <a:pt x="132" y="203"/>
                  </a:cubicBezTo>
                  <a:cubicBezTo>
                    <a:pt x="127" y="198"/>
                    <a:pt x="125" y="188"/>
                    <a:pt x="125" y="180"/>
                  </a:cubicBezTo>
                  <a:cubicBezTo>
                    <a:pt x="124" y="163"/>
                    <a:pt x="125" y="145"/>
                    <a:pt x="125" y="127"/>
                  </a:cubicBezTo>
                  <a:cubicBezTo>
                    <a:pt x="123" y="126"/>
                    <a:pt x="121" y="126"/>
                    <a:pt x="119" y="126"/>
                  </a:cubicBezTo>
                  <a:cubicBezTo>
                    <a:pt x="110" y="143"/>
                    <a:pt x="102" y="160"/>
                    <a:pt x="93" y="177"/>
                  </a:cubicBezTo>
                  <a:cubicBezTo>
                    <a:pt x="73" y="214"/>
                    <a:pt x="77" y="252"/>
                    <a:pt x="83" y="291"/>
                  </a:cubicBezTo>
                  <a:cubicBezTo>
                    <a:pt x="91" y="350"/>
                    <a:pt x="98" y="410"/>
                    <a:pt x="106" y="469"/>
                  </a:cubicBezTo>
                  <a:cubicBezTo>
                    <a:pt x="108" y="489"/>
                    <a:pt x="96" y="505"/>
                    <a:pt x="78" y="508"/>
                  </a:cubicBezTo>
                  <a:cubicBezTo>
                    <a:pt x="60" y="511"/>
                    <a:pt x="43" y="499"/>
                    <a:pt x="40" y="480"/>
                  </a:cubicBezTo>
                  <a:cubicBezTo>
                    <a:pt x="32" y="416"/>
                    <a:pt x="24" y="352"/>
                    <a:pt x="16" y="289"/>
                  </a:cubicBezTo>
                  <a:cubicBezTo>
                    <a:pt x="15" y="281"/>
                    <a:pt x="15" y="273"/>
                    <a:pt x="13" y="266"/>
                  </a:cubicBezTo>
                  <a:cubicBezTo>
                    <a:pt x="0" y="223"/>
                    <a:pt x="18" y="188"/>
                    <a:pt x="36" y="152"/>
                  </a:cubicBezTo>
                  <a:cubicBezTo>
                    <a:pt x="56" y="111"/>
                    <a:pt x="76" y="69"/>
                    <a:pt x="96" y="28"/>
                  </a:cubicBezTo>
                  <a:cubicBezTo>
                    <a:pt x="106" y="7"/>
                    <a:pt x="118" y="0"/>
                    <a:pt x="137" y="3"/>
                  </a:cubicBezTo>
                  <a:cubicBezTo>
                    <a:pt x="160" y="8"/>
                    <a:pt x="179" y="26"/>
                    <a:pt x="179" y="45"/>
                  </a:cubicBezTo>
                  <a:cubicBezTo>
                    <a:pt x="180" y="55"/>
                    <a:pt x="180" y="66"/>
                    <a:pt x="181" y="76"/>
                  </a:cubicBezTo>
                  <a:cubicBezTo>
                    <a:pt x="181" y="85"/>
                    <a:pt x="179" y="94"/>
                    <a:pt x="193" y="95"/>
                  </a:cubicBezTo>
                  <a:cubicBezTo>
                    <a:pt x="195" y="95"/>
                    <a:pt x="198" y="102"/>
                    <a:pt x="198" y="106"/>
                  </a:cubicBezTo>
                  <a:cubicBezTo>
                    <a:pt x="201" y="130"/>
                    <a:pt x="201" y="153"/>
                    <a:pt x="205" y="176"/>
                  </a:cubicBezTo>
                  <a:cubicBezTo>
                    <a:pt x="206" y="185"/>
                    <a:pt x="211" y="195"/>
                    <a:pt x="216" y="203"/>
                  </a:cubicBezTo>
                  <a:cubicBezTo>
                    <a:pt x="227" y="217"/>
                    <a:pt x="228" y="229"/>
                    <a:pt x="217" y="243"/>
                  </a:cubicBezTo>
                  <a:cubicBezTo>
                    <a:pt x="214" y="246"/>
                    <a:pt x="211" y="252"/>
                    <a:pt x="211" y="256"/>
                  </a:cubicBezTo>
                  <a:cubicBezTo>
                    <a:pt x="217" y="323"/>
                    <a:pt x="223" y="391"/>
                    <a:pt x="229" y="458"/>
                  </a:cubicBezTo>
                  <a:cubicBezTo>
                    <a:pt x="229" y="459"/>
                    <a:pt x="230" y="460"/>
                    <a:pt x="231" y="4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65" name="Freeform 243"/>
            <p:cNvSpPr>
              <a:spLocks/>
            </p:cNvSpPr>
            <p:nvPr/>
          </p:nvSpPr>
          <p:spPr bwMode="auto">
            <a:xfrm>
              <a:off x="10501312" y="9245600"/>
              <a:ext cx="323850" cy="322262"/>
            </a:xfrm>
            <a:custGeom>
              <a:avLst/>
              <a:gdLst>
                <a:gd name="T0" fmla="*/ 51 w 102"/>
                <a:gd name="T1" fmla="*/ 0 h 101"/>
                <a:gd name="T2" fmla="*/ 102 w 102"/>
                <a:gd name="T3" fmla="*/ 51 h 101"/>
                <a:gd name="T4" fmla="*/ 50 w 102"/>
                <a:gd name="T5" fmla="*/ 101 h 101"/>
                <a:gd name="T6" fmla="*/ 0 w 102"/>
                <a:gd name="T7" fmla="*/ 51 h 101"/>
                <a:gd name="T8" fmla="*/ 51 w 102"/>
                <a:gd name="T9" fmla="*/ 0 h 101"/>
              </a:gdLst>
              <a:ahLst/>
              <a:cxnLst>
                <a:cxn ang="0">
                  <a:pos x="T0" y="T1"/>
                </a:cxn>
                <a:cxn ang="0">
                  <a:pos x="T2" y="T3"/>
                </a:cxn>
                <a:cxn ang="0">
                  <a:pos x="T4" y="T5"/>
                </a:cxn>
                <a:cxn ang="0">
                  <a:pos x="T6" y="T7"/>
                </a:cxn>
                <a:cxn ang="0">
                  <a:pos x="T8" y="T9"/>
                </a:cxn>
              </a:cxnLst>
              <a:rect l="0" t="0" r="r" b="b"/>
              <a:pathLst>
                <a:path w="102" h="101">
                  <a:moveTo>
                    <a:pt x="51" y="0"/>
                  </a:moveTo>
                  <a:cubicBezTo>
                    <a:pt x="81" y="0"/>
                    <a:pt x="102" y="22"/>
                    <a:pt x="102" y="51"/>
                  </a:cubicBezTo>
                  <a:cubicBezTo>
                    <a:pt x="102" y="80"/>
                    <a:pt x="80" y="101"/>
                    <a:pt x="50" y="101"/>
                  </a:cubicBezTo>
                  <a:cubicBezTo>
                    <a:pt x="22" y="101"/>
                    <a:pt x="1" y="79"/>
                    <a:pt x="0" y="51"/>
                  </a:cubicBezTo>
                  <a:cubicBezTo>
                    <a:pt x="0" y="22"/>
                    <a:pt x="22"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6" name="组合 265"/>
          <p:cNvGrpSpPr/>
          <p:nvPr/>
        </p:nvGrpSpPr>
        <p:grpSpPr>
          <a:xfrm>
            <a:off x="2844381" y="5106328"/>
            <a:ext cx="331211" cy="316356"/>
            <a:chOff x="14460537" y="9024938"/>
            <a:chExt cx="2265363" cy="2163762"/>
          </a:xfrm>
          <a:solidFill>
            <a:srgbClr val="779F08"/>
          </a:solidFill>
        </p:grpSpPr>
        <p:sp>
          <p:nvSpPr>
            <p:cNvPr id="267" name="Freeform 244"/>
            <p:cNvSpPr>
              <a:spLocks/>
            </p:cNvSpPr>
            <p:nvPr/>
          </p:nvSpPr>
          <p:spPr bwMode="auto">
            <a:xfrm>
              <a:off x="14460537" y="9277350"/>
              <a:ext cx="2265363" cy="1911350"/>
            </a:xfrm>
            <a:custGeom>
              <a:avLst/>
              <a:gdLst>
                <a:gd name="T0" fmla="*/ 139 w 712"/>
                <a:gd name="T1" fmla="*/ 33 h 599"/>
                <a:gd name="T2" fmla="*/ 155 w 712"/>
                <a:gd name="T3" fmla="*/ 13 h 599"/>
                <a:gd name="T4" fmla="*/ 198 w 712"/>
                <a:gd name="T5" fmla="*/ 52 h 599"/>
                <a:gd name="T6" fmla="*/ 249 w 712"/>
                <a:gd name="T7" fmla="*/ 93 h 599"/>
                <a:gd name="T8" fmla="*/ 239 w 712"/>
                <a:gd name="T9" fmla="*/ 125 h 599"/>
                <a:gd name="T10" fmla="*/ 272 w 712"/>
                <a:gd name="T11" fmla="*/ 165 h 599"/>
                <a:gd name="T12" fmla="*/ 393 w 712"/>
                <a:gd name="T13" fmla="*/ 189 h 599"/>
                <a:gd name="T14" fmla="*/ 398 w 712"/>
                <a:gd name="T15" fmla="*/ 113 h 599"/>
                <a:gd name="T16" fmla="*/ 323 w 712"/>
                <a:gd name="T17" fmla="*/ 170 h 599"/>
                <a:gd name="T18" fmla="*/ 292 w 712"/>
                <a:gd name="T19" fmla="*/ 130 h 599"/>
                <a:gd name="T20" fmla="*/ 413 w 712"/>
                <a:gd name="T21" fmla="*/ 37 h 599"/>
                <a:gd name="T22" fmla="*/ 485 w 712"/>
                <a:gd name="T23" fmla="*/ 75 h 599"/>
                <a:gd name="T24" fmla="*/ 488 w 712"/>
                <a:gd name="T25" fmla="*/ 182 h 599"/>
                <a:gd name="T26" fmla="*/ 646 w 712"/>
                <a:gd name="T27" fmla="*/ 212 h 599"/>
                <a:gd name="T28" fmla="*/ 690 w 712"/>
                <a:gd name="T29" fmla="*/ 407 h 599"/>
                <a:gd name="T30" fmla="*/ 618 w 712"/>
                <a:gd name="T31" fmla="*/ 262 h 599"/>
                <a:gd name="T32" fmla="*/ 608 w 712"/>
                <a:gd name="T33" fmla="*/ 359 h 599"/>
                <a:gd name="T34" fmla="*/ 705 w 712"/>
                <a:gd name="T35" fmla="*/ 554 h 599"/>
                <a:gd name="T36" fmla="*/ 656 w 712"/>
                <a:gd name="T37" fmla="*/ 579 h 599"/>
                <a:gd name="T38" fmla="*/ 565 w 712"/>
                <a:gd name="T39" fmla="*/ 397 h 599"/>
                <a:gd name="T40" fmla="*/ 524 w 712"/>
                <a:gd name="T41" fmla="*/ 393 h 599"/>
                <a:gd name="T42" fmla="*/ 563 w 712"/>
                <a:gd name="T43" fmla="*/ 498 h 599"/>
                <a:gd name="T44" fmla="*/ 483 w 712"/>
                <a:gd name="T45" fmla="*/ 591 h 599"/>
                <a:gd name="T46" fmla="*/ 506 w 712"/>
                <a:gd name="T47" fmla="*/ 490 h 599"/>
                <a:gd name="T48" fmla="*/ 465 w 712"/>
                <a:gd name="T49" fmla="*/ 402 h 599"/>
                <a:gd name="T50" fmla="*/ 329 w 712"/>
                <a:gd name="T51" fmla="*/ 392 h 599"/>
                <a:gd name="T52" fmla="*/ 330 w 712"/>
                <a:gd name="T53" fmla="*/ 453 h 599"/>
                <a:gd name="T54" fmla="*/ 321 w 712"/>
                <a:gd name="T55" fmla="*/ 594 h 599"/>
                <a:gd name="T56" fmla="*/ 270 w 712"/>
                <a:gd name="T57" fmla="*/ 412 h 599"/>
                <a:gd name="T58" fmla="*/ 215 w 712"/>
                <a:gd name="T59" fmla="*/ 424 h 599"/>
                <a:gd name="T60" fmla="*/ 246 w 712"/>
                <a:gd name="T61" fmla="*/ 550 h 599"/>
                <a:gd name="T62" fmla="*/ 230 w 712"/>
                <a:gd name="T63" fmla="*/ 593 h 599"/>
                <a:gd name="T64" fmla="*/ 163 w 712"/>
                <a:gd name="T65" fmla="*/ 452 h 599"/>
                <a:gd name="T66" fmla="*/ 192 w 712"/>
                <a:gd name="T67" fmla="*/ 339 h 599"/>
                <a:gd name="T68" fmla="*/ 172 w 712"/>
                <a:gd name="T69" fmla="*/ 227 h 599"/>
                <a:gd name="T70" fmla="*/ 99 w 712"/>
                <a:gd name="T71" fmla="*/ 180 h 599"/>
                <a:gd name="T72" fmla="*/ 11 w 712"/>
                <a:gd name="T73" fmla="*/ 197 h 599"/>
                <a:gd name="T74" fmla="*/ 51 w 712"/>
                <a:gd name="T75" fmla="*/ 118 h 599"/>
                <a:gd name="T76" fmla="*/ 96 w 712"/>
                <a:gd name="T77" fmla="*/ 67 h 599"/>
                <a:gd name="T78" fmla="*/ 121 w 712"/>
                <a:gd name="T79" fmla="*/ 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599">
                  <a:moveTo>
                    <a:pt x="127" y="0"/>
                  </a:moveTo>
                  <a:cubicBezTo>
                    <a:pt x="131" y="10"/>
                    <a:pt x="134" y="20"/>
                    <a:pt x="139" y="33"/>
                  </a:cubicBezTo>
                  <a:cubicBezTo>
                    <a:pt x="141" y="22"/>
                    <a:pt x="143" y="13"/>
                    <a:pt x="146" y="2"/>
                  </a:cubicBezTo>
                  <a:cubicBezTo>
                    <a:pt x="150" y="7"/>
                    <a:pt x="153" y="10"/>
                    <a:pt x="155" y="13"/>
                  </a:cubicBezTo>
                  <a:cubicBezTo>
                    <a:pt x="159" y="24"/>
                    <a:pt x="168" y="27"/>
                    <a:pt x="177" y="32"/>
                  </a:cubicBezTo>
                  <a:cubicBezTo>
                    <a:pt x="186" y="35"/>
                    <a:pt x="192" y="45"/>
                    <a:pt x="198" y="52"/>
                  </a:cubicBezTo>
                  <a:cubicBezTo>
                    <a:pt x="203" y="57"/>
                    <a:pt x="208" y="64"/>
                    <a:pt x="214" y="68"/>
                  </a:cubicBezTo>
                  <a:cubicBezTo>
                    <a:pt x="225" y="77"/>
                    <a:pt x="238" y="83"/>
                    <a:pt x="249" y="93"/>
                  </a:cubicBezTo>
                  <a:cubicBezTo>
                    <a:pt x="253" y="97"/>
                    <a:pt x="255" y="107"/>
                    <a:pt x="254" y="114"/>
                  </a:cubicBezTo>
                  <a:cubicBezTo>
                    <a:pt x="253" y="118"/>
                    <a:pt x="245" y="121"/>
                    <a:pt x="239" y="125"/>
                  </a:cubicBezTo>
                  <a:cubicBezTo>
                    <a:pt x="246" y="130"/>
                    <a:pt x="254" y="136"/>
                    <a:pt x="262" y="142"/>
                  </a:cubicBezTo>
                  <a:cubicBezTo>
                    <a:pt x="268" y="148"/>
                    <a:pt x="275" y="153"/>
                    <a:pt x="272" y="165"/>
                  </a:cubicBezTo>
                  <a:cubicBezTo>
                    <a:pt x="271" y="168"/>
                    <a:pt x="279" y="178"/>
                    <a:pt x="284" y="179"/>
                  </a:cubicBezTo>
                  <a:cubicBezTo>
                    <a:pt x="320" y="183"/>
                    <a:pt x="356" y="186"/>
                    <a:pt x="393" y="189"/>
                  </a:cubicBezTo>
                  <a:cubicBezTo>
                    <a:pt x="394" y="189"/>
                    <a:pt x="396" y="188"/>
                    <a:pt x="398" y="187"/>
                  </a:cubicBezTo>
                  <a:cubicBezTo>
                    <a:pt x="398" y="163"/>
                    <a:pt x="398" y="140"/>
                    <a:pt x="398" y="113"/>
                  </a:cubicBezTo>
                  <a:cubicBezTo>
                    <a:pt x="377" y="129"/>
                    <a:pt x="358" y="144"/>
                    <a:pt x="338" y="159"/>
                  </a:cubicBezTo>
                  <a:cubicBezTo>
                    <a:pt x="333" y="163"/>
                    <a:pt x="328" y="167"/>
                    <a:pt x="323" y="170"/>
                  </a:cubicBezTo>
                  <a:cubicBezTo>
                    <a:pt x="310" y="179"/>
                    <a:pt x="296" y="177"/>
                    <a:pt x="287" y="166"/>
                  </a:cubicBezTo>
                  <a:cubicBezTo>
                    <a:pt x="278" y="154"/>
                    <a:pt x="280" y="140"/>
                    <a:pt x="292" y="130"/>
                  </a:cubicBezTo>
                  <a:cubicBezTo>
                    <a:pt x="318" y="109"/>
                    <a:pt x="345" y="88"/>
                    <a:pt x="372" y="68"/>
                  </a:cubicBezTo>
                  <a:cubicBezTo>
                    <a:pt x="386" y="57"/>
                    <a:pt x="399" y="47"/>
                    <a:pt x="413" y="37"/>
                  </a:cubicBezTo>
                  <a:cubicBezTo>
                    <a:pt x="428" y="26"/>
                    <a:pt x="445" y="21"/>
                    <a:pt x="462" y="31"/>
                  </a:cubicBezTo>
                  <a:cubicBezTo>
                    <a:pt x="480" y="40"/>
                    <a:pt x="485" y="55"/>
                    <a:pt x="485" y="75"/>
                  </a:cubicBezTo>
                  <a:cubicBezTo>
                    <a:pt x="484" y="110"/>
                    <a:pt x="485" y="145"/>
                    <a:pt x="485" y="179"/>
                  </a:cubicBezTo>
                  <a:cubicBezTo>
                    <a:pt x="487" y="181"/>
                    <a:pt x="488" y="182"/>
                    <a:pt x="488" y="182"/>
                  </a:cubicBezTo>
                  <a:cubicBezTo>
                    <a:pt x="536" y="176"/>
                    <a:pt x="578" y="205"/>
                    <a:pt x="626" y="199"/>
                  </a:cubicBezTo>
                  <a:cubicBezTo>
                    <a:pt x="632" y="198"/>
                    <a:pt x="643" y="205"/>
                    <a:pt x="646" y="212"/>
                  </a:cubicBezTo>
                  <a:cubicBezTo>
                    <a:pt x="672" y="263"/>
                    <a:pt x="694" y="316"/>
                    <a:pt x="706" y="373"/>
                  </a:cubicBezTo>
                  <a:cubicBezTo>
                    <a:pt x="710" y="392"/>
                    <a:pt x="704" y="404"/>
                    <a:pt x="690" y="407"/>
                  </a:cubicBezTo>
                  <a:cubicBezTo>
                    <a:pt x="675" y="411"/>
                    <a:pt x="666" y="402"/>
                    <a:pt x="660" y="383"/>
                  </a:cubicBezTo>
                  <a:cubicBezTo>
                    <a:pt x="648" y="343"/>
                    <a:pt x="634" y="302"/>
                    <a:pt x="618" y="262"/>
                  </a:cubicBezTo>
                  <a:cubicBezTo>
                    <a:pt x="621" y="289"/>
                    <a:pt x="617" y="315"/>
                    <a:pt x="605" y="339"/>
                  </a:cubicBezTo>
                  <a:cubicBezTo>
                    <a:pt x="603" y="344"/>
                    <a:pt x="605" y="353"/>
                    <a:pt x="608" y="359"/>
                  </a:cubicBezTo>
                  <a:cubicBezTo>
                    <a:pt x="638" y="421"/>
                    <a:pt x="669" y="483"/>
                    <a:pt x="700" y="544"/>
                  </a:cubicBezTo>
                  <a:cubicBezTo>
                    <a:pt x="702" y="548"/>
                    <a:pt x="704" y="551"/>
                    <a:pt x="705" y="554"/>
                  </a:cubicBezTo>
                  <a:cubicBezTo>
                    <a:pt x="712" y="569"/>
                    <a:pt x="707" y="584"/>
                    <a:pt x="693" y="591"/>
                  </a:cubicBezTo>
                  <a:cubicBezTo>
                    <a:pt x="680" y="598"/>
                    <a:pt x="664" y="593"/>
                    <a:pt x="656" y="579"/>
                  </a:cubicBezTo>
                  <a:cubicBezTo>
                    <a:pt x="641" y="549"/>
                    <a:pt x="626" y="519"/>
                    <a:pt x="611" y="488"/>
                  </a:cubicBezTo>
                  <a:cubicBezTo>
                    <a:pt x="596" y="458"/>
                    <a:pt x="581" y="427"/>
                    <a:pt x="565" y="397"/>
                  </a:cubicBezTo>
                  <a:cubicBezTo>
                    <a:pt x="563" y="392"/>
                    <a:pt x="560" y="388"/>
                    <a:pt x="558" y="383"/>
                  </a:cubicBezTo>
                  <a:cubicBezTo>
                    <a:pt x="547" y="386"/>
                    <a:pt x="536" y="389"/>
                    <a:pt x="524" y="393"/>
                  </a:cubicBezTo>
                  <a:cubicBezTo>
                    <a:pt x="538" y="415"/>
                    <a:pt x="549" y="436"/>
                    <a:pt x="563" y="456"/>
                  </a:cubicBezTo>
                  <a:cubicBezTo>
                    <a:pt x="572" y="471"/>
                    <a:pt x="572" y="484"/>
                    <a:pt x="563" y="498"/>
                  </a:cubicBezTo>
                  <a:cubicBezTo>
                    <a:pt x="549" y="524"/>
                    <a:pt x="535" y="550"/>
                    <a:pt x="521" y="576"/>
                  </a:cubicBezTo>
                  <a:cubicBezTo>
                    <a:pt x="512" y="593"/>
                    <a:pt x="497" y="599"/>
                    <a:pt x="483" y="591"/>
                  </a:cubicBezTo>
                  <a:cubicBezTo>
                    <a:pt x="467" y="583"/>
                    <a:pt x="464" y="568"/>
                    <a:pt x="473" y="550"/>
                  </a:cubicBezTo>
                  <a:cubicBezTo>
                    <a:pt x="484" y="530"/>
                    <a:pt x="495" y="509"/>
                    <a:pt x="506" y="490"/>
                  </a:cubicBezTo>
                  <a:cubicBezTo>
                    <a:pt x="510" y="482"/>
                    <a:pt x="511" y="476"/>
                    <a:pt x="506" y="469"/>
                  </a:cubicBezTo>
                  <a:cubicBezTo>
                    <a:pt x="492" y="447"/>
                    <a:pt x="479" y="424"/>
                    <a:pt x="465" y="402"/>
                  </a:cubicBezTo>
                  <a:cubicBezTo>
                    <a:pt x="462" y="398"/>
                    <a:pt x="456" y="393"/>
                    <a:pt x="452" y="392"/>
                  </a:cubicBezTo>
                  <a:cubicBezTo>
                    <a:pt x="411" y="392"/>
                    <a:pt x="370" y="392"/>
                    <a:pt x="329" y="392"/>
                  </a:cubicBezTo>
                  <a:cubicBezTo>
                    <a:pt x="327" y="392"/>
                    <a:pt x="326" y="393"/>
                    <a:pt x="323" y="395"/>
                  </a:cubicBezTo>
                  <a:cubicBezTo>
                    <a:pt x="325" y="414"/>
                    <a:pt x="327" y="433"/>
                    <a:pt x="330" y="453"/>
                  </a:cubicBezTo>
                  <a:cubicBezTo>
                    <a:pt x="334" y="488"/>
                    <a:pt x="338" y="523"/>
                    <a:pt x="343" y="559"/>
                  </a:cubicBezTo>
                  <a:cubicBezTo>
                    <a:pt x="345" y="578"/>
                    <a:pt x="337" y="591"/>
                    <a:pt x="321" y="594"/>
                  </a:cubicBezTo>
                  <a:cubicBezTo>
                    <a:pt x="304" y="597"/>
                    <a:pt x="291" y="586"/>
                    <a:pt x="289" y="566"/>
                  </a:cubicBezTo>
                  <a:cubicBezTo>
                    <a:pt x="282" y="515"/>
                    <a:pt x="274" y="463"/>
                    <a:pt x="270" y="412"/>
                  </a:cubicBezTo>
                  <a:cubicBezTo>
                    <a:pt x="268" y="390"/>
                    <a:pt x="260" y="378"/>
                    <a:pt x="238" y="372"/>
                  </a:cubicBezTo>
                  <a:cubicBezTo>
                    <a:pt x="230" y="389"/>
                    <a:pt x="222" y="406"/>
                    <a:pt x="215" y="424"/>
                  </a:cubicBezTo>
                  <a:cubicBezTo>
                    <a:pt x="214" y="427"/>
                    <a:pt x="215" y="433"/>
                    <a:pt x="217" y="437"/>
                  </a:cubicBezTo>
                  <a:cubicBezTo>
                    <a:pt x="226" y="475"/>
                    <a:pt x="236" y="512"/>
                    <a:pt x="246" y="550"/>
                  </a:cubicBezTo>
                  <a:cubicBezTo>
                    <a:pt x="247" y="552"/>
                    <a:pt x="248" y="555"/>
                    <a:pt x="248" y="557"/>
                  </a:cubicBezTo>
                  <a:cubicBezTo>
                    <a:pt x="252" y="575"/>
                    <a:pt x="245" y="589"/>
                    <a:pt x="230" y="593"/>
                  </a:cubicBezTo>
                  <a:cubicBezTo>
                    <a:pt x="214" y="598"/>
                    <a:pt x="200" y="589"/>
                    <a:pt x="195" y="571"/>
                  </a:cubicBezTo>
                  <a:cubicBezTo>
                    <a:pt x="184" y="531"/>
                    <a:pt x="175" y="492"/>
                    <a:pt x="163" y="452"/>
                  </a:cubicBezTo>
                  <a:cubicBezTo>
                    <a:pt x="157" y="431"/>
                    <a:pt x="157" y="412"/>
                    <a:pt x="168" y="393"/>
                  </a:cubicBezTo>
                  <a:cubicBezTo>
                    <a:pt x="177" y="376"/>
                    <a:pt x="183" y="356"/>
                    <a:pt x="192" y="339"/>
                  </a:cubicBezTo>
                  <a:cubicBezTo>
                    <a:pt x="204" y="316"/>
                    <a:pt x="202" y="293"/>
                    <a:pt x="192" y="271"/>
                  </a:cubicBezTo>
                  <a:cubicBezTo>
                    <a:pt x="185" y="256"/>
                    <a:pt x="180" y="241"/>
                    <a:pt x="172" y="227"/>
                  </a:cubicBezTo>
                  <a:cubicBezTo>
                    <a:pt x="163" y="212"/>
                    <a:pt x="153" y="199"/>
                    <a:pt x="142" y="186"/>
                  </a:cubicBezTo>
                  <a:cubicBezTo>
                    <a:pt x="130" y="174"/>
                    <a:pt x="116" y="170"/>
                    <a:pt x="99" y="180"/>
                  </a:cubicBezTo>
                  <a:cubicBezTo>
                    <a:pt x="85" y="188"/>
                    <a:pt x="70" y="195"/>
                    <a:pt x="56" y="203"/>
                  </a:cubicBezTo>
                  <a:cubicBezTo>
                    <a:pt x="40" y="213"/>
                    <a:pt x="22" y="210"/>
                    <a:pt x="11" y="197"/>
                  </a:cubicBezTo>
                  <a:cubicBezTo>
                    <a:pt x="0" y="184"/>
                    <a:pt x="1" y="164"/>
                    <a:pt x="14" y="152"/>
                  </a:cubicBezTo>
                  <a:cubicBezTo>
                    <a:pt x="26" y="140"/>
                    <a:pt x="40" y="130"/>
                    <a:pt x="51" y="118"/>
                  </a:cubicBezTo>
                  <a:cubicBezTo>
                    <a:pt x="62" y="107"/>
                    <a:pt x="70" y="93"/>
                    <a:pt x="80" y="81"/>
                  </a:cubicBezTo>
                  <a:cubicBezTo>
                    <a:pt x="85" y="76"/>
                    <a:pt x="90" y="69"/>
                    <a:pt x="96" y="67"/>
                  </a:cubicBezTo>
                  <a:cubicBezTo>
                    <a:pt x="113" y="60"/>
                    <a:pt x="119" y="48"/>
                    <a:pt x="117" y="30"/>
                  </a:cubicBezTo>
                  <a:cubicBezTo>
                    <a:pt x="117" y="21"/>
                    <a:pt x="119" y="11"/>
                    <a:pt x="121" y="2"/>
                  </a:cubicBezTo>
                  <a:cubicBezTo>
                    <a:pt x="123" y="1"/>
                    <a:pt x="125" y="1"/>
                    <a:pt x="12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68" name="Freeform 245"/>
            <p:cNvSpPr>
              <a:spLocks/>
            </p:cNvSpPr>
            <p:nvPr/>
          </p:nvSpPr>
          <p:spPr bwMode="auto">
            <a:xfrm>
              <a:off x="15733712" y="9024938"/>
              <a:ext cx="288925" cy="293687"/>
            </a:xfrm>
            <a:custGeom>
              <a:avLst/>
              <a:gdLst>
                <a:gd name="T0" fmla="*/ 45 w 91"/>
                <a:gd name="T1" fmla="*/ 92 h 92"/>
                <a:gd name="T2" fmla="*/ 0 w 91"/>
                <a:gd name="T3" fmla="*/ 46 h 92"/>
                <a:gd name="T4" fmla="*/ 46 w 91"/>
                <a:gd name="T5" fmla="*/ 1 h 92"/>
                <a:gd name="T6" fmla="*/ 91 w 91"/>
                <a:gd name="T7" fmla="*/ 46 h 92"/>
                <a:gd name="T8" fmla="*/ 45 w 91"/>
                <a:gd name="T9" fmla="*/ 92 h 92"/>
              </a:gdLst>
              <a:ahLst/>
              <a:cxnLst>
                <a:cxn ang="0">
                  <a:pos x="T0" y="T1"/>
                </a:cxn>
                <a:cxn ang="0">
                  <a:pos x="T2" y="T3"/>
                </a:cxn>
                <a:cxn ang="0">
                  <a:pos x="T4" y="T5"/>
                </a:cxn>
                <a:cxn ang="0">
                  <a:pos x="T6" y="T7"/>
                </a:cxn>
                <a:cxn ang="0">
                  <a:pos x="T8" y="T9"/>
                </a:cxn>
              </a:cxnLst>
              <a:rect l="0" t="0" r="r" b="b"/>
              <a:pathLst>
                <a:path w="91" h="92">
                  <a:moveTo>
                    <a:pt x="45" y="92"/>
                  </a:moveTo>
                  <a:cubicBezTo>
                    <a:pt x="20" y="92"/>
                    <a:pt x="0" y="71"/>
                    <a:pt x="0" y="46"/>
                  </a:cubicBezTo>
                  <a:cubicBezTo>
                    <a:pt x="0" y="21"/>
                    <a:pt x="21" y="0"/>
                    <a:pt x="46" y="1"/>
                  </a:cubicBezTo>
                  <a:cubicBezTo>
                    <a:pt x="71" y="1"/>
                    <a:pt x="91" y="21"/>
                    <a:pt x="91" y="46"/>
                  </a:cubicBezTo>
                  <a:cubicBezTo>
                    <a:pt x="91" y="71"/>
                    <a:pt x="69" y="92"/>
                    <a:pt x="45" y="9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9" name="组合 268"/>
          <p:cNvGrpSpPr/>
          <p:nvPr/>
        </p:nvGrpSpPr>
        <p:grpSpPr>
          <a:xfrm>
            <a:off x="2412358" y="5108991"/>
            <a:ext cx="376797" cy="316356"/>
            <a:chOff x="-8485188" y="8885238"/>
            <a:chExt cx="1731963" cy="1454150"/>
          </a:xfrm>
          <a:solidFill>
            <a:srgbClr val="779F08"/>
          </a:solidFill>
        </p:grpSpPr>
        <p:sp>
          <p:nvSpPr>
            <p:cNvPr id="270" name="Freeform 246"/>
            <p:cNvSpPr>
              <a:spLocks/>
            </p:cNvSpPr>
            <p:nvPr/>
          </p:nvSpPr>
          <p:spPr bwMode="auto">
            <a:xfrm>
              <a:off x="-8485188" y="8885238"/>
              <a:ext cx="1731963" cy="1454150"/>
            </a:xfrm>
            <a:custGeom>
              <a:avLst/>
              <a:gdLst>
                <a:gd name="T0" fmla="*/ 240 w 544"/>
                <a:gd name="T1" fmla="*/ 140 h 456"/>
                <a:gd name="T2" fmla="*/ 326 w 544"/>
                <a:gd name="T3" fmla="*/ 140 h 456"/>
                <a:gd name="T4" fmla="*/ 342 w 544"/>
                <a:gd name="T5" fmla="*/ 132 h 456"/>
                <a:gd name="T6" fmla="*/ 491 w 544"/>
                <a:gd name="T7" fmla="*/ 16 h 456"/>
                <a:gd name="T8" fmla="*/ 504 w 544"/>
                <a:gd name="T9" fmla="*/ 6 h 456"/>
                <a:gd name="T10" fmla="*/ 535 w 544"/>
                <a:gd name="T11" fmla="*/ 12 h 456"/>
                <a:gd name="T12" fmla="*/ 534 w 544"/>
                <a:gd name="T13" fmla="*/ 46 h 456"/>
                <a:gd name="T14" fmla="*/ 512 w 544"/>
                <a:gd name="T15" fmla="*/ 64 h 456"/>
                <a:gd name="T16" fmla="*/ 378 w 544"/>
                <a:gd name="T17" fmla="*/ 169 h 456"/>
                <a:gd name="T18" fmla="*/ 367 w 544"/>
                <a:gd name="T19" fmla="*/ 191 h 456"/>
                <a:gd name="T20" fmla="*/ 373 w 544"/>
                <a:gd name="T21" fmla="*/ 411 h 456"/>
                <a:gd name="T22" fmla="*/ 374 w 544"/>
                <a:gd name="T23" fmla="*/ 425 h 456"/>
                <a:gd name="T24" fmla="*/ 348 w 544"/>
                <a:gd name="T25" fmla="*/ 456 h 456"/>
                <a:gd name="T26" fmla="*/ 322 w 544"/>
                <a:gd name="T27" fmla="*/ 427 h 456"/>
                <a:gd name="T28" fmla="*/ 318 w 544"/>
                <a:gd name="T29" fmla="*/ 282 h 456"/>
                <a:gd name="T30" fmla="*/ 318 w 544"/>
                <a:gd name="T31" fmla="*/ 253 h 456"/>
                <a:gd name="T32" fmla="*/ 217 w 544"/>
                <a:gd name="T33" fmla="*/ 253 h 456"/>
                <a:gd name="T34" fmla="*/ 181 w 544"/>
                <a:gd name="T35" fmla="*/ 250 h 456"/>
                <a:gd name="T36" fmla="*/ 146 w 544"/>
                <a:gd name="T37" fmla="*/ 206 h 456"/>
                <a:gd name="T38" fmla="*/ 145 w 544"/>
                <a:gd name="T39" fmla="*/ 193 h 456"/>
                <a:gd name="T40" fmla="*/ 128 w 544"/>
                <a:gd name="T41" fmla="*/ 192 h 456"/>
                <a:gd name="T42" fmla="*/ 27 w 544"/>
                <a:gd name="T43" fmla="*/ 193 h 456"/>
                <a:gd name="T44" fmla="*/ 0 w 544"/>
                <a:gd name="T45" fmla="*/ 172 h 456"/>
                <a:gd name="T46" fmla="*/ 25 w 544"/>
                <a:gd name="T47" fmla="*/ 150 h 456"/>
                <a:gd name="T48" fmla="*/ 149 w 544"/>
                <a:gd name="T49" fmla="*/ 147 h 456"/>
                <a:gd name="T50" fmla="*/ 179 w 544"/>
                <a:gd name="T51" fmla="*/ 136 h 456"/>
                <a:gd name="T52" fmla="*/ 281 w 544"/>
                <a:gd name="T53" fmla="*/ 44 h 456"/>
                <a:gd name="T54" fmla="*/ 318 w 544"/>
                <a:gd name="T55" fmla="*/ 42 h 456"/>
                <a:gd name="T56" fmla="*/ 311 w 544"/>
                <a:gd name="T57" fmla="*/ 77 h 456"/>
                <a:gd name="T58" fmla="*/ 240 w 544"/>
                <a:gd name="T59"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4" h="456">
                  <a:moveTo>
                    <a:pt x="240" y="140"/>
                  </a:moveTo>
                  <a:cubicBezTo>
                    <a:pt x="272" y="140"/>
                    <a:pt x="299" y="141"/>
                    <a:pt x="326" y="140"/>
                  </a:cubicBezTo>
                  <a:cubicBezTo>
                    <a:pt x="332" y="140"/>
                    <a:pt x="337" y="136"/>
                    <a:pt x="342" y="132"/>
                  </a:cubicBezTo>
                  <a:cubicBezTo>
                    <a:pt x="391" y="93"/>
                    <a:pt x="441" y="54"/>
                    <a:pt x="491" y="16"/>
                  </a:cubicBezTo>
                  <a:cubicBezTo>
                    <a:pt x="495" y="12"/>
                    <a:pt x="499" y="9"/>
                    <a:pt x="504" y="6"/>
                  </a:cubicBezTo>
                  <a:cubicBezTo>
                    <a:pt x="515" y="0"/>
                    <a:pt x="527" y="2"/>
                    <a:pt x="535" y="12"/>
                  </a:cubicBezTo>
                  <a:cubicBezTo>
                    <a:pt x="544" y="23"/>
                    <a:pt x="544" y="35"/>
                    <a:pt x="534" y="46"/>
                  </a:cubicBezTo>
                  <a:cubicBezTo>
                    <a:pt x="528" y="53"/>
                    <a:pt x="520" y="58"/>
                    <a:pt x="512" y="64"/>
                  </a:cubicBezTo>
                  <a:cubicBezTo>
                    <a:pt x="467" y="99"/>
                    <a:pt x="423" y="134"/>
                    <a:pt x="378" y="169"/>
                  </a:cubicBezTo>
                  <a:cubicBezTo>
                    <a:pt x="370" y="175"/>
                    <a:pt x="367" y="181"/>
                    <a:pt x="367" y="191"/>
                  </a:cubicBezTo>
                  <a:cubicBezTo>
                    <a:pt x="370" y="265"/>
                    <a:pt x="371" y="338"/>
                    <a:pt x="373" y="411"/>
                  </a:cubicBezTo>
                  <a:cubicBezTo>
                    <a:pt x="374" y="416"/>
                    <a:pt x="374" y="421"/>
                    <a:pt x="374" y="425"/>
                  </a:cubicBezTo>
                  <a:cubicBezTo>
                    <a:pt x="373" y="444"/>
                    <a:pt x="364" y="456"/>
                    <a:pt x="348" y="456"/>
                  </a:cubicBezTo>
                  <a:cubicBezTo>
                    <a:pt x="333" y="456"/>
                    <a:pt x="322" y="445"/>
                    <a:pt x="322" y="427"/>
                  </a:cubicBezTo>
                  <a:cubicBezTo>
                    <a:pt x="321" y="378"/>
                    <a:pt x="320" y="330"/>
                    <a:pt x="318" y="282"/>
                  </a:cubicBezTo>
                  <a:cubicBezTo>
                    <a:pt x="318" y="272"/>
                    <a:pt x="318" y="262"/>
                    <a:pt x="318" y="253"/>
                  </a:cubicBezTo>
                  <a:cubicBezTo>
                    <a:pt x="283" y="253"/>
                    <a:pt x="250" y="253"/>
                    <a:pt x="217" y="253"/>
                  </a:cubicBezTo>
                  <a:cubicBezTo>
                    <a:pt x="205" y="253"/>
                    <a:pt x="192" y="253"/>
                    <a:pt x="181" y="250"/>
                  </a:cubicBezTo>
                  <a:cubicBezTo>
                    <a:pt x="156" y="245"/>
                    <a:pt x="146" y="231"/>
                    <a:pt x="146" y="206"/>
                  </a:cubicBezTo>
                  <a:cubicBezTo>
                    <a:pt x="145" y="202"/>
                    <a:pt x="145" y="199"/>
                    <a:pt x="145" y="193"/>
                  </a:cubicBezTo>
                  <a:cubicBezTo>
                    <a:pt x="139" y="193"/>
                    <a:pt x="133" y="192"/>
                    <a:pt x="128" y="192"/>
                  </a:cubicBezTo>
                  <a:cubicBezTo>
                    <a:pt x="94" y="193"/>
                    <a:pt x="60" y="193"/>
                    <a:pt x="27" y="193"/>
                  </a:cubicBezTo>
                  <a:cubicBezTo>
                    <a:pt x="9" y="193"/>
                    <a:pt x="1" y="186"/>
                    <a:pt x="0" y="172"/>
                  </a:cubicBezTo>
                  <a:cubicBezTo>
                    <a:pt x="0" y="158"/>
                    <a:pt x="8" y="150"/>
                    <a:pt x="25" y="150"/>
                  </a:cubicBezTo>
                  <a:cubicBezTo>
                    <a:pt x="67" y="149"/>
                    <a:pt x="108" y="148"/>
                    <a:pt x="149" y="147"/>
                  </a:cubicBezTo>
                  <a:cubicBezTo>
                    <a:pt x="161" y="147"/>
                    <a:pt x="170" y="145"/>
                    <a:pt x="179" y="136"/>
                  </a:cubicBezTo>
                  <a:cubicBezTo>
                    <a:pt x="213" y="105"/>
                    <a:pt x="247" y="75"/>
                    <a:pt x="281" y="44"/>
                  </a:cubicBezTo>
                  <a:cubicBezTo>
                    <a:pt x="295" y="32"/>
                    <a:pt x="309" y="31"/>
                    <a:pt x="318" y="42"/>
                  </a:cubicBezTo>
                  <a:cubicBezTo>
                    <a:pt x="326" y="52"/>
                    <a:pt x="324" y="65"/>
                    <a:pt x="311" y="77"/>
                  </a:cubicBezTo>
                  <a:cubicBezTo>
                    <a:pt x="289" y="97"/>
                    <a:pt x="266" y="118"/>
                    <a:pt x="240" y="1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71" name="Freeform 247"/>
            <p:cNvSpPr>
              <a:spLocks/>
            </p:cNvSpPr>
            <p:nvPr/>
          </p:nvSpPr>
          <p:spPr bwMode="auto">
            <a:xfrm>
              <a:off x="-8167688" y="9002713"/>
              <a:ext cx="306388" cy="303212"/>
            </a:xfrm>
            <a:custGeom>
              <a:avLst/>
              <a:gdLst>
                <a:gd name="T0" fmla="*/ 48 w 96"/>
                <a:gd name="T1" fmla="*/ 95 h 95"/>
                <a:gd name="T2" fmla="*/ 1 w 96"/>
                <a:gd name="T3" fmla="*/ 47 h 95"/>
                <a:gd name="T4" fmla="*/ 48 w 96"/>
                <a:gd name="T5" fmla="*/ 1 h 95"/>
                <a:gd name="T6" fmla="*/ 96 w 96"/>
                <a:gd name="T7" fmla="*/ 48 h 95"/>
                <a:gd name="T8" fmla="*/ 48 w 96"/>
                <a:gd name="T9" fmla="*/ 95 h 95"/>
              </a:gdLst>
              <a:ahLst/>
              <a:cxnLst>
                <a:cxn ang="0">
                  <a:pos x="T0" y="T1"/>
                </a:cxn>
                <a:cxn ang="0">
                  <a:pos x="T2" y="T3"/>
                </a:cxn>
                <a:cxn ang="0">
                  <a:pos x="T4" y="T5"/>
                </a:cxn>
                <a:cxn ang="0">
                  <a:pos x="T6" y="T7"/>
                </a:cxn>
                <a:cxn ang="0">
                  <a:pos x="T8" y="T9"/>
                </a:cxn>
              </a:cxnLst>
              <a:rect l="0" t="0" r="r" b="b"/>
              <a:pathLst>
                <a:path w="96" h="95">
                  <a:moveTo>
                    <a:pt x="48" y="95"/>
                  </a:moveTo>
                  <a:cubicBezTo>
                    <a:pt x="22" y="95"/>
                    <a:pt x="0" y="73"/>
                    <a:pt x="1" y="47"/>
                  </a:cubicBezTo>
                  <a:cubicBezTo>
                    <a:pt x="1" y="22"/>
                    <a:pt x="22" y="1"/>
                    <a:pt x="48" y="1"/>
                  </a:cubicBezTo>
                  <a:cubicBezTo>
                    <a:pt x="75" y="0"/>
                    <a:pt x="96" y="21"/>
                    <a:pt x="96" y="48"/>
                  </a:cubicBezTo>
                  <a:cubicBezTo>
                    <a:pt x="96" y="74"/>
                    <a:pt x="75" y="95"/>
                    <a:pt x="48"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72" name="组合 271"/>
          <p:cNvGrpSpPr/>
          <p:nvPr/>
        </p:nvGrpSpPr>
        <p:grpSpPr>
          <a:xfrm>
            <a:off x="2339713" y="5973789"/>
            <a:ext cx="195299" cy="315516"/>
            <a:chOff x="-1825625" y="7573963"/>
            <a:chExt cx="2349500" cy="3795712"/>
          </a:xfrm>
          <a:solidFill>
            <a:srgbClr val="779F08"/>
          </a:solidFill>
        </p:grpSpPr>
        <p:sp>
          <p:nvSpPr>
            <p:cNvPr id="273" name="Freeform 251"/>
            <p:cNvSpPr>
              <a:spLocks/>
            </p:cNvSpPr>
            <p:nvPr/>
          </p:nvSpPr>
          <p:spPr bwMode="auto">
            <a:xfrm>
              <a:off x="-1825625" y="9228138"/>
              <a:ext cx="2349500" cy="1031875"/>
            </a:xfrm>
            <a:custGeom>
              <a:avLst/>
              <a:gdLst>
                <a:gd name="T0" fmla="*/ 736 w 738"/>
                <a:gd name="T1" fmla="*/ 290 h 324"/>
                <a:gd name="T2" fmla="*/ 715 w 738"/>
                <a:gd name="T3" fmla="*/ 279 h 324"/>
                <a:gd name="T4" fmla="*/ 679 w 738"/>
                <a:gd name="T5" fmla="*/ 290 h 324"/>
                <a:gd name="T6" fmla="*/ 26 w 738"/>
                <a:gd name="T7" fmla="*/ 4 h 324"/>
                <a:gd name="T8" fmla="*/ 4 w 738"/>
                <a:gd name="T9" fmla="*/ 12 h 324"/>
                <a:gd name="T10" fmla="*/ 12 w 738"/>
                <a:gd name="T11" fmla="*/ 34 h 324"/>
                <a:gd name="T12" fmla="*/ 671 w 738"/>
                <a:gd name="T13" fmla="*/ 323 h 324"/>
                <a:gd name="T14" fmla="*/ 678 w 738"/>
                <a:gd name="T15" fmla="*/ 324 h 324"/>
                <a:gd name="T16" fmla="*/ 683 w 738"/>
                <a:gd name="T17" fmla="*/ 324 h 324"/>
                <a:gd name="T18" fmla="*/ 725 w 738"/>
                <a:gd name="T19" fmla="*/ 311 h 324"/>
                <a:gd name="T20" fmla="*/ 736 w 738"/>
                <a:gd name="T21" fmla="*/ 29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8" h="324">
                  <a:moveTo>
                    <a:pt x="736" y="290"/>
                  </a:moveTo>
                  <a:cubicBezTo>
                    <a:pt x="733" y="281"/>
                    <a:pt x="724" y="277"/>
                    <a:pt x="715" y="279"/>
                  </a:cubicBezTo>
                  <a:cubicBezTo>
                    <a:pt x="679" y="290"/>
                    <a:pt x="679" y="290"/>
                    <a:pt x="679" y="290"/>
                  </a:cubicBezTo>
                  <a:cubicBezTo>
                    <a:pt x="26" y="4"/>
                    <a:pt x="26" y="4"/>
                    <a:pt x="26" y="4"/>
                  </a:cubicBezTo>
                  <a:cubicBezTo>
                    <a:pt x="17" y="0"/>
                    <a:pt x="8" y="4"/>
                    <a:pt x="4" y="12"/>
                  </a:cubicBezTo>
                  <a:cubicBezTo>
                    <a:pt x="0" y="20"/>
                    <a:pt x="4" y="30"/>
                    <a:pt x="12" y="34"/>
                  </a:cubicBezTo>
                  <a:cubicBezTo>
                    <a:pt x="671" y="323"/>
                    <a:pt x="671" y="323"/>
                    <a:pt x="671" y="323"/>
                  </a:cubicBezTo>
                  <a:cubicBezTo>
                    <a:pt x="673" y="324"/>
                    <a:pt x="676" y="324"/>
                    <a:pt x="678" y="324"/>
                  </a:cubicBezTo>
                  <a:cubicBezTo>
                    <a:pt x="679" y="324"/>
                    <a:pt x="681" y="324"/>
                    <a:pt x="683" y="324"/>
                  </a:cubicBezTo>
                  <a:cubicBezTo>
                    <a:pt x="725" y="311"/>
                    <a:pt x="725" y="311"/>
                    <a:pt x="725" y="311"/>
                  </a:cubicBezTo>
                  <a:cubicBezTo>
                    <a:pt x="733" y="308"/>
                    <a:pt x="738" y="299"/>
                    <a:pt x="736"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4" name="Freeform 252"/>
            <p:cNvSpPr>
              <a:spLocks/>
            </p:cNvSpPr>
            <p:nvPr/>
          </p:nvSpPr>
          <p:spPr bwMode="auto">
            <a:xfrm>
              <a:off x="-869950" y="9874250"/>
              <a:ext cx="1143000" cy="1495425"/>
            </a:xfrm>
            <a:custGeom>
              <a:avLst/>
              <a:gdLst>
                <a:gd name="T0" fmla="*/ 200 w 359"/>
                <a:gd name="T1" fmla="*/ 117 h 469"/>
                <a:gd name="T2" fmla="*/ 218 w 359"/>
                <a:gd name="T3" fmla="*/ 117 h 469"/>
                <a:gd name="T4" fmla="*/ 218 w 359"/>
                <a:gd name="T5" fmla="*/ 154 h 469"/>
                <a:gd name="T6" fmla="*/ 199 w 359"/>
                <a:gd name="T7" fmla="*/ 154 h 469"/>
                <a:gd name="T8" fmla="*/ 141 w 359"/>
                <a:gd name="T9" fmla="*/ 154 h 469"/>
                <a:gd name="T10" fmla="*/ 119 w 359"/>
                <a:gd name="T11" fmla="*/ 154 h 469"/>
                <a:gd name="T12" fmla="*/ 119 w 359"/>
                <a:gd name="T13" fmla="*/ 117 h 469"/>
                <a:gd name="T14" fmla="*/ 143 w 359"/>
                <a:gd name="T15" fmla="*/ 117 h 469"/>
                <a:gd name="T16" fmla="*/ 149 w 359"/>
                <a:gd name="T17" fmla="*/ 41 h 469"/>
                <a:gd name="T18" fmla="*/ 58 w 359"/>
                <a:gd name="T19" fmla="*/ 0 h 469"/>
                <a:gd name="T20" fmla="*/ 12 w 359"/>
                <a:gd name="T21" fmla="*/ 22 h 469"/>
                <a:gd name="T22" fmla="*/ 7 w 359"/>
                <a:gd name="T23" fmla="*/ 22 h 469"/>
                <a:gd name="T24" fmla="*/ 118 w 359"/>
                <a:gd name="T25" fmla="*/ 291 h 469"/>
                <a:gd name="T26" fmla="*/ 142 w 359"/>
                <a:gd name="T27" fmla="*/ 469 h 469"/>
                <a:gd name="T28" fmla="*/ 180 w 359"/>
                <a:gd name="T29" fmla="*/ 469 h 469"/>
                <a:gd name="T30" fmla="*/ 208 w 359"/>
                <a:gd name="T31" fmla="*/ 298 h 469"/>
                <a:gd name="T32" fmla="*/ 210 w 359"/>
                <a:gd name="T33" fmla="*/ 298 h 469"/>
                <a:gd name="T34" fmla="*/ 359 w 359"/>
                <a:gd name="T35" fmla="*/ 133 h 469"/>
                <a:gd name="T36" fmla="*/ 203 w 359"/>
                <a:gd name="T37" fmla="*/ 64 h 469"/>
                <a:gd name="T38" fmla="*/ 200 w 359"/>
                <a:gd name="T39" fmla="*/ 11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469">
                  <a:moveTo>
                    <a:pt x="200" y="117"/>
                  </a:moveTo>
                  <a:cubicBezTo>
                    <a:pt x="218" y="117"/>
                    <a:pt x="218" y="117"/>
                    <a:pt x="218" y="117"/>
                  </a:cubicBezTo>
                  <a:cubicBezTo>
                    <a:pt x="218" y="154"/>
                    <a:pt x="218" y="154"/>
                    <a:pt x="218" y="154"/>
                  </a:cubicBezTo>
                  <a:cubicBezTo>
                    <a:pt x="199" y="154"/>
                    <a:pt x="199" y="154"/>
                    <a:pt x="199" y="154"/>
                  </a:cubicBezTo>
                  <a:cubicBezTo>
                    <a:pt x="141" y="154"/>
                    <a:pt x="141" y="154"/>
                    <a:pt x="141" y="154"/>
                  </a:cubicBezTo>
                  <a:cubicBezTo>
                    <a:pt x="119" y="154"/>
                    <a:pt x="119" y="154"/>
                    <a:pt x="119" y="154"/>
                  </a:cubicBezTo>
                  <a:cubicBezTo>
                    <a:pt x="119" y="117"/>
                    <a:pt x="119" y="117"/>
                    <a:pt x="119" y="117"/>
                  </a:cubicBezTo>
                  <a:cubicBezTo>
                    <a:pt x="143" y="117"/>
                    <a:pt x="143" y="117"/>
                    <a:pt x="143" y="117"/>
                  </a:cubicBezTo>
                  <a:cubicBezTo>
                    <a:pt x="149" y="41"/>
                    <a:pt x="149" y="41"/>
                    <a:pt x="149" y="41"/>
                  </a:cubicBezTo>
                  <a:cubicBezTo>
                    <a:pt x="58" y="0"/>
                    <a:pt x="58" y="0"/>
                    <a:pt x="58" y="0"/>
                  </a:cubicBezTo>
                  <a:cubicBezTo>
                    <a:pt x="47" y="14"/>
                    <a:pt x="31" y="22"/>
                    <a:pt x="12" y="22"/>
                  </a:cubicBezTo>
                  <a:cubicBezTo>
                    <a:pt x="11" y="22"/>
                    <a:pt x="9" y="22"/>
                    <a:pt x="7" y="22"/>
                  </a:cubicBezTo>
                  <a:cubicBezTo>
                    <a:pt x="0" y="142"/>
                    <a:pt x="11" y="262"/>
                    <a:pt x="118" y="291"/>
                  </a:cubicBezTo>
                  <a:cubicBezTo>
                    <a:pt x="142" y="469"/>
                    <a:pt x="142" y="469"/>
                    <a:pt x="142" y="469"/>
                  </a:cubicBezTo>
                  <a:cubicBezTo>
                    <a:pt x="180" y="469"/>
                    <a:pt x="180" y="469"/>
                    <a:pt x="180" y="469"/>
                  </a:cubicBezTo>
                  <a:cubicBezTo>
                    <a:pt x="208" y="298"/>
                    <a:pt x="208" y="298"/>
                    <a:pt x="208" y="298"/>
                  </a:cubicBezTo>
                  <a:cubicBezTo>
                    <a:pt x="210" y="298"/>
                    <a:pt x="210" y="298"/>
                    <a:pt x="210" y="298"/>
                  </a:cubicBezTo>
                  <a:cubicBezTo>
                    <a:pt x="313" y="291"/>
                    <a:pt x="350" y="221"/>
                    <a:pt x="359" y="133"/>
                  </a:cubicBezTo>
                  <a:cubicBezTo>
                    <a:pt x="203" y="64"/>
                    <a:pt x="203" y="64"/>
                    <a:pt x="203" y="64"/>
                  </a:cubicBezTo>
                  <a:lnTo>
                    <a:pt x="20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5" name="Freeform 253"/>
            <p:cNvSpPr>
              <a:spLocks noEditPoints="1"/>
            </p:cNvSpPr>
            <p:nvPr/>
          </p:nvSpPr>
          <p:spPr bwMode="auto">
            <a:xfrm>
              <a:off x="-812800" y="7573963"/>
              <a:ext cx="1095375" cy="2498725"/>
            </a:xfrm>
            <a:custGeom>
              <a:avLst/>
              <a:gdLst>
                <a:gd name="T0" fmla="*/ 137 w 344"/>
                <a:gd name="T1" fmla="*/ 693 h 784"/>
                <a:gd name="T2" fmla="*/ 147 w 344"/>
                <a:gd name="T3" fmla="*/ 567 h 784"/>
                <a:gd name="T4" fmla="*/ 189 w 344"/>
                <a:gd name="T5" fmla="*/ 160 h 784"/>
                <a:gd name="T6" fmla="*/ 164 w 344"/>
                <a:gd name="T7" fmla="*/ 484 h 784"/>
                <a:gd name="T8" fmla="*/ 177 w 344"/>
                <a:gd name="T9" fmla="*/ 712 h 784"/>
                <a:gd name="T10" fmla="*/ 186 w 344"/>
                <a:gd name="T11" fmla="*/ 484 h 784"/>
                <a:gd name="T12" fmla="*/ 211 w 344"/>
                <a:gd name="T13" fmla="*/ 160 h 784"/>
                <a:gd name="T14" fmla="*/ 194 w 344"/>
                <a:gd name="T15" fmla="*/ 572 h 784"/>
                <a:gd name="T16" fmla="*/ 344 w 344"/>
                <a:gd name="T17" fmla="*/ 784 h 784"/>
                <a:gd name="T18" fmla="*/ 333 w 344"/>
                <a:gd name="T19" fmla="*/ 744 h 784"/>
                <a:gd name="T20" fmla="*/ 331 w 344"/>
                <a:gd name="T21" fmla="*/ 626 h 784"/>
                <a:gd name="T22" fmla="*/ 225 w 344"/>
                <a:gd name="T23" fmla="*/ 160 h 784"/>
                <a:gd name="T24" fmla="*/ 249 w 344"/>
                <a:gd name="T25" fmla="*/ 170 h 784"/>
                <a:gd name="T26" fmla="*/ 249 w 344"/>
                <a:gd name="T27" fmla="*/ 138 h 784"/>
                <a:gd name="T28" fmla="*/ 226 w 344"/>
                <a:gd name="T29" fmla="*/ 149 h 784"/>
                <a:gd name="T30" fmla="*/ 239 w 344"/>
                <a:gd name="T31" fmla="*/ 119 h 784"/>
                <a:gd name="T32" fmla="*/ 269 w 344"/>
                <a:gd name="T33" fmla="*/ 114 h 784"/>
                <a:gd name="T34" fmla="*/ 239 w 344"/>
                <a:gd name="T35" fmla="*/ 108 h 784"/>
                <a:gd name="T36" fmla="*/ 228 w 344"/>
                <a:gd name="T37" fmla="*/ 94 h 784"/>
                <a:gd name="T38" fmla="*/ 209 w 344"/>
                <a:gd name="T39" fmla="*/ 0 h 784"/>
                <a:gd name="T40" fmla="*/ 175 w 344"/>
                <a:gd name="T41" fmla="*/ 84 h 784"/>
                <a:gd name="T42" fmla="*/ 159 w 344"/>
                <a:gd name="T43" fmla="*/ 108 h 784"/>
                <a:gd name="T44" fmla="*/ 129 w 344"/>
                <a:gd name="T45" fmla="*/ 114 h 784"/>
                <a:gd name="T46" fmla="*/ 159 w 344"/>
                <a:gd name="T47" fmla="*/ 119 h 784"/>
                <a:gd name="T48" fmla="*/ 167 w 344"/>
                <a:gd name="T49" fmla="*/ 149 h 784"/>
                <a:gd name="T50" fmla="*/ 140 w 344"/>
                <a:gd name="T51" fmla="*/ 138 h 784"/>
                <a:gd name="T52" fmla="*/ 140 w 344"/>
                <a:gd name="T53" fmla="*/ 170 h 784"/>
                <a:gd name="T54" fmla="*/ 166 w 344"/>
                <a:gd name="T55" fmla="*/ 160 h 784"/>
                <a:gd name="T56" fmla="*/ 0 w 344"/>
                <a:gd name="T57" fmla="*/ 626 h 784"/>
                <a:gd name="T58" fmla="*/ 211 w 344"/>
                <a:gd name="T59" fmla="*/ 149 h 784"/>
                <a:gd name="T60" fmla="*/ 202 w 344"/>
                <a:gd name="T61" fmla="*/ 119 h 784"/>
                <a:gd name="T62" fmla="*/ 211 w 344"/>
                <a:gd name="T63" fmla="*/ 149 h 784"/>
                <a:gd name="T64" fmla="*/ 213 w 344"/>
                <a:gd name="T65" fmla="*/ 108 h 784"/>
                <a:gd name="T66" fmla="*/ 202 w 344"/>
                <a:gd name="T67" fmla="*/ 97 h 784"/>
                <a:gd name="T68" fmla="*/ 213 w 344"/>
                <a:gd name="T69" fmla="*/ 97 h 784"/>
                <a:gd name="T70" fmla="*/ 194 w 344"/>
                <a:gd name="T71" fmla="*/ 95 h 784"/>
                <a:gd name="T72" fmla="*/ 182 w 344"/>
                <a:gd name="T73" fmla="*/ 108 h 784"/>
                <a:gd name="T74" fmla="*/ 192 w 344"/>
                <a:gd name="T75" fmla="*/ 119 h 784"/>
                <a:gd name="T76" fmla="*/ 179 w 344"/>
                <a:gd name="T77" fmla="*/ 149 h 784"/>
                <a:gd name="T78" fmla="*/ 192 w 344"/>
                <a:gd name="T79" fmla="*/ 119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4" h="784">
                  <a:moveTo>
                    <a:pt x="43" y="652"/>
                  </a:moveTo>
                  <a:cubicBezTo>
                    <a:pt x="137" y="693"/>
                    <a:pt x="137" y="693"/>
                    <a:pt x="137" y="693"/>
                  </a:cubicBezTo>
                  <a:cubicBezTo>
                    <a:pt x="146" y="567"/>
                    <a:pt x="146" y="567"/>
                    <a:pt x="146" y="567"/>
                  </a:cubicBezTo>
                  <a:cubicBezTo>
                    <a:pt x="147" y="567"/>
                    <a:pt x="147" y="567"/>
                    <a:pt x="147" y="567"/>
                  </a:cubicBezTo>
                  <a:cubicBezTo>
                    <a:pt x="178" y="160"/>
                    <a:pt x="178" y="160"/>
                    <a:pt x="178" y="160"/>
                  </a:cubicBezTo>
                  <a:cubicBezTo>
                    <a:pt x="189" y="160"/>
                    <a:pt x="189" y="160"/>
                    <a:pt x="189" y="160"/>
                  </a:cubicBezTo>
                  <a:cubicBezTo>
                    <a:pt x="164" y="484"/>
                    <a:pt x="164" y="484"/>
                    <a:pt x="164" y="484"/>
                  </a:cubicBezTo>
                  <a:cubicBezTo>
                    <a:pt x="164" y="484"/>
                    <a:pt x="164" y="484"/>
                    <a:pt x="164" y="484"/>
                  </a:cubicBezTo>
                  <a:cubicBezTo>
                    <a:pt x="147" y="699"/>
                    <a:pt x="147" y="699"/>
                    <a:pt x="147" y="699"/>
                  </a:cubicBezTo>
                  <a:cubicBezTo>
                    <a:pt x="177" y="712"/>
                    <a:pt x="177" y="712"/>
                    <a:pt x="177" y="712"/>
                  </a:cubicBezTo>
                  <a:cubicBezTo>
                    <a:pt x="186" y="484"/>
                    <a:pt x="186" y="484"/>
                    <a:pt x="186" y="484"/>
                  </a:cubicBezTo>
                  <a:cubicBezTo>
                    <a:pt x="186" y="484"/>
                    <a:pt x="186" y="484"/>
                    <a:pt x="186" y="484"/>
                  </a:cubicBezTo>
                  <a:cubicBezTo>
                    <a:pt x="200" y="160"/>
                    <a:pt x="200" y="160"/>
                    <a:pt x="200" y="160"/>
                  </a:cubicBezTo>
                  <a:cubicBezTo>
                    <a:pt x="211" y="160"/>
                    <a:pt x="211" y="160"/>
                    <a:pt x="211" y="160"/>
                  </a:cubicBezTo>
                  <a:cubicBezTo>
                    <a:pt x="193" y="572"/>
                    <a:pt x="193" y="572"/>
                    <a:pt x="193" y="572"/>
                  </a:cubicBezTo>
                  <a:cubicBezTo>
                    <a:pt x="194" y="572"/>
                    <a:pt x="194" y="572"/>
                    <a:pt x="194" y="572"/>
                  </a:cubicBezTo>
                  <a:cubicBezTo>
                    <a:pt x="188" y="715"/>
                    <a:pt x="188" y="715"/>
                    <a:pt x="188" y="715"/>
                  </a:cubicBezTo>
                  <a:cubicBezTo>
                    <a:pt x="344" y="784"/>
                    <a:pt x="344" y="784"/>
                    <a:pt x="344" y="784"/>
                  </a:cubicBezTo>
                  <a:cubicBezTo>
                    <a:pt x="344" y="770"/>
                    <a:pt x="343" y="757"/>
                    <a:pt x="342" y="743"/>
                  </a:cubicBezTo>
                  <a:cubicBezTo>
                    <a:pt x="339" y="744"/>
                    <a:pt x="336" y="744"/>
                    <a:pt x="333" y="744"/>
                  </a:cubicBezTo>
                  <a:cubicBezTo>
                    <a:pt x="300" y="744"/>
                    <a:pt x="274" y="718"/>
                    <a:pt x="274" y="685"/>
                  </a:cubicBezTo>
                  <a:cubicBezTo>
                    <a:pt x="274" y="653"/>
                    <a:pt x="299" y="627"/>
                    <a:pt x="331" y="626"/>
                  </a:cubicBezTo>
                  <a:cubicBezTo>
                    <a:pt x="317" y="516"/>
                    <a:pt x="249" y="491"/>
                    <a:pt x="211" y="486"/>
                  </a:cubicBezTo>
                  <a:cubicBezTo>
                    <a:pt x="225" y="160"/>
                    <a:pt x="225" y="160"/>
                    <a:pt x="225" y="160"/>
                  </a:cubicBezTo>
                  <a:cubicBezTo>
                    <a:pt x="235" y="160"/>
                    <a:pt x="235" y="160"/>
                    <a:pt x="235" y="160"/>
                  </a:cubicBezTo>
                  <a:cubicBezTo>
                    <a:pt x="237" y="166"/>
                    <a:pt x="243" y="170"/>
                    <a:pt x="249" y="170"/>
                  </a:cubicBezTo>
                  <a:cubicBezTo>
                    <a:pt x="258" y="170"/>
                    <a:pt x="265" y="163"/>
                    <a:pt x="265" y="154"/>
                  </a:cubicBezTo>
                  <a:cubicBezTo>
                    <a:pt x="265" y="145"/>
                    <a:pt x="258" y="138"/>
                    <a:pt x="249" y="138"/>
                  </a:cubicBezTo>
                  <a:cubicBezTo>
                    <a:pt x="243" y="138"/>
                    <a:pt x="237" y="143"/>
                    <a:pt x="235" y="149"/>
                  </a:cubicBezTo>
                  <a:cubicBezTo>
                    <a:pt x="226" y="149"/>
                    <a:pt x="226" y="149"/>
                    <a:pt x="226" y="149"/>
                  </a:cubicBezTo>
                  <a:cubicBezTo>
                    <a:pt x="227" y="119"/>
                    <a:pt x="227" y="119"/>
                    <a:pt x="227" y="119"/>
                  </a:cubicBezTo>
                  <a:cubicBezTo>
                    <a:pt x="239" y="119"/>
                    <a:pt x="239" y="119"/>
                    <a:pt x="239" y="119"/>
                  </a:cubicBezTo>
                  <a:cubicBezTo>
                    <a:pt x="241" y="125"/>
                    <a:pt x="247" y="129"/>
                    <a:pt x="253" y="129"/>
                  </a:cubicBezTo>
                  <a:cubicBezTo>
                    <a:pt x="262" y="129"/>
                    <a:pt x="269" y="122"/>
                    <a:pt x="269" y="114"/>
                  </a:cubicBezTo>
                  <a:cubicBezTo>
                    <a:pt x="269" y="105"/>
                    <a:pt x="262" y="98"/>
                    <a:pt x="253" y="98"/>
                  </a:cubicBezTo>
                  <a:cubicBezTo>
                    <a:pt x="247" y="98"/>
                    <a:pt x="241" y="102"/>
                    <a:pt x="239" y="108"/>
                  </a:cubicBezTo>
                  <a:cubicBezTo>
                    <a:pt x="228" y="108"/>
                    <a:pt x="228" y="108"/>
                    <a:pt x="228" y="108"/>
                  </a:cubicBezTo>
                  <a:cubicBezTo>
                    <a:pt x="228" y="94"/>
                    <a:pt x="228" y="94"/>
                    <a:pt x="228" y="94"/>
                  </a:cubicBezTo>
                  <a:cubicBezTo>
                    <a:pt x="245" y="86"/>
                    <a:pt x="258" y="69"/>
                    <a:pt x="258" y="49"/>
                  </a:cubicBezTo>
                  <a:cubicBezTo>
                    <a:pt x="258" y="22"/>
                    <a:pt x="236" y="0"/>
                    <a:pt x="209" y="0"/>
                  </a:cubicBezTo>
                  <a:cubicBezTo>
                    <a:pt x="182" y="0"/>
                    <a:pt x="160" y="22"/>
                    <a:pt x="160" y="49"/>
                  </a:cubicBezTo>
                  <a:cubicBezTo>
                    <a:pt x="160" y="63"/>
                    <a:pt x="165" y="75"/>
                    <a:pt x="175" y="84"/>
                  </a:cubicBezTo>
                  <a:cubicBezTo>
                    <a:pt x="172" y="108"/>
                    <a:pt x="172" y="108"/>
                    <a:pt x="172" y="108"/>
                  </a:cubicBezTo>
                  <a:cubicBezTo>
                    <a:pt x="159" y="108"/>
                    <a:pt x="159" y="108"/>
                    <a:pt x="159" y="108"/>
                  </a:cubicBezTo>
                  <a:cubicBezTo>
                    <a:pt x="157" y="102"/>
                    <a:pt x="151" y="98"/>
                    <a:pt x="144" y="98"/>
                  </a:cubicBezTo>
                  <a:cubicBezTo>
                    <a:pt x="136" y="98"/>
                    <a:pt x="129" y="105"/>
                    <a:pt x="129" y="114"/>
                  </a:cubicBezTo>
                  <a:cubicBezTo>
                    <a:pt x="129" y="122"/>
                    <a:pt x="136" y="129"/>
                    <a:pt x="144" y="129"/>
                  </a:cubicBezTo>
                  <a:cubicBezTo>
                    <a:pt x="151" y="129"/>
                    <a:pt x="157" y="125"/>
                    <a:pt x="159" y="119"/>
                  </a:cubicBezTo>
                  <a:cubicBezTo>
                    <a:pt x="171" y="119"/>
                    <a:pt x="171" y="119"/>
                    <a:pt x="171" y="119"/>
                  </a:cubicBezTo>
                  <a:cubicBezTo>
                    <a:pt x="167" y="149"/>
                    <a:pt x="167" y="149"/>
                    <a:pt x="167" y="149"/>
                  </a:cubicBezTo>
                  <a:cubicBezTo>
                    <a:pt x="155" y="149"/>
                    <a:pt x="155" y="149"/>
                    <a:pt x="155" y="149"/>
                  </a:cubicBezTo>
                  <a:cubicBezTo>
                    <a:pt x="153" y="143"/>
                    <a:pt x="147" y="138"/>
                    <a:pt x="140" y="138"/>
                  </a:cubicBezTo>
                  <a:cubicBezTo>
                    <a:pt x="132" y="138"/>
                    <a:pt x="124" y="145"/>
                    <a:pt x="124" y="154"/>
                  </a:cubicBezTo>
                  <a:cubicBezTo>
                    <a:pt x="124" y="163"/>
                    <a:pt x="132" y="170"/>
                    <a:pt x="140" y="170"/>
                  </a:cubicBezTo>
                  <a:cubicBezTo>
                    <a:pt x="147" y="170"/>
                    <a:pt x="153" y="166"/>
                    <a:pt x="155" y="160"/>
                  </a:cubicBezTo>
                  <a:cubicBezTo>
                    <a:pt x="166" y="160"/>
                    <a:pt x="166" y="160"/>
                    <a:pt x="166" y="160"/>
                  </a:cubicBezTo>
                  <a:cubicBezTo>
                    <a:pt x="126" y="485"/>
                    <a:pt x="126" y="485"/>
                    <a:pt x="126" y="485"/>
                  </a:cubicBezTo>
                  <a:cubicBezTo>
                    <a:pt x="90" y="489"/>
                    <a:pt x="15" y="511"/>
                    <a:pt x="0" y="626"/>
                  </a:cubicBezTo>
                  <a:cubicBezTo>
                    <a:pt x="18" y="628"/>
                    <a:pt x="33" y="638"/>
                    <a:pt x="43" y="652"/>
                  </a:cubicBezTo>
                  <a:close/>
                  <a:moveTo>
                    <a:pt x="211" y="149"/>
                  </a:moveTo>
                  <a:cubicBezTo>
                    <a:pt x="200" y="149"/>
                    <a:pt x="200" y="149"/>
                    <a:pt x="200" y="149"/>
                  </a:cubicBezTo>
                  <a:cubicBezTo>
                    <a:pt x="202" y="119"/>
                    <a:pt x="202" y="119"/>
                    <a:pt x="202" y="119"/>
                  </a:cubicBezTo>
                  <a:cubicBezTo>
                    <a:pt x="212" y="119"/>
                    <a:pt x="212" y="119"/>
                    <a:pt x="212" y="119"/>
                  </a:cubicBezTo>
                  <a:lnTo>
                    <a:pt x="211" y="149"/>
                  </a:lnTo>
                  <a:close/>
                  <a:moveTo>
                    <a:pt x="213" y="97"/>
                  </a:moveTo>
                  <a:cubicBezTo>
                    <a:pt x="213" y="108"/>
                    <a:pt x="213" y="108"/>
                    <a:pt x="213" y="108"/>
                  </a:cubicBezTo>
                  <a:cubicBezTo>
                    <a:pt x="202" y="108"/>
                    <a:pt x="202" y="108"/>
                    <a:pt x="202" y="108"/>
                  </a:cubicBezTo>
                  <a:cubicBezTo>
                    <a:pt x="202" y="97"/>
                    <a:pt x="202" y="97"/>
                    <a:pt x="202" y="97"/>
                  </a:cubicBezTo>
                  <a:cubicBezTo>
                    <a:pt x="204" y="97"/>
                    <a:pt x="206" y="98"/>
                    <a:pt x="209" y="98"/>
                  </a:cubicBezTo>
                  <a:cubicBezTo>
                    <a:pt x="210" y="98"/>
                    <a:pt x="212" y="97"/>
                    <a:pt x="213" y="97"/>
                  </a:cubicBezTo>
                  <a:close/>
                  <a:moveTo>
                    <a:pt x="184" y="91"/>
                  </a:moveTo>
                  <a:cubicBezTo>
                    <a:pt x="187" y="93"/>
                    <a:pt x="190" y="94"/>
                    <a:pt x="194" y="95"/>
                  </a:cubicBezTo>
                  <a:cubicBezTo>
                    <a:pt x="193" y="108"/>
                    <a:pt x="193" y="108"/>
                    <a:pt x="193" y="108"/>
                  </a:cubicBezTo>
                  <a:cubicBezTo>
                    <a:pt x="182" y="108"/>
                    <a:pt x="182" y="108"/>
                    <a:pt x="182" y="108"/>
                  </a:cubicBezTo>
                  <a:lnTo>
                    <a:pt x="184" y="91"/>
                  </a:lnTo>
                  <a:close/>
                  <a:moveTo>
                    <a:pt x="192" y="119"/>
                  </a:moveTo>
                  <a:cubicBezTo>
                    <a:pt x="190" y="149"/>
                    <a:pt x="190" y="149"/>
                    <a:pt x="190" y="149"/>
                  </a:cubicBezTo>
                  <a:cubicBezTo>
                    <a:pt x="179" y="149"/>
                    <a:pt x="179" y="149"/>
                    <a:pt x="179" y="149"/>
                  </a:cubicBezTo>
                  <a:cubicBezTo>
                    <a:pt x="181" y="119"/>
                    <a:pt x="181" y="119"/>
                    <a:pt x="181" y="119"/>
                  </a:cubicBezTo>
                  <a:lnTo>
                    <a:pt x="192"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6" name="Freeform 254"/>
            <p:cNvSpPr>
              <a:spLocks/>
            </p:cNvSpPr>
            <p:nvPr/>
          </p:nvSpPr>
          <p:spPr bwMode="auto">
            <a:xfrm>
              <a:off x="-381000" y="10021888"/>
              <a:ext cx="122238" cy="225425"/>
            </a:xfrm>
            <a:custGeom>
              <a:avLst/>
              <a:gdLst>
                <a:gd name="T0" fmla="*/ 13 w 77"/>
                <a:gd name="T1" fmla="*/ 0 h 142"/>
                <a:gd name="T2" fmla="*/ 0 w 77"/>
                <a:gd name="T3" fmla="*/ 142 h 142"/>
                <a:gd name="T4" fmla="*/ 71 w 77"/>
                <a:gd name="T5" fmla="*/ 142 h 142"/>
                <a:gd name="T6" fmla="*/ 77 w 77"/>
                <a:gd name="T7" fmla="*/ 28 h 142"/>
                <a:gd name="T8" fmla="*/ 13 w 77"/>
                <a:gd name="T9" fmla="*/ 0 h 142"/>
              </a:gdLst>
              <a:ahLst/>
              <a:cxnLst>
                <a:cxn ang="0">
                  <a:pos x="T0" y="T1"/>
                </a:cxn>
                <a:cxn ang="0">
                  <a:pos x="T2" y="T3"/>
                </a:cxn>
                <a:cxn ang="0">
                  <a:pos x="T4" y="T5"/>
                </a:cxn>
                <a:cxn ang="0">
                  <a:pos x="T6" y="T7"/>
                </a:cxn>
                <a:cxn ang="0">
                  <a:pos x="T8" y="T9"/>
                </a:cxn>
              </a:cxnLst>
              <a:rect l="0" t="0" r="r" b="b"/>
              <a:pathLst>
                <a:path w="77" h="142">
                  <a:moveTo>
                    <a:pt x="13" y="0"/>
                  </a:moveTo>
                  <a:lnTo>
                    <a:pt x="0" y="142"/>
                  </a:lnTo>
                  <a:lnTo>
                    <a:pt x="71" y="142"/>
                  </a:lnTo>
                  <a:lnTo>
                    <a:pt x="77" y="28"/>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277" name="Freeform 255"/>
          <p:cNvSpPr>
            <a:spLocks noEditPoints="1"/>
          </p:cNvSpPr>
          <p:nvPr/>
        </p:nvSpPr>
        <p:spPr bwMode="auto">
          <a:xfrm>
            <a:off x="4606467" y="5565846"/>
            <a:ext cx="410838" cy="302571"/>
          </a:xfrm>
          <a:custGeom>
            <a:avLst/>
            <a:gdLst>
              <a:gd name="T0" fmla="*/ 794 w 857"/>
              <a:gd name="T1" fmla="*/ 109 h 631"/>
              <a:gd name="T2" fmla="*/ 816 w 857"/>
              <a:gd name="T3" fmla="*/ 83 h 631"/>
              <a:gd name="T4" fmla="*/ 95 w 857"/>
              <a:gd name="T5" fmla="*/ 62 h 631"/>
              <a:gd name="T6" fmla="*/ 77 w 857"/>
              <a:gd name="T7" fmla="*/ 223 h 631"/>
              <a:gd name="T8" fmla="*/ 61 w 857"/>
              <a:gd name="T9" fmla="*/ 260 h 631"/>
              <a:gd name="T10" fmla="*/ 82 w 857"/>
              <a:gd name="T11" fmla="*/ 342 h 631"/>
              <a:gd name="T12" fmla="*/ 47 w 857"/>
              <a:gd name="T13" fmla="*/ 377 h 631"/>
              <a:gd name="T14" fmla="*/ 71 w 857"/>
              <a:gd name="T15" fmla="*/ 536 h 631"/>
              <a:gd name="T16" fmla="*/ 803 w 857"/>
              <a:gd name="T17" fmla="*/ 524 h 631"/>
              <a:gd name="T18" fmla="*/ 769 w 857"/>
              <a:gd name="T19" fmla="*/ 412 h 631"/>
              <a:gd name="T20" fmla="*/ 792 w 857"/>
              <a:gd name="T21" fmla="*/ 386 h 631"/>
              <a:gd name="T22" fmla="*/ 808 w 857"/>
              <a:gd name="T23" fmla="*/ 300 h 631"/>
              <a:gd name="T24" fmla="*/ 827 w 857"/>
              <a:gd name="T25" fmla="*/ 221 h 631"/>
              <a:gd name="T26" fmla="*/ 406 w 857"/>
              <a:gd name="T27" fmla="*/ 189 h 631"/>
              <a:gd name="T28" fmla="*/ 731 w 857"/>
              <a:gd name="T29" fmla="*/ 123 h 631"/>
              <a:gd name="T30" fmla="*/ 759 w 857"/>
              <a:gd name="T31" fmla="*/ 186 h 631"/>
              <a:gd name="T32" fmla="*/ 719 w 857"/>
              <a:gd name="T33" fmla="*/ 207 h 631"/>
              <a:gd name="T34" fmla="*/ 406 w 857"/>
              <a:gd name="T35" fmla="*/ 189 h 631"/>
              <a:gd name="T36" fmla="*/ 126 w 857"/>
              <a:gd name="T37" fmla="*/ 274 h 631"/>
              <a:gd name="T38" fmla="*/ 387 w 857"/>
              <a:gd name="T39" fmla="*/ 328 h 631"/>
              <a:gd name="T40" fmla="*/ 387 w 857"/>
              <a:gd name="T41" fmla="*/ 328 h 631"/>
              <a:gd name="T42" fmla="*/ 453 w 857"/>
              <a:gd name="T43" fmla="*/ 437 h 631"/>
              <a:gd name="T44" fmla="*/ 96 w 857"/>
              <a:gd name="T45" fmla="*/ 349 h 631"/>
              <a:gd name="T46" fmla="*/ 88 w 857"/>
              <a:gd name="T47" fmla="*/ 266 h 631"/>
              <a:gd name="T48" fmla="*/ 85 w 857"/>
              <a:gd name="T49" fmla="*/ 100 h 631"/>
              <a:gd name="T50" fmla="*/ 103 w 857"/>
              <a:gd name="T51" fmla="*/ 95 h 631"/>
              <a:gd name="T52" fmla="*/ 391 w 857"/>
              <a:gd name="T53" fmla="*/ 189 h 631"/>
              <a:gd name="T54" fmla="*/ 119 w 857"/>
              <a:gd name="T55" fmla="*/ 210 h 631"/>
              <a:gd name="T56" fmla="*/ 103 w 857"/>
              <a:gd name="T57" fmla="*/ 206 h 631"/>
              <a:gd name="T58" fmla="*/ 363 w 857"/>
              <a:gd name="T59" fmla="*/ 589 h 631"/>
              <a:gd name="T60" fmla="*/ 78 w 857"/>
              <a:gd name="T61" fmla="*/ 509 h 631"/>
              <a:gd name="T62" fmla="*/ 60 w 857"/>
              <a:gd name="T63" fmla="*/ 403 h 631"/>
              <a:gd name="T64" fmla="*/ 78 w 857"/>
              <a:gd name="T65" fmla="*/ 398 h 631"/>
              <a:gd name="T66" fmla="*/ 366 w 857"/>
              <a:gd name="T67" fmla="*/ 491 h 631"/>
              <a:gd name="T68" fmla="*/ 734 w 857"/>
              <a:gd name="T69" fmla="*/ 489 h 631"/>
              <a:gd name="T70" fmla="*/ 379 w 857"/>
              <a:gd name="T71" fmla="*/ 589 h 631"/>
              <a:gd name="T72" fmla="*/ 458 w 857"/>
              <a:gd name="T73" fmla="*/ 477 h 631"/>
              <a:gd name="T74" fmla="*/ 512 w 857"/>
              <a:gd name="T75" fmla="*/ 466 h 631"/>
              <a:gd name="T76" fmla="*/ 743 w 857"/>
              <a:gd name="T77" fmla="*/ 418 h 631"/>
              <a:gd name="T78" fmla="*/ 754 w 857"/>
              <a:gd name="T79" fmla="*/ 358 h 631"/>
              <a:gd name="T80" fmla="*/ 725 w 857"/>
              <a:gd name="T81" fmla="*/ 365 h 631"/>
              <a:gd name="T82" fmla="*/ 466 w 857"/>
              <a:gd name="T83" fmla="*/ 340 h 631"/>
              <a:gd name="T84" fmla="*/ 753 w 857"/>
              <a:gd name="T85" fmla="*/ 246 h 631"/>
              <a:gd name="T86" fmla="*/ 782 w 857"/>
              <a:gd name="T87" fmla="*/ 29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7" h="631">
                <a:moveTo>
                  <a:pt x="775" y="190"/>
                </a:moveTo>
                <a:cubicBezTo>
                  <a:pt x="771" y="166"/>
                  <a:pt x="771" y="123"/>
                  <a:pt x="794" y="109"/>
                </a:cubicBezTo>
                <a:cubicBezTo>
                  <a:pt x="794" y="109"/>
                  <a:pt x="795" y="109"/>
                  <a:pt x="795" y="108"/>
                </a:cubicBezTo>
                <a:cubicBezTo>
                  <a:pt x="814" y="102"/>
                  <a:pt x="826" y="94"/>
                  <a:pt x="816" y="83"/>
                </a:cubicBezTo>
                <a:cubicBezTo>
                  <a:pt x="541" y="0"/>
                  <a:pt x="541" y="0"/>
                  <a:pt x="541" y="0"/>
                </a:cubicBezTo>
                <a:cubicBezTo>
                  <a:pt x="95" y="62"/>
                  <a:pt x="95" y="62"/>
                  <a:pt x="95" y="62"/>
                </a:cubicBezTo>
                <a:cubicBezTo>
                  <a:pt x="95" y="62"/>
                  <a:pt x="44" y="69"/>
                  <a:pt x="49" y="148"/>
                </a:cubicBezTo>
                <a:cubicBezTo>
                  <a:pt x="51" y="191"/>
                  <a:pt x="65" y="213"/>
                  <a:pt x="77" y="223"/>
                </a:cubicBezTo>
                <a:cubicBezTo>
                  <a:pt x="40" y="234"/>
                  <a:pt x="40" y="234"/>
                  <a:pt x="40" y="234"/>
                </a:cubicBezTo>
                <a:cubicBezTo>
                  <a:pt x="30" y="245"/>
                  <a:pt x="43" y="254"/>
                  <a:pt x="61" y="260"/>
                </a:cubicBezTo>
                <a:cubicBezTo>
                  <a:pt x="62" y="260"/>
                  <a:pt x="62" y="260"/>
                  <a:pt x="63" y="261"/>
                </a:cubicBezTo>
                <a:cubicBezTo>
                  <a:pt x="85" y="275"/>
                  <a:pt x="85" y="317"/>
                  <a:pt x="82" y="342"/>
                </a:cubicBezTo>
                <a:cubicBezTo>
                  <a:pt x="0" y="365"/>
                  <a:pt x="29" y="373"/>
                  <a:pt x="29" y="373"/>
                </a:cubicBezTo>
                <a:cubicBezTo>
                  <a:pt x="47" y="377"/>
                  <a:pt x="47" y="377"/>
                  <a:pt x="47" y="377"/>
                </a:cubicBezTo>
                <a:cubicBezTo>
                  <a:pt x="34" y="388"/>
                  <a:pt x="22" y="410"/>
                  <a:pt x="24" y="451"/>
                </a:cubicBezTo>
                <a:cubicBezTo>
                  <a:pt x="29" y="530"/>
                  <a:pt x="71" y="536"/>
                  <a:pt x="71" y="536"/>
                </a:cubicBezTo>
                <a:cubicBezTo>
                  <a:pt x="362" y="631"/>
                  <a:pt x="362" y="631"/>
                  <a:pt x="362" y="631"/>
                </a:cubicBezTo>
                <a:cubicBezTo>
                  <a:pt x="803" y="524"/>
                  <a:pt x="803" y="524"/>
                  <a:pt x="803" y="524"/>
                </a:cubicBezTo>
                <a:cubicBezTo>
                  <a:pt x="803" y="524"/>
                  <a:pt x="832" y="517"/>
                  <a:pt x="750" y="493"/>
                </a:cubicBezTo>
                <a:cubicBezTo>
                  <a:pt x="747" y="469"/>
                  <a:pt x="746" y="426"/>
                  <a:pt x="769" y="412"/>
                </a:cubicBezTo>
                <a:cubicBezTo>
                  <a:pt x="770" y="412"/>
                  <a:pt x="770" y="411"/>
                  <a:pt x="770" y="411"/>
                </a:cubicBezTo>
                <a:cubicBezTo>
                  <a:pt x="789" y="405"/>
                  <a:pt x="802" y="397"/>
                  <a:pt x="792" y="386"/>
                </a:cubicBezTo>
                <a:cubicBezTo>
                  <a:pt x="773" y="380"/>
                  <a:pt x="773" y="380"/>
                  <a:pt x="773" y="380"/>
                </a:cubicBezTo>
                <a:cubicBezTo>
                  <a:pt x="785" y="372"/>
                  <a:pt x="805" y="352"/>
                  <a:pt x="808" y="300"/>
                </a:cubicBezTo>
                <a:cubicBezTo>
                  <a:pt x="810" y="264"/>
                  <a:pt x="800" y="243"/>
                  <a:pt x="789" y="230"/>
                </a:cubicBezTo>
                <a:cubicBezTo>
                  <a:pt x="827" y="221"/>
                  <a:pt x="827" y="221"/>
                  <a:pt x="827" y="221"/>
                </a:cubicBezTo>
                <a:cubicBezTo>
                  <a:pt x="827" y="221"/>
                  <a:pt x="857" y="214"/>
                  <a:pt x="775" y="190"/>
                </a:cubicBezTo>
                <a:close/>
                <a:moveTo>
                  <a:pt x="406" y="189"/>
                </a:moveTo>
                <a:cubicBezTo>
                  <a:pt x="480" y="174"/>
                  <a:pt x="480" y="174"/>
                  <a:pt x="480" y="174"/>
                </a:cubicBezTo>
                <a:cubicBezTo>
                  <a:pt x="731" y="123"/>
                  <a:pt x="731" y="123"/>
                  <a:pt x="731" y="123"/>
                </a:cubicBezTo>
                <a:cubicBezTo>
                  <a:pt x="768" y="115"/>
                  <a:pt x="768" y="115"/>
                  <a:pt x="768" y="115"/>
                </a:cubicBezTo>
                <a:cubicBezTo>
                  <a:pt x="756" y="137"/>
                  <a:pt x="757" y="167"/>
                  <a:pt x="759" y="186"/>
                </a:cubicBezTo>
                <a:cubicBezTo>
                  <a:pt x="759" y="190"/>
                  <a:pt x="759" y="194"/>
                  <a:pt x="760" y="197"/>
                </a:cubicBezTo>
                <a:cubicBezTo>
                  <a:pt x="719" y="207"/>
                  <a:pt x="719" y="207"/>
                  <a:pt x="719" y="207"/>
                </a:cubicBezTo>
                <a:cubicBezTo>
                  <a:pt x="403" y="286"/>
                  <a:pt x="403" y="286"/>
                  <a:pt x="403" y="286"/>
                </a:cubicBezTo>
                <a:lnTo>
                  <a:pt x="406" y="189"/>
                </a:lnTo>
                <a:close/>
                <a:moveTo>
                  <a:pt x="88" y="266"/>
                </a:moveTo>
                <a:cubicBezTo>
                  <a:pt x="126" y="274"/>
                  <a:pt x="126" y="274"/>
                  <a:pt x="126" y="274"/>
                </a:cubicBezTo>
                <a:cubicBezTo>
                  <a:pt x="366" y="324"/>
                  <a:pt x="366" y="324"/>
                  <a:pt x="366" y="324"/>
                </a:cubicBezTo>
                <a:cubicBezTo>
                  <a:pt x="387" y="328"/>
                  <a:pt x="387" y="328"/>
                  <a:pt x="387" y="328"/>
                </a:cubicBezTo>
                <a:cubicBezTo>
                  <a:pt x="387" y="328"/>
                  <a:pt x="387" y="328"/>
                  <a:pt x="387" y="328"/>
                </a:cubicBezTo>
                <a:cubicBezTo>
                  <a:pt x="387" y="328"/>
                  <a:pt x="387" y="328"/>
                  <a:pt x="387" y="328"/>
                </a:cubicBezTo>
                <a:cubicBezTo>
                  <a:pt x="450" y="341"/>
                  <a:pt x="450" y="341"/>
                  <a:pt x="450" y="341"/>
                </a:cubicBezTo>
                <a:cubicBezTo>
                  <a:pt x="453" y="437"/>
                  <a:pt x="453" y="437"/>
                  <a:pt x="453" y="437"/>
                </a:cubicBezTo>
                <a:cubicBezTo>
                  <a:pt x="128" y="357"/>
                  <a:pt x="128" y="357"/>
                  <a:pt x="128" y="357"/>
                </a:cubicBezTo>
                <a:cubicBezTo>
                  <a:pt x="96" y="349"/>
                  <a:pt x="96" y="349"/>
                  <a:pt x="96" y="349"/>
                </a:cubicBezTo>
                <a:cubicBezTo>
                  <a:pt x="97" y="346"/>
                  <a:pt x="97" y="342"/>
                  <a:pt x="98" y="337"/>
                </a:cubicBezTo>
                <a:cubicBezTo>
                  <a:pt x="100" y="318"/>
                  <a:pt x="100" y="288"/>
                  <a:pt x="88" y="266"/>
                </a:cubicBezTo>
                <a:close/>
                <a:moveTo>
                  <a:pt x="74" y="144"/>
                </a:moveTo>
                <a:cubicBezTo>
                  <a:pt x="73" y="123"/>
                  <a:pt x="77" y="108"/>
                  <a:pt x="85" y="100"/>
                </a:cubicBezTo>
                <a:cubicBezTo>
                  <a:pt x="90" y="95"/>
                  <a:pt x="95" y="94"/>
                  <a:pt x="99" y="94"/>
                </a:cubicBezTo>
                <a:cubicBezTo>
                  <a:pt x="101" y="94"/>
                  <a:pt x="103" y="95"/>
                  <a:pt x="103" y="95"/>
                </a:cubicBezTo>
                <a:cubicBezTo>
                  <a:pt x="295" y="157"/>
                  <a:pt x="295" y="157"/>
                  <a:pt x="295" y="157"/>
                </a:cubicBezTo>
                <a:cubicBezTo>
                  <a:pt x="391" y="189"/>
                  <a:pt x="391" y="189"/>
                  <a:pt x="391" y="189"/>
                </a:cubicBezTo>
                <a:cubicBezTo>
                  <a:pt x="388" y="286"/>
                  <a:pt x="388" y="286"/>
                  <a:pt x="388" y="286"/>
                </a:cubicBezTo>
                <a:cubicBezTo>
                  <a:pt x="119" y="210"/>
                  <a:pt x="119" y="210"/>
                  <a:pt x="119" y="210"/>
                </a:cubicBezTo>
                <a:cubicBezTo>
                  <a:pt x="105" y="206"/>
                  <a:pt x="105" y="206"/>
                  <a:pt x="105" y="206"/>
                </a:cubicBezTo>
                <a:cubicBezTo>
                  <a:pt x="104" y="206"/>
                  <a:pt x="103" y="206"/>
                  <a:pt x="103" y="206"/>
                </a:cubicBezTo>
                <a:cubicBezTo>
                  <a:pt x="102" y="206"/>
                  <a:pt x="75" y="204"/>
                  <a:pt x="74" y="144"/>
                </a:cubicBezTo>
                <a:close/>
                <a:moveTo>
                  <a:pt x="363" y="589"/>
                </a:moveTo>
                <a:cubicBezTo>
                  <a:pt x="80" y="509"/>
                  <a:pt x="80" y="509"/>
                  <a:pt x="80" y="509"/>
                </a:cubicBezTo>
                <a:cubicBezTo>
                  <a:pt x="80" y="509"/>
                  <a:pt x="79" y="509"/>
                  <a:pt x="78" y="509"/>
                </a:cubicBezTo>
                <a:cubicBezTo>
                  <a:pt x="77" y="509"/>
                  <a:pt x="51" y="506"/>
                  <a:pt x="49" y="447"/>
                </a:cubicBezTo>
                <a:cubicBezTo>
                  <a:pt x="49" y="426"/>
                  <a:pt x="53" y="411"/>
                  <a:pt x="60" y="403"/>
                </a:cubicBezTo>
                <a:cubicBezTo>
                  <a:pt x="65" y="398"/>
                  <a:pt x="71" y="397"/>
                  <a:pt x="75" y="397"/>
                </a:cubicBezTo>
                <a:cubicBezTo>
                  <a:pt x="77" y="397"/>
                  <a:pt x="78" y="398"/>
                  <a:pt x="78" y="398"/>
                </a:cubicBezTo>
                <a:cubicBezTo>
                  <a:pt x="78" y="398"/>
                  <a:pt x="78" y="398"/>
                  <a:pt x="78" y="398"/>
                </a:cubicBezTo>
                <a:cubicBezTo>
                  <a:pt x="366" y="491"/>
                  <a:pt x="366" y="491"/>
                  <a:pt x="366" y="491"/>
                </a:cubicBezTo>
                <a:lnTo>
                  <a:pt x="363" y="589"/>
                </a:lnTo>
                <a:close/>
                <a:moveTo>
                  <a:pt x="734" y="489"/>
                </a:moveTo>
                <a:cubicBezTo>
                  <a:pt x="734" y="493"/>
                  <a:pt x="735" y="497"/>
                  <a:pt x="735" y="500"/>
                </a:cubicBezTo>
                <a:cubicBezTo>
                  <a:pt x="379" y="589"/>
                  <a:pt x="379" y="589"/>
                  <a:pt x="379" y="589"/>
                </a:cubicBezTo>
                <a:cubicBezTo>
                  <a:pt x="382" y="492"/>
                  <a:pt x="382" y="492"/>
                  <a:pt x="382" y="492"/>
                </a:cubicBezTo>
                <a:cubicBezTo>
                  <a:pt x="458" y="477"/>
                  <a:pt x="458" y="477"/>
                  <a:pt x="458" y="477"/>
                </a:cubicBezTo>
                <a:cubicBezTo>
                  <a:pt x="469" y="479"/>
                  <a:pt x="469" y="479"/>
                  <a:pt x="469" y="479"/>
                </a:cubicBezTo>
                <a:cubicBezTo>
                  <a:pt x="512" y="466"/>
                  <a:pt x="512" y="466"/>
                  <a:pt x="512" y="466"/>
                </a:cubicBezTo>
                <a:cubicBezTo>
                  <a:pt x="706" y="426"/>
                  <a:pt x="706" y="426"/>
                  <a:pt x="706" y="426"/>
                </a:cubicBezTo>
                <a:cubicBezTo>
                  <a:pt x="743" y="418"/>
                  <a:pt x="743" y="418"/>
                  <a:pt x="743" y="418"/>
                </a:cubicBezTo>
                <a:cubicBezTo>
                  <a:pt x="731" y="440"/>
                  <a:pt x="732" y="470"/>
                  <a:pt x="734" y="489"/>
                </a:cubicBezTo>
                <a:close/>
                <a:moveTo>
                  <a:pt x="754" y="358"/>
                </a:moveTo>
                <a:cubicBezTo>
                  <a:pt x="753" y="358"/>
                  <a:pt x="752" y="358"/>
                  <a:pt x="752" y="358"/>
                </a:cubicBezTo>
                <a:cubicBezTo>
                  <a:pt x="725" y="365"/>
                  <a:pt x="725" y="365"/>
                  <a:pt x="725" y="365"/>
                </a:cubicBezTo>
                <a:cubicBezTo>
                  <a:pt x="469" y="437"/>
                  <a:pt x="469" y="437"/>
                  <a:pt x="469" y="437"/>
                </a:cubicBezTo>
                <a:cubicBezTo>
                  <a:pt x="466" y="340"/>
                  <a:pt x="466" y="340"/>
                  <a:pt x="466" y="340"/>
                </a:cubicBezTo>
                <a:cubicBezTo>
                  <a:pt x="550" y="313"/>
                  <a:pt x="550" y="313"/>
                  <a:pt x="550" y="313"/>
                </a:cubicBezTo>
                <a:cubicBezTo>
                  <a:pt x="753" y="246"/>
                  <a:pt x="753" y="246"/>
                  <a:pt x="753" y="246"/>
                </a:cubicBezTo>
                <a:cubicBezTo>
                  <a:pt x="753" y="246"/>
                  <a:pt x="764" y="244"/>
                  <a:pt x="772" y="252"/>
                </a:cubicBezTo>
                <a:cubicBezTo>
                  <a:pt x="779" y="260"/>
                  <a:pt x="783" y="275"/>
                  <a:pt x="782" y="296"/>
                </a:cubicBezTo>
                <a:cubicBezTo>
                  <a:pt x="781" y="355"/>
                  <a:pt x="755" y="357"/>
                  <a:pt x="754" y="35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78" name="组合 277"/>
          <p:cNvGrpSpPr/>
          <p:nvPr/>
        </p:nvGrpSpPr>
        <p:grpSpPr>
          <a:xfrm>
            <a:off x="1535929" y="5976966"/>
            <a:ext cx="358512" cy="308253"/>
            <a:chOff x="7448550" y="8523288"/>
            <a:chExt cx="2887663" cy="2482850"/>
          </a:xfrm>
          <a:solidFill>
            <a:srgbClr val="779F08"/>
          </a:solidFill>
        </p:grpSpPr>
        <p:sp>
          <p:nvSpPr>
            <p:cNvPr id="279" name="Freeform 256"/>
            <p:cNvSpPr>
              <a:spLocks/>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0" name="Freeform 257"/>
            <p:cNvSpPr>
              <a:spLocks/>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1" name="Freeform 258"/>
            <p:cNvSpPr>
              <a:spLocks/>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2" name="Freeform 259"/>
            <p:cNvSpPr>
              <a:spLocks/>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3" name="Freeform 260"/>
            <p:cNvSpPr>
              <a:spLocks/>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84" name="组合 283"/>
          <p:cNvGrpSpPr/>
          <p:nvPr/>
        </p:nvGrpSpPr>
        <p:grpSpPr>
          <a:xfrm>
            <a:off x="2987633" y="5983118"/>
            <a:ext cx="273764" cy="309815"/>
            <a:chOff x="9758363" y="3152775"/>
            <a:chExt cx="1543050" cy="1746251"/>
          </a:xfrm>
          <a:solidFill>
            <a:srgbClr val="779F08"/>
          </a:solidFill>
        </p:grpSpPr>
        <p:sp>
          <p:nvSpPr>
            <p:cNvPr id="285" name="Freeform 264"/>
            <p:cNvSpPr>
              <a:spLocks/>
            </p:cNvSpPr>
            <p:nvPr/>
          </p:nvSpPr>
          <p:spPr bwMode="auto">
            <a:xfrm>
              <a:off x="10075863" y="3414713"/>
              <a:ext cx="952500" cy="993775"/>
            </a:xfrm>
            <a:custGeom>
              <a:avLst/>
              <a:gdLst>
                <a:gd name="T0" fmla="*/ 73 w 299"/>
                <a:gd name="T1" fmla="*/ 312 h 312"/>
                <a:gd name="T2" fmla="*/ 3 w 299"/>
                <a:gd name="T3" fmla="*/ 241 h 312"/>
                <a:gd name="T4" fmla="*/ 3 w 299"/>
                <a:gd name="T5" fmla="*/ 221 h 312"/>
                <a:gd name="T6" fmla="*/ 219 w 299"/>
                <a:gd name="T7" fmla="*/ 0 h 312"/>
                <a:gd name="T8" fmla="*/ 299 w 299"/>
                <a:gd name="T9" fmla="*/ 82 h 312"/>
                <a:gd name="T10" fmla="*/ 73 w 299"/>
                <a:gd name="T11" fmla="*/ 312 h 312"/>
              </a:gdLst>
              <a:ahLst/>
              <a:cxnLst>
                <a:cxn ang="0">
                  <a:pos x="T0" y="T1"/>
                </a:cxn>
                <a:cxn ang="0">
                  <a:pos x="T2" y="T3"/>
                </a:cxn>
                <a:cxn ang="0">
                  <a:pos x="T4" y="T5"/>
                </a:cxn>
                <a:cxn ang="0">
                  <a:pos x="T6" y="T7"/>
                </a:cxn>
                <a:cxn ang="0">
                  <a:pos x="T8" y="T9"/>
                </a:cxn>
                <a:cxn ang="0">
                  <a:pos x="T10" y="T11"/>
                </a:cxn>
              </a:cxnLst>
              <a:rect l="0" t="0" r="r" b="b"/>
              <a:pathLst>
                <a:path w="299" h="312">
                  <a:moveTo>
                    <a:pt x="73" y="312"/>
                  </a:moveTo>
                  <a:cubicBezTo>
                    <a:pt x="49" y="287"/>
                    <a:pt x="25" y="265"/>
                    <a:pt x="3" y="241"/>
                  </a:cubicBezTo>
                  <a:cubicBezTo>
                    <a:pt x="0" y="237"/>
                    <a:pt x="0" y="225"/>
                    <a:pt x="3" y="221"/>
                  </a:cubicBezTo>
                  <a:cubicBezTo>
                    <a:pt x="75" y="147"/>
                    <a:pt x="147" y="73"/>
                    <a:pt x="219" y="0"/>
                  </a:cubicBezTo>
                  <a:cubicBezTo>
                    <a:pt x="249" y="31"/>
                    <a:pt x="275" y="57"/>
                    <a:pt x="299" y="82"/>
                  </a:cubicBezTo>
                  <a:cubicBezTo>
                    <a:pt x="227" y="156"/>
                    <a:pt x="151" y="233"/>
                    <a:pt x="73" y="3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6" name="Freeform 265"/>
            <p:cNvSpPr>
              <a:spLocks/>
            </p:cNvSpPr>
            <p:nvPr/>
          </p:nvSpPr>
          <p:spPr bwMode="auto">
            <a:xfrm>
              <a:off x="9758363" y="4754563"/>
              <a:ext cx="1355725" cy="144463"/>
            </a:xfrm>
            <a:custGeom>
              <a:avLst/>
              <a:gdLst>
                <a:gd name="T0" fmla="*/ 214 w 426"/>
                <a:gd name="T1" fmla="*/ 42 h 45"/>
                <a:gd name="T2" fmla="*/ 38 w 426"/>
                <a:gd name="T3" fmla="*/ 42 h 45"/>
                <a:gd name="T4" fmla="*/ 19 w 426"/>
                <a:gd name="T5" fmla="*/ 41 h 45"/>
                <a:gd name="T6" fmla="*/ 0 w 426"/>
                <a:gd name="T7" fmla="*/ 20 h 45"/>
                <a:gd name="T8" fmla="*/ 20 w 426"/>
                <a:gd name="T9" fmla="*/ 4 h 45"/>
                <a:gd name="T10" fmla="*/ 37 w 426"/>
                <a:gd name="T11" fmla="*/ 3 h 45"/>
                <a:gd name="T12" fmla="*/ 389 w 426"/>
                <a:gd name="T13" fmla="*/ 3 h 45"/>
                <a:gd name="T14" fmla="*/ 426 w 426"/>
                <a:gd name="T15" fmla="*/ 22 h 45"/>
                <a:gd name="T16" fmla="*/ 388 w 426"/>
                <a:gd name="T17" fmla="*/ 42 h 45"/>
                <a:gd name="T18" fmla="*/ 214 w 42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5">
                  <a:moveTo>
                    <a:pt x="214" y="42"/>
                  </a:moveTo>
                  <a:cubicBezTo>
                    <a:pt x="155" y="42"/>
                    <a:pt x="96" y="42"/>
                    <a:pt x="38" y="42"/>
                  </a:cubicBezTo>
                  <a:cubicBezTo>
                    <a:pt x="31" y="42"/>
                    <a:pt x="23" y="44"/>
                    <a:pt x="19" y="41"/>
                  </a:cubicBezTo>
                  <a:cubicBezTo>
                    <a:pt x="11" y="36"/>
                    <a:pt x="6" y="27"/>
                    <a:pt x="0" y="20"/>
                  </a:cubicBezTo>
                  <a:cubicBezTo>
                    <a:pt x="6" y="15"/>
                    <a:pt x="12" y="8"/>
                    <a:pt x="20" y="4"/>
                  </a:cubicBezTo>
                  <a:cubicBezTo>
                    <a:pt x="24" y="1"/>
                    <a:pt x="31" y="3"/>
                    <a:pt x="37" y="3"/>
                  </a:cubicBezTo>
                  <a:cubicBezTo>
                    <a:pt x="154" y="3"/>
                    <a:pt x="272" y="3"/>
                    <a:pt x="389" y="3"/>
                  </a:cubicBezTo>
                  <a:cubicBezTo>
                    <a:pt x="404" y="3"/>
                    <a:pt x="426" y="0"/>
                    <a:pt x="426" y="22"/>
                  </a:cubicBezTo>
                  <a:cubicBezTo>
                    <a:pt x="426" y="45"/>
                    <a:pt x="404" y="42"/>
                    <a:pt x="388" y="42"/>
                  </a:cubicBezTo>
                  <a:cubicBezTo>
                    <a:pt x="330" y="42"/>
                    <a:pt x="272" y="42"/>
                    <a:pt x="21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7" name="Freeform 266"/>
            <p:cNvSpPr>
              <a:spLocks/>
            </p:cNvSpPr>
            <p:nvPr/>
          </p:nvSpPr>
          <p:spPr bwMode="auto">
            <a:xfrm>
              <a:off x="10852150" y="3152775"/>
              <a:ext cx="449263" cy="458788"/>
            </a:xfrm>
            <a:custGeom>
              <a:avLst/>
              <a:gdLst>
                <a:gd name="T0" fmla="*/ 0 w 141"/>
                <a:gd name="T1" fmla="*/ 58 h 144"/>
                <a:gd name="T2" fmla="*/ 46 w 141"/>
                <a:gd name="T3" fmla="*/ 16 h 144"/>
                <a:gd name="T4" fmla="*/ 119 w 141"/>
                <a:gd name="T5" fmla="*/ 45 h 144"/>
                <a:gd name="T6" fmla="*/ 126 w 141"/>
                <a:gd name="T7" fmla="*/ 98 h 144"/>
                <a:gd name="T8" fmla="*/ 48 w 141"/>
                <a:gd name="T9" fmla="*/ 103 h 144"/>
                <a:gd name="T10" fmla="*/ 0 w 141"/>
                <a:gd name="T11" fmla="*/ 58 h 144"/>
              </a:gdLst>
              <a:ahLst/>
              <a:cxnLst>
                <a:cxn ang="0">
                  <a:pos x="T0" y="T1"/>
                </a:cxn>
                <a:cxn ang="0">
                  <a:pos x="T2" y="T3"/>
                </a:cxn>
                <a:cxn ang="0">
                  <a:pos x="T4" y="T5"/>
                </a:cxn>
                <a:cxn ang="0">
                  <a:pos x="T6" y="T7"/>
                </a:cxn>
                <a:cxn ang="0">
                  <a:pos x="T8" y="T9"/>
                </a:cxn>
                <a:cxn ang="0">
                  <a:pos x="T10" y="T11"/>
                </a:cxn>
              </a:cxnLst>
              <a:rect l="0" t="0" r="r" b="b"/>
              <a:pathLst>
                <a:path w="141" h="144">
                  <a:moveTo>
                    <a:pt x="0" y="58"/>
                  </a:moveTo>
                  <a:cubicBezTo>
                    <a:pt x="18" y="41"/>
                    <a:pt x="31" y="28"/>
                    <a:pt x="46" y="16"/>
                  </a:cubicBezTo>
                  <a:cubicBezTo>
                    <a:pt x="66" y="0"/>
                    <a:pt x="82" y="6"/>
                    <a:pt x="119" y="45"/>
                  </a:cubicBezTo>
                  <a:cubicBezTo>
                    <a:pt x="139" y="65"/>
                    <a:pt x="141" y="80"/>
                    <a:pt x="126" y="98"/>
                  </a:cubicBezTo>
                  <a:cubicBezTo>
                    <a:pt x="90" y="144"/>
                    <a:pt x="90" y="144"/>
                    <a:pt x="48" y="103"/>
                  </a:cubicBezTo>
                  <a:cubicBezTo>
                    <a:pt x="34" y="89"/>
                    <a:pt x="19" y="76"/>
                    <a:pt x="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8" name="Freeform 267"/>
            <p:cNvSpPr>
              <a:spLocks/>
            </p:cNvSpPr>
            <p:nvPr/>
          </p:nvSpPr>
          <p:spPr bwMode="auto">
            <a:xfrm>
              <a:off x="9837738" y="4238625"/>
              <a:ext cx="381000" cy="385763"/>
            </a:xfrm>
            <a:custGeom>
              <a:avLst/>
              <a:gdLst>
                <a:gd name="T0" fmla="*/ 44 w 120"/>
                <a:gd name="T1" fmla="*/ 0 h 121"/>
                <a:gd name="T2" fmla="*/ 120 w 120"/>
                <a:gd name="T3" fmla="*/ 76 h 121"/>
                <a:gd name="T4" fmla="*/ 5 w 120"/>
                <a:gd name="T5" fmla="*/ 121 h 121"/>
                <a:gd name="T6" fmla="*/ 0 w 120"/>
                <a:gd name="T7" fmla="*/ 118 h 121"/>
                <a:gd name="T8" fmla="*/ 44 w 120"/>
                <a:gd name="T9" fmla="*/ 0 h 121"/>
              </a:gdLst>
              <a:ahLst/>
              <a:cxnLst>
                <a:cxn ang="0">
                  <a:pos x="T0" y="T1"/>
                </a:cxn>
                <a:cxn ang="0">
                  <a:pos x="T2" y="T3"/>
                </a:cxn>
                <a:cxn ang="0">
                  <a:pos x="T4" y="T5"/>
                </a:cxn>
                <a:cxn ang="0">
                  <a:pos x="T6" y="T7"/>
                </a:cxn>
                <a:cxn ang="0">
                  <a:pos x="T8" y="T9"/>
                </a:cxn>
              </a:cxnLst>
              <a:rect l="0" t="0" r="r" b="b"/>
              <a:pathLst>
                <a:path w="120" h="121">
                  <a:moveTo>
                    <a:pt x="44" y="0"/>
                  </a:moveTo>
                  <a:cubicBezTo>
                    <a:pt x="70" y="26"/>
                    <a:pt x="94" y="51"/>
                    <a:pt x="120" y="76"/>
                  </a:cubicBezTo>
                  <a:cubicBezTo>
                    <a:pt x="82" y="91"/>
                    <a:pt x="44" y="106"/>
                    <a:pt x="5" y="121"/>
                  </a:cubicBezTo>
                  <a:cubicBezTo>
                    <a:pt x="4" y="120"/>
                    <a:pt x="2" y="119"/>
                    <a:pt x="0" y="118"/>
                  </a:cubicBezTo>
                  <a:cubicBezTo>
                    <a:pt x="15" y="79"/>
                    <a:pt x="30" y="39"/>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89" name="组合 288"/>
          <p:cNvGrpSpPr/>
          <p:nvPr/>
        </p:nvGrpSpPr>
        <p:grpSpPr>
          <a:xfrm>
            <a:off x="2613963" y="5975739"/>
            <a:ext cx="296532" cy="313567"/>
            <a:chOff x="-3760788" y="5786438"/>
            <a:chExt cx="1630363" cy="1724025"/>
          </a:xfrm>
          <a:solidFill>
            <a:srgbClr val="779F08"/>
          </a:solidFill>
        </p:grpSpPr>
        <p:sp>
          <p:nvSpPr>
            <p:cNvPr id="290" name="Freeform 268"/>
            <p:cNvSpPr>
              <a:spLocks noEditPoints="1"/>
            </p:cNvSpPr>
            <p:nvPr/>
          </p:nvSpPr>
          <p:spPr bwMode="auto">
            <a:xfrm>
              <a:off x="-3305175" y="5786438"/>
              <a:ext cx="719138" cy="1724025"/>
            </a:xfrm>
            <a:custGeom>
              <a:avLst/>
              <a:gdLst>
                <a:gd name="T0" fmla="*/ 138 w 226"/>
                <a:gd name="T1" fmla="*/ 38 h 541"/>
                <a:gd name="T2" fmla="*/ 141 w 226"/>
                <a:gd name="T3" fmla="*/ 27 h 541"/>
                <a:gd name="T4" fmla="*/ 114 w 226"/>
                <a:gd name="T5" fmla="*/ 0 h 541"/>
                <a:gd name="T6" fmla="*/ 88 w 226"/>
                <a:gd name="T7" fmla="*/ 27 h 541"/>
                <a:gd name="T8" fmla="*/ 90 w 226"/>
                <a:gd name="T9" fmla="*/ 37 h 541"/>
                <a:gd name="T10" fmla="*/ 0 w 226"/>
                <a:gd name="T11" fmla="*/ 286 h 541"/>
                <a:gd name="T12" fmla="*/ 113 w 226"/>
                <a:gd name="T13" fmla="*/ 541 h 541"/>
                <a:gd name="T14" fmla="*/ 226 w 226"/>
                <a:gd name="T15" fmla="*/ 286 h 541"/>
                <a:gd name="T16" fmla="*/ 138 w 226"/>
                <a:gd name="T17" fmla="*/ 38 h 541"/>
                <a:gd name="T18" fmla="*/ 113 w 226"/>
                <a:gd name="T19" fmla="*/ 530 h 541"/>
                <a:gd name="T20" fmla="*/ 11 w 226"/>
                <a:gd name="T21" fmla="*/ 286 h 541"/>
                <a:gd name="T22" fmla="*/ 96 w 226"/>
                <a:gd name="T23" fmla="*/ 46 h 541"/>
                <a:gd name="T24" fmla="*/ 114 w 226"/>
                <a:gd name="T25" fmla="*/ 53 h 541"/>
                <a:gd name="T26" fmla="*/ 132 w 226"/>
                <a:gd name="T27" fmla="*/ 46 h 541"/>
                <a:gd name="T28" fmla="*/ 215 w 226"/>
                <a:gd name="T29" fmla="*/ 286 h 541"/>
                <a:gd name="T30" fmla="*/ 113 w 226"/>
                <a:gd name="T31" fmla="*/ 53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541">
                  <a:moveTo>
                    <a:pt x="138" y="38"/>
                  </a:moveTo>
                  <a:cubicBezTo>
                    <a:pt x="140" y="34"/>
                    <a:pt x="141" y="31"/>
                    <a:pt x="141" y="27"/>
                  </a:cubicBezTo>
                  <a:cubicBezTo>
                    <a:pt x="141" y="12"/>
                    <a:pt x="129" y="0"/>
                    <a:pt x="114" y="0"/>
                  </a:cubicBezTo>
                  <a:cubicBezTo>
                    <a:pt x="100" y="0"/>
                    <a:pt x="88" y="12"/>
                    <a:pt x="88" y="27"/>
                  </a:cubicBezTo>
                  <a:cubicBezTo>
                    <a:pt x="88" y="30"/>
                    <a:pt x="89" y="34"/>
                    <a:pt x="90" y="37"/>
                  </a:cubicBezTo>
                  <a:cubicBezTo>
                    <a:pt x="38" y="60"/>
                    <a:pt x="0" y="161"/>
                    <a:pt x="0" y="286"/>
                  </a:cubicBezTo>
                  <a:cubicBezTo>
                    <a:pt x="0" y="429"/>
                    <a:pt x="50" y="541"/>
                    <a:pt x="113" y="541"/>
                  </a:cubicBezTo>
                  <a:cubicBezTo>
                    <a:pt x="177" y="541"/>
                    <a:pt x="226" y="429"/>
                    <a:pt x="226" y="286"/>
                  </a:cubicBezTo>
                  <a:cubicBezTo>
                    <a:pt x="226" y="163"/>
                    <a:pt x="189" y="63"/>
                    <a:pt x="138" y="38"/>
                  </a:cubicBezTo>
                  <a:close/>
                  <a:moveTo>
                    <a:pt x="113" y="530"/>
                  </a:moveTo>
                  <a:cubicBezTo>
                    <a:pt x="57" y="530"/>
                    <a:pt x="11" y="421"/>
                    <a:pt x="11" y="286"/>
                  </a:cubicBezTo>
                  <a:cubicBezTo>
                    <a:pt x="11" y="165"/>
                    <a:pt x="48" y="65"/>
                    <a:pt x="96" y="46"/>
                  </a:cubicBezTo>
                  <a:cubicBezTo>
                    <a:pt x="101" y="50"/>
                    <a:pt x="107" y="53"/>
                    <a:pt x="114" y="53"/>
                  </a:cubicBezTo>
                  <a:cubicBezTo>
                    <a:pt x="121" y="53"/>
                    <a:pt x="127" y="50"/>
                    <a:pt x="132" y="46"/>
                  </a:cubicBezTo>
                  <a:cubicBezTo>
                    <a:pt x="179" y="67"/>
                    <a:pt x="215" y="167"/>
                    <a:pt x="215" y="286"/>
                  </a:cubicBezTo>
                  <a:cubicBezTo>
                    <a:pt x="215" y="421"/>
                    <a:pt x="170" y="530"/>
                    <a:pt x="113" y="5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1" name="Freeform 269"/>
            <p:cNvSpPr>
              <a:spLocks noEditPoints="1"/>
            </p:cNvSpPr>
            <p:nvPr/>
          </p:nvSpPr>
          <p:spPr bwMode="auto">
            <a:xfrm>
              <a:off x="-3741738" y="6089650"/>
              <a:ext cx="1611313" cy="1155700"/>
            </a:xfrm>
            <a:custGeom>
              <a:avLst/>
              <a:gdLst>
                <a:gd name="T0" fmla="*/ 474 w 506"/>
                <a:gd name="T1" fmla="*/ 55 h 363"/>
                <a:gd name="T2" fmla="*/ 197 w 506"/>
                <a:gd name="T3" fmla="*/ 87 h 363"/>
                <a:gd name="T4" fmla="*/ 27 w 506"/>
                <a:gd name="T5" fmla="*/ 288 h 363"/>
                <a:gd name="T6" fmla="*/ 17 w 506"/>
                <a:gd name="T7" fmla="*/ 292 h 363"/>
                <a:gd name="T8" fmla="*/ 7 w 506"/>
                <a:gd name="T9" fmla="*/ 328 h 363"/>
                <a:gd name="T10" fmla="*/ 43 w 506"/>
                <a:gd name="T11" fmla="*/ 337 h 363"/>
                <a:gd name="T12" fmla="*/ 51 w 506"/>
                <a:gd name="T13" fmla="*/ 330 h 363"/>
                <a:gd name="T14" fmla="*/ 312 w 506"/>
                <a:gd name="T15" fmla="*/ 281 h 363"/>
                <a:gd name="T16" fmla="*/ 474 w 506"/>
                <a:gd name="T17" fmla="*/ 55 h 363"/>
                <a:gd name="T18" fmla="*/ 306 w 506"/>
                <a:gd name="T19" fmla="*/ 272 h 363"/>
                <a:gd name="T20" fmla="*/ 56 w 506"/>
                <a:gd name="T21" fmla="*/ 320 h 363"/>
                <a:gd name="T22" fmla="*/ 53 w 506"/>
                <a:gd name="T23" fmla="*/ 301 h 363"/>
                <a:gd name="T24" fmla="*/ 38 w 506"/>
                <a:gd name="T25" fmla="*/ 290 h 363"/>
                <a:gd name="T26" fmla="*/ 203 w 506"/>
                <a:gd name="T27" fmla="*/ 96 h 363"/>
                <a:gd name="T28" fmla="*/ 465 w 506"/>
                <a:gd name="T29" fmla="*/ 60 h 363"/>
                <a:gd name="T30" fmla="*/ 306 w 506"/>
                <a:gd name="T31" fmla="*/ 27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6" h="363">
                  <a:moveTo>
                    <a:pt x="474" y="55"/>
                  </a:moveTo>
                  <a:cubicBezTo>
                    <a:pt x="442" y="0"/>
                    <a:pt x="320" y="14"/>
                    <a:pt x="197" y="87"/>
                  </a:cubicBezTo>
                  <a:cubicBezTo>
                    <a:pt x="91" y="149"/>
                    <a:pt x="23" y="232"/>
                    <a:pt x="27" y="288"/>
                  </a:cubicBezTo>
                  <a:cubicBezTo>
                    <a:pt x="24" y="289"/>
                    <a:pt x="20" y="290"/>
                    <a:pt x="17" y="292"/>
                  </a:cubicBezTo>
                  <a:cubicBezTo>
                    <a:pt x="4" y="299"/>
                    <a:pt x="0" y="315"/>
                    <a:pt x="7" y="328"/>
                  </a:cubicBezTo>
                  <a:cubicBezTo>
                    <a:pt x="15" y="341"/>
                    <a:pt x="31" y="345"/>
                    <a:pt x="43" y="337"/>
                  </a:cubicBezTo>
                  <a:cubicBezTo>
                    <a:pt x="46" y="335"/>
                    <a:pt x="49" y="333"/>
                    <a:pt x="51" y="330"/>
                  </a:cubicBezTo>
                  <a:cubicBezTo>
                    <a:pt x="97" y="363"/>
                    <a:pt x="204" y="345"/>
                    <a:pt x="312" y="281"/>
                  </a:cubicBezTo>
                  <a:cubicBezTo>
                    <a:pt x="435" y="209"/>
                    <a:pt x="506" y="109"/>
                    <a:pt x="474" y="55"/>
                  </a:cubicBezTo>
                  <a:close/>
                  <a:moveTo>
                    <a:pt x="306" y="272"/>
                  </a:moveTo>
                  <a:cubicBezTo>
                    <a:pt x="202" y="333"/>
                    <a:pt x="97" y="352"/>
                    <a:pt x="56" y="320"/>
                  </a:cubicBezTo>
                  <a:cubicBezTo>
                    <a:pt x="57" y="314"/>
                    <a:pt x="56" y="307"/>
                    <a:pt x="53" y="301"/>
                  </a:cubicBezTo>
                  <a:cubicBezTo>
                    <a:pt x="49" y="296"/>
                    <a:pt x="44" y="292"/>
                    <a:pt x="38" y="290"/>
                  </a:cubicBezTo>
                  <a:cubicBezTo>
                    <a:pt x="32" y="238"/>
                    <a:pt x="100" y="156"/>
                    <a:pt x="203" y="96"/>
                  </a:cubicBezTo>
                  <a:cubicBezTo>
                    <a:pt x="319" y="28"/>
                    <a:pt x="436" y="12"/>
                    <a:pt x="465" y="60"/>
                  </a:cubicBezTo>
                  <a:cubicBezTo>
                    <a:pt x="493" y="109"/>
                    <a:pt x="422" y="204"/>
                    <a:pt x="306"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2" name="Freeform 270"/>
            <p:cNvSpPr>
              <a:spLocks noEditPoints="1"/>
            </p:cNvSpPr>
            <p:nvPr/>
          </p:nvSpPr>
          <p:spPr bwMode="auto">
            <a:xfrm>
              <a:off x="-3760788" y="6054725"/>
              <a:ext cx="1589088" cy="1187450"/>
            </a:xfrm>
            <a:custGeom>
              <a:avLst/>
              <a:gdLst>
                <a:gd name="T0" fmla="*/ 483 w 499"/>
                <a:gd name="T1" fmla="*/ 307 h 373"/>
                <a:gd name="T2" fmla="*/ 473 w 499"/>
                <a:gd name="T3" fmla="*/ 303 h 373"/>
                <a:gd name="T4" fmla="*/ 310 w 499"/>
                <a:gd name="T5" fmla="*/ 94 h 373"/>
                <a:gd name="T6" fmla="*/ 34 w 499"/>
                <a:gd name="T7" fmla="*/ 54 h 373"/>
                <a:gd name="T8" fmla="*/ 190 w 499"/>
                <a:gd name="T9" fmla="*/ 285 h 373"/>
                <a:gd name="T10" fmla="*/ 447 w 499"/>
                <a:gd name="T11" fmla="*/ 343 h 373"/>
                <a:gd name="T12" fmla="*/ 455 w 499"/>
                <a:gd name="T13" fmla="*/ 351 h 373"/>
                <a:gd name="T14" fmla="*/ 491 w 499"/>
                <a:gd name="T15" fmla="*/ 343 h 373"/>
                <a:gd name="T16" fmla="*/ 483 w 499"/>
                <a:gd name="T17" fmla="*/ 307 h 373"/>
                <a:gd name="T18" fmla="*/ 195 w 499"/>
                <a:gd name="T19" fmla="*/ 276 h 373"/>
                <a:gd name="T20" fmla="*/ 43 w 499"/>
                <a:gd name="T21" fmla="*/ 60 h 373"/>
                <a:gd name="T22" fmla="*/ 304 w 499"/>
                <a:gd name="T23" fmla="*/ 103 h 373"/>
                <a:gd name="T24" fmla="*/ 462 w 499"/>
                <a:gd name="T25" fmla="*/ 304 h 373"/>
                <a:gd name="T26" fmla="*/ 447 w 499"/>
                <a:gd name="T27" fmla="*/ 315 h 373"/>
                <a:gd name="T28" fmla="*/ 443 w 499"/>
                <a:gd name="T29" fmla="*/ 333 h 373"/>
                <a:gd name="T30" fmla="*/ 195 w 499"/>
                <a:gd name="T31" fmla="*/ 27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373">
                  <a:moveTo>
                    <a:pt x="483" y="307"/>
                  </a:moveTo>
                  <a:cubicBezTo>
                    <a:pt x="480" y="305"/>
                    <a:pt x="477" y="304"/>
                    <a:pt x="473" y="303"/>
                  </a:cubicBezTo>
                  <a:cubicBezTo>
                    <a:pt x="481" y="247"/>
                    <a:pt x="416" y="161"/>
                    <a:pt x="310" y="94"/>
                  </a:cubicBezTo>
                  <a:cubicBezTo>
                    <a:pt x="189" y="18"/>
                    <a:pt x="68" y="0"/>
                    <a:pt x="34" y="54"/>
                  </a:cubicBezTo>
                  <a:cubicBezTo>
                    <a:pt x="0" y="108"/>
                    <a:pt x="69" y="209"/>
                    <a:pt x="190" y="285"/>
                  </a:cubicBezTo>
                  <a:cubicBezTo>
                    <a:pt x="294" y="351"/>
                    <a:pt x="399" y="373"/>
                    <a:pt x="447" y="343"/>
                  </a:cubicBezTo>
                  <a:cubicBezTo>
                    <a:pt x="449" y="346"/>
                    <a:pt x="452" y="349"/>
                    <a:pt x="455" y="351"/>
                  </a:cubicBezTo>
                  <a:cubicBezTo>
                    <a:pt x="467" y="359"/>
                    <a:pt x="484" y="355"/>
                    <a:pt x="491" y="343"/>
                  </a:cubicBezTo>
                  <a:cubicBezTo>
                    <a:pt x="499" y="331"/>
                    <a:pt x="495" y="315"/>
                    <a:pt x="483" y="307"/>
                  </a:cubicBezTo>
                  <a:close/>
                  <a:moveTo>
                    <a:pt x="195" y="276"/>
                  </a:moveTo>
                  <a:cubicBezTo>
                    <a:pt x="81" y="205"/>
                    <a:pt x="13" y="107"/>
                    <a:pt x="43" y="60"/>
                  </a:cubicBezTo>
                  <a:cubicBezTo>
                    <a:pt x="73" y="12"/>
                    <a:pt x="190" y="32"/>
                    <a:pt x="304" y="103"/>
                  </a:cubicBezTo>
                  <a:cubicBezTo>
                    <a:pt x="407" y="168"/>
                    <a:pt x="472" y="252"/>
                    <a:pt x="462" y="304"/>
                  </a:cubicBezTo>
                  <a:cubicBezTo>
                    <a:pt x="456" y="305"/>
                    <a:pt x="450" y="309"/>
                    <a:pt x="447" y="315"/>
                  </a:cubicBezTo>
                  <a:cubicBezTo>
                    <a:pt x="443" y="321"/>
                    <a:pt x="442" y="327"/>
                    <a:pt x="443" y="333"/>
                  </a:cubicBezTo>
                  <a:cubicBezTo>
                    <a:pt x="400" y="362"/>
                    <a:pt x="296" y="340"/>
                    <a:pt x="195"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3" name="Freeform 271"/>
            <p:cNvSpPr>
              <a:spLocks noEditPoints="1"/>
            </p:cNvSpPr>
            <p:nvPr/>
          </p:nvSpPr>
          <p:spPr bwMode="auto">
            <a:xfrm>
              <a:off x="-3067050" y="6516688"/>
              <a:ext cx="246063" cy="366713"/>
            </a:xfrm>
            <a:custGeom>
              <a:avLst/>
              <a:gdLst>
                <a:gd name="T0" fmla="*/ 0 w 77"/>
                <a:gd name="T1" fmla="*/ 115 h 115"/>
                <a:gd name="T2" fmla="*/ 0 w 77"/>
                <a:gd name="T3" fmla="*/ 111 h 115"/>
                <a:gd name="T4" fmla="*/ 5 w 77"/>
                <a:gd name="T5" fmla="*/ 111 h 115"/>
                <a:gd name="T6" fmla="*/ 10 w 77"/>
                <a:gd name="T7" fmla="*/ 109 h 115"/>
                <a:gd name="T8" fmla="*/ 11 w 77"/>
                <a:gd name="T9" fmla="*/ 105 h 115"/>
                <a:gd name="T10" fmla="*/ 11 w 77"/>
                <a:gd name="T11" fmla="*/ 9 h 115"/>
                <a:gd name="T12" fmla="*/ 10 w 77"/>
                <a:gd name="T13" fmla="*/ 5 h 115"/>
                <a:gd name="T14" fmla="*/ 5 w 77"/>
                <a:gd name="T15" fmla="*/ 4 h 115"/>
                <a:gd name="T16" fmla="*/ 1 w 77"/>
                <a:gd name="T17" fmla="*/ 4 h 115"/>
                <a:gd name="T18" fmla="*/ 1 w 77"/>
                <a:gd name="T19" fmla="*/ 0 h 115"/>
                <a:gd name="T20" fmla="*/ 40 w 77"/>
                <a:gd name="T21" fmla="*/ 0 h 115"/>
                <a:gd name="T22" fmla="*/ 64 w 77"/>
                <a:gd name="T23" fmla="*/ 6 h 115"/>
                <a:gd name="T24" fmla="*/ 71 w 77"/>
                <a:gd name="T25" fmla="*/ 26 h 115"/>
                <a:gd name="T26" fmla="*/ 67 w 77"/>
                <a:gd name="T27" fmla="*/ 42 h 115"/>
                <a:gd name="T28" fmla="*/ 51 w 77"/>
                <a:gd name="T29" fmla="*/ 52 h 115"/>
                <a:gd name="T30" fmla="*/ 71 w 77"/>
                <a:gd name="T31" fmla="*/ 66 h 115"/>
                <a:gd name="T32" fmla="*/ 77 w 77"/>
                <a:gd name="T33" fmla="*/ 85 h 115"/>
                <a:gd name="T34" fmla="*/ 67 w 77"/>
                <a:gd name="T35" fmla="*/ 107 h 115"/>
                <a:gd name="T36" fmla="*/ 42 w 77"/>
                <a:gd name="T37" fmla="*/ 115 h 115"/>
                <a:gd name="T38" fmla="*/ 0 w 77"/>
                <a:gd name="T39" fmla="*/ 115 h 115"/>
                <a:gd name="T40" fmla="*/ 60 w 77"/>
                <a:gd name="T41" fmla="*/ 26 h 115"/>
                <a:gd name="T42" fmla="*/ 53 w 77"/>
                <a:gd name="T43" fmla="*/ 9 h 115"/>
                <a:gd name="T44" fmla="*/ 36 w 77"/>
                <a:gd name="T45" fmla="*/ 4 h 115"/>
                <a:gd name="T46" fmla="*/ 28 w 77"/>
                <a:gd name="T47" fmla="*/ 4 h 115"/>
                <a:gd name="T48" fmla="*/ 23 w 77"/>
                <a:gd name="T49" fmla="*/ 5 h 115"/>
                <a:gd name="T50" fmla="*/ 22 w 77"/>
                <a:gd name="T51" fmla="*/ 9 h 115"/>
                <a:gd name="T52" fmla="*/ 22 w 77"/>
                <a:gd name="T53" fmla="*/ 51 h 115"/>
                <a:gd name="T54" fmla="*/ 39 w 77"/>
                <a:gd name="T55" fmla="*/ 51 h 115"/>
                <a:gd name="T56" fmla="*/ 53 w 77"/>
                <a:gd name="T57" fmla="*/ 45 h 115"/>
                <a:gd name="T58" fmla="*/ 60 w 77"/>
                <a:gd name="T59" fmla="*/ 26 h 115"/>
                <a:gd name="T60" fmla="*/ 40 w 77"/>
                <a:gd name="T61" fmla="*/ 111 h 115"/>
                <a:gd name="T62" fmla="*/ 58 w 77"/>
                <a:gd name="T63" fmla="*/ 104 h 115"/>
                <a:gd name="T64" fmla="*/ 64 w 77"/>
                <a:gd name="T65" fmla="*/ 84 h 115"/>
                <a:gd name="T66" fmla="*/ 57 w 77"/>
                <a:gd name="T67" fmla="*/ 62 h 115"/>
                <a:gd name="T68" fmla="*/ 37 w 77"/>
                <a:gd name="T69" fmla="*/ 55 h 115"/>
                <a:gd name="T70" fmla="*/ 22 w 77"/>
                <a:gd name="T71" fmla="*/ 55 h 115"/>
                <a:gd name="T72" fmla="*/ 22 w 77"/>
                <a:gd name="T73" fmla="*/ 105 h 115"/>
                <a:gd name="T74" fmla="*/ 23 w 77"/>
                <a:gd name="T75" fmla="*/ 109 h 115"/>
                <a:gd name="T76" fmla="*/ 28 w 77"/>
                <a:gd name="T77" fmla="*/ 111 h 115"/>
                <a:gd name="T78" fmla="*/ 40 w 77"/>
                <a:gd name="T79"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15">
                  <a:moveTo>
                    <a:pt x="0" y="115"/>
                  </a:moveTo>
                  <a:cubicBezTo>
                    <a:pt x="0" y="111"/>
                    <a:pt x="0" y="111"/>
                    <a:pt x="0" y="111"/>
                  </a:cubicBezTo>
                  <a:cubicBezTo>
                    <a:pt x="5" y="111"/>
                    <a:pt x="5" y="111"/>
                    <a:pt x="5" y="111"/>
                  </a:cubicBezTo>
                  <a:cubicBezTo>
                    <a:pt x="7" y="111"/>
                    <a:pt x="9" y="110"/>
                    <a:pt x="10" y="109"/>
                  </a:cubicBezTo>
                  <a:cubicBezTo>
                    <a:pt x="11" y="108"/>
                    <a:pt x="11" y="107"/>
                    <a:pt x="11" y="105"/>
                  </a:cubicBezTo>
                  <a:cubicBezTo>
                    <a:pt x="11" y="9"/>
                    <a:pt x="11" y="9"/>
                    <a:pt x="11" y="9"/>
                  </a:cubicBezTo>
                  <a:cubicBezTo>
                    <a:pt x="11" y="8"/>
                    <a:pt x="11" y="6"/>
                    <a:pt x="10" y="5"/>
                  </a:cubicBezTo>
                  <a:cubicBezTo>
                    <a:pt x="9" y="5"/>
                    <a:pt x="7" y="4"/>
                    <a:pt x="5" y="4"/>
                  </a:cubicBezTo>
                  <a:cubicBezTo>
                    <a:pt x="1" y="4"/>
                    <a:pt x="1" y="4"/>
                    <a:pt x="1" y="4"/>
                  </a:cubicBezTo>
                  <a:cubicBezTo>
                    <a:pt x="1" y="0"/>
                    <a:pt x="1" y="0"/>
                    <a:pt x="1" y="0"/>
                  </a:cubicBezTo>
                  <a:cubicBezTo>
                    <a:pt x="40" y="0"/>
                    <a:pt x="40" y="0"/>
                    <a:pt x="40" y="0"/>
                  </a:cubicBezTo>
                  <a:cubicBezTo>
                    <a:pt x="51" y="0"/>
                    <a:pt x="58" y="2"/>
                    <a:pt x="64" y="6"/>
                  </a:cubicBezTo>
                  <a:cubicBezTo>
                    <a:pt x="69" y="11"/>
                    <a:pt x="71" y="17"/>
                    <a:pt x="71" y="26"/>
                  </a:cubicBezTo>
                  <a:cubicBezTo>
                    <a:pt x="71" y="32"/>
                    <a:pt x="70" y="38"/>
                    <a:pt x="67" y="42"/>
                  </a:cubicBezTo>
                  <a:cubicBezTo>
                    <a:pt x="65" y="46"/>
                    <a:pt x="59" y="49"/>
                    <a:pt x="51" y="52"/>
                  </a:cubicBezTo>
                  <a:cubicBezTo>
                    <a:pt x="61" y="55"/>
                    <a:pt x="68" y="60"/>
                    <a:pt x="71" y="66"/>
                  </a:cubicBezTo>
                  <a:cubicBezTo>
                    <a:pt x="75" y="71"/>
                    <a:pt x="77" y="78"/>
                    <a:pt x="77" y="85"/>
                  </a:cubicBezTo>
                  <a:cubicBezTo>
                    <a:pt x="77" y="94"/>
                    <a:pt x="74" y="101"/>
                    <a:pt x="67" y="107"/>
                  </a:cubicBezTo>
                  <a:cubicBezTo>
                    <a:pt x="61" y="112"/>
                    <a:pt x="53" y="115"/>
                    <a:pt x="42" y="115"/>
                  </a:cubicBezTo>
                  <a:lnTo>
                    <a:pt x="0" y="115"/>
                  </a:lnTo>
                  <a:close/>
                  <a:moveTo>
                    <a:pt x="60" y="26"/>
                  </a:moveTo>
                  <a:cubicBezTo>
                    <a:pt x="60" y="18"/>
                    <a:pt x="58" y="12"/>
                    <a:pt x="53" y="9"/>
                  </a:cubicBezTo>
                  <a:cubicBezTo>
                    <a:pt x="49" y="6"/>
                    <a:pt x="43" y="4"/>
                    <a:pt x="36" y="4"/>
                  </a:cubicBezTo>
                  <a:cubicBezTo>
                    <a:pt x="28" y="4"/>
                    <a:pt x="28" y="4"/>
                    <a:pt x="28" y="4"/>
                  </a:cubicBezTo>
                  <a:cubicBezTo>
                    <a:pt x="26" y="4"/>
                    <a:pt x="24" y="5"/>
                    <a:pt x="23" y="5"/>
                  </a:cubicBezTo>
                  <a:cubicBezTo>
                    <a:pt x="22" y="6"/>
                    <a:pt x="22" y="8"/>
                    <a:pt x="22" y="9"/>
                  </a:cubicBezTo>
                  <a:cubicBezTo>
                    <a:pt x="22" y="51"/>
                    <a:pt x="22" y="51"/>
                    <a:pt x="22" y="51"/>
                  </a:cubicBezTo>
                  <a:cubicBezTo>
                    <a:pt x="39" y="51"/>
                    <a:pt x="39" y="51"/>
                    <a:pt x="39" y="51"/>
                  </a:cubicBezTo>
                  <a:cubicBezTo>
                    <a:pt x="44" y="51"/>
                    <a:pt x="49" y="49"/>
                    <a:pt x="53" y="45"/>
                  </a:cubicBezTo>
                  <a:cubicBezTo>
                    <a:pt x="58" y="41"/>
                    <a:pt x="60" y="35"/>
                    <a:pt x="60" y="26"/>
                  </a:cubicBezTo>
                  <a:close/>
                  <a:moveTo>
                    <a:pt x="40" y="111"/>
                  </a:moveTo>
                  <a:cubicBezTo>
                    <a:pt x="47" y="111"/>
                    <a:pt x="53" y="108"/>
                    <a:pt x="58" y="104"/>
                  </a:cubicBezTo>
                  <a:cubicBezTo>
                    <a:pt x="62" y="99"/>
                    <a:pt x="64" y="92"/>
                    <a:pt x="64" y="84"/>
                  </a:cubicBezTo>
                  <a:cubicBezTo>
                    <a:pt x="64" y="74"/>
                    <a:pt x="62" y="67"/>
                    <a:pt x="57" y="62"/>
                  </a:cubicBezTo>
                  <a:cubicBezTo>
                    <a:pt x="53" y="57"/>
                    <a:pt x="46" y="55"/>
                    <a:pt x="37" y="55"/>
                  </a:cubicBezTo>
                  <a:cubicBezTo>
                    <a:pt x="22" y="55"/>
                    <a:pt x="22" y="55"/>
                    <a:pt x="22" y="55"/>
                  </a:cubicBezTo>
                  <a:cubicBezTo>
                    <a:pt x="22" y="105"/>
                    <a:pt x="22" y="105"/>
                    <a:pt x="22" y="105"/>
                  </a:cubicBezTo>
                  <a:cubicBezTo>
                    <a:pt x="22" y="107"/>
                    <a:pt x="22" y="108"/>
                    <a:pt x="23" y="109"/>
                  </a:cubicBezTo>
                  <a:cubicBezTo>
                    <a:pt x="24" y="110"/>
                    <a:pt x="26" y="111"/>
                    <a:pt x="28" y="111"/>
                  </a:cubicBezTo>
                  <a:lnTo>
                    <a:pt x="4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4" name="Rectangle 272"/>
            <p:cNvSpPr>
              <a:spLocks noChangeArrowheads="1"/>
            </p:cNvSpPr>
            <p:nvPr/>
          </p:nvSpPr>
          <p:spPr bwMode="auto">
            <a:xfrm>
              <a:off x="-3009900" y="6475413"/>
              <a:ext cx="127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5" name="Rectangle 273"/>
            <p:cNvSpPr>
              <a:spLocks noChangeArrowheads="1"/>
            </p:cNvSpPr>
            <p:nvPr/>
          </p:nvSpPr>
          <p:spPr bwMode="auto">
            <a:xfrm>
              <a:off x="-2936875" y="6475413"/>
              <a:ext cx="95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6" name="Rectangle 274"/>
            <p:cNvSpPr>
              <a:spLocks noChangeArrowheads="1"/>
            </p:cNvSpPr>
            <p:nvPr/>
          </p:nvSpPr>
          <p:spPr bwMode="auto">
            <a:xfrm>
              <a:off x="-3013075"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7" name="Rectangle 275"/>
            <p:cNvSpPr>
              <a:spLocks noChangeArrowheads="1"/>
            </p:cNvSpPr>
            <p:nvPr/>
          </p:nvSpPr>
          <p:spPr bwMode="auto">
            <a:xfrm>
              <a:off x="-2940050"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98" name="组合 297"/>
          <p:cNvGrpSpPr/>
          <p:nvPr/>
        </p:nvGrpSpPr>
        <p:grpSpPr>
          <a:xfrm>
            <a:off x="431199" y="4655838"/>
            <a:ext cx="533879" cy="310190"/>
            <a:chOff x="8283012" y="4785467"/>
            <a:chExt cx="1355725" cy="757237"/>
          </a:xfrm>
          <a:solidFill>
            <a:srgbClr val="779F08"/>
          </a:solidFill>
        </p:grpSpPr>
        <p:sp>
          <p:nvSpPr>
            <p:cNvPr id="299" name="Oval 307"/>
            <p:cNvSpPr>
              <a:spLocks noChangeArrowheads="1"/>
            </p:cNvSpPr>
            <p:nvPr/>
          </p:nvSpPr>
          <p:spPr bwMode="auto">
            <a:xfrm>
              <a:off x="9116450" y="4826742"/>
              <a:ext cx="439738" cy="441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0" name="Freeform 308"/>
            <p:cNvSpPr>
              <a:spLocks/>
            </p:cNvSpPr>
            <p:nvPr/>
          </p:nvSpPr>
          <p:spPr bwMode="auto">
            <a:xfrm>
              <a:off x="8408425" y="4785467"/>
              <a:ext cx="793750" cy="566737"/>
            </a:xfrm>
            <a:custGeom>
              <a:avLst/>
              <a:gdLst>
                <a:gd name="T0" fmla="*/ 141 w 248"/>
                <a:gd name="T1" fmla="*/ 94 h 176"/>
                <a:gd name="T2" fmla="*/ 55 w 248"/>
                <a:gd name="T3" fmla="*/ 156 h 176"/>
                <a:gd name="T4" fmla="*/ 67 w 248"/>
                <a:gd name="T5" fmla="*/ 155 h 176"/>
                <a:gd name="T6" fmla="*/ 107 w 248"/>
                <a:gd name="T7" fmla="*/ 170 h 176"/>
                <a:gd name="T8" fmla="*/ 120 w 248"/>
                <a:gd name="T9" fmla="*/ 176 h 176"/>
                <a:gd name="T10" fmla="*/ 134 w 248"/>
                <a:gd name="T11" fmla="*/ 170 h 176"/>
                <a:gd name="T12" fmla="*/ 173 w 248"/>
                <a:gd name="T13" fmla="*/ 155 h 176"/>
                <a:gd name="T14" fmla="*/ 213 w 248"/>
                <a:gd name="T15" fmla="*/ 170 h 176"/>
                <a:gd name="T16" fmla="*/ 226 w 248"/>
                <a:gd name="T17" fmla="*/ 176 h 176"/>
                <a:gd name="T18" fmla="*/ 239 w 248"/>
                <a:gd name="T19" fmla="*/ 170 h 176"/>
                <a:gd name="T20" fmla="*/ 248 w 248"/>
                <a:gd name="T21" fmla="*/ 163 h 176"/>
                <a:gd name="T22" fmla="*/ 188 w 248"/>
                <a:gd name="T23" fmla="*/ 61 h 176"/>
                <a:gd name="T24" fmla="*/ 106 w 248"/>
                <a:gd name="T25" fmla="*/ 0 h 176"/>
                <a:gd name="T26" fmla="*/ 12 w 248"/>
                <a:gd name="T27" fmla="*/ 27 h 176"/>
                <a:gd name="T28" fmla="*/ 0 w 248"/>
                <a:gd name="T29" fmla="*/ 81 h 176"/>
                <a:gd name="T30" fmla="*/ 98 w 248"/>
                <a:gd name="T31" fmla="*/ 62 h 176"/>
                <a:gd name="T32" fmla="*/ 141 w 248"/>
                <a:gd name="T33" fmla="*/ 9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76">
                  <a:moveTo>
                    <a:pt x="141" y="94"/>
                  </a:moveTo>
                  <a:cubicBezTo>
                    <a:pt x="55" y="156"/>
                    <a:pt x="55" y="156"/>
                    <a:pt x="55" y="156"/>
                  </a:cubicBezTo>
                  <a:cubicBezTo>
                    <a:pt x="59" y="155"/>
                    <a:pt x="63" y="155"/>
                    <a:pt x="67" y="155"/>
                  </a:cubicBezTo>
                  <a:cubicBezTo>
                    <a:pt x="88" y="155"/>
                    <a:pt x="100" y="164"/>
                    <a:pt x="107" y="170"/>
                  </a:cubicBezTo>
                  <a:cubicBezTo>
                    <a:pt x="113" y="174"/>
                    <a:pt x="115" y="176"/>
                    <a:pt x="120" y="176"/>
                  </a:cubicBezTo>
                  <a:cubicBezTo>
                    <a:pt x="126" y="176"/>
                    <a:pt x="128" y="174"/>
                    <a:pt x="134" y="170"/>
                  </a:cubicBezTo>
                  <a:cubicBezTo>
                    <a:pt x="141" y="164"/>
                    <a:pt x="153" y="155"/>
                    <a:pt x="173" y="155"/>
                  </a:cubicBezTo>
                  <a:cubicBezTo>
                    <a:pt x="194" y="155"/>
                    <a:pt x="205" y="164"/>
                    <a:pt x="213" y="170"/>
                  </a:cubicBezTo>
                  <a:cubicBezTo>
                    <a:pt x="218" y="174"/>
                    <a:pt x="220" y="176"/>
                    <a:pt x="226" y="176"/>
                  </a:cubicBezTo>
                  <a:cubicBezTo>
                    <a:pt x="232" y="176"/>
                    <a:pt x="234" y="174"/>
                    <a:pt x="239" y="170"/>
                  </a:cubicBezTo>
                  <a:cubicBezTo>
                    <a:pt x="242" y="168"/>
                    <a:pt x="245" y="166"/>
                    <a:pt x="248" y="163"/>
                  </a:cubicBezTo>
                  <a:cubicBezTo>
                    <a:pt x="188" y="61"/>
                    <a:pt x="188" y="61"/>
                    <a:pt x="188" y="61"/>
                  </a:cubicBezTo>
                  <a:cubicBezTo>
                    <a:pt x="106" y="0"/>
                    <a:pt x="106" y="0"/>
                    <a:pt x="106" y="0"/>
                  </a:cubicBezTo>
                  <a:cubicBezTo>
                    <a:pt x="12" y="27"/>
                    <a:pt x="12" y="27"/>
                    <a:pt x="12" y="27"/>
                  </a:cubicBezTo>
                  <a:cubicBezTo>
                    <a:pt x="0" y="81"/>
                    <a:pt x="0" y="81"/>
                    <a:pt x="0" y="81"/>
                  </a:cubicBezTo>
                  <a:cubicBezTo>
                    <a:pt x="98" y="62"/>
                    <a:pt x="98" y="62"/>
                    <a:pt x="98" y="62"/>
                  </a:cubicBezTo>
                  <a:lnTo>
                    <a:pt x="141"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1" name="Freeform 309"/>
            <p:cNvSpPr>
              <a:spLocks/>
            </p:cNvSpPr>
            <p:nvPr/>
          </p:nvSpPr>
          <p:spPr bwMode="auto">
            <a:xfrm>
              <a:off x="8283012" y="5336329"/>
              <a:ext cx="1355725" cy="206375"/>
            </a:xfrm>
            <a:custGeom>
              <a:avLst/>
              <a:gdLst>
                <a:gd name="T0" fmla="*/ 383 w 423"/>
                <a:gd name="T1" fmla="*/ 16 h 64"/>
                <a:gd name="T2" fmla="*/ 370 w 423"/>
                <a:gd name="T3" fmla="*/ 22 h 64"/>
                <a:gd name="T4" fmla="*/ 357 w 423"/>
                <a:gd name="T5" fmla="*/ 16 h 64"/>
                <a:gd name="T6" fmla="*/ 317 w 423"/>
                <a:gd name="T7" fmla="*/ 0 h 64"/>
                <a:gd name="T8" fmla="*/ 277 w 423"/>
                <a:gd name="T9" fmla="*/ 16 h 64"/>
                <a:gd name="T10" fmla="*/ 264 w 423"/>
                <a:gd name="T11" fmla="*/ 22 h 64"/>
                <a:gd name="T12" fmla="*/ 251 w 423"/>
                <a:gd name="T13" fmla="*/ 16 h 64"/>
                <a:gd name="T14" fmla="*/ 211 w 423"/>
                <a:gd name="T15" fmla="*/ 0 h 64"/>
                <a:gd name="T16" fmla="*/ 171 w 423"/>
                <a:gd name="T17" fmla="*/ 16 h 64"/>
                <a:gd name="T18" fmla="*/ 158 w 423"/>
                <a:gd name="T19" fmla="*/ 22 h 64"/>
                <a:gd name="T20" fmla="*/ 145 w 423"/>
                <a:gd name="T21" fmla="*/ 16 h 64"/>
                <a:gd name="T22" fmla="*/ 105 w 423"/>
                <a:gd name="T23" fmla="*/ 0 h 64"/>
                <a:gd name="T24" fmla="*/ 66 w 423"/>
                <a:gd name="T25" fmla="*/ 16 h 64"/>
                <a:gd name="T26" fmla="*/ 52 w 423"/>
                <a:gd name="T27" fmla="*/ 22 h 64"/>
                <a:gd name="T28" fmla="*/ 39 w 423"/>
                <a:gd name="T29" fmla="*/ 16 h 64"/>
                <a:gd name="T30" fmla="*/ 0 w 423"/>
                <a:gd name="T31" fmla="*/ 0 h 64"/>
                <a:gd name="T32" fmla="*/ 0 w 423"/>
                <a:gd name="T33" fmla="*/ 43 h 64"/>
                <a:gd name="T34" fmla="*/ 13 w 423"/>
                <a:gd name="T35" fmla="*/ 49 h 64"/>
                <a:gd name="T36" fmla="*/ 52 w 423"/>
                <a:gd name="T37" fmla="*/ 64 h 64"/>
                <a:gd name="T38" fmla="*/ 92 w 423"/>
                <a:gd name="T39" fmla="*/ 49 h 64"/>
                <a:gd name="T40" fmla="*/ 105 w 423"/>
                <a:gd name="T41" fmla="*/ 43 h 64"/>
                <a:gd name="T42" fmla="*/ 119 w 423"/>
                <a:gd name="T43" fmla="*/ 49 h 64"/>
                <a:gd name="T44" fmla="*/ 158 w 423"/>
                <a:gd name="T45" fmla="*/ 64 h 64"/>
                <a:gd name="T46" fmla="*/ 198 w 423"/>
                <a:gd name="T47" fmla="*/ 49 h 64"/>
                <a:gd name="T48" fmla="*/ 211 w 423"/>
                <a:gd name="T49" fmla="*/ 43 h 64"/>
                <a:gd name="T50" fmla="*/ 224 w 423"/>
                <a:gd name="T51" fmla="*/ 49 h 64"/>
                <a:gd name="T52" fmla="*/ 264 w 423"/>
                <a:gd name="T53" fmla="*/ 64 h 64"/>
                <a:gd name="T54" fmla="*/ 304 w 423"/>
                <a:gd name="T55" fmla="*/ 49 h 64"/>
                <a:gd name="T56" fmla="*/ 317 w 423"/>
                <a:gd name="T57" fmla="*/ 43 h 64"/>
                <a:gd name="T58" fmla="*/ 330 w 423"/>
                <a:gd name="T59" fmla="*/ 49 h 64"/>
                <a:gd name="T60" fmla="*/ 370 w 423"/>
                <a:gd name="T61" fmla="*/ 64 h 64"/>
                <a:gd name="T62" fmla="*/ 409 w 423"/>
                <a:gd name="T63" fmla="*/ 49 h 64"/>
                <a:gd name="T64" fmla="*/ 423 w 423"/>
                <a:gd name="T65" fmla="*/ 43 h 64"/>
                <a:gd name="T66" fmla="*/ 423 w 423"/>
                <a:gd name="T67" fmla="*/ 0 h 64"/>
                <a:gd name="T68" fmla="*/ 383 w 423"/>
                <a:gd name="T69"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3" h="64">
                  <a:moveTo>
                    <a:pt x="383" y="16"/>
                  </a:moveTo>
                  <a:cubicBezTo>
                    <a:pt x="377" y="20"/>
                    <a:pt x="376" y="22"/>
                    <a:pt x="370" y="22"/>
                  </a:cubicBezTo>
                  <a:cubicBezTo>
                    <a:pt x="364" y="22"/>
                    <a:pt x="362" y="20"/>
                    <a:pt x="357" y="16"/>
                  </a:cubicBezTo>
                  <a:cubicBezTo>
                    <a:pt x="349" y="10"/>
                    <a:pt x="338" y="0"/>
                    <a:pt x="317" y="0"/>
                  </a:cubicBezTo>
                  <a:cubicBezTo>
                    <a:pt x="296" y="0"/>
                    <a:pt x="285" y="10"/>
                    <a:pt x="277" y="16"/>
                  </a:cubicBezTo>
                  <a:cubicBezTo>
                    <a:pt x="272" y="20"/>
                    <a:pt x="270" y="22"/>
                    <a:pt x="264" y="22"/>
                  </a:cubicBezTo>
                  <a:cubicBezTo>
                    <a:pt x="258" y="22"/>
                    <a:pt x="256" y="20"/>
                    <a:pt x="251" y="16"/>
                  </a:cubicBezTo>
                  <a:cubicBezTo>
                    <a:pt x="243" y="10"/>
                    <a:pt x="232" y="0"/>
                    <a:pt x="211" y="0"/>
                  </a:cubicBezTo>
                  <a:cubicBezTo>
                    <a:pt x="190" y="0"/>
                    <a:pt x="179" y="10"/>
                    <a:pt x="171" y="16"/>
                  </a:cubicBezTo>
                  <a:cubicBezTo>
                    <a:pt x="166" y="20"/>
                    <a:pt x="164" y="22"/>
                    <a:pt x="158" y="22"/>
                  </a:cubicBezTo>
                  <a:cubicBezTo>
                    <a:pt x="152" y="22"/>
                    <a:pt x="151" y="20"/>
                    <a:pt x="145" y="16"/>
                  </a:cubicBezTo>
                  <a:cubicBezTo>
                    <a:pt x="137" y="10"/>
                    <a:pt x="126" y="0"/>
                    <a:pt x="105" y="0"/>
                  </a:cubicBezTo>
                  <a:cubicBezTo>
                    <a:pt x="85" y="0"/>
                    <a:pt x="73" y="10"/>
                    <a:pt x="66" y="16"/>
                  </a:cubicBezTo>
                  <a:cubicBezTo>
                    <a:pt x="60" y="20"/>
                    <a:pt x="58" y="22"/>
                    <a:pt x="52" y="22"/>
                  </a:cubicBezTo>
                  <a:cubicBezTo>
                    <a:pt x="47" y="22"/>
                    <a:pt x="45" y="20"/>
                    <a:pt x="39" y="16"/>
                  </a:cubicBezTo>
                  <a:cubicBezTo>
                    <a:pt x="32" y="10"/>
                    <a:pt x="20" y="0"/>
                    <a:pt x="0" y="0"/>
                  </a:cubicBezTo>
                  <a:cubicBezTo>
                    <a:pt x="0" y="43"/>
                    <a:pt x="0" y="43"/>
                    <a:pt x="0" y="43"/>
                  </a:cubicBezTo>
                  <a:cubicBezTo>
                    <a:pt x="5" y="43"/>
                    <a:pt x="7" y="44"/>
                    <a:pt x="13" y="49"/>
                  </a:cubicBezTo>
                  <a:cubicBezTo>
                    <a:pt x="20" y="55"/>
                    <a:pt x="32" y="64"/>
                    <a:pt x="52" y="64"/>
                  </a:cubicBezTo>
                  <a:cubicBezTo>
                    <a:pt x="73" y="64"/>
                    <a:pt x="85" y="55"/>
                    <a:pt x="92" y="49"/>
                  </a:cubicBezTo>
                  <a:cubicBezTo>
                    <a:pt x="98" y="44"/>
                    <a:pt x="100" y="43"/>
                    <a:pt x="105" y="43"/>
                  </a:cubicBezTo>
                  <a:cubicBezTo>
                    <a:pt x="111" y="43"/>
                    <a:pt x="113" y="44"/>
                    <a:pt x="119" y="49"/>
                  </a:cubicBezTo>
                  <a:cubicBezTo>
                    <a:pt x="126" y="55"/>
                    <a:pt x="138" y="64"/>
                    <a:pt x="158" y="64"/>
                  </a:cubicBezTo>
                  <a:cubicBezTo>
                    <a:pt x="179" y="64"/>
                    <a:pt x="190" y="55"/>
                    <a:pt x="198" y="49"/>
                  </a:cubicBezTo>
                  <a:cubicBezTo>
                    <a:pt x="203" y="44"/>
                    <a:pt x="205" y="43"/>
                    <a:pt x="211" y="43"/>
                  </a:cubicBezTo>
                  <a:cubicBezTo>
                    <a:pt x="217" y="43"/>
                    <a:pt x="219" y="44"/>
                    <a:pt x="224" y="49"/>
                  </a:cubicBezTo>
                  <a:cubicBezTo>
                    <a:pt x="232" y="55"/>
                    <a:pt x="243" y="64"/>
                    <a:pt x="264" y="64"/>
                  </a:cubicBezTo>
                  <a:cubicBezTo>
                    <a:pt x="285" y="64"/>
                    <a:pt x="296" y="55"/>
                    <a:pt x="304" y="49"/>
                  </a:cubicBezTo>
                  <a:cubicBezTo>
                    <a:pt x="309" y="44"/>
                    <a:pt x="311" y="43"/>
                    <a:pt x="317" y="43"/>
                  </a:cubicBezTo>
                  <a:cubicBezTo>
                    <a:pt x="323" y="43"/>
                    <a:pt x="325" y="44"/>
                    <a:pt x="330" y="49"/>
                  </a:cubicBezTo>
                  <a:cubicBezTo>
                    <a:pt x="338" y="55"/>
                    <a:pt x="349" y="64"/>
                    <a:pt x="370" y="64"/>
                  </a:cubicBezTo>
                  <a:cubicBezTo>
                    <a:pt x="390" y="64"/>
                    <a:pt x="402" y="55"/>
                    <a:pt x="409" y="49"/>
                  </a:cubicBezTo>
                  <a:cubicBezTo>
                    <a:pt x="415" y="44"/>
                    <a:pt x="417" y="43"/>
                    <a:pt x="423" y="43"/>
                  </a:cubicBezTo>
                  <a:cubicBezTo>
                    <a:pt x="423" y="0"/>
                    <a:pt x="423" y="0"/>
                    <a:pt x="423" y="0"/>
                  </a:cubicBezTo>
                  <a:cubicBezTo>
                    <a:pt x="402" y="0"/>
                    <a:pt x="391" y="10"/>
                    <a:pt x="38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302" name="组合 301"/>
          <p:cNvGrpSpPr/>
          <p:nvPr/>
        </p:nvGrpSpPr>
        <p:grpSpPr>
          <a:xfrm>
            <a:off x="3688336" y="5978996"/>
            <a:ext cx="286638" cy="306223"/>
            <a:chOff x="4716463" y="7718425"/>
            <a:chExt cx="766762" cy="819150"/>
          </a:xfrm>
          <a:solidFill>
            <a:srgbClr val="779F08"/>
          </a:solidFill>
        </p:grpSpPr>
        <p:sp>
          <p:nvSpPr>
            <p:cNvPr id="303" name="Freeform 5"/>
            <p:cNvSpPr>
              <a:spLocks/>
            </p:cNvSpPr>
            <p:nvPr/>
          </p:nvSpPr>
          <p:spPr bwMode="auto">
            <a:xfrm>
              <a:off x="4716463" y="7875588"/>
              <a:ext cx="544512" cy="485775"/>
            </a:xfrm>
            <a:custGeom>
              <a:avLst/>
              <a:gdLst>
                <a:gd name="T0" fmla="*/ 118 w 169"/>
                <a:gd name="T1" fmla="*/ 55 h 151"/>
                <a:gd name="T2" fmla="*/ 96 w 169"/>
                <a:gd name="T3" fmla="*/ 27 h 151"/>
                <a:gd name="T4" fmla="*/ 136 w 169"/>
                <a:gd name="T5" fmla="*/ 35 h 151"/>
                <a:gd name="T6" fmla="*/ 149 w 169"/>
                <a:gd name="T7" fmla="*/ 28 h 151"/>
                <a:gd name="T8" fmla="*/ 148 w 169"/>
                <a:gd name="T9" fmla="*/ 19 h 151"/>
                <a:gd name="T10" fmla="*/ 141 w 169"/>
                <a:gd name="T11" fmla="*/ 14 h 151"/>
                <a:gd name="T12" fmla="*/ 80 w 169"/>
                <a:gd name="T13" fmla="*/ 1 h 151"/>
                <a:gd name="T14" fmla="*/ 66 w 169"/>
                <a:gd name="T15" fmla="*/ 0 h 151"/>
                <a:gd name="T16" fmla="*/ 9 w 169"/>
                <a:gd name="T17" fmla="*/ 8 h 151"/>
                <a:gd name="T18" fmla="*/ 2 w 169"/>
                <a:gd name="T19" fmla="*/ 12 h 151"/>
                <a:gd name="T20" fmla="*/ 0 w 169"/>
                <a:gd name="T21" fmla="*/ 21 h 151"/>
                <a:gd name="T22" fmla="*/ 1 w 169"/>
                <a:gd name="T23" fmla="*/ 21 h 151"/>
                <a:gd name="T24" fmla="*/ 13 w 169"/>
                <a:gd name="T25" fmla="*/ 29 h 151"/>
                <a:gd name="T26" fmla="*/ 55 w 169"/>
                <a:gd name="T27" fmla="*/ 23 h 151"/>
                <a:gd name="T28" fmla="*/ 85 w 169"/>
                <a:gd name="T29" fmla="*/ 76 h 151"/>
                <a:gd name="T30" fmla="*/ 71 w 169"/>
                <a:gd name="T31" fmla="*/ 122 h 151"/>
                <a:gd name="T32" fmla="*/ 169 w 169"/>
                <a:gd name="T33" fmla="*/ 51 h 151"/>
                <a:gd name="T34" fmla="*/ 118 w 169"/>
                <a:gd name="T35"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51">
                  <a:moveTo>
                    <a:pt x="118" y="55"/>
                  </a:moveTo>
                  <a:cubicBezTo>
                    <a:pt x="109" y="47"/>
                    <a:pt x="101" y="37"/>
                    <a:pt x="96" y="27"/>
                  </a:cubicBezTo>
                  <a:cubicBezTo>
                    <a:pt x="109" y="30"/>
                    <a:pt x="123" y="32"/>
                    <a:pt x="136" y="35"/>
                  </a:cubicBezTo>
                  <a:cubicBezTo>
                    <a:pt x="142" y="36"/>
                    <a:pt x="148" y="33"/>
                    <a:pt x="149" y="28"/>
                  </a:cubicBezTo>
                  <a:cubicBezTo>
                    <a:pt x="150" y="25"/>
                    <a:pt x="150" y="22"/>
                    <a:pt x="148" y="19"/>
                  </a:cubicBezTo>
                  <a:cubicBezTo>
                    <a:pt x="147" y="16"/>
                    <a:pt x="144" y="15"/>
                    <a:pt x="141" y="14"/>
                  </a:cubicBezTo>
                  <a:cubicBezTo>
                    <a:pt x="121" y="10"/>
                    <a:pt x="101" y="5"/>
                    <a:pt x="80" y="1"/>
                  </a:cubicBezTo>
                  <a:cubicBezTo>
                    <a:pt x="75" y="0"/>
                    <a:pt x="69" y="0"/>
                    <a:pt x="66" y="0"/>
                  </a:cubicBezTo>
                  <a:cubicBezTo>
                    <a:pt x="47" y="2"/>
                    <a:pt x="28" y="5"/>
                    <a:pt x="9" y="8"/>
                  </a:cubicBezTo>
                  <a:cubicBezTo>
                    <a:pt x="6" y="8"/>
                    <a:pt x="4" y="10"/>
                    <a:pt x="2" y="12"/>
                  </a:cubicBezTo>
                  <a:cubicBezTo>
                    <a:pt x="0" y="15"/>
                    <a:pt x="0" y="18"/>
                    <a:pt x="0" y="21"/>
                  </a:cubicBezTo>
                  <a:cubicBezTo>
                    <a:pt x="0" y="21"/>
                    <a:pt x="0" y="21"/>
                    <a:pt x="1" y="21"/>
                  </a:cubicBezTo>
                  <a:cubicBezTo>
                    <a:pt x="2" y="26"/>
                    <a:pt x="7" y="30"/>
                    <a:pt x="13" y="29"/>
                  </a:cubicBezTo>
                  <a:cubicBezTo>
                    <a:pt x="27" y="27"/>
                    <a:pt x="41" y="25"/>
                    <a:pt x="55" y="23"/>
                  </a:cubicBezTo>
                  <a:cubicBezTo>
                    <a:pt x="58" y="43"/>
                    <a:pt x="72" y="67"/>
                    <a:pt x="85" y="76"/>
                  </a:cubicBezTo>
                  <a:cubicBezTo>
                    <a:pt x="71" y="122"/>
                    <a:pt x="71" y="122"/>
                    <a:pt x="71" y="122"/>
                  </a:cubicBezTo>
                  <a:cubicBezTo>
                    <a:pt x="71" y="122"/>
                    <a:pt x="169" y="151"/>
                    <a:pt x="169" y="51"/>
                  </a:cubicBezTo>
                  <a:lnTo>
                    <a:pt x="11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4" name="Freeform 6"/>
            <p:cNvSpPr>
              <a:spLocks/>
            </p:cNvSpPr>
            <p:nvPr/>
          </p:nvSpPr>
          <p:spPr bwMode="auto">
            <a:xfrm>
              <a:off x="5029200" y="8296275"/>
              <a:ext cx="71437" cy="241300"/>
            </a:xfrm>
            <a:custGeom>
              <a:avLst/>
              <a:gdLst>
                <a:gd name="T0" fmla="*/ 0 w 22"/>
                <a:gd name="T1" fmla="*/ 1 h 75"/>
                <a:gd name="T2" fmla="*/ 0 w 22"/>
                <a:gd name="T3" fmla="*/ 19 h 75"/>
                <a:gd name="T4" fmla="*/ 0 w 22"/>
                <a:gd name="T5" fmla="*/ 62 h 75"/>
                <a:gd name="T6" fmla="*/ 22 w 22"/>
                <a:gd name="T7" fmla="*/ 62 h 75"/>
                <a:gd name="T8" fmla="*/ 22 w 22"/>
                <a:gd name="T9" fmla="*/ 0 h 75"/>
                <a:gd name="T10" fmla="*/ 4 w 22"/>
                <a:gd name="T11" fmla="*/ 1 h 75"/>
                <a:gd name="T12" fmla="*/ 0 w 22"/>
                <a:gd name="T13" fmla="*/ 1 h 75"/>
              </a:gdLst>
              <a:ahLst/>
              <a:cxnLst>
                <a:cxn ang="0">
                  <a:pos x="T0" y="T1"/>
                </a:cxn>
                <a:cxn ang="0">
                  <a:pos x="T2" y="T3"/>
                </a:cxn>
                <a:cxn ang="0">
                  <a:pos x="T4" y="T5"/>
                </a:cxn>
                <a:cxn ang="0">
                  <a:pos x="T6" y="T7"/>
                </a:cxn>
                <a:cxn ang="0">
                  <a:pos x="T8" y="T9"/>
                </a:cxn>
                <a:cxn ang="0">
                  <a:pos x="T10" y="T11"/>
                </a:cxn>
                <a:cxn ang="0">
                  <a:pos x="T12" y="T13"/>
                </a:cxn>
              </a:cxnLst>
              <a:rect l="0" t="0" r="r" b="b"/>
              <a:pathLst>
                <a:path w="22" h="75">
                  <a:moveTo>
                    <a:pt x="0" y="1"/>
                  </a:moveTo>
                  <a:cubicBezTo>
                    <a:pt x="0" y="7"/>
                    <a:pt x="0" y="13"/>
                    <a:pt x="0" y="19"/>
                  </a:cubicBezTo>
                  <a:cubicBezTo>
                    <a:pt x="0" y="33"/>
                    <a:pt x="0" y="47"/>
                    <a:pt x="0" y="62"/>
                  </a:cubicBezTo>
                  <a:cubicBezTo>
                    <a:pt x="0" y="75"/>
                    <a:pt x="22" y="75"/>
                    <a:pt x="22" y="62"/>
                  </a:cubicBezTo>
                  <a:cubicBezTo>
                    <a:pt x="22" y="0"/>
                    <a:pt x="22" y="0"/>
                    <a:pt x="22" y="0"/>
                  </a:cubicBezTo>
                  <a:cubicBezTo>
                    <a:pt x="16" y="1"/>
                    <a:pt x="10" y="1"/>
                    <a:pt x="4"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5" name="Freeform 7"/>
            <p:cNvSpPr>
              <a:spLocks/>
            </p:cNvSpPr>
            <p:nvPr/>
          </p:nvSpPr>
          <p:spPr bwMode="auto">
            <a:xfrm>
              <a:off x="5267325" y="8001000"/>
              <a:ext cx="215900" cy="141288"/>
            </a:xfrm>
            <a:custGeom>
              <a:avLst/>
              <a:gdLst>
                <a:gd name="T0" fmla="*/ 47 w 67"/>
                <a:gd name="T1" fmla="*/ 5 h 44"/>
                <a:gd name="T2" fmla="*/ 3 w 67"/>
                <a:gd name="T3" fmla="*/ 20 h 44"/>
                <a:gd name="T4" fmla="*/ 0 w 67"/>
                <a:gd name="T5" fmla="*/ 44 h 44"/>
                <a:gd name="T6" fmla="*/ 53 w 67"/>
                <a:gd name="T7" fmla="*/ 25 h 44"/>
                <a:gd name="T8" fmla="*/ 47 w 67"/>
                <a:gd name="T9" fmla="*/ 5 h 44"/>
              </a:gdLst>
              <a:ahLst/>
              <a:cxnLst>
                <a:cxn ang="0">
                  <a:pos x="T0" y="T1"/>
                </a:cxn>
                <a:cxn ang="0">
                  <a:pos x="T2" y="T3"/>
                </a:cxn>
                <a:cxn ang="0">
                  <a:pos x="T4" y="T5"/>
                </a:cxn>
                <a:cxn ang="0">
                  <a:pos x="T6" y="T7"/>
                </a:cxn>
                <a:cxn ang="0">
                  <a:pos x="T8" y="T9"/>
                </a:cxn>
              </a:cxnLst>
              <a:rect l="0" t="0" r="r" b="b"/>
              <a:pathLst>
                <a:path w="67" h="44">
                  <a:moveTo>
                    <a:pt x="47" y="5"/>
                  </a:moveTo>
                  <a:cubicBezTo>
                    <a:pt x="32" y="9"/>
                    <a:pt x="18" y="14"/>
                    <a:pt x="3" y="20"/>
                  </a:cubicBezTo>
                  <a:cubicBezTo>
                    <a:pt x="3" y="28"/>
                    <a:pt x="2" y="36"/>
                    <a:pt x="0" y="44"/>
                  </a:cubicBezTo>
                  <a:cubicBezTo>
                    <a:pt x="17" y="37"/>
                    <a:pt x="35" y="31"/>
                    <a:pt x="53" y="25"/>
                  </a:cubicBezTo>
                  <a:cubicBezTo>
                    <a:pt x="67" y="21"/>
                    <a:pt x="61" y="0"/>
                    <a:pt x="4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6" name="Oval 8"/>
            <p:cNvSpPr>
              <a:spLocks noChangeArrowheads="1"/>
            </p:cNvSpPr>
            <p:nvPr/>
          </p:nvSpPr>
          <p:spPr bwMode="auto">
            <a:xfrm>
              <a:off x="4884738" y="7718425"/>
              <a:ext cx="144462" cy="141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307" name="Freeform 5"/>
          <p:cNvSpPr>
            <a:spLocks noEditPoints="1"/>
          </p:cNvSpPr>
          <p:nvPr/>
        </p:nvSpPr>
        <p:spPr bwMode="auto">
          <a:xfrm>
            <a:off x="4561043" y="5979161"/>
            <a:ext cx="323048" cy="323048"/>
          </a:xfrm>
          <a:custGeom>
            <a:avLst/>
            <a:gdLst>
              <a:gd name="T0" fmla="*/ 335 w 441"/>
              <a:gd name="T1" fmla="*/ 205 h 440"/>
              <a:gd name="T2" fmla="*/ 256 w 441"/>
              <a:gd name="T3" fmla="*/ 152 h 440"/>
              <a:gd name="T4" fmla="*/ 271 w 441"/>
              <a:gd name="T5" fmla="*/ 68 h 440"/>
              <a:gd name="T6" fmla="*/ 185 w 441"/>
              <a:gd name="T7" fmla="*/ 45 h 440"/>
              <a:gd name="T8" fmla="*/ 0 w 441"/>
              <a:gd name="T9" fmla="*/ 235 h 440"/>
              <a:gd name="T10" fmla="*/ 185 w 441"/>
              <a:gd name="T11" fmla="*/ 433 h 440"/>
              <a:gd name="T12" fmla="*/ 363 w 441"/>
              <a:gd name="T13" fmla="*/ 235 h 440"/>
              <a:gd name="T14" fmla="*/ 335 w 441"/>
              <a:gd name="T15" fmla="*/ 205 h 440"/>
              <a:gd name="T16" fmla="*/ 100 w 441"/>
              <a:gd name="T17" fmla="*/ 129 h 440"/>
              <a:gd name="T18" fmla="*/ 143 w 441"/>
              <a:gd name="T19" fmla="*/ 144 h 440"/>
              <a:gd name="T20" fmla="*/ 121 w 441"/>
              <a:gd name="T21" fmla="*/ 197 h 440"/>
              <a:gd name="T22" fmla="*/ 71 w 441"/>
              <a:gd name="T23" fmla="*/ 174 h 440"/>
              <a:gd name="T24" fmla="*/ 100 w 441"/>
              <a:gd name="T25" fmla="*/ 129 h 440"/>
              <a:gd name="T26" fmla="*/ 50 w 441"/>
              <a:gd name="T27" fmla="*/ 273 h 440"/>
              <a:gd name="T28" fmla="*/ 71 w 441"/>
              <a:gd name="T29" fmla="*/ 227 h 440"/>
              <a:gd name="T30" fmla="*/ 114 w 441"/>
              <a:gd name="T31" fmla="*/ 243 h 440"/>
              <a:gd name="T32" fmla="*/ 100 w 441"/>
              <a:gd name="T33" fmla="*/ 288 h 440"/>
              <a:gd name="T34" fmla="*/ 50 w 441"/>
              <a:gd name="T35" fmla="*/ 273 h 440"/>
              <a:gd name="T36" fmla="*/ 143 w 441"/>
              <a:gd name="T37" fmla="*/ 364 h 440"/>
              <a:gd name="T38" fmla="*/ 107 w 441"/>
              <a:gd name="T39" fmla="*/ 349 h 440"/>
              <a:gd name="T40" fmla="*/ 121 w 441"/>
              <a:gd name="T41" fmla="*/ 303 h 440"/>
              <a:gd name="T42" fmla="*/ 157 w 441"/>
              <a:gd name="T43" fmla="*/ 326 h 440"/>
              <a:gd name="T44" fmla="*/ 143 w 441"/>
              <a:gd name="T45" fmla="*/ 364 h 440"/>
              <a:gd name="T46" fmla="*/ 420 w 441"/>
              <a:gd name="T47" fmla="*/ 98 h 440"/>
              <a:gd name="T48" fmla="*/ 441 w 441"/>
              <a:gd name="T49" fmla="*/ 53 h 440"/>
              <a:gd name="T50" fmla="*/ 399 w 441"/>
              <a:gd name="T51" fmla="*/ 0 h 440"/>
              <a:gd name="T52" fmla="*/ 391 w 441"/>
              <a:gd name="T53" fmla="*/ 38 h 440"/>
              <a:gd name="T54" fmla="*/ 391 w 441"/>
              <a:gd name="T55" fmla="*/ 98 h 440"/>
              <a:gd name="T56" fmla="*/ 420 w 441"/>
              <a:gd name="T57" fmla="*/ 98 h 440"/>
              <a:gd name="T58" fmla="*/ 420 w 441"/>
              <a:gd name="T59" fmla="*/ 121 h 440"/>
              <a:gd name="T60" fmla="*/ 406 w 441"/>
              <a:gd name="T61" fmla="*/ 106 h 440"/>
              <a:gd name="T62" fmla="*/ 391 w 441"/>
              <a:gd name="T63" fmla="*/ 121 h 440"/>
              <a:gd name="T64" fmla="*/ 406 w 441"/>
              <a:gd name="T65" fmla="*/ 433 h 440"/>
              <a:gd name="T66" fmla="*/ 406 w 441"/>
              <a:gd name="T67" fmla="*/ 440 h 440"/>
              <a:gd name="T68" fmla="*/ 413 w 441"/>
              <a:gd name="T69" fmla="*/ 433 h 440"/>
              <a:gd name="T70" fmla="*/ 420 w 441"/>
              <a:gd name="T71" fmla="*/ 12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1" h="440">
                <a:moveTo>
                  <a:pt x="335" y="205"/>
                </a:moveTo>
                <a:cubicBezTo>
                  <a:pt x="278" y="212"/>
                  <a:pt x="249" y="197"/>
                  <a:pt x="256" y="152"/>
                </a:cubicBezTo>
                <a:cubicBezTo>
                  <a:pt x="256" y="121"/>
                  <a:pt x="299" y="91"/>
                  <a:pt x="271" y="68"/>
                </a:cubicBezTo>
                <a:cubicBezTo>
                  <a:pt x="242" y="53"/>
                  <a:pt x="214" y="45"/>
                  <a:pt x="185" y="45"/>
                </a:cubicBezTo>
                <a:cubicBezTo>
                  <a:pt x="86" y="45"/>
                  <a:pt x="0" y="129"/>
                  <a:pt x="0" y="235"/>
                </a:cubicBezTo>
                <a:cubicBezTo>
                  <a:pt x="0" y="341"/>
                  <a:pt x="86" y="433"/>
                  <a:pt x="185" y="433"/>
                </a:cubicBezTo>
                <a:cubicBezTo>
                  <a:pt x="285" y="433"/>
                  <a:pt x="363" y="341"/>
                  <a:pt x="363" y="235"/>
                </a:cubicBezTo>
                <a:cubicBezTo>
                  <a:pt x="363" y="227"/>
                  <a:pt x="356" y="205"/>
                  <a:pt x="335" y="205"/>
                </a:cubicBezTo>
                <a:close/>
                <a:moveTo>
                  <a:pt x="100" y="129"/>
                </a:moveTo>
                <a:cubicBezTo>
                  <a:pt x="114" y="121"/>
                  <a:pt x="135" y="129"/>
                  <a:pt x="143" y="144"/>
                </a:cubicBezTo>
                <a:cubicBezTo>
                  <a:pt x="150" y="167"/>
                  <a:pt x="143" y="182"/>
                  <a:pt x="121" y="197"/>
                </a:cubicBezTo>
                <a:cubicBezTo>
                  <a:pt x="100" y="205"/>
                  <a:pt x="79" y="197"/>
                  <a:pt x="71" y="174"/>
                </a:cubicBezTo>
                <a:cubicBezTo>
                  <a:pt x="64" y="159"/>
                  <a:pt x="79" y="136"/>
                  <a:pt x="100" y="129"/>
                </a:cubicBezTo>
                <a:close/>
                <a:moveTo>
                  <a:pt x="50" y="273"/>
                </a:moveTo>
                <a:cubicBezTo>
                  <a:pt x="43" y="258"/>
                  <a:pt x="57" y="235"/>
                  <a:pt x="71" y="227"/>
                </a:cubicBezTo>
                <a:cubicBezTo>
                  <a:pt x="93" y="220"/>
                  <a:pt x="114" y="227"/>
                  <a:pt x="114" y="243"/>
                </a:cubicBezTo>
                <a:cubicBezTo>
                  <a:pt x="121" y="265"/>
                  <a:pt x="114" y="281"/>
                  <a:pt x="100" y="288"/>
                </a:cubicBezTo>
                <a:cubicBezTo>
                  <a:pt x="79" y="296"/>
                  <a:pt x="57" y="288"/>
                  <a:pt x="50" y="273"/>
                </a:cubicBezTo>
                <a:close/>
                <a:moveTo>
                  <a:pt x="143" y="364"/>
                </a:moveTo>
                <a:cubicBezTo>
                  <a:pt x="128" y="372"/>
                  <a:pt x="107" y="364"/>
                  <a:pt x="107" y="349"/>
                </a:cubicBezTo>
                <a:cubicBezTo>
                  <a:pt x="100" y="334"/>
                  <a:pt x="107" y="311"/>
                  <a:pt x="121" y="303"/>
                </a:cubicBezTo>
                <a:cubicBezTo>
                  <a:pt x="135" y="303"/>
                  <a:pt x="150" y="311"/>
                  <a:pt x="157" y="326"/>
                </a:cubicBezTo>
                <a:cubicBezTo>
                  <a:pt x="164" y="341"/>
                  <a:pt x="157" y="357"/>
                  <a:pt x="143" y="364"/>
                </a:cubicBezTo>
                <a:close/>
                <a:moveTo>
                  <a:pt x="420" y="98"/>
                </a:moveTo>
                <a:cubicBezTo>
                  <a:pt x="434" y="91"/>
                  <a:pt x="441" y="68"/>
                  <a:pt x="441" y="53"/>
                </a:cubicBezTo>
                <a:cubicBezTo>
                  <a:pt x="434" y="22"/>
                  <a:pt x="399" y="0"/>
                  <a:pt x="399" y="0"/>
                </a:cubicBezTo>
                <a:cubicBezTo>
                  <a:pt x="399" y="0"/>
                  <a:pt x="406" y="15"/>
                  <a:pt x="391" y="38"/>
                </a:cubicBezTo>
                <a:cubicBezTo>
                  <a:pt x="363" y="60"/>
                  <a:pt x="377" y="83"/>
                  <a:pt x="391" y="98"/>
                </a:cubicBezTo>
                <a:cubicBezTo>
                  <a:pt x="399" y="106"/>
                  <a:pt x="413" y="106"/>
                  <a:pt x="420" y="98"/>
                </a:cubicBezTo>
                <a:close/>
                <a:moveTo>
                  <a:pt x="420" y="121"/>
                </a:moveTo>
                <a:cubicBezTo>
                  <a:pt x="420" y="114"/>
                  <a:pt x="413" y="106"/>
                  <a:pt x="406" y="106"/>
                </a:cubicBezTo>
                <a:cubicBezTo>
                  <a:pt x="406" y="106"/>
                  <a:pt x="391" y="114"/>
                  <a:pt x="391" y="121"/>
                </a:cubicBezTo>
                <a:cubicBezTo>
                  <a:pt x="377" y="273"/>
                  <a:pt x="406" y="433"/>
                  <a:pt x="406" y="433"/>
                </a:cubicBezTo>
                <a:cubicBezTo>
                  <a:pt x="406" y="433"/>
                  <a:pt x="399" y="440"/>
                  <a:pt x="406" y="440"/>
                </a:cubicBezTo>
                <a:cubicBezTo>
                  <a:pt x="413" y="440"/>
                  <a:pt x="413" y="433"/>
                  <a:pt x="413" y="433"/>
                </a:cubicBezTo>
                <a:cubicBezTo>
                  <a:pt x="413" y="433"/>
                  <a:pt x="441" y="273"/>
                  <a:pt x="420" y="121"/>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308" name="Freeform 6"/>
          <p:cNvSpPr>
            <a:spLocks noEditPoints="1"/>
          </p:cNvSpPr>
          <p:nvPr/>
        </p:nvSpPr>
        <p:spPr bwMode="auto">
          <a:xfrm>
            <a:off x="4030001" y="5978996"/>
            <a:ext cx="451858" cy="312885"/>
          </a:xfrm>
          <a:custGeom>
            <a:avLst/>
            <a:gdLst>
              <a:gd name="T0" fmla="*/ 280 w 573"/>
              <a:gd name="T1" fmla="*/ 68 h 396"/>
              <a:gd name="T2" fmla="*/ 280 w 573"/>
              <a:gd name="T3" fmla="*/ 68 h 396"/>
              <a:gd name="T4" fmla="*/ 287 w 573"/>
              <a:gd name="T5" fmla="*/ 68 h 396"/>
              <a:gd name="T6" fmla="*/ 287 w 573"/>
              <a:gd name="T7" fmla="*/ 68 h 396"/>
              <a:gd name="T8" fmla="*/ 294 w 573"/>
              <a:gd name="T9" fmla="*/ 68 h 396"/>
              <a:gd name="T10" fmla="*/ 294 w 573"/>
              <a:gd name="T11" fmla="*/ 68 h 396"/>
              <a:gd name="T12" fmla="*/ 294 w 573"/>
              <a:gd name="T13" fmla="*/ 68 h 396"/>
              <a:gd name="T14" fmla="*/ 294 w 573"/>
              <a:gd name="T15" fmla="*/ 68 h 396"/>
              <a:gd name="T16" fmla="*/ 294 w 573"/>
              <a:gd name="T17" fmla="*/ 68 h 396"/>
              <a:gd name="T18" fmla="*/ 301 w 573"/>
              <a:gd name="T19" fmla="*/ 68 h 396"/>
              <a:gd name="T20" fmla="*/ 301 w 573"/>
              <a:gd name="T21" fmla="*/ 68 h 396"/>
              <a:gd name="T22" fmla="*/ 301 w 573"/>
              <a:gd name="T23" fmla="*/ 68 h 396"/>
              <a:gd name="T24" fmla="*/ 330 w 573"/>
              <a:gd name="T25" fmla="*/ 22 h 396"/>
              <a:gd name="T26" fmla="*/ 323 w 573"/>
              <a:gd name="T27" fmla="*/ 7 h 396"/>
              <a:gd name="T28" fmla="*/ 308 w 573"/>
              <a:gd name="T29" fmla="*/ 7 h 396"/>
              <a:gd name="T30" fmla="*/ 294 w 573"/>
              <a:gd name="T31" fmla="*/ 38 h 396"/>
              <a:gd name="T32" fmla="*/ 280 w 573"/>
              <a:gd name="T33" fmla="*/ 7 h 396"/>
              <a:gd name="T34" fmla="*/ 258 w 573"/>
              <a:gd name="T35" fmla="*/ 7 h 396"/>
              <a:gd name="T36" fmla="*/ 258 w 573"/>
              <a:gd name="T37" fmla="*/ 22 h 396"/>
              <a:gd name="T38" fmla="*/ 280 w 573"/>
              <a:gd name="T39" fmla="*/ 68 h 396"/>
              <a:gd name="T40" fmla="*/ 280 w 573"/>
              <a:gd name="T41" fmla="*/ 68 h 396"/>
              <a:gd name="T42" fmla="*/ 559 w 573"/>
              <a:gd name="T43" fmla="*/ 365 h 396"/>
              <a:gd name="T44" fmla="*/ 437 w 573"/>
              <a:gd name="T45" fmla="*/ 282 h 396"/>
              <a:gd name="T46" fmla="*/ 430 w 573"/>
              <a:gd name="T47" fmla="*/ 282 h 396"/>
              <a:gd name="T48" fmla="*/ 416 w 573"/>
              <a:gd name="T49" fmla="*/ 259 h 396"/>
              <a:gd name="T50" fmla="*/ 301 w 573"/>
              <a:gd name="T51" fmla="*/ 91 h 396"/>
              <a:gd name="T52" fmla="*/ 272 w 573"/>
              <a:gd name="T53" fmla="*/ 91 h 396"/>
              <a:gd name="T54" fmla="*/ 129 w 573"/>
              <a:gd name="T55" fmla="*/ 274 h 396"/>
              <a:gd name="T56" fmla="*/ 115 w 573"/>
              <a:gd name="T57" fmla="*/ 304 h 396"/>
              <a:gd name="T58" fmla="*/ 7 w 573"/>
              <a:gd name="T59" fmla="*/ 365 h 396"/>
              <a:gd name="T60" fmla="*/ 0 w 573"/>
              <a:gd name="T61" fmla="*/ 388 h 396"/>
              <a:gd name="T62" fmla="*/ 15 w 573"/>
              <a:gd name="T63" fmla="*/ 396 h 396"/>
              <a:gd name="T64" fmla="*/ 15 w 573"/>
              <a:gd name="T65" fmla="*/ 388 h 396"/>
              <a:gd name="T66" fmla="*/ 101 w 573"/>
              <a:gd name="T67" fmla="*/ 343 h 396"/>
              <a:gd name="T68" fmla="*/ 93 w 573"/>
              <a:gd name="T69" fmla="*/ 365 h 396"/>
              <a:gd name="T70" fmla="*/ 115 w 573"/>
              <a:gd name="T71" fmla="*/ 396 h 396"/>
              <a:gd name="T72" fmla="*/ 258 w 573"/>
              <a:gd name="T73" fmla="*/ 396 h 396"/>
              <a:gd name="T74" fmla="*/ 287 w 573"/>
              <a:gd name="T75" fmla="*/ 365 h 396"/>
              <a:gd name="T76" fmla="*/ 287 w 573"/>
              <a:gd name="T77" fmla="*/ 129 h 396"/>
              <a:gd name="T78" fmla="*/ 301 w 573"/>
              <a:gd name="T79" fmla="*/ 121 h 396"/>
              <a:gd name="T80" fmla="*/ 387 w 573"/>
              <a:gd name="T81" fmla="*/ 259 h 396"/>
              <a:gd name="T82" fmla="*/ 409 w 573"/>
              <a:gd name="T83" fmla="*/ 320 h 396"/>
              <a:gd name="T84" fmla="*/ 430 w 573"/>
              <a:gd name="T85" fmla="*/ 365 h 396"/>
              <a:gd name="T86" fmla="*/ 466 w 573"/>
              <a:gd name="T87" fmla="*/ 396 h 396"/>
              <a:gd name="T88" fmla="*/ 473 w 573"/>
              <a:gd name="T89" fmla="*/ 365 h 396"/>
              <a:gd name="T90" fmla="*/ 459 w 573"/>
              <a:gd name="T91" fmla="*/ 343 h 396"/>
              <a:gd name="T92" fmla="*/ 552 w 573"/>
              <a:gd name="T93" fmla="*/ 388 h 396"/>
              <a:gd name="T94" fmla="*/ 559 w 573"/>
              <a:gd name="T95" fmla="*/ 396 h 396"/>
              <a:gd name="T96" fmla="*/ 566 w 573"/>
              <a:gd name="T97" fmla="*/ 388 h 396"/>
              <a:gd name="T98" fmla="*/ 559 w 573"/>
              <a:gd name="T99" fmla="*/ 36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396">
                <a:moveTo>
                  <a:pt x="280" y="68"/>
                </a:moveTo>
                <a:cubicBezTo>
                  <a:pt x="280" y="68"/>
                  <a:pt x="280" y="68"/>
                  <a:pt x="280" y="68"/>
                </a:cubicBezTo>
                <a:cubicBezTo>
                  <a:pt x="287" y="68"/>
                  <a:pt x="287" y="68"/>
                  <a:pt x="287" y="68"/>
                </a:cubicBezTo>
                <a:cubicBezTo>
                  <a:pt x="287" y="68"/>
                  <a:pt x="287" y="68"/>
                  <a:pt x="287" y="68"/>
                </a:cubicBezTo>
                <a:cubicBezTo>
                  <a:pt x="287" y="68"/>
                  <a:pt x="287" y="68"/>
                  <a:pt x="294" y="68"/>
                </a:cubicBezTo>
                <a:cubicBezTo>
                  <a:pt x="294" y="68"/>
                  <a:pt x="294" y="68"/>
                  <a:pt x="294" y="68"/>
                </a:cubicBezTo>
                <a:cubicBezTo>
                  <a:pt x="294" y="68"/>
                  <a:pt x="294" y="68"/>
                  <a:pt x="294" y="68"/>
                </a:cubicBezTo>
                <a:cubicBezTo>
                  <a:pt x="294" y="68"/>
                  <a:pt x="294" y="68"/>
                  <a:pt x="294" y="68"/>
                </a:cubicBezTo>
                <a:cubicBezTo>
                  <a:pt x="294" y="68"/>
                  <a:pt x="294" y="68"/>
                  <a:pt x="294" y="68"/>
                </a:cubicBezTo>
                <a:cubicBezTo>
                  <a:pt x="301" y="68"/>
                  <a:pt x="301" y="68"/>
                  <a:pt x="301" y="68"/>
                </a:cubicBezTo>
                <a:cubicBezTo>
                  <a:pt x="301" y="68"/>
                  <a:pt x="301" y="68"/>
                  <a:pt x="301" y="68"/>
                </a:cubicBezTo>
                <a:cubicBezTo>
                  <a:pt x="301" y="68"/>
                  <a:pt x="301" y="68"/>
                  <a:pt x="301" y="68"/>
                </a:cubicBezTo>
                <a:cubicBezTo>
                  <a:pt x="330" y="22"/>
                  <a:pt x="330" y="22"/>
                  <a:pt x="330" y="22"/>
                </a:cubicBezTo>
                <a:cubicBezTo>
                  <a:pt x="330" y="15"/>
                  <a:pt x="330" y="7"/>
                  <a:pt x="323" y="7"/>
                </a:cubicBezTo>
                <a:cubicBezTo>
                  <a:pt x="315" y="0"/>
                  <a:pt x="308" y="7"/>
                  <a:pt x="308" y="7"/>
                </a:cubicBezTo>
                <a:cubicBezTo>
                  <a:pt x="294" y="38"/>
                  <a:pt x="294" y="38"/>
                  <a:pt x="294" y="38"/>
                </a:cubicBezTo>
                <a:cubicBezTo>
                  <a:pt x="280" y="7"/>
                  <a:pt x="280" y="7"/>
                  <a:pt x="280" y="7"/>
                </a:cubicBezTo>
                <a:cubicBezTo>
                  <a:pt x="272" y="7"/>
                  <a:pt x="265" y="0"/>
                  <a:pt x="258" y="7"/>
                </a:cubicBezTo>
                <a:cubicBezTo>
                  <a:pt x="258" y="7"/>
                  <a:pt x="251" y="15"/>
                  <a:pt x="258" y="22"/>
                </a:cubicBezTo>
                <a:cubicBezTo>
                  <a:pt x="280" y="68"/>
                  <a:pt x="280" y="68"/>
                  <a:pt x="280" y="68"/>
                </a:cubicBezTo>
                <a:cubicBezTo>
                  <a:pt x="280" y="68"/>
                  <a:pt x="280" y="68"/>
                  <a:pt x="280" y="68"/>
                </a:cubicBezTo>
                <a:close/>
                <a:moveTo>
                  <a:pt x="559" y="365"/>
                </a:moveTo>
                <a:cubicBezTo>
                  <a:pt x="480" y="343"/>
                  <a:pt x="437" y="282"/>
                  <a:pt x="437" y="282"/>
                </a:cubicBezTo>
                <a:cubicBezTo>
                  <a:pt x="437" y="282"/>
                  <a:pt x="437" y="282"/>
                  <a:pt x="430" y="282"/>
                </a:cubicBezTo>
                <a:cubicBezTo>
                  <a:pt x="430" y="274"/>
                  <a:pt x="423" y="259"/>
                  <a:pt x="416" y="259"/>
                </a:cubicBezTo>
                <a:cubicBezTo>
                  <a:pt x="301" y="91"/>
                  <a:pt x="301" y="91"/>
                  <a:pt x="301" y="91"/>
                </a:cubicBezTo>
                <a:cubicBezTo>
                  <a:pt x="294" y="76"/>
                  <a:pt x="280" y="76"/>
                  <a:pt x="272" y="91"/>
                </a:cubicBezTo>
                <a:cubicBezTo>
                  <a:pt x="129" y="274"/>
                  <a:pt x="129" y="274"/>
                  <a:pt x="129" y="274"/>
                </a:cubicBezTo>
                <a:cubicBezTo>
                  <a:pt x="122" y="282"/>
                  <a:pt x="122" y="289"/>
                  <a:pt x="115" y="304"/>
                </a:cubicBezTo>
                <a:cubicBezTo>
                  <a:pt x="93" y="320"/>
                  <a:pt x="58" y="350"/>
                  <a:pt x="7" y="365"/>
                </a:cubicBezTo>
                <a:cubicBezTo>
                  <a:pt x="0" y="373"/>
                  <a:pt x="0" y="381"/>
                  <a:pt x="0" y="388"/>
                </a:cubicBezTo>
                <a:cubicBezTo>
                  <a:pt x="0" y="388"/>
                  <a:pt x="7" y="396"/>
                  <a:pt x="15" y="396"/>
                </a:cubicBezTo>
                <a:cubicBezTo>
                  <a:pt x="15" y="396"/>
                  <a:pt x="15" y="396"/>
                  <a:pt x="15" y="388"/>
                </a:cubicBezTo>
                <a:cubicBezTo>
                  <a:pt x="50" y="381"/>
                  <a:pt x="79" y="365"/>
                  <a:pt x="101" y="343"/>
                </a:cubicBezTo>
                <a:cubicBezTo>
                  <a:pt x="93" y="365"/>
                  <a:pt x="93" y="365"/>
                  <a:pt x="93" y="365"/>
                </a:cubicBezTo>
                <a:cubicBezTo>
                  <a:pt x="93" y="381"/>
                  <a:pt x="101" y="396"/>
                  <a:pt x="115" y="396"/>
                </a:cubicBezTo>
                <a:cubicBezTo>
                  <a:pt x="258" y="396"/>
                  <a:pt x="258" y="396"/>
                  <a:pt x="258" y="396"/>
                </a:cubicBezTo>
                <a:cubicBezTo>
                  <a:pt x="272" y="396"/>
                  <a:pt x="287" y="381"/>
                  <a:pt x="287" y="365"/>
                </a:cubicBezTo>
                <a:cubicBezTo>
                  <a:pt x="287" y="129"/>
                  <a:pt x="287" y="129"/>
                  <a:pt x="287" y="129"/>
                </a:cubicBezTo>
                <a:cubicBezTo>
                  <a:pt x="287" y="114"/>
                  <a:pt x="294" y="114"/>
                  <a:pt x="301" y="121"/>
                </a:cubicBezTo>
                <a:cubicBezTo>
                  <a:pt x="387" y="259"/>
                  <a:pt x="387" y="259"/>
                  <a:pt x="387" y="259"/>
                </a:cubicBezTo>
                <a:cubicBezTo>
                  <a:pt x="394" y="274"/>
                  <a:pt x="401" y="304"/>
                  <a:pt x="409" y="320"/>
                </a:cubicBezTo>
                <a:cubicBezTo>
                  <a:pt x="430" y="365"/>
                  <a:pt x="430" y="365"/>
                  <a:pt x="430" y="365"/>
                </a:cubicBezTo>
                <a:cubicBezTo>
                  <a:pt x="437" y="381"/>
                  <a:pt x="452" y="396"/>
                  <a:pt x="466" y="396"/>
                </a:cubicBezTo>
                <a:cubicBezTo>
                  <a:pt x="473" y="396"/>
                  <a:pt x="480" y="381"/>
                  <a:pt x="473" y="365"/>
                </a:cubicBezTo>
                <a:cubicBezTo>
                  <a:pt x="459" y="343"/>
                  <a:pt x="459" y="343"/>
                  <a:pt x="459" y="343"/>
                </a:cubicBezTo>
                <a:cubicBezTo>
                  <a:pt x="487" y="358"/>
                  <a:pt x="516" y="381"/>
                  <a:pt x="552" y="388"/>
                </a:cubicBezTo>
                <a:cubicBezTo>
                  <a:pt x="559" y="396"/>
                  <a:pt x="559" y="396"/>
                  <a:pt x="559" y="396"/>
                </a:cubicBezTo>
                <a:cubicBezTo>
                  <a:pt x="566" y="396"/>
                  <a:pt x="566" y="388"/>
                  <a:pt x="566" y="388"/>
                </a:cubicBezTo>
                <a:cubicBezTo>
                  <a:pt x="573" y="381"/>
                  <a:pt x="566" y="373"/>
                  <a:pt x="559" y="365"/>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309" name="矩形 308"/>
          <p:cNvSpPr/>
          <p:nvPr/>
        </p:nvSpPr>
        <p:spPr>
          <a:xfrm>
            <a:off x="4377639" y="106817"/>
            <a:ext cx="6302879" cy="1246495"/>
          </a:xfrm>
          <a:prstGeom prst="rect">
            <a:avLst/>
          </a:prstGeom>
          <a:noFill/>
        </p:spPr>
        <p:txBody>
          <a:bodyPr wrap="none">
            <a:spAutoFit/>
          </a:bodyPr>
          <a:lstStyle/>
          <a:p>
            <a:pPr algn="just">
              <a:lnSpc>
                <a:spcPct val="150000"/>
              </a:lnSpc>
            </a:pPr>
            <a:r>
              <a:rPr lang="zh-CN" altLang="en-US" sz="5000" b="1" spc="301" dirty="0">
                <a:latin typeface="微软雅黑" panose="020B0503020204020204" pitchFamily="34" charset="-122"/>
                <a:ea typeface="微软雅黑" panose="020B0503020204020204" pitchFamily="34" charset="-122"/>
                <a:cs typeface="Open Sans" pitchFamily="34" charset="0"/>
              </a:rPr>
              <a:t>图标可以调各种颜色</a:t>
            </a:r>
            <a:endParaRPr lang="en-US" altLang="zh-CN" sz="5000" b="1" spc="301" dirty="0">
              <a:latin typeface="微软雅黑" panose="020B0503020204020204" pitchFamily="34" charset="-122"/>
              <a:ea typeface="微软雅黑" panose="020B0503020204020204" pitchFamily="34" charset="-122"/>
              <a:cs typeface="Open Sans" pitchFamily="34" charset="0"/>
            </a:endParaRPr>
          </a:p>
        </p:txBody>
      </p:sp>
      <p:sp>
        <p:nvSpPr>
          <p:cNvPr id="310" name="KSO_Shape"/>
          <p:cNvSpPr/>
          <p:nvPr/>
        </p:nvSpPr>
        <p:spPr>
          <a:xfrm>
            <a:off x="6003097" y="2172972"/>
            <a:ext cx="336971" cy="29294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1" name="KSO_Shape"/>
          <p:cNvSpPr/>
          <p:nvPr/>
        </p:nvSpPr>
        <p:spPr>
          <a:xfrm>
            <a:off x="6860496" y="2223449"/>
            <a:ext cx="310527" cy="25256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2" name="KSO_Shape"/>
          <p:cNvSpPr>
            <a:spLocks/>
          </p:cNvSpPr>
          <p:nvPr/>
        </p:nvSpPr>
        <p:spPr bwMode="auto">
          <a:xfrm>
            <a:off x="6446732" y="2181598"/>
            <a:ext cx="293447" cy="293447"/>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3" name="KSO_Shape"/>
          <p:cNvSpPr>
            <a:spLocks/>
          </p:cNvSpPr>
          <p:nvPr/>
        </p:nvSpPr>
        <p:spPr bwMode="auto">
          <a:xfrm>
            <a:off x="7290575" y="2170366"/>
            <a:ext cx="293447" cy="29344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4" name="KSO_Shape"/>
          <p:cNvSpPr>
            <a:spLocks/>
          </p:cNvSpPr>
          <p:nvPr/>
        </p:nvSpPr>
        <p:spPr bwMode="auto">
          <a:xfrm>
            <a:off x="6029823" y="3009220"/>
            <a:ext cx="293447" cy="293447"/>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5" name="KSO_Shape"/>
          <p:cNvSpPr/>
          <p:nvPr/>
        </p:nvSpPr>
        <p:spPr>
          <a:xfrm>
            <a:off x="10273947" y="2159796"/>
            <a:ext cx="310526" cy="245316"/>
          </a:xfrm>
          <a:prstGeom prst="wedgeEllipseCallout">
            <a:avLst>
              <a:gd name="adj1" fmla="val -25046"/>
              <a:gd name="adj2" fmla="val 65698"/>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16" name="KSO_Shape"/>
          <p:cNvSpPr/>
          <p:nvPr/>
        </p:nvSpPr>
        <p:spPr>
          <a:xfrm>
            <a:off x="7677144" y="2175521"/>
            <a:ext cx="310526" cy="310526"/>
          </a:xfrm>
          <a:prstGeom prst="don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17" name="KSO_Shape"/>
          <p:cNvSpPr/>
          <p:nvPr/>
        </p:nvSpPr>
        <p:spPr>
          <a:xfrm>
            <a:off x="9931334" y="2972880"/>
            <a:ext cx="310526" cy="20339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8" name="KSO_Shape"/>
          <p:cNvSpPr>
            <a:spLocks/>
          </p:cNvSpPr>
          <p:nvPr/>
        </p:nvSpPr>
        <p:spPr bwMode="auto">
          <a:xfrm>
            <a:off x="6726830" y="2942309"/>
            <a:ext cx="310527" cy="21167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19" name="KSO_Shape"/>
          <p:cNvSpPr/>
          <p:nvPr/>
        </p:nvSpPr>
        <p:spPr>
          <a:xfrm>
            <a:off x="9116431" y="2150787"/>
            <a:ext cx="258254" cy="310526"/>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20" name="KSO_Shape"/>
          <p:cNvSpPr>
            <a:spLocks/>
          </p:cNvSpPr>
          <p:nvPr/>
        </p:nvSpPr>
        <p:spPr bwMode="auto">
          <a:xfrm>
            <a:off x="10392609" y="2958329"/>
            <a:ext cx="310526" cy="23237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79F08"/>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21" name="KSO_Shape"/>
          <p:cNvSpPr>
            <a:spLocks/>
          </p:cNvSpPr>
          <p:nvPr/>
        </p:nvSpPr>
        <p:spPr bwMode="auto">
          <a:xfrm>
            <a:off x="9616736" y="2928314"/>
            <a:ext cx="165615" cy="31052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22" name="KSO_Shape"/>
          <p:cNvSpPr>
            <a:spLocks/>
          </p:cNvSpPr>
          <p:nvPr/>
        </p:nvSpPr>
        <p:spPr bwMode="auto">
          <a:xfrm>
            <a:off x="7373816" y="2961576"/>
            <a:ext cx="310526" cy="188904"/>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3" name="KSO_Shape"/>
          <p:cNvSpPr>
            <a:spLocks/>
          </p:cNvSpPr>
          <p:nvPr/>
        </p:nvSpPr>
        <p:spPr bwMode="auto">
          <a:xfrm>
            <a:off x="9878050" y="2146466"/>
            <a:ext cx="310526" cy="298623"/>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4" name="KSO_Shape"/>
          <p:cNvSpPr>
            <a:spLocks/>
          </p:cNvSpPr>
          <p:nvPr/>
        </p:nvSpPr>
        <p:spPr bwMode="auto">
          <a:xfrm>
            <a:off x="6350062" y="3847598"/>
            <a:ext cx="310527" cy="141808"/>
          </a:xfrm>
          <a:custGeom>
            <a:avLst/>
            <a:gdLst>
              <a:gd name="T0" fmla="*/ 1220689 w 7881"/>
              <a:gd name="T1" fmla="*/ 725 h 3603"/>
              <a:gd name="T2" fmla="*/ 1051968 w 7881"/>
              <a:gd name="T3" fmla="*/ 3382 h 3603"/>
              <a:gd name="T4" fmla="*/ 1054144 w 7881"/>
              <a:gd name="T5" fmla="*/ 60146 h 3603"/>
              <a:gd name="T6" fmla="*/ 1851096 w 7881"/>
              <a:gd name="T7" fmla="*/ 779241 h 3603"/>
              <a:gd name="T8" fmla="*/ 137539 w 7881"/>
              <a:gd name="T9" fmla="*/ 799289 h 3603"/>
              <a:gd name="T10" fmla="*/ 3626 w 7881"/>
              <a:gd name="T11" fmla="*/ 715471 h 3603"/>
              <a:gd name="T12" fmla="*/ 626540 w 7881"/>
              <a:gd name="T13" fmla="*/ 686727 h 3603"/>
              <a:gd name="T14" fmla="*/ 1709690 w 7881"/>
              <a:gd name="T15" fmla="*/ 786729 h 3603"/>
              <a:gd name="T16" fmla="*/ 1569008 w 7881"/>
              <a:gd name="T17" fmla="*/ 870063 h 3603"/>
              <a:gd name="T18" fmla="*/ 1435820 w 7881"/>
              <a:gd name="T19" fmla="*/ 766680 h 3603"/>
              <a:gd name="T20" fmla="*/ 1482956 w 7881"/>
              <a:gd name="T21" fmla="*/ 609189 h 3603"/>
              <a:gd name="T22" fmla="*/ 1647084 w 7881"/>
              <a:gd name="T23" fmla="*/ 593247 h 3603"/>
              <a:gd name="T24" fmla="*/ 1655544 w 7881"/>
              <a:gd name="T25" fmla="*/ 722959 h 3603"/>
              <a:gd name="T26" fmla="*/ 1604058 w 7881"/>
              <a:gd name="T27" fmla="*/ 649045 h 3603"/>
              <a:gd name="T28" fmla="*/ 1518489 w 7881"/>
              <a:gd name="T29" fmla="*/ 670060 h 3603"/>
              <a:gd name="T30" fmla="*/ 1505919 w 7881"/>
              <a:gd name="T31" fmla="*/ 757018 h 3603"/>
              <a:gd name="T32" fmla="*/ 1580853 w 7881"/>
              <a:gd name="T33" fmla="*/ 801222 h 3603"/>
              <a:gd name="T34" fmla="*/ 1652160 w 7881"/>
              <a:gd name="T35" fmla="*/ 746390 h 3603"/>
              <a:gd name="T36" fmla="*/ 540246 w 7881"/>
              <a:gd name="T37" fmla="*/ 827068 h 3603"/>
              <a:gd name="T38" fmla="*/ 378534 w 7881"/>
              <a:gd name="T39" fmla="*/ 858711 h 3603"/>
              <a:gd name="T40" fmla="*/ 288373 w 7881"/>
              <a:gd name="T41" fmla="*/ 722959 h 3603"/>
              <a:gd name="T42" fmla="*/ 385303 w 7881"/>
              <a:gd name="T43" fmla="*/ 584551 h 3603"/>
              <a:gd name="T44" fmla="*/ 545322 w 7881"/>
              <a:gd name="T45" fmla="*/ 623682 h 3603"/>
              <a:gd name="T46" fmla="*/ 509789 w 7881"/>
              <a:gd name="T47" fmla="*/ 695906 h 3603"/>
              <a:gd name="T48" fmla="*/ 435822 w 7881"/>
              <a:gd name="T49" fmla="*/ 644214 h 3603"/>
              <a:gd name="T50" fmla="*/ 363548 w 7881"/>
              <a:gd name="T51" fmla="*/ 692283 h 3603"/>
              <a:gd name="T52" fmla="*/ 380226 w 7881"/>
              <a:gd name="T53" fmla="*/ 778516 h 3603"/>
              <a:gd name="T54" fmla="*/ 466521 w 7881"/>
              <a:gd name="T55" fmla="*/ 795183 h 3603"/>
              <a:gd name="T56" fmla="*/ 514623 w 7881"/>
              <a:gd name="T57" fmla="*/ 722959 h 3603"/>
              <a:gd name="T58" fmla="*/ 769638 w 7881"/>
              <a:gd name="T59" fmla="*/ 508221 h 3603"/>
              <a:gd name="T60" fmla="*/ 746917 w 7881"/>
              <a:gd name="T61" fmla="*/ 467641 h 3603"/>
              <a:gd name="T62" fmla="*/ 671742 w 7881"/>
              <a:gd name="T63" fmla="*/ 494453 h 3603"/>
              <a:gd name="T64" fmla="*/ 691321 w 7881"/>
              <a:gd name="T65" fmla="*/ 473438 h 3603"/>
              <a:gd name="T66" fmla="*/ 1726852 w 7881"/>
              <a:gd name="T67" fmla="*/ 597836 h 3603"/>
              <a:gd name="T68" fmla="*/ 1600915 w 7881"/>
              <a:gd name="T69" fmla="*/ 527787 h 3603"/>
              <a:gd name="T70" fmla="*/ 1535409 w 7881"/>
              <a:gd name="T71" fmla="*/ 267879 h 3603"/>
              <a:gd name="T72" fmla="*/ 1523807 w 7881"/>
              <a:gd name="T73" fmla="*/ 459428 h 3603"/>
              <a:gd name="T74" fmla="*/ 1454916 w 7881"/>
              <a:gd name="T75" fmla="*/ 569092 h 3603"/>
              <a:gd name="T76" fmla="*/ 907903 w 7881"/>
              <a:gd name="T77" fmla="*/ 222709 h 3603"/>
              <a:gd name="T78" fmla="*/ 624123 w 7881"/>
              <a:gd name="T79" fmla="*/ 381166 h 3603"/>
              <a:gd name="T80" fmla="*/ 533236 w 7881"/>
              <a:gd name="T81" fmla="*/ 552667 h 3603"/>
              <a:gd name="T82" fmla="*/ 393038 w 7881"/>
              <a:gd name="T83" fmla="*/ 531169 h 3603"/>
              <a:gd name="T84" fmla="*/ 274836 w 7881"/>
              <a:gd name="T85" fmla="*/ 611846 h 3603"/>
              <a:gd name="T86" fmla="*/ 53662 w 7881"/>
              <a:gd name="T87" fmla="*/ 476095 h 3603"/>
              <a:gd name="T88" fmla="*/ 477156 w 7881"/>
              <a:gd name="T89" fmla="*/ 335755 h 3603"/>
              <a:gd name="T90" fmla="*/ 1009909 w 7881"/>
              <a:gd name="T91" fmla="*/ 124640 h 3603"/>
              <a:gd name="T92" fmla="*/ 1429777 w 7881"/>
              <a:gd name="T93" fmla="*/ 151693 h 3603"/>
              <a:gd name="T94" fmla="*/ 1830792 w 7881"/>
              <a:gd name="T95" fmla="*/ 324160 h 3603"/>
              <a:gd name="T96" fmla="*/ 1904033 w 7881"/>
              <a:gd name="T97" fmla="*/ 396867 h 3603"/>
              <a:gd name="T98" fmla="*/ 186367 w 7881"/>
              <a:gd name="T99" fmla="*/ 531410 h 3603"/>
              <a:gd name="T100" fmla="*/ 281846 w 7881"/>
              <a:gd name="T101" fmla="*/ 478752 h 3603"/>
              <a:gd name="T102" fmla="*/ 893399 w 7881"/>
              <a:gd name="T103" fmla="*/ 519091 h 3603"/>
              <a:gd name="T104" fmla="*/ 937876 w 7881"/>
              <a:gd name="T105" fmla="*/ 522714 h 3603"/>
              <a:gd name="T106" fmla="*/ 905727 w 7881"/>
              <a:gd name="T107" fmla="*/ 495178 h 3603"/>
              <a:gd name="T108" fmla="*/ 946094 w 7881"/>
              <a:gd name="T109" fmla="*/ 455563 h 3603"/>
              <a:gd name="T110" fmla="*/ 888807 w 7881"/>
              <a:gd name="T111" fmla="*/ 495178 h 3603"/>
              <a:gd name="T112" fmla="*/ 726370 w 7881"/>
              <a:gd name="T113" fmla="*/ 526579 h 3603"/>
              <a:gd name="T114" fmla="*/ 787284 w 7881"/>
              <a:gd name="T115" fmla="*/ 505081 h 3603"/>
              <a:gd name="T116" fmla="*/ 744741 w 7881"/>
              <a:gd name="T117" fmla="*/ 452906 h 3603"/>
              <a:gd name="T118" fmla="*/ 675851 w 7881"/>
              <a:gd name="T119" fmla="*/ 508463 h 3603"/>
              <a:gd name="T120" fmla="*/ 708967 w 7881"/>
              <a:gd name="T121" fmla="*/ 472230 h 3603"/>
              <a:gd name="T122" fmla="*/ 1294172 w 7881"/>
              <a:gd name="T123" fmla="*/ 543488 h 3603"/>
              <a:gd name="T124" fmla="*/ 1807587 w 7881"/>
              <a:gd name="T125" fmla="*/ 406770 h 3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881" h="3603">
                <a:moveTo>
                  <a:pt x="5141" y="115"/>
                </a:moveTo>
                <a:lnTo>
                  <a:pt x="5141" y="143"/>
                </a:lnTo>
                <a:lnTo>
                  <a:pt x="5140" y="156"/>
                </a:lnTo>
                <a:lnTo>
                  <a:pt x="5139" y="167"/>
                </a:lnTo>
                <a:lnTo>
                  <a:pt x="5136" y="178"/>
                </a:lnTo>
                <a:lnTo>
                  <a:pt x="5133" y="189"/>
                </a:lnTo>
                <a:lnTo>
                  <a:pt x="5127" y="198"/>
                </a:lnTo>
                <a:lnTo>
                  <a:pt x="5122" y="208"/>
                </a:lnTo>
                <a:lnTo>
                  <a:pt x="5115" y="217"/>
                </a:lnTo>
                <a:lnTo>
                  <a:pt x="5107" y="225"/>
                </a:lnTo>
                <a:lnTo>
                  <a:pt x="5100" y="233"/>
                </a:lnTo>
                <a:lnTo>
                  <a:pt x="5091" y="239"/>
                </a:lnTo>
                <a:lnTo>
                  <a:pt x="5081" y="245"/>
                </a:lnTo>
                <a:lnTo>
                  <a:pt x="5071" y="249"/>
                </a:lnTo>
                <a:lnTo>
                  <a:pt x="5061" y="254"/>
                </a:lnTo>
                <a:lnTo>
                  <a:pt x="5050" y="256"/>
                </a:lnTo>
                <a:lnTo>
                  <a:pt x="5038" y="258"/>
                </a:lnTo>
                <a:lnTo>
                  <a:pt x="5027" y="259"/>
                </a:lnTo>
                <a:lnTo>
                  <a:pt x="4868" y="259"/>
                </a:lnTo>
                <a:lnTo>
                  <a:pt x="4868" y="0"/>
                </a:lnTo>
                <a:lnTo>
                  <a:pt x="5027" y="0"/>
                </a:lnTo>
                <a:lnTo>
                  <a:pt x="5038" y="0"/>
                </a:lnTo>
                <a:lnTo>
                  <a:pt x="5050" y="3"/>
                </a:lnTo>
                <a:lnTo>
                  <a:pt x="5061" y="5"/>
                </a:lnTo>
                <a:lnTo>
                  <a:pt x="5071" y="9"/>
                </a:lnTo>
                <a:lnTo>
                  <a:pt x="5081" y="14"/>
                </a:lnTo>
                <a:lnTo>
                  <a:pt x="5091" y="19"/>
                </a:lnTo>
                <a:lnTo>
                  <a:pt x="5100" y="26"/>
                </a:lnTo>
                <a:lnTo>
                  <a:pt x="5107" y="33"/>
                </a:lnTo>
                <a:lnTo>
                  <a:pt x="5115" y="42"/>
                </a:lnTo>
                <a:lnTo>
                  <a:pt x="5122" y="51"/>
                </a:lnTo>
                <a:lnTo>
                  <a:pt x="5127" y="60"/>
                </a:lnTo>
                <a:lnTo>
                  <a:pt x="5133" y="70"/>
                </a:lnTo>
                <a:lnTo>
                  <a:pt x="5136" y="81"/>
                </a:lnTo>
                <a:lnTo>
                  <a:pt x="5139" y="92"/>
                </a:lnTo>
                <a:lnTo>
                  <a:pt x="5140" y="103"/>
                </a:lnTo>
                <a:lnTo>
                  <a:pt x="5141" y="115"/>
                </a:lnTo>
                <a:close/>
                <a:moveTo>
                  <a:pt x="4407" y="259"/>
                </a:moveTo>
                <a:lnTo>
                  <a:pt x="4565" y="259"/>
                </a:lnTo>
                <a:lnTo>
                  <a:pt x="4565" y="0"/>
                </a:lnTo>
                <a:lnTo>
                  <a:pt x="4407" y="0"/>
                </a:lnTo>
                <a:lnTo>
                  <a:pt x="4394" y="0"/>
                </a:lnTo>
                <a:lnTo>
                  <a:pt x="4383" y="3"/>
                </a:lnTo>
                <a:lnTo>
                  <a:pt x="4372" y="5"/>
                </a:lnTo>
                <a:lnTo>
                  <a:pt x="4361" y="9"/>
                </a:lnTo>
                <a:lnTo>
                  <a:pt x="4352" y="14"/>
                </a:lnTo>
                <a:lnTo>
                  <a:pt x="4342" y="19"/>
                </a:lnTo>
                <a:lnTo>
                  <a:pt x="4333" y="26"/>
                </a:lnTo>
                <a:lnTo>
                  <a:pt x="4325" y="33"/>
                </a:lnTo>
                <a:lnTo>
                  <a:pt x="4317" y="42"/>
                </a:lnTo>
                <a:lnTo>
                  <a:pt x="4311" y="51"/>
                </a:lnTo>
                <a:lnTo>
                  <a:pt x="4305" y="60"/>
                </a:lnTo>
                <a:lnTo>
                  <a:pt x="4301" y="70"/>
                </a:lnTo>
                <a:lnTo>
                  <a:pt x="4296" y="81"/>
                </a:lnTo>
                <a:lnTo>
                  <a:pt x="4293" y="92"/>
                </a:lnTo>
                <a:lnTo>
                  <a:pt x="4292" y="103"/>
                </a:lnTo>
                <a:lnTo>
                  <a:pt x="4291" y="115"/>
                </a:lnTo>
                <a:lnTo>
                  <a:pt x="4291" y="143"/>
                </a:lnTo>
                <a:lnTo>
                  <a:pt x="4292" y="156"/>
                </a:lnTo>
                <a:lnTo>
                  <a:pt x="4293" y="167"/>
                </a:lnTo>
                <a:lnTo>
                  <a:pt x="4296" y="178"/>
                </a:lnTo>
                <a:lnTo>
                  <a:pt x="4301" y="189"/>
                </a:lnTo>
                <a:lnTo>
                  <a:pt x="4305" y="198"/>
                </a:lnTo>
                <a:lnTo>
                  <a:pt x="4311" y="208"/>
                </a:lnTo>
                <a:lnTo>
                  <a:pt x="4317" y="217"/>
                </a:lnTo>
                <a:lnTo>
                  <a:pt x="4325" y="225"/>
                </a:lnTo>
                <a:lnTo>
                  <a:pt x="4333" y="233"/>
                </a:lnTo>
                <a:lnTo>
                  <a:pt x="4342" y="239"/>
                </a:lnTo>
                <a:lnTo>
                  <a:pt x="4352" y="245"/>
                </a:lnTo>
                <a:lnTo>
                  <a:pt x="4361" y="249"/>
                </a:lnTo>
                <a:lnTo>
                  <a:pt x="4372" y="254"/>
                </a:lnTo>
                <a:lnTo>
                  <a:pt x="4383" y="256"/>
                </a:lnTo>
                <a:lnTo>
                  <a:pt x="4394" y="258"/>
                </a:lnTo>
                <a:lnTo>
                  <a:pt x="4407" y="259"/>
                </a:lnTo>
                <a:close/>
                <a:moveTo>
                  <a:pt x="7879" y="3028"/>
                </a:moveTo>
                <a:lnTo>
                  <a:pt x="7879" y="3028"/>
                </a:lnTo>
                <a:lnTo>
                  <a:pt x="7878" y="3053"/>
                </a:lnTo>
                <a:lnTo>
                  <a:pt x="7876" y="3076"/>
                </a:lnTo>
                <a:lnTo>
                  <a:pt x="7871" y="3096"/>
                </a:lnTo>
                <a:lnTo>
                  <a:pt x="7865" y="3115"/>
                </a:lnTo>
                <a:lnTo>
                  <a:pt x="7858" y="3131"/>
                </a:lnTo>
                <a:lnTo>
                  <a:pt x="7848" y="3146"/>
                </a:lnTo>
                <a:lnTo>
                  <a:pt x="7838" y="3159"/>
                </a:lnTo>
                <a:lnTo>
                  <a:pt x="7827" y="3171"/>
                </a:lnTo>
                <a:lnTo>
                  <a:pt x="7815" y="3181"/>
                </a:lnTo>
                <a:lnTo>
                  <a:pt x="7801" y="3190"/>
                </a:lnTo>
                <a:lnTo>
                  <a:pt x="7788" y="3197"/>
                </a:lnTo>
                <a:lnTo>
                  <a:pt x="7772" y="3203"/>
                </a:lnTo>
                <a:lnTo>
                  <a:pt x="7757" y="3208"/>
                </a:lnTo>
                <a:lnTo>
                  <a:pt x="7740" y="3213"/>
                </a:lnTo>
                <a:lnTo>
                  <a:pt x="7725" y="3217"/>
                </a:lnTo>
                <a:lnTo>
                  <a:pt x="7707" y="3219"/>
                </a:lnTo>
                <a:lnTo>
                  <a:pt x="7658" y="3226"/>
                </a:lnTo>
                <a:lnTo>
                  <a:pt x="7583" y="3234"/>
                </a:lnTo>
                <a:lnTo>
                  <a:pt x="7475" y="3244"/>
                </a:lnTo>
                <a:lnTo>
                  <a:pt x="7324" y="3255"/>
                </a:lnTo>
                <a:lnTo>
                  <a:pt x="7324" y="2982"/>
                </a:lnTo>
                <a:lnTo>
                  <a:pt x="7324" y="2953"/>
                </a:lnTo>
                <a:lnTo>
                  <a:pt x="7322" y="2926"/>
                </a:lnTo>
                <a:lnTo>
                  <a:pt x="7320" y="2897"/>
                </a:lnTo>
                <a:lnTo>
                  <a:pt x="7317" y="2871"/>
                </a:lnTo>
                <a:lnTo>
                  <a:pt x="7312" y="2843"/>
                </a:lnTo>
                <a:lnTo>
                  <a:pt x="7307" y="2816"/>
                </a:lnTo>
                <a:lnTo>
                  <a:pt x="7301" y="2789"/>
                </a:lnTo>
                <a:lnTo>
                  <a:pt x="7294" y="2764"/>
                </a:lnTo>
                <a:lnTo>
                  <a:pt x="7880" y="2764"/>
                </a:lnTo>
                <a:lnTo>
                  <a:pt x="7879" y="3028"/>
                </a:lnTo>
                <a:close/>
                <a:moveTo>
                  <a:pt x="999" y="2982"/>
                </a:moveTo>
                <a:lnTo>
                  <a:pt x="999" y="3316"/>
                </a:lnTo>
                <a:lnTo>
                  <a:pt x="902" y="3317"/>
                </a:lnTo>
                <a:lnTo>
                  <a:pt x="660" y="3317"/>
                </a:lnTo>
                <a:lnTo>
                  <a:pt x="639" y="3316"/>
                </a:lnTo>
                <a:lnTo>
                  <a:pt x="616" y="3315"/>
                </a:lnTo>
                <a:lnTo>
                  <a:pt x="593" y="3312"/>
                </a:lnTo>
                <a:lnTo>
                  <a:pt x="569" y="3309"/>
                </a:lnTo>
                <a:lnTo>
                  <a:pt x="544" y="3304"/>
                </a:lnTo>
                <a:lnTo>
                  <a:pt x="517" y="3298"/>
                </a:lnTo>
                <a:lnTo>
                  <a:pt x="491" y="3291"/>
                </a:lnTo>
                <a:lnTo>
                  <a:pt x="464" y="3283"/>
                </a:lnTo>
                <a:lnTo>
                  <a:pt x="438" y="3274"/>
                </a:lnTo>
                <a:lnTo>
                  <a:pt x="410" y="3266"/>
                </a:lnTo>
                <a:lnTo>
                  <a:pt x="383" y="3255"/>
                </a:lnTo>
                <a:lnTo>
                  <a:pt x="355" y="3244"/>
                </a:lnTo>
                <a:lnTo>
                  <a:pt x="328" y="3233"/>
                </a:lnTo>
                <a:lnTo>
                  <a:pt x="302" y="3219"/>
                </a:lnTo>
                <a:lnTo>
                  <a:pt x="275" y="3206"/>
                </a:lnTo>
                <a:lnTo>
                  <a:pt x="250" y="3192"/>
                </a:lnTo>
                <a:lnTo>
                  <a:pt x="225" y="3178"/>
                </a:lnTo>
                <a:lnTo>
                  <a:pt x="199" y="3162"/>
                </a:lnTo>
                <a:lnTo>
                  <a:pt x="176" y="3147"/>
                </a:lnTo>
                <a:lnTo>
                  <a:pt x="153" y="3130"/>
                </a:lnTo>
                <a:lnTo>
                  <a:pt x="132" y="3113"/>
                </a:lnTo>
                <a:lnTo>
                  <a:pt x="111" y="3096"/>
                </a:lnTo>
                <a:lnTo>
                  <a:pt x="93" y="3078"/>
                </a:lnTo>
                <a:lnTo>
                  <a:pt x="76" y="3060"/>
                </a:lnTo>
                <a:lnTo>
                  <a:pt x="59" y="3040"/>
                </a:lnTo>
                <a:lnTo>
                  <a:pt x="45" y="3021"/>
                </a:lnTo>
                <a:lnTo>
                  <a:pt x="33" y="3002"/>
                </a:lnTo>
                <a:lnTo>
                  <a:pt x="23" y="2982"/>
                </a:lnTo>
                <a:lnTo>
                  <a:pt x="15" y="2962"/>
                </a:lnTo>
                <a:lnTo>
                  <a:pt x="9" y="2942"/>
                </a:lnTo>
                <a:lnTo>
                  <a:pt x="6" y="2921"/>
                </a:lnTo>
                <a:lnTo>
                  <a:pt x="4" y="2900"/>
                </a:lnTo>
                <a:lnTo>
                  <a:pt x="3" y="2764"/>
                </a:lnTo>
                <a:lnTo>
                  <a:pt x="1030" y="2764"/>
                </a:lnTo>
                <a:lnTo>
                  <a:pt x="1023" y="2789"/>
                </a:lnTo>
                <a:lnTo>
                  <a:pt x="1017" y="2816"/>
                </a:lnTo>
                <a:lnTo>
                  <a:pt x="1011" y="2843"/>
                </a:lnTo>
                <a:lnTo>
                  <a:pt x="1007" y="2871"/>
                </a:lnTo>
                <a:lnTo>
                  <a:pt x="1003" y="2897"/>
                </a:lnTo>
                <a:lnTo>
                  <a:pt x="1001" y="2926"/>
                </a:lnTo>
                <a:lnTo>
                  <a:pt x="999" y="2953"/>
                </a:lnTo>
                <a:lnTo>
                  <a:pt x="999" y="2982"/>
                </a:lnTo>
                <a:close/>
                <a:moveTo>
                  <a:pt x="5719" y="2982"/>
                </a:moveTo>
                <a:lnTo>
                  <a:pt x="5719" y="3317"/>
                </a:lnTo>
                <a:lnTo>
                  <a:pt x="2604" y="3316"/>
                </a:lnTo>
                <a:lnTo>
                  <a:pt x="2604" y="2982"/>
                </a:lnTo>
                <a:lnTo>
                  <a:pt x="2604" y="2953"/>
                </a:lnTo>
                <a:lnTo>
                  <a:pt x="2603" y="2926"/>
                </a:lnTo>
                <a:lnTo>
                  <a:pt x="2600" y="2897"/>
                </a:lnTo>
                <a:lnTo>
                  <a:pt x="2597" y="2871"/>
                </a:lnTo>
                <a:lnTo>
                  <a:pt x="2592" y="2843"/>
                </a:lnTo>
                <a:lnTo>
                  <a:pt x="2587" y="2816"/>
                </a:lnTo>
                <a:lnTo>
                  <a:pt x="2581" y="2789"/>
                </a:lnTo>
                <a:lnTo>
                  <a:pt x="2574" y="2764"/>
                </a:lnTo>
                <a:lnTo>
                  <a:pt x="5750" y="2764"/>
                </a:lnTo>
                <a:lnTo>
                  <a:pt x="5742" y="2789"/>
                </a:lnTo>
                <a:lnTo>
                  <a:pt x="5737" y="2816"/>
                </a:lnTo>
                <a:lnTo>
                  <a:pt x="5731" y="2843"/>
                </a:lnTo>
                <a:lnTo>
                  <a:pt x="5727" y="2871"/>
                </a:lnTo>
                <a:lnTo>
                  <a:pt x="5723" y="2897"/>
                </a:lnTo>
                <a:lnTo>
                  <a:pt x="5720" y="2926"/>
                </a:lnTo>
                <a:lnTo>
                  <a:pt x="5719" y="2953"/>
                </a:lnTo>
                <a:lnTo>
                  <a:pt x="5719" y="2982"/>
                </a:lnTo>
                <a:close/>
                <a:moveTo>
                  <a:pt x="7134" y="2993"/>
                </a:moveTo>
                <a:lnTo>
                  <a:pt x="7134" y="2993"/>
                </a:lnTo>
                <a:lnTo>
                  <a:pt x="7133" y="3024"/>
                </a:lnTo>
                <a:lnTo>
                  <a:pt x="7131" y="3054"/>
                </a:lnTo>
                <a:lnTo>
                  <a:pt x="7126" y="3085"/>
                </a:lnTo>
                <a:lnTo>
                  <a:pt x="7121" y="3115"/>
                </a:lnTo>
                <a:lnTo>
                  <a:pt x="7114" y="3145"/>
                </a:lnTo>
                <a:lnTo>
                  <a:pt x="7106" y="3174"/>
                </a:lnTo>
                <a:lnTo>
                  <a:pt x="7097" y="3202"/>
                </a:lnTo>
                <a:lnTo>
                  <a:pt x="7086" y="3230"/>
                </a:lnTo>
                <a:lnTo>
                  <a:pt x="7073" y="3257"/>
                </a:lnTo>
                <a:lnTo>
                  <a:pt x="7060" y="3283"/>
                </a:lnTo>
                <a:lnTo>
                  <a:pt x="7045" y="3309"/>
                </a:lnTo>
                <a:lnTo>
                  <a:pt x="7029" y="3334"/>
                </a:lnTo>
                <a:lnTo>
                  <a:pt x="7012" y="3358"/>
                </a:lnTo>
                <a:lnTo>
                  <a:pt x="6994" y="3381"/>
                </a:lnTo>
                <a:lnTo>
                  <a:pt x="6974" y="3403"/>
                </a:lnTo>
                <a:lnTo>
                  <a:pt x="6955" y="3424"/>
                </a:lnTo>
                <a:lnTo>
                  <a:pt x="6934" y="3444"/>
                </a:lnTo>
                <a:lnTo>
                  <a:pt x="6912" y="3464"/>
                </a:lnTo>
                <a:lnTo>
                  <a:pt x="6889" y="3481"/>
                </a:lnTo>
                <a:lnTo>
                  <a:pt x="6864" y="3499"/>
                </a:lnTo>
                <a:lnTo>
                  <a:pt x="6839" y="3514"/>
                </a:lnTo>
                <a:lnTo>
                  <a:pt x="6814" y="3530"/>
                </a:lnTo>
                <a:lnTo>
                  <a:pt x="6787" y="3543"/>
                </a:lnTo>
                <a:lnTo>
                  <a:pt x="6761" y="3555"/>
                </a:lnTo>
                <a:lnTo>
                  <a:pt x="6734" y="3566"/>
                </a:lnTo>
                <a:lnTo>
                  <a:pt x="6705" y="3576"/>
                </a:lnTo>
                <a:lnTo>
                  <a:pt x="6675" y="3584"/>
                </a:lnTo>
                <a:lnTo>
                  <a:pt x="6647" y="3590"/>
                </a:lnTo>
                <a:lnTo>
                  <a:pt x="6616" y="3596"/>
                </a:lnTo>
                <a:lnTo>
                  <a:pt x="6586" y="3600"/>
                </a:lnTo>
                <a:lnTo>
                  <a:pt x="6554" y="3602"/>
                </a:lnTo>
                <a:lnTo>
                  <a:pt x="6523" y="3603"/>
                </a:lnTo>
                <a:lnTo>
                  <a:pt x="6491" y="3602"/>
                </a:lnTo>
                <a:lnTo>
                  <a:pt x="6461" y="3600"/>
                </a:lnTo>
                <a:lnTo>
                  <a:pt x="6431" y="3596"/>
                </a:lnTo>
                <a:lnTo>
                  <a:pt x="6400" y="3590"/>
                </a:lnTo>
                <a:lnTo>
                  <a:pt x="6370" y="3584"/>
                </a:lnTo>
                <a:lnTo>
                  <a:pt x="6342" y="3576"/>
                </a:lnTo>
                <a:lnTo>
                  <a:pt x="6313" y="3566"/>
                </a:lnTo>
                <a:lnTo>
                  <a:pt x="6286" y="3555"/>
                </a:lnTo>
                <a:lnTo>
                  <a:pt x="6259" y="3543"/>
                </a:lnTo>
                <a:lnTo>
                  <a:pt x="6233" y="3530"/>
                </a:lnTo>
                <a:lnTo>
                  <a:pt x="6206" y="3514"/>
                </a:lnTo>
                <a:lnTo>
                  <a:pt x="6182" y="3499"/>
                </a:lnTo>
                <a:lnTo>
                  <a:pt x="6158" y="3481"/>
                </a:lnTo>
                <a:lnTo>
                  <a:pt x="6135" y="3464"/>
                </a:lnTo>
                <a:lnTo>
                  <a:pt x="6113" y="3444"/>
                </a:lnTo>
                <a:lnTo>
                  <a:pt x="6092" y="3424"/>
                </a:lnTo>
                <a:lnTo>
                  <a:pt x="6071" y="3403"/>
                </a:lnTo>
                <a:lnTo>
                  <a:pt x="6052" y="3381"/>
                </a:lnTo>
                <a:lnTo>
                  <a:pt x="6035" y="3358"/>
                </a:lnTo>
                <a:lnTo>
                  <a:pt x="6017" y="3334"/>
                </a:lnTo>
                <a:lnTo>
                  <a:pt x="6002" y="3309"/>
                </a:lnTo>
                <a:lnTo>
                  <a:pt x="5986" y="3283"/>
                </a:lnTo>
                <a:lnTo>
                  <a:pt x="5973" y="3257"/>
                </a:lnTo>
                <a:lnTo>
                  <a:pt x="5961" y="3230"/>
                </a:lnTo>
                <a:lnTo>
                  <a:pt x="5950" y="3202"/>
                </a:lnTo>
                <a:lnTo>
                  <a:pt x="5940" y="3174"/>
                </a:lnTo>
                <a:lnTo>
                  <a:pt x="5933" y="3145"/>
                </a:lnTo>
                <a:lnTo>
                  <a:pt x="5925" y="3115"/>
                </a:lnTo>
                <a:lnTo>
                  <a:pt x="5920" y="3085"/>
                </a:lnTo>
                <a:lnTo>
                  <a:pt x="5916" y="3054"/>
                </a:lnTo>
                <a:lnTo>
                  <a:pt x="5914" y="3024"/>
                </a:lnTo>
                <a:lnTo>
                  <a:pt x="5913" y="2993"/>
                </a:lnTo>
                <a:lnTo>
                  <a:pt x="5914" y="2961"/>
                </a:lnTo>
                <a:lnTo>
                  <a:pt x="5916" y="2930"/>
                </a:lnTo>
                <a:lnTo>
                  <a:pt x="5920" y="2899"/>
                </a:lnTo>
                <a:lnTo>
                  <a:pt x="5925" y="2870"/>
                </a:lnTo>
                <a:lnTo>
                  <a:pt x="5933" y="2840"/>
                </a:lnTo>
                <a:lnTo>
                  <a:pt x="5940" y="2811"/>
                </a:lnTo>
                <a:lnTo>
                  <a:pt x="5950" y="2783"/>
                </a:lnTo>
                <a:lnTo>
                  <a:pt x="5961" y="2755"/>
                </a:lnTo>
                <a:lnTo>
                  <a:pt x="5973" y="2728"/>
                </a:lnTo>
                <a:lnTo>
                  <a:pt x="5986" y="2702"/>
                </a:lnTo>
                <a:lnTo>
                  <a:pt x="6002" y="2676"/>
                </a:lnTo>
                <a:lnTo>
                  <a:pt x="6017" y="2652"/>
                </a:lnTo>
                <a:lnTo>
                  <a:pt x="6035" y="2628"/>
                </a:lnTo>
                <a:lnTo>
                  <a:pt x="6052" y="2604"/>
                </a:lnTo>
                <a:lnTo>
                  <a:pt x="6071" y="2582"/>
                </a:lnTo>
                <a:lnTo>
                  <a:pt x="6092" y="2562"/>
                </a:lnTo>
                <a:lnTo>
                  <a:pt x="6113" y="2541"/>
                </a:lnTo>
                <a:lnTo>
                  <a:pt x="6135" y="2522"/>
                </a:lnTo>
                <a:lnTo>
                  <a:pt x="6158" y="2503"/>
                </a:lnTo>
                <a:lnTo>
                  <a:pt x="6182" y="2487"/>
                </a:lnTo>
                <a:lnTo>
                  <a:pt x="6206" y="2470"/>
                </a:lnTo>
                <a:lnTo>
                  <a:pt x="6233" y="2456"/>
                </a:lnTo>
                <a:lnTo>
                  <a:pt x="6259" y="2443"/>
                </a:lnTo>
                <a:lnTo>
                  <a:pt x="6286" y="2431"/>
                </a:lnTo>
                <a:lnTo>
                  <a:pt x="6313" y="2420"/>
                </a:lnTo>
                <a:lnTo>
                  <a:pt x="6342" y="2410"/>
                </a:lnTo>
                <a:lnTo>
                  <a:pt x="6370" y="2401"/>
                </a:lnTo>
                <a:lnTo>
                  <a:pt x="6400" y="2394"/>
                </a:lnTo>
                <a:lnTo>
                  <a:pt x="6431" y="2389"/>
                </a:lnTo>
                <a:lnTo>
                  <a:pt x="6461" y="2386"/>
                </a:lnTo>
                <a:lnTo>
                  <a:pt x="6491" y="2383"/>
                </a:lnTo>
                <a:lnTo>
                  <a:pt x="6523" y="2382"/>
                </a:lnTo>
                <a:lnTo>
                  <a:pt x="6554" y="2383"/>
                </a:lnTo>
                <a:lnTo>
                  <a:pt x="6586" y="2386"/>
                </a:lnTo>
                <a:lnTo>
                  <a:pt x="6616" y="2389"/>
                </a:lnTo>
                <a:lnTo>
                  <a:pt x="6647" y="2394"/>
                </a:lnTo>
                <a:lnTo>
                  <a:pt x="6675" y="2401"/>
                </a:lnTo>
                <a:lnTo>
                  <a:pt x="6705" y="2410"/>
                </a:lnTo>
                <a:lnTo>
                  <a:pt x="6734" y="2420"/>
                </a:lnTo>
                <a:lnTo>
                  <a:pt x="6761" y="2431"/>
                </a:lnTo>
                <a:lnTo>
                  <a:pt x="6787" y="2443"/>
                </a:lnTo>
                <a:lnTo>
                  <a:pt x="6814" y="2456"/>
                </a:lnTo>
                <a:lnTo>
                  <a:pt x="6839" y="2470"/>
                </a:lnTo>
                <a:lnTo>
                  <a:pt x="6864" y="2487"/>
                </a:lnTo>
                <a:lnTo>
                  <a:pt x="6889" y="2503"/>
                </a:lnTo>
                <a:lnTo>
                  <a:pt x="6912" y="2522"/>
                </a:lnTo>
                <a:lnTo>
                  <a:pt x="6934" y="2541"/>
                </a:lnTo>
                <a:lnTo>
                  <a:pt x="6955" y="2562"/>
                </a:lnTo>
                <a:lnTo>
                  <a:pt x="6974" y="2582"/>
                </a:lnTo>
                <a:lnTo>
                  <a:pt x="6994" y="2604"/>
                </a:lnTo>
                <a:lnTo>
                  <a:pt x="7012" y="2628"/>
                </a:lnTo>
                <a:lnTo>
                  <a:pt x="7029" y="2652"/>
                </a:lnTo>
                <a:lnTo>
                  <a:pt x="7045" y="2676"/>
                </a:lnTo>
                <a:lnTo>
                  <a:pt x="7060" y="2702"/>
                </a:lnTo>
                <a:lnTo>
                  <a:pt x="7073" y="2728"/>
                </a:lnTo>
                <a:lnTo>
                  <a:pt x="7086" y="2755"/>
                </a:lnTo>
                <a:lnTo>
                  <a:pt x="7097" y="2783"/>
                </a:lnTo>
                <a:lnTo>
                  <a:pt x="7106" y="2811"/>
                </a:lnTo>
                <a:lnTo>
                  <a:pt x="7114" y="2840"/>
                </a:lnTo>
                <a:lnTo>
                  <a:pt x="7121" y="2870"/>
                </a:lnTo>
                <a:lnTo>
                  <a:pt x="7126" y="2899"/>
                </a:lnTo>
                <a:lnTo>
                  <a:pt x="7131" y="2930"/>
                </a:lnTo>
                <a:lnTo>
                  <a:pt x="7133" y="2961"/>
                </a:lnTo>
                <a:lnTo>
                  <a:pt x="7134" y="2993"/>
                </a:lnTo>
                <a:close/>
                <a:moveTo>
                  <a:pt x="6849" y="2993"/>
                </a:moveTo>
                <a:lnTo>
                  <a:pt x="6849" y="2993"/>
                </a:lnTo>
                <a:lnTo>
                  <a:pt x="6849" y="2975"/>
                </a:lnTo>
                <a:lnTo>
                  <a:pt x="6847" y="2959"/>
                </a:lnTo>
                <a:lnTo>
                  <a:pt x="6846" y="2943"/>
                </a:lnTo>
                <a:lnTo>
                  <a:pt x="6842" y="2927"/>
                </a:lnTo>
                <a:lnTo>
                  <a:pt x="6839" y="2911"/>
                </a:lnTo>
                <a:lnTo>
                  <a:pt x="6835" y="2896"/>
                </a:lnTo>
                <a:lnTo>
                  <a:pt x="6829" y="2881"/>
                </a:lnTo>
                <a:lnTo>
                  <a:pt x="6824" y="2866"/>
                </a:lnTo>
                <a:lnTo>
                  <a:pt x="6817" y="2852"/>
                </a:lnTo>
                <a:lnTo>
                  <a:pt x="6809" y="2838"/>
                </a:lnTo>
                <a:lnTo>
                  <a:pt x="6802" y="2823"/>
                </a:lnTo>
                <a:lnTo>
                  <a:pt x="6793" y="2810"/>
                </a:lnTo>
                <a:lnTo>
                  <a:pt x="6784" y="2798"/>
                </a:lnTo>
                <a:lnTo>
                  <a:pt x="6774" y="2786"/>
                </a:lnTo>
                <a:lnTo>
                  <a:pt x="6764" y="2774"/>
                </a:lnTo>
                <a:lnTo>
                  <a:pt x="6753" y="2763"/>
                </a:lnTo>
                <a:lnTo>
                  <a:pt x="6742" y="2752"/>
                </a:lnTo>
                <a:lnTo>
                  <a:pt x="6730" y="2742"/>
                </a:lnTo>
                <a:lnTo>
                  <a:pt x="6718" y="2732"/>
                </a:lnTo>
                <a:lnTo>
                  <a:pt x="6705" y="2723"/>
                </a:lnTo>
                <a:lnTo>
                  <a:pt x="6692" y="2714"/>
                </a:lnTo>
                <a:lnTo>
                  <a:pt x="6678" y="2707"/>
                </a:lnTo>
                <a:lnTo>
                  <a:pt x="6664" y="2699"/>
                </a:lnTo>
                <a:lnTo>
                  <a:pt x="6650" y="2692"/>
                </a:lnTo>
                <a:lnTo>
                  <a:pt x="6636" y="2687"/>
                </a:lnTo>
                <a:lnTo>
                  <a:pt x="6620" y="2681"/>
                </a:lnTo>
                <a:lnTo>
                  <a:pt x="6605" y="2677"/>
                </a:lnTo>
                <a:lnTo>
                  <a:pt x="6588" y="2674"/>
                </a:lnTo>
                <a:lnTo>
                  <a:pt x="6573" y="2670"/>
                </a:lnTo>
                <a:lnTo>
                  <a:pt x="6556" y="2669"/>
                </a:lnTo>
                <a:lnTo>
                  <a:pt x="6540" y="2667"/>
                </a:lnTo>
                <a:lnTo>
                  <a:pt x="6523" y="2667"/>
                </a:lnTo>
                <a:lnTo>
                  <a:pt x="6507" y="2667"/>
                </a:lnTo>
                <a:lnTo>
                  <a:pt x="6490" y="2669"/>
                </a:lnTo>
                <a:lnTo>
                  <a:pt x="6474" y="2670"/>
                </a:lnTo>
                <a:lnTo>
                  <a:pt x="6457" y="2674"/>
                </a:lnTo>
                <a:lnTo>
                  <a:pt x="6442" y="2677"/>
                </a:lnTo>
                <a:lnTo>
                  <a:pt x="6427" y="2681"/>
                </a:lnTo>
                <a:lnTo>
                  <a:pt x="6411" y="2687"/>
                </a:lnTo>
                <a:lnTo>
                  <a:pt x="6397" y="2692"/>
                </a:lnTo>
                <a:lnTo>
                  <a:pt x="6383" y="2699"/>
                </a:lnTo>
                <a:lnTo>
                  <a:pt x="6368" y="2707"/>
                </a:lnTo>
                <a:lnTo>
                  <a:pt x="6355" y="2714"/>
                </a:lnTo>
                <a:lnTo>
                  <a:pt x="6342" y="2723"/>
                </a:lnTo>
                <a:lnTo>
                  <a:pt x="6329" y="2732"/>
                </a:lnTo>
                <a:lnTo>
                  <a:pt x="6317" y="2742"/>
                </a:lnTo>
                <a:lnTo>
                  <a:pt x="6304" y="2752"/>
                </a:lnTo>
                <a:lnTo>
                  <a:pt x="6293" y="2763"/>
                </a:lnTo>
                <a:lnTo>
                  <a:pt x="6282" y="2774"/>
                </a:lnTo>
                <a:lnTo>
                  <a:pt x="6273" y="2786"/>
                </a:lnTo>
                <a:lnTo>
                  <a:pt x="6263" y="2798"/>
                </a:lnTo>
                <a:lnTo>
                  <a:pt x="6254" y="2810"/>
                </a:lnTo>
                <a:lnTo>
                  <a:pt x="6245" y="2823"/>
                </a:lnTo>
                <a:lnTo>
                  <a:pt x="6237" y="2838"/>
                </a:lnTo>
                <a:lnTo>
                  <a:pt x="6230" y="2852"/>
                </a:lnTo>
                <a:lnTo>
                  <a:pt x="6223" y="2866"/>
                </a:lnTo>
                <a:lnTo>
                  <a:pt x="6217" y="2881"/>
                </a:lnTo>
                <a:lnTo>
                  <a:pt x="6212" y="2896"/>
                </a:lnTo>
                <a:lnTo>
                  <a:pt x="6208" y="2911"/>
                </a:lnTo>
                <a:lnTo>
                  <a:pt x="6204" y="2927"/>
                </a:lnTo>
                <a:lnTo>
                  <a:pt x="6201" y="2943"/>
                </a:lnTo>
                <a:lnTo>
                  <a:pt x="6199" y="2959"/>
                </a:lnTo>
                <a:lnTo>
                  <a:pt x="6198" y="2975"/>
                </a:lnTo>
                <a:lnTo>
                  <a:pt x="6198" y="2993"/>
                </a:lnTo>
                <a:lnTo>
                  <a:pt x="6198" y="3009"/>
                </a:lnTo>
                <a:lnTo>
                  <a:pt x="6199" y="3026"/>
                </a:lnTo>
                <a:lnTo>
                  <a:pt x="6201" y="3042"/>
                </a:lnTo>
                <a:lnTo>
                  <a:pt x="6204" y="3058"/>
                </a:lnTo>
                <a:lnTo>
                  <a:pt x="6208" y="3074"/>
                </a:lnTo>
                <a:lnTo>
                  <a:pt x="6212" y="3090"/>
                </a:lnTo>
                <a:lnTo>
                  <a:pt x="6217" y="3104"/>
                </a:lnTo>
                <a:lnTo>
                  <a:pt x="6223" y="3119"/>
                </a:lnTo>
                <a:lnTo>
                  <a:pt x="6230" y="3134"/>
                </a:lnTo>
                <a:lnTo>
                  <a:pt x="6237" y="3148"/>
                </a:lnTo>
                <a:lnTo>
                  <a:pt x="6245" y="3161"/>
                </a:lnTo>
                <a:lnTo>
                  <a:pt x="6254" y="3174"/>
                </a:lnTo>
                <a:lnTo>
                  <a:pt x="6263" y="3188"/>
                </a:lnTo>
                <a:lnTo>
                  <a:pt x="6273" y="3200"/>
                </a:lnTo>
                <a:lnTo>
                  <a:pt x="6282" y="3212"/>
                </a:lnTo>
                <a:lnTo>
                  <a:pt x="6293" y="3223"/>
                </a:lnTo>
                <a:lnTo>
                  <a:pt x="6304" y="3234"/>
                </a:lnTo>
                <a:lnTo>
                  <a:pt x="6317" y="3244"/>
                </a:lnTo>
                <a:lnTo>
                  <a:pt x="6329" y="3254"/>
                </a:lnTo>
                <a:lnTo>
                  <a:pt x="6342" y="3262"/>
                </a:lnTo>
                <a:lnTo>
                  <a:pt x="6355" y="3271"/>
                </a:lnTo>
                <a:lnTo>
                  <a:pt x="6368" y="3279"/>
                </a:lnTo>
                <a:lnTo>
                  <a:pt x="6383" y="3285"/>
                </a:lnTo>
                <a:lnTo>
                  <a:pt x="6397" y="3292"/>
                </a:lnTo>
                <a:lnTo>
                  <a:pt x="6411" y="3299"/>
                </a:lnTo>
                <a:lnTo>
                  <a:pt x="6427" y="3303"/>
                </a:lnTo>
                <a:lnTo>
                  <a:pt x="6442" y="3307"/>
                </a:lnTo>
                <a:lnTo>
                  <a:pt x="6457" y="3312"/>
                </a:lnTo>
                <a:lnTo>
                  <a:pt x="6474" y="3314"/>
                </a:lnTo>
                <a:lnTo>
                  <a:pt x="6490" y="3316"/>
                </a:lnTo>
                <a:lnTo>
                  <a:pt x="6507" y="3317"/>
                </a:lnTo>
                <a:lnTo>
                  <a:pt x="6523" y="3318"/>
                </a:lnTo>
                <a:lnTo>
                  <a:pt x="6540" y="3317"/>
                </a:lnTo>
                <a:lnTo>
                  <a:pt x="6556" y="3316"/>
                </a:lnTo>
                <a:lnTo>
                  <a:pt x="6573" y="3314"/>
                </a:lnTo>
                <a:lnTo>
                  <a:pt x="6588" y="3312"/>
                </a:lnTo>
                <a:lnTo>
                  <a:pt x="6605" y="3307"/>
                </a:lnTo>
                <a:lnTo>
                  <a:pt x="6620" y="3303"/>
                </a:lnTo>
                <a:lnTo>
                  <a:pt x="6636" y="3299"/>
                </a:lnTo>
                <a:lnTo>
                  <a:pt x="6650" y="3292"/>
                </a:lnTo>
                <a:lnTo>
                  <a:pt x="6664" y="3285"/>
                </a:lnTo>
                <a:lnTo>
                  <a:pt x="6678" y="3279"/>
                </a:lnTo>
                <a:lnTo>
                  <a:pt x="6692" y="3271"/>
                </a:lnTo>
                <a:lnTo>
                  <a:pt x="6705" y="3262"/>
                </a:lnTo>
                <a:lnTo>
                  <a:pt x="6718" y="3254"/>
                </a:lnTo>
                <a:lnTo>
                  <a:pt x="6730" y="3244"/>
                </a:lnTo>
                <a:lnTo>
                  <a:pt x="6742" y="3234"/>
                </a:lnTo>
                <a:lnTo>
                  <a:pt x="6753" y="3223"/>
                </a:lnTo>
                <a:lnTo>
                  <a:pt x="6764" y="3212"/>
                </a:lnTo>
                <a:lnTo>
                  <a:pt x="6774" y="3200"/>
                </a:lnTo>
                <a:lnTo>
                  <a:pt x="6784" y="3188"/>
                </a:lnTo>
                <a:lnTo>
                  <a:pt x="6793" y="3174"/>
                </a:lnTo>
                <a:lnTo>
                  <a:pt x="6802" y="3161"/>
                </a:lnTo>
                <a:lnTo>
                  <a:pt x="6809" y="3148"/>
                </a:lnTo>
                <a:lnTo>
                  <a:pt x="6817" y="3134"/>
                </a:lnTo>
                <a:lnTo>
                  <a:pt x="6824" y="3119"/>
                </a:lnTo>
                <a:lnTo>
                  <a:pt x="6829" y="3104"/>
                </a:lnTo>
                <a:lnTo>
                  <a:pt x="6835" y="3090"/>
                </a:lnTo>
                <a:lnTo>
                  <a:pt x="6839" y="3074"/>
                </a:lnTo>
                <a:lnTo>
                  <a:pt x="6842" y="3058"/>
                </a:lnTo>
                <a:lnTo>
                  <a:pt x="6846" y="3042"/>
                </a:lnTo>
                <a:lnTo>
                  <a:pt x="6847" y="3026"/>
                </a:lnTo>
                <a:lnTo>
                  <a:pt x="6849" y="3009"/>
                </a:lnTo>
                <a:lnTo>
                  <a:pt x="6849" y="2993"/>
                </a:lnTo>
                <a:close/>
                <a:moveTo>
                  <a:pt x="2414" y="2993"/>
                </a:moveTo>
                <a:lnTo>
                  <a:pt x="2414" y="2993"/>
                </a:lnTo>
                <a:lnTo>
                  <a:pt x="2414" y="3024"/>
                </a:lnTo>
                <a:lnTo>
                  <a:pt x="2411" y="3054"/>
                </a:lnTo>
                <a:lnTo>
                  <a:pt x="2407" y="3085"/>
                </a:lnTo>
                <a:lnTo>
                  <a:pt x="2402" y="3115"/>
                </a:lnTo>
                <a:lnTo>
                  <a:pt x="2395" y="3145"/>
                </a:lnTo>
                <a:lnTo>
                  <a:pt x="2386" y="3174"/>
                </a:lnTo>
                <a:lnTo>
                  <a:pt x="2377" y="3202"/>
                </a:lnTo>
                <a:lnTo>
                  <a:pt x="2367" y="3230"/>
                </a:lnTo>
                <a:lnTo>
                  <a:pt x="2353" y="3257"/>
                </a:lnTo>
                <a:lnTo>
                  <a:pt x="2340" y="3283"/>
                </a:lnTo>
                <a:lnTo>
                  <a:pt x="2326" y="3309"/>
                </a:lnTo>
                <a:lnTo>
                  <a:pt x="2309" y="3334"/>
                </a:lnTo>
                <a:lnTo>
                  <a:pt x="2293" y="3358"/>
                </a:lnTo>
                <a:lnTo>
                  <a:pt x="2274" y="3381"/>
                </a:lnTo>
                <a:lnTo>
                  <a:pt x="2256" y="3403"/>
                </a:lnTo>
                <a:lnTo>
                  <a:pt x="2235" y="3424"/>
                </a:lnTo>
                <a:lnTo>
                  <a:pt x="2214" y="3444"/>
                </a:lnTo>
                <a:lnTo>
                  <a:pt x="2192" y="3464"/>
                </a:lnTo>
                <a:lnTo>
                  <a:pt x="2169" y="3481"/>
                </a:lnTo>
                <a:lnTo>
                  <a:pt x="2144" y="3499"/>
                </a:lnTo>
                <a:lnTo>
                  <a:pt x="2120" y="3514"/>
                </a:lnTo>
                <a:lnTo>
                  <a:pt x="2094" y="3530"/>
                </a:lnTo>
                <a:lnTo>
                  <a:pt x="2067" y="3543"/>
                </a:lnTo>
                <a:lnTo>
                  <a:pt x="2041" y="3555"/>
                </a:lnTo>
                <a:lnTo>
                  <a:pt x="2014" y="3566"/>
                </a:lnTo>
                <a:lnTo>
                  <a:pt x="1985" y="3576"/>
                </a:lnTo>
                <a:lnTo>
                  <a:pt x="1956" y="3584"/>
                </a:lnTo>
                <a:lnTo>
                  <a:pt x="1927" y="3590"/>
                </a:lnTo>
                <a:lnTo>
                  <a:pt x="1896" y="3596"/>
                </a:lnTo>
                <a:lnTo>
                  <a:pt x="1866" y="3600"/>
                </a:lnTo>
                <a:lnTo>
                  <a:pt x="1835" y="3602"/>
                </a:lnTo>
                <a:lnTo>
                  <a:pt x="1803" y="3603"/>
                </a:lnTo>
                <a:lnTo>
                  <a:pt x="1773" y="3602"/>
                </a:lnTo>
                <a:lnTo>
                  <a:pt x="1741" y="3600"/>
                </a:lnTo>
                <a:lnTo>
                  <a:pt x="1711" y="3596"/>
                </a:lnTo>
                <a:lnTo>
                  <a:pt x="1680" y="3590"/>
                </a:lnTo>
                <a:lnTo>
                  <a:pt x="1652" y="3584"/>
                </a:lnTo>
                <a:lnTo>
                  <a:pt x="1622" y="3576"/>
                </a:lnTo>
                <a:lnTo>
                  <a:pt x="1594" y="3566"/>
                </a:lnTo>
                <a:lnTo>
                  <a:pt x="1566" y="3555"/>
                </a:lnTo>
                <a:lnTo>
                  <a:pt x="1539" y="3543"/>
                </a:lnTo>
                <a:lnTo>
                  <a:pt x="1513" y="3530"/>
                </a:lnTo>
                <a:lnTo>
                  <a:pt x="1488" y="3514"/>
                </a:lnTo>
                <a:lnTo>
                  <a:pt x="1462" y="3499"/>
                </a:lnTo>
                <a:lnTo>
                  <a:pt x="1438" y="3481"/>
                </a:lnTo>
                <a:lnTo>
                  <a:pt x="1415" y="3464"/>
                </a:lnTo>
                <a:lnTo>
                  <a:pt x="1393" y="3444"/>
                </a:lnTo>
                <a:lnTo>
                  <a:pt x="1372" y="3424"/>
                </a:lnTo>
                <a:lnTo>
                  <a:pt x="1352" y="3403"/>
                </a:lnTo>
                <a:lnTo>
                  <a:pt x="1332" y="3381"/>
                </a:lnTo>
                <a:lnTo>
                  <a:pt x="1315" y="3358"/>
                </a:lnTo>
                <a:lnTo>
                  <a:pt x="1297" y="3334"/>
                </a:lnTo>
                <a:lnTo>
                  <a:pt x="1282" y="3309"/>
                </a:lnTo>
                <a:lnTo>
                  <a:pt x="1266" y="3283"/>
                </a:lnTo>
                <a:lnTo>
                  <a:pt x="1253" y="3257"/>
                </a:lnTo>
                <a:lnTo>
                  <a:pt x="1241" y="3230"/>
                </a:lnTo>
                <a:lnTo>
                  <a:pt x="1230" y="3202"/>
                </a:lnTo>
                <a:lnTo>
                  <a:pt x="1220" y="3174"/>
                </a:lnTo>
                <a:lnTo>
                  <a:pt x="1213" y="3145"/>
                </a:lnTo>
                <a:lnTo>
                  <a:pt x="1206" y="3115"/>
                </a:lnTo>
                <a:lnTo>
                  <a:pt x="1200" y="3085"/>
                </a:lnTo>
                <a:lnTo>
                  <a:pt x="1196" y="3054"/>
                </a:lnTo>
                <a:lnTo>
                  <a:pt x="1194" y="3024"/>
                </a:lnTo>
                <a:lnTo>
                  <a:pt x="1193" y="2993"/>
                </a:lnTo>
                <a:lnTo>
                  <a:pt x="1194" y="2961"/>
                </a:lnTo>
                <a:lnTo>
                  <a:pt x="1196" y="2930"/>
                </a:lnTo>
                <a:lnTo>
                  <a:pt x="1200" y="2899"/>
                </a:lnTo>
                <a:lnTo>
                  <a:pt x="1206" y="2870"/>
                </a:lnTo>
                <a:lnTo>
                  <a:pt x="1213" y="2840"/>
                </a:lnTo>
                <a:lnTo>
                  <a:pt x="1220" y="2811"/>
                </a:lnTo>
                <a:lnTo>
                  <a:pt x="1230" y="2783"/>
                </a:lnTo>
                <a:lnTo>
                  <a:pt x="1241" y="2755"/>
                </a:lnTo>
                <a:lnTo>
                  <a:pt x="1253" y="2728"/>
                </a:lnTo>
                <a:lnTo>
                  <a:pt x="1266" y="2702"/>
                </a:lnTo>
                <a:lnTo>
                  <a:pt x="1282" y="2676"/>
                </a:lnTo>
                <a:lnTo>
                  <a:pt x="1297" y="2652"/>
                </a:lnTo>
                <a:lnTo>
                  <a:pt x="1315" y="2628"/>
                </a:lnTo>
                <a:lnTo>
                  <a:pt x="1332" y="2604"/>
                </a:lnTo>
                <a:lnTo>
                  <a:pt x="1352" y="2582"/>
                </a:lnTo>
                <a:lnTo>
                  <a:pt x="1372" y="2562"/>
                </a:lnTo>
                <a:lnTo>
                  <a:pt x="1393" y="2541"/>
                </a:lnTo>
                <a:lnTo>
                  <a:pt x="1415" y="2522"/>
                </a:lnTo>
                <a:lnTo>
                  <a:pt x="1438" y="2503"/>
                </a:lnTo>
                <a:lnTo>
                  <a:pt x="1462" y="2487"/>
                </a:lnTo>
                <a:lnTo>
                  <a:pt x="1488" y="2470"/>
                </a:lnTo>
                <a:lnTo>
                  <a:pt x="1513" y="2456"/>
                </a:lnTo>
                <a:lnTo>
                  <a:pt x="1539" y="2443"/>
                </a:lnTo>
                <a:lnTo>
                  <a:pt x="1566" y="2431"/>
                </a:lnTo>
                <a:lnTo>
                  <a:pt x="1594" y="2420"/>
                </a:lnTo>
                <a:lnTo>
                  <a:pt x="1622" y="2410"/>
                </a:lnTo>
                <a:lnTo>
                  <a:pt x="1652" y="2401"/>
                </a:lnTo>
                <a:lnTo>
                  <a:pt x="1680" y="2394"/>
                </a:lnTo>
                <a:lnTo>
                  <a:pt x="1711" y="2389"/>
                </a:lnTo>
                <a:lnTo>
                  <a:pt x="1741" y="2386"/>
                </a:lnTo>
                <a:lnTo>
                  <a:pt x="1773" y="2383"/>
                </a:lnTo>
                <a:lnTo>
                  <a:pt x="1803" y="2382"/>
                </a:lnTo>
                <a:lnTo>
                  <a:pt x="1835" y="2383"/>
                </a:lnTo>
                <a:lnTo>
                  <a:pt x="1866" y="2386"/>
                </a:lnTo>
                <a:lnTo>
                  <a:pt x="1896" y="2389"/>
                </a:lnTo>
                <a:lnTo>
                  <a:pt x="1927" y="2394"/>
                </a:lnTo>
                <a:lnTo>
                  <a:pt x="1956" y="2401"/>
                </a:lnTo>
                <a:lnTo>
                  <a:pt x="1985" y="2410"/>
                </a:lnTo>
                <a:lnTo>
                  <a:pt x="2014" y="2420"/>
                </a:lnTo>
                <a:lnTo>
                  <a:pt x="2041" y="2431"/>
                </a:lnTo>
                <a:lnTo>
                  <a:pt x="2067" y="2443"/>
                </a:lnTo>
                <a:lnTo>
                  <a:pt x="2094" y="2456"/>
                </a:lnTo>
                <a:lnTo>
                  <a:pt x="2120" y="2470"/>
                </a:lnTo>
                <a:lnTo>
                  <a:pt x="2144" y="2487"/>
                </a:lnTo>
                <a:lnTo>
                  <a:pt x="2169" y="2503"/>
                </a:lnTo>
                <a:lnTo>
                  <a:pt x="2192" y="2522"/>
                </a:lnTo>
                <a:lnTo>
                  <a:pt x="2214" y="2541"/>
                </a:lnTo>
                <a:lnTo>
                  <a:pt x="2235" y="2562"/>
                </a:lnTo>
                <a:lnTo>
                  <a:pt x="2256" y="2582"/>
                </a:lnTo>
                <a:lnTo>
                  <a:pt x="2274" y="2604"/>
                </a:lnTo>
                <a:lnTo>
                  <a:pt x="2293" y="2628"/>
                </a:lnTo>
                <a:lnTo>
                  <a:pt x="2309" y="2652"/>
                </a:lnTo>
                <a:lnTo>
                  <a:pt x="2326" y="2676"/>
                </a:lnTo>
                <a:lnTo>
                  <a:pt x="2340" y="2702"/>
                </a:lnTo>
                <a:lnTo>
                  <a:pt x="2353" y="2728"/>
                </a:lnTo>
                <a:lnTo>
                  <a:pt x="2367" y="2755"/>
                </a:lnTo>
                <a:lnTo>
                  <a:pt x="2377" y="2783"/>
                </a:lnTo>
                <a:lnTo>
                  <a:pt x="2386" y="2811"/>
                </a:lnTo>
                <a:lnTo>
                  <a:pt x="2395" y="2840"/>
                </a:lnTo>
                <a:lnTo>
                  <a:pt x="2402" y="2870"/>
                </a:lnTo>
                <a:lnTo>
                  <a:pt x="2407" y="2899"/>
                </a:lnTo>
                <a:lnTo>
                  <a:pt x="2411" y="2930"/>
                </a:lnTo>
                <a:lnTo>
                  <a:pt x="2414" y="2961"/>
                </a:lnTo>
                <a:lnTo>
                  <a:pt x="2414" y="2993"/>
                </a:lnTo>
                <a:close/>
                <a:moveTo>
                  <a:pt x="2129" y="2993"/>
                </a:moveTo>
                <a:lnTo>
                  <a:pt x="2129" y="2993"/>
                </a:lnTo>
                <a:lnTo>
                  <a:pt x="2129" y="2975"/>
                </a:lnTo>
                <a:lnTo>
                  <a:pt x="2128" y="2959"/>
                </a:lnTo>
                <a:lnTo>
                  <a:pt x="2126" y="2943"/>
                </a:lnTo>
                <a:lnTo>
                  <a:pt x="2122" y="2927"/>
                </a:lnTo>
                <a:lnTo>
                  <a:pt x="2119" y="2911"/>
                </a:lnTo>
                <a:lnTo>
                  <a:pt x="2115" y="2896"/>
                </a:lnTo>
                <a:lnTo>
                  <a:pt x="2109" y="2881"/>
                </a:lnTo>
                <a:lnTo>
                  <a:pt x="2104" y="2866"/>
                </a:lnTo>
                <a:lnTo>
                  <a:pt x="2097" y="2852"/>
                </a:lnTo>
                <a:lnTo>
                  <a:pt x="2089" y="2838"/>
                </a:lnTo>
                <a:lnTo>
                  <a:pt x="2082" y="2823"/>
                </a:lnTo>
                <a:lnTo>
                  <a:pt x="2074" y="2810"/>
                </a:lnTo>
                <a:lnTo>
                  <a:pt x="2064" y="2798"/>
                </a:lnTo>
                <a:lnTo>
                  <a:pt x="2054" y="2786"/>
                </a:lnTo>
                <a:lnTo>
                  <a:pt x="2044" y="2774"/>
                </a:lnTo>
                <a:lnTo>
                  <a:pt x="2033" y="2763"/>
                </a:lnTo>
                <a:lnTo>
                  <a:pt x="2022" y="2752"/>
                </a:lnTo>
                <a:lnTo>
                  <a:pt x="2010" y="2742"/>
                </a:lnTo>
                <a:lnTo>
                  <a:pt x="1998" y="2732"/>
                </a:lnTo>
                <a:lnTo>
                  <a:pt x="1985" y="2723"/>
                </a:lnTo>
                <a:lnTo>
                  <a:pt x="1972" y="2714"/>
                </a:lnTo>
                <a:lnTo>
                  <a:pt x="1958" y="2707"/>
                </a:lnTo>
                <a:lnTo>
                  <a:pt x="1944" y="2699"/>
                </a:lnTo>
                <a:lnTo>
                  <a:pt x="1930" y="2692"/>
                </a:lnTo>
                <a:lnTo>
                  <a:pt x="1916" y="2687"/>
                </a:lnTo>
                <a:lnTo>
                  <a:pt x="1900" y="2681"/>
                </a:lnTo>
                <a:lnTo>
                  <a:pt x="1885" y="2677"/>
                </a:lnTo>
                <a:lnTo>
                  <a:pt x="1869" y="2674"/>
                </a:lnTo>
                <a:lnTo>
                  <a:pt x="1853" y="2670"/>
                </a:lnTo>
                <a:lnTo>
                  <a:pt x="1836" y="2669"/>
                </a:lnTo>
                <a:lnTo>
                  <a:pt x="1820" y="2667"/>
                </a:lnTo>
                <a:lnTo>
                  <a:pt x="1803" y="2667"/>
                </a:lnTo>
                <a:lnTo>
                  <a:pt x="1787" y="2667"/>
                </a:lnTo>
                <a:lnTo>
                  <a:pt x="1770" y="2669"/>
                </a:lnTo>
                <a:lnTo>
                  <a:pt x="1754" y="2670"/>
                </a:lnTo>
                <a:lnTo>
                  <a:pt x="1737" y="2674"/>
                </a:lnTo>
                <a:lnTo>
                  <a:pt x="1722" y="2677"/>
                </a:lnTo>
                <a:lnTo>
                  <a:pt x="1707" y="2681"/>
                </a:lnTo>
                <a:lnTo>
                  <a:pt x="1691" y="2687"/>
                </a:lnTo>
                <a:lnTo>
                  <a:pt x="1677" y="2692"/>
                </a:lnTo>
                <a:lnTo>
                  <a:pt x="1663" y="2699"/>
                </a:lnTo>
                <a:lnTo>
                  <a:pt x="1648" y="2707"/>
                </a:lnTo>
                <a:lnTo>
                  <a:pt x="1635" y="2714"/>
                </a:lnTo>
                <a:lnTo>
                  <a:pt x="1622" y="2723"/>
                </a:lnTo>
                <a:lnTo>
                  <a:pt x="1609" y="2732"/>
                </a:lnTo>
                <a:lnTo>
                  <a:pt x="1597" y="2742"/>
                </a:lnTo>
                <a:lnTo>
                  <a:pt x="1584" y="2752"/>
                </a:lnTo>
                <a:lnTo>
                  <a:pt x="1573" y="2763"/>
                </a:lnTo>
                <a:lnTo>
                  <a:pt x="1562" y="2774"/>
                </a:lnTo>
                <a:lnTo>
                  <a:pt x="1553" y="2786"/>
                </a:lnTo>
                <a:lnTo>
                  <a:pt x="1543" y="2798"/>
                </a:lnTo>
                <a:lnTo>
                  <a:pt x="1534" y="2810"/>
                </a:lnTo>
                <a:lnTo>
                  <a:pt x="1525" y="2823"/>
                </a:lnTo>
                <a:lnTo>
                  <a:pt x="1517" y="2838"/>
                </a:lnTo>
                <a:lnTo>
                  <a:pt x="1511" y="2852"/>
                </a:lnTo>
                <a:lnTo>
                  <a:pt x="1504" y="2866"/>
                </a:lnTo>
                <a:lnTo>
                  <a:pt x="1498" y="2881"/>
                </a:lnTo>
                <a:lnTo>
                  <a:pt x="1493" y="2896"/>
                </a:lnTo>
                <a:lnTo>
                  <a:pt x="1489" y="2911"/>
                </a:lnTo>
                <a:lnTo>
                  <a:pt x="1484" y="2927"/>
                </a:lnTo>
                <a:lnTo>
                  <a:pt x="1482" y="2943"/>
                </a:lnTo>
                <a:lnTo>
                  <a:pt x="1480" y="2959"/>
                </a:lnTo>
                <a:lnTo>
                  <a:pt x="1479" y="2975"/>
                </a:lnTo>
                <a:lnTo>
                  <a:pt x="1478" y="2993"/>
                </a:lnTo>
                <a:lnTo>
                  <a:pt x="1479" y="3009"/>
                </a:lnTo>
                <a:lnTo>
                  <a:pt x="1480" y="3026"/>
                </a:lnTo>
                <a:lnTo>
                  <a:pt x="1482" y="3042"/>
                </a:lnTo>
                <a:lnTo>
                  <a:pt x="1484" y="3058"/>
                </a:lnTo>
                <a:lnTo>
                  <a:pt x="1489" y="3074"/>
                </a:lnTo>
                <a:lnTo>
                  <a:pt x="1493" y="3090"/>
                </a:lnTo>
                <a:lnTo>
                  <a:pt x="1498" y="3104"/>
                </a:lnTo>
                <a:lnTo>
                  <a:pt x="1504" y="3119"/>
                </a:lnTo>
                <a:lnTo>
                  <a:pt x="1511" y="3134"/>
                </a:lnTo>
                <a:lnTo>
                  <a:pt x="1517" y="3148"/>
                </a:lnTo>
                <a:lnTo>
                  <a:pt x="1525" y="3161"/>
                </a:lnTo>
                <a:lnTo>
                  <a:pt x="1534" y="3174"/>
                </a:lnTo>
                <a:lnTo>
                  <a:pt x="1543" y="3188"/>
                </a:lnTo>
                <a:lnTo>
                  <a:pt x="1553" y="3200"/>
                </a:lnTo>
                <a:lnTo>
                  <a:pt x="1562" y="3212"/>
                </a:lnTo>
                <a:lnTo>
                  <a:pt x="1573" y="3223"/>
                </a:lnTo>
                <a:lnTo>
                  <a:pt x="1584" y="3234"/>
                </a:lnTo>
                <a:lnTo>
                  <a:pt x="1597" y="3244"/>
                </a:lnTo>
                <a:lnTo>
                  <a:pt x="1609" y="3254"/>
                </a:lnTo>
                <a:lnTo>
                  <a:pt x="1622" y="3262"/>
                </a:lnTo>
                <a:lnTo>
                  <a:pt x="1635" y="3271"/>
                </a:lnTo>
                <a:lnTo>
                  <a:pt x="1648" y="3279"/>
                </a:lnTo>
                <a:lnTo>
                  <a:pt x="1663" y="3285"/>
                </a:lnTo>
                <a:lnTo>
                  <a:pt x="1677" y="3292"/>
                </a:lnTo>
                <a:lnTo>
                  <a:pt x="1691" y="3299"/>
                </a:lnTo>
                <a:lnTo>
                  <a:pt x="1707" y="3303"/>
                </a:lnTo>
                <a:lnTo>
                  <a:pt x="1722" y="3307"/>
                </a:lnTo>
                <a:lnTo>
                  <a:pt x="1737" y="3312"/>
                </a:lnTo>
                <a:lnTo>
                  <a:pt x="1754" y="3314"/>
                </a:lnTo>
                <a:lnTo>
                  <a:pt x="1770" y="3316"/>
                </a:lnTo>
                <a:lnTo>
                  <a:pt x="1787" y="3317"/>
                </a:lnTo>
                <a:lnTo>
                  <a:pt x="1803" y="3318"/>
                </a:lnTo>
                <a:lnTo>
                  <a:pt x="1820" y="3317"/>
                </a:lnTo>
                <a:lnTo>
                  <a:pt x="1836" y="3316"/>
                </a:lnTo>
                <a:lnTo>
                  <a:pt x="1853" y="3314"/>
                </a:lnTo>
                <a:lnTo>
                  <a:pt x="1869" y="3312"/>
                </a:lnTo>
                <a:lnTo>
                  <a:pt x="1885" y="3307"/>
                </a:lnTo>
                <a:lnTo>
                  <a:pt x="1900" y="3303"/>
                </a:lnTo>
                <a:lnTo>
                  <a:pt x="1916" y="3299"/>
                </a:lnTo>
                <a:lnTo>
                  <a:pt x="1930" y="3292"/>
                </a:lnTo>
                <a:lnTo>
                  <a:pt x="1944" y="3285"/>
                </a:lnTo>
                <a:lnTo>
                  <a:pt x="1958" y="3279"/>
                </a:lnTo>
                <a:lnTo>
                  <a:pt x="1972" y="3271"/>
                </a:lnTo>
                <a:lnTo>
                  <a:pt x="1985" y="3262"/>
                </a:lnTo>
                <a:lnTo>
                  <a:pt x="1998" y="3254"/>
                </a:lnTo>
                <a:lnTo>
                  <a:pt x="2010" y="3244"/>
                </a:lnTo>
                <a:lnTo>
                  <a:pt x="2022" y="3234"/>
                </a:lnTo>
                <a:lnTo>
                  <a:pt x="2033" y="3223"/>
                </a:lnTo>
                <a:lnTo>
                  <a:pt x="2044" y="3212"/>
                </a:lnTo>
                <a:lnTo>
                  <a:pt x="2054" y="3200"/>
                </a:lnTo>
                <a:lnTo>
                  <a:pt x="2064" y="3188"/>
                </a:lnTo>
                <a:lnTo>
                  <a:pt x="2074" y="3174"/>
                </a:lnTo>
                <a:lnTo>
                  <a:pt x="2082" y="3161"/>
                </a:lnTo>
                <a:lnTo>
                  <a:pt x="2089" y="3148"/>
                </a:lnTo>
                <a:lnTo>
                  <a:pt x="2097" y="3134"/>
                </a:lnTo>
                <a:lnTo>
                  <a:pt x="2104" y="3119"/>
                </a:lnTo>
                <a:lnTo>
                  <a:pt x="2109" y="3104"/>
                </a:lnTo>
                <a:lnTo>
                  <a:pt x="2115" y="3090"/>
                </a:lnTo>
                <a:lnTo>
                  <a:pt x="2119" y="3074"/>
                </a:lnTo>
                <a:lnTo>
                  <a:pt x="2122" y="3058"/>
                </a:lnTo>
                <a:lnTo>
                  <a:pt x="2126" y="3042"/>
                </a:lnTo>
                <a:lnTo>
                  <a:pt x="2128" y="3026"/>
                </a:lnTo>
                <a:lnTo>
                  <a:pt x="2129" y="3009"/>
                </a:lnTo>
                <a:lnTo>
                  <a:pt x="2129" y="2993"/>
                </a:lnTo>
                <a:close/>
                <a:moveTo>
                  <a:pt x="3058" y="2136"/>
                </a:moveTo>
                <a:lnTo>
                  <a:pt x="3058" y="2136"/>
                </a:lnTo>
                <a:lnTo>
                  <a:pt x="3062" y="2142"/>
                </a:lnTo>
                <a:lnTo>
                  <a:pt x="3068" y="2149"/>
                </a:lnTo>
                <a:lnTo>
                  <a:pt x="3074" y="2155"/>
                </a:lnTo>
                <a:lnTo>
                  <a:pt x="3081" y="2160"/>
                </a:lnTo>
                <a:lnTo>
                  <a:pt x="3088" y="2163"/>
                </a:lnTo>
                <a:lnTo>
                  <a:pt x="3096" y="2167"/>
                </a:lnTo>
                <a:lnTo>
                  <a:pt x="3105" y="2168"/>
                </a:lnTo>
                <a:lnTo>
                  <a:pt x="3114" y="2169"/>
                </a:lnTo>
                <a:lnTo>
                  <a:pt x="3123" y="2168"/>
                </a:lnTo>
                <a:lnTo>
                  <a:pt x="3131" y="2167"/>
                </a:lnTo>
                <a:lnTo>
                  <a:pt x="3139" y="2164"/>
                </a:lnTo>
                <a:lnTo>
                  <a:pt x="3146" y="2161"/>
                </a:lnTo>
                <a:lnTo>
                  <a:pt x="3152" y="2158"/>
                </a:lnTo>
                <a:lnTo>
                  <a:pt x="3159" y="2152"/>
                </a:lnTo>
                <a:lnTo>
                  <a:pt x="3164" y="2147"/>
                </a:lnTo>
                <a:lnTo>
                  <a:pt x="3169" y="2140"/>
                </a:lnTo>
                <a:lnTo>
                  <a:pt x="3174" y="2134"/>
                </a:lnTo>
                <a:lnTo>
                  <a:pt x="3178" y="2125"/>
                </a:lnTo>
                <a:lnTo>
                  <a:pt x="3181" y="2115"/>
                </a:lnTo>
                <a:lnTo>
                  <a:pt x="3184" y="2104"/>
                </a:lnTo>
                <a:lnTo>
                  <a:pt x="3186" y="2092"/>
                </a:lnTo>
                <a:lnTo>
                  <a:pt x="3187" y="2080"/>
                </a:lnTo>
                <a:lnTo>
                  <a:pt x="3189" y="2050"/>
                </a:lnTo>
                <a:lnTo>
                  <a:pt x="3187" y="2026"/>
                </a:lnTo>
                <a:lnTo>
                  <a:pt x="3185" y="2004"/>
                </a:lnTo>
                <a:lnTo>
                  <a:pt x="3182" y="1994"/>
                </a:lnTo>
                <a:lnTo>
                  <a:pt x="3180" y="1984"/>
                </a:lnTo>
                <a:lnTo>
                  <a:pt x="3176" y="1974"/>
                </a:lnTo>
                <a:lnTo>
                  <a:pt x="3172" y="1966"/>
                </a:lnTo>
                <a:lnTo>
                  <a:pt x="3167" y="1959"/>
                </a:lnTo>
                <a:lnTo>
                  <a:pt x="3162" y="1952"/>
                </a:lnTo>
                <a:lnTo>
                  <a:pt x="3156" y="1947"/>
                </a:lnTo>
                <a:lnTo>
                  <a:pt x="3149" y="1941"/>
                </a:lnTo>
                <a:lnTo>
                  <a:pt x="3141" y="1937"/>
                </a:lnTo>
                <a:lnTo>
                  <a:pt x="3134" y="1935"/>
                </a:lnTo>
                <a:lnTo>
                  <a:pt x="3124" y="1932"/>
                </a:lnTo>
                <a:lnTo>
                  <a:pt x="3114" y="1932"/>
                </a:lnTo>
                <a:lnTo>
                  <a:pt x="3106" y="1932"/>
                </a:lnTo>
                <a:lnTo>
                  <a:pt x="3097" y="1933"/>
                </a:lnTo>
                <a:lnTo>
                  <a:pt x="3090" y="1936"/>
                </a:lnTo>
                <a:lnTo>
                  <a:pt x="3083" y="1939"/>
                </a:lnTo>
                <a:lnTo>
                  <a:pt x="3076" y="1943"/>
                </a:lnTo>
                <a:lnTo>
                  <a:pt x="3070" y="1948"/>
                </a:lnTo>
                <a:lnTo>
                  <a:pt x="3064" y="1954"/>
                </a:lnTo>
                <a:lnTo>
                  <a:pt x="3059" y="1961"/>
                </a:lnTo>
                <a:lnTo>
                  <a:pt x="3054" y="1969"/>
                </a:lnTo>
                <a:lnTo>
                  <a:pt x="3050" y="1977"/>
                </a:lnTo>
                <a:lnTo>
                  <a:pt x="3047" y="1986"/>
                </a:lnTo>
                <a:lnTo>
                  <a:pt x="3044" y="1997"/>
                </a:lnTo>
                <a:lnTo>
                  <a:pt x="3042" y="2009"/>
                </a:lnTo>
                <a:lnTo>
                  <a:pt x="3041" y="2021"/>
                </a:lnTo>
                <a:lnTo>
                  <a:pt x="3039" y="2050"/>
                </a:lnTo>
                <a:lnTo>
                  <a:pt x="3040" y="2075"/>
                </a:lnTo>
                <a:lnTo>
                  <a:pt x="3042" y="2086"/>
                </a:lnTo>
                <a:lnTo>
                  <a:pt x="3044" y="2098"/>
                </a:lnTo>
                <a:lnTo>
                  <a:pt x="3047" y="2108"/>
                </a:lnTo>
                <a:lnTo>
                  <a:pt x="3050" y="2118"/>
                </a:lnTo>
                <a:lnTo>
                  <a:pt x="3053" y="2127"/>
                </a:lnTo>
                <a:lnTo>
                  <a:pt x="3058" y="2136"/>
                </a:lnTo>
                <a:close/>
                <a:moveTo>
                  <a:pt x="2779" y="2047"/>
                </a:moveTo>
                <a:lnTo>
                  <a:pt x="2779" y="2047"/>
                </a:lnTo>
                <a:lnTo>
                  <a:pt x="2788" y="2048"/>
                </a:lnTo>
                <a:lnTo>
                  <a:pt x="2794" y="2048"/>
                </a:lnTo>
                <a:lnTo>
                  <a:pt x="2807" y="2047"/>
                </a:lnTo>
                <a:lnTo>
                  <a:pt x="2820" y="2045"/>
                </a:lnTo>
                <a:lnTo>
                  <a:pt x="2832" y="2041"/>
                </a:lnTo>
                <a:lnTo>
                  <a:pt x="2843" y="2036"/>
                </a:lnTo>
                <a:lnTo>
                  <a:pt x="2849" y="2032"/>
                </a:lnTo>
                <a:lnTo>
                  <a:pt x="2853" y="2028"/>
                </a:lnTo>
                <a:lnTo>
                  <a:pt x="2856" y="2024"/>
                </a:lnTo>
                <a:lnTo>
                  <a:pt x="2860" y="2017"/>
                </a:lnTo>
                <a:lnTo>
                  <a:pt x="2863" y="2012"/>
                </a:lnTo>
                <a:lnTo>
                  <a:pt x="2864" y="2004"/>
                </a:lnTo>
                <a:lnTo>
                  <a:pt x="2865" y="1996"/>
                </a:lnTo>
                <a:lnTo>
                  <a:pt x="2866" y="1986"/>
                </a:lnTo>
                <a:lnTo>
                  <a:pt x="2865" y="1979"/>
                </a:lnTo>
                <a:lnTo>
                  <a:pt x="2864" y="1972"/>
                </a:lnTo>
                <a:lnTo>
                  <a:pt x="2863" y="1965"/>
                </a:lnTo>
                <a:lnTo>
                  <a:pt x="2860" y="1960"/>
                </a:lnTo>
                <a:lnTo>
                  <a:pt x="2853" y="1951"/>
                </a:lnTo>
                <a:lnTo>
                  <a:pt x="2850" y="1947"/>
                </a:lnTo>
                <a:lnTo>
                  <a:pt x="2844" y="1943"/>
                </a:lnTo>
                <a:lnTo>
                  <a:pt x="2834" y="1938"/>
                </a:lnTo>
                <a:lnTo>
                  <a:pt x="2823" y="1935"/>
                </a:lnTo>
                <a:lnTo>
                  <a:pt x="2810" y="1932"/>
                </a:lnTo>
                <a:lnTo>
                  <a:pt x="2798" y="1932"/>
                </a:lnTo>
                <a:lnTo>
                  <a:pt x="2779" y="1932"/>
                </a:lnTo>
                <a:lnTo>
                  <a:pt x="2765" y="1935"/>
                </a:lnTo>
                <a:lnTo>
                  <a:pt x="2765" y="2046"/>
                </a:lnTo>
                <a:lnTo>
                  <a:pt x="2770" y="2047"/>
                </a:lnTo>
                <a:lnTo>
                  <a:pt x="2779" y="2047"/>
                </a:lnTo>
                <a:close/>
                <a:moveTo>
                  <a:pt x="7881" y="2533"/>
                </a:moveTo>
                <a:lnTo>
                  <a:pt x="7188" y="2533"/>
                </a:lnTo>
                <a:lnTo>
                  <a:pt x="7174" y="2513"/>
                </a:lnTo>
                <a:lnTo>
                  <a:pt x="7159" y="2493"/>
                </a:lnTo>
                <a:lnTo>
                  <a:pt x="7144" y="2475"/>
                </a:lnTo>
                <a:lnTo>
                  <a:pt x="7128" y="2456"/>
                </a:lnTo>
                <a:lnTo>
                  <a:pt x="7113" y="2438"/>
                </a:lnTo>
                <a:lnTo>
                  <a:pt x="7097" y="2421"/>
                </a:lnTo>
                <a:lnTo>
                  <a:pt x="7079" y="2404"/>
                </a:lnTo>
                <a:lnTo>
                  <a:pt x="7061" y="2388"/>
                </a:lnTo>
                <a:lnTo>
                  <a:pt x="7044" y="2371"/>
                </a:lnTo>
                <a:lnTo>
                  <a:pt x="7025" y="2356"/>
                </a:lnTo>
                <a:lnTo>
                  <a:pt x="7006" y="2342"/>
                </a:lnTo>
                <a:lnTo>
                  <a:pt x="6987" y="2327"/>
                </a:lnTo>
                <a:lnTo>
                  <a:pt x="6967" y="2313"/>
                </a:lnTo>
                <a:lnTo>
                  <a:pt x="6946" y="2300"/>
                </a:lnTo>
                <a:lnTo>
                  <a:pt x="6925" y="2288"/>
                </a:lnTo>
                <a:lnTo>
                  <a:pt x="6904" y="2276"/>
                </a:lnTo>
                <a:lnTo>
                  <a:pt x="6883" y="2265"/>
                </a:lnTo>
                <a:lnTo>
                  <a:pt x="6861" y="2254"/>
                </a:lnTo>
                <a:lnTo>
                  <a:pt x="6838" y="2244"/>
                </a:lnTo>
                <a:lnTo>
                  <a:pt x="6816" y="2235"/>
                </a:lnTo>
                <a:lnTo>
                  <a:pt x="6793" y="2226"/>
                </a:lnTo>
                <a:lnTo>
                  <a:pt x="6770" y="2218"/>
                </a:lnTo>
                <a:lnTo>
                  <a:pt x="6746" y="2211"/>
                </a:lnTo>
                <a:lnTo>
                  <a:pt x="6723" y="2204"/>
                </a:lnTo>
                <a:lnTo>
                  <a:pt x="6698" y="2199"/>
                </a:lnTo>
                <a:lnTo>
                  <a:pt x="6673" y="2193"/>
                </a:lnTo>
                <a:lnTo>
                  <a:pt x="6649" y="2189"/>
                </a:lnTo>
                <a:lnTo>
                  <a:pt x="6623" y="2185"/>
                </a:lnTo>
                <a:lnTo>
                  <a:pt x="6598" y="2182"/>
                </a:lnTo>
                <a:lnTo>
                  <a:pt x="6573" y="2180"/>
                </a:lnTo>
                <a:lnTo>
                  <a:pt x="6548" y="2179"/>
                </a:lnTo>
                <a:lnTo>
                  <a:pt x="6521" y="2179"/>
                </a:lnTo>
                <a:lnTo>
                  <a:pt x="6510" y="2179"/>
                </a:lnTo>
                <a:lnTo>
                  <a:pt x="6499" y="2180"/>
                </a:lnTo>
                <a:lnTo>
                  <a:pt x="6509" y="2145"/>
                </a:lnTo>
                <a:lnTo>
                  <a:pt x="6517" y="2111"/>
                </a:lnTo>
                <a:lnTo>
                  <a:pt x="6523" y="2074"/>
                </a:lnTo>
                <a:lnTo>
                  <a:pt x="6528" y="2039"/>
                </a:lnTo>
                <a:lnTo>
                  <a:pt x="6531" y="2004"/>
                </a:lnTo>
                <a:lnTo>
                  <a:pt x="6533" y="1970"/>
                </a:lnTo>
                <a:lnTo>
                  <a:pt x="6534" y="1936"/>
                </a:lnTo>
                <a:lnTo>
                  <a:pt x="6535" y="1902"/>
                </a:lnTo>
                <a:lnTo>
                  <a:pt x="6535" y="1585"/>
                </a:lnTo>
                <a:lnTo>
                  <a:pt x="6786" y="1340"/>
                </a:lnTo>
                <a:lnTo>
                  <a:pt x="6705" y="1294"/>
                </a:lnTo>
                <a:lnTo>
                  <a:pt x="6621" y="1248"/>
                </a:lnTo>
                <a:lnTo>
                  <a:pt x="6534" y="1202"/>
                </a:lnTo>
                <a:lnTo>
                  <a:pt x="6445" y="1156"/>
                </a:lnTo>
                <a:lnTo>
                  <a:pt x="6399" y="1133"/>
                </a:lnTo>
                <a:lnTo>
                  <a:pt x="6352" y="1109"/>
                </a:lnTo>
                <a:lnTo>
                  <a:pt x="6303" y="1087"/>
                </a:lnTo>
                <a:lnTo>
                  <a:pt x="6254" y="1065"/>
                </a:lnTo>
                <a:lnTo>
                  <a:pt x="6203" y="1044"/>
                </a:lnTo>
                <a:lnTo>
                  <a:pt x="6151" y="1024"/>
                </a:lnTo>
                <a:lnTo>
                  <a:pt x="6098" y="1003"/>
                </a:lnTo>
                <a:lnTo>
                  <a:pt x="6043" y="983"/>
                </a:lnTo>
                <a:lnTo>
                  <a:pt x="5986" y="963"/>
                </a:lnTo>
                <a:lnTo>
                  <a:pt x="5928" y="944"/>
                </a:lnTo>
                <a:lnTo>
                  <a:pt x="5869" y="927"/>
                </a:lnTo>
                <a:lnTo>
                  <a:pt x="5807" y="909"/>
                </a:lnTo>
                <a:lnTo>
                  <a:pt x="5743" y="893"/>
                </a:lnTo>
                <a:lnTo>
                  <a:pt x="5678" y="877"/>
                </a:lnTo>
                <a:lnTo>
                  <a:pt x="5610" y="863"/>
                </a:lnTo>
                <a:lnTo>
                  <a:pt x="5541" y="849"/>
                </a:lnTo>
                <a:lnTo>
                  <a:pt x="5469" y="837"/>
                </a:lnTo>
                <a:lnTo>
                  <a:pt x="5396" y="824"/>
                </a:lnTo>
                <a:lnTo>
                  <a:pt x="5320" y="815"/>
                </a:lnTo>
                <a:lnTo>
                  <a:pt x="5240" y="805"/>
                </a:lnTo>
                <a:lnTo>
                  <a:pt x="5159" y="797"/>
                </a:lnTo>
                <a:lnTo>
                  <a:pt x="5075" y="789"/>
                </a:lnTo>
                <a:lnTo>
                  <a:pt x="4990" y="784"/>
                </a:lnTo>
                <a:lnTo>
                  <a:pt x="4901" y="779"/>
                </a:lnTo>
                <a:lnTo>
                  <a:pt x="4901" y="1609"/>
                </a:lnTo>
                <a:lnTo>
                  <a:pt x="6304" y="1609"/>
                </a:lnTo>
                <a:lnTo>
                  <a:pt x="6304" y="1902"/>
                </a:lnTo>
                <a:lnTo>
                  <a:pt x="6304" y="1935"/>
                </a:lnTo>
                <a:lnTo>
                  <a:pt x="6303" y="1965"/>
                </a:lnTo>
                <a:lnTo>
                  <a:pt x="6301" y="1995"/>
                </a:lnTo>
                <a:lnTo>
                  <a:pt x="6298" y="2023"/>
                </a:lnTo>
                <a:lnTo>
                  <a:pt x="6293" y="2049"/>
                </a:lnTo>
                <a:lnTo>
                  <a:pt x="6289" y="2074"/>
                </a:lnTo>
                <a:lnTo>
                  <a:pt x="6282" y="2098"/>
                </a:lnTo>
                <a:lnTo>
                  <a:pt x="6276" y="2120"/>
                </a:lnTo>
                <a:lnTo>
                  <a:pt x="6268" y="2141"/>
                </a:lnTo>
                <a:lnTo>
                  <a:pt x="6258" y="2161"/>
                </a:lnTo>
                <a:lnTo>
                  <a:pt x="6248" y="2180"/>
                </a:lnTo>
                <a:lnTo>
                  <a:pt x="6237" y="2197"/>
                </a:lnTo>
                <a:lnTo>
                  <a:pt x="6225" y="2213"/>
                </a:lnTo>
                <a:lnTo>
                  <a:pt x="6211" y="2228"/>
                </a:lnTo>
                <a:lnTo>
                  <a:pt x="6197" y="2243"/>
                </a:lnTo>
                <a:lnTo>
                  <a:pt x="6180" y="2256"/>
                </a:lnTo>
                <a:lnTo>
                  <a:pt x="6156" y="2268"/>
                </a:lnTo>
                <a:lnTo>
                  <a:pt x="6132" y="2281"/>
                </a:lnTo>
                <a:lnTo>
                  <a:pt x="6109" y="2294"/>
                </a:lnTo>
                <a:lnTo>
                  <a:pt x="6085" y="2309"/>
                </a:lnTo>
                <a:lnTo>
                  <a:pt x="6063" y="2324"/>
                </a:lnTo>
                <a:lnTo>
                  <a:pt x="6041" y="2339"/>
                </a:lnTo>
                <a:lnTo>
                  <a:pt x="6019" y="2356"/>
                </a:lnTo>
                <a:lnTo>
                  <a:pt x="6000" y="2373"/>
                </a:lnTo>
                <a:lnTo>
                  <a:pt x="5979" y="2391"/>
                </a:lnTo>
                <a:lnTo>
                  <a:pt x="5959" y="2410"/>
                </a:lnTo>
                <a:lnTo>
                  <a:pt x="5940" y="2428"/>
                </a:lnTo>
                <a:lnTo>
                  <a:pt x="5923" y="2448"/>
                </a:lnTo>
                <a:lnTo>
                  <a:pt x="5905" y="2468"/>
                </a:lnTo>
                <a:lnTo>
                  <a:pt x="5887" y="2489"/>
                </a:lnTo>
                <a:lnTo>
                  <a:pt x="5871" y="2511"/>
                </a:lnTo>
                <a:lnTo>
                  <a:pt x="5856" y="2533"/>
                </a:lnTo>
                <a:lnTo>
                  <a:pt x="4600" y="2533"/>
                </a:lnTo>
                <a:lnTo>
                  <a:pt x="4601" y="777"/>
                </a:lnTo>
                <a:lnTo>
                  <a:pt x="4534" y="779"/>
                </a:lnTo>
                <a:lnTo>
                  <a:pt x="4467" y="783"/>
                </a:lnTo>
                <a:lnTo>
                  <a:pt x="4401" y="788"/>
                </a:lnTo>
                <a:lnTo>
                  <a:pt x="4335" y="796"/>
                </a:lnTo>
                <a:lnTo>
                  <a:pt x="4270" y="805"/>
                </a:lnTo>
                <a:lnTo>
                  <a:pt x="4204" y="815"/>
                </a:lnTo>
                <a:lnTo>
                  <a:pt x="4139" y="826"/>
                </a:lnTo>
                <a:lnTo>
                  <a:pt x="4075" y="839"/>
                </a:lnTo>
                <a:lnTo>
                  <a:pt x="4010" y="853"/>
                </a:lnTo>
                <a:lnTo>
                  <a:pt x="3947" y="868"/>
                </a:lnTo>
                <a:lnTo>
                  <a:pt x="3883" y="885"/>
                </a:lnTo>
                <a:lnTo>
                  <a:pt x="3819" y="903"/>
                </a:lnTo>
                <a:lnTo>
                  <a:pt x="3756" y="922"/>
                </a:lnTo>
                <a:lnTo>
                  <a:pt x="3692" y="942"/>
                </a:lnTo>
                <a:lnTo>
                  <a:pt x="3629" y="964"/>
                </a:lnTo>
                <a:lnTo>
                  <a:pt x="3566" y="986"/>
                </a:lnTo>
                <a:lnTo>
                  <a:pt x="3502" y="1010"/>
                </a:lnTo>
                <a:lnTo>
                  <a:pt x="3439" y="1035"/>
                </a:lnTo>
                <a:lnTo>
                  <a:pt x="3377" y="1060"/>
                </a:lnTo>
                <a:lnTo>
                  <a:pt x="3313" y="1086"/>
                </a:lnTo>
                <a:lnTo>
                  <a:pt x="3250" y="1114"/>
                </a:lnTo>
                <a:lnTo>
                  <a:pt x="3186" y="1141"/>
                </a:lnTo>
                <a:lnTo>
                  <a:pt x="3123" y="1171"/>
                </a:lnTo>
                <a:lnTo>
                  <a:pt x="3060" y="1201"/>
                </a:lnTo>
                <a:lnTo>
                  <a:pt x="2931" y="1262"/>
                </a:lnTo>
                <a:lnTo>
                  <a:pt x="2803" y="1326"/>
                </a:lnTo>
                <a:lnTo>
                  <a:pt x="2674" y="1393"/>
                </a:lnTo>
                <a:lnTo>
                  <a:pt x="2543" y="1463"/>
                </a:lnTo>
                <a:lnTo>
                  <a:pt x="2543" y="1486"/>
                </a:lnTo>
                <a:lnTo>
                  <a:pt x="2543" y="1498"/>
                </a:lnTo>
                <a:lnTo>
                  <a:pt x="2544" y="1510"/>
                </a:lnTo>
                <a:lnTo>
                  <a:pt x="2546" y="1522"/>
                </a:lnTo>
                <a:lnTo>
                  <a:pt x="2550" y="1534"/>
                </a:lnTo>
                <a:lnTo>
                  <a:pt x="2555" y="1546"/>
                </a:lnTo>
                <a:lnTo>
                  <a:pt x="2561" y="1557"/>
                </a:lnTo>
                <a:lnTo>
                  <a:pt x="2571" y="1568"/>
                </a:lnTo>
                <a:lnTo>
                  <a:pt x="2582" y="1578"/>
                </a:lnTo>
                <a:lnTo>
                  <a:pt x="2597" y="1586"/>
                </a:lnTo>
                <a:lnTo>
                  <a:pt x="2613" y="1593"/>
                </a:lnTo>
                <a:lnTo>
                  <a:pt x="2633" y="1600"/>
                </a:lnTo>
                <a:lnTo>
                  <a:pt x="2657" y="1604"/>
                </a:lnTo>
                <a:lnTo>
                  <a:pt x="2685" y="1608"/>
                </a:lnTo>
                <a:lnTo>
                  <a:pt x="2717" y="1608"/>
                </a:lnTo>
                <a:lnTo>
                  <a:pt x="4370" y="1609"/>
                </a:lnTo>
                <a:lnTo>
                  <a:pt x="4370" y="2533"/>
                </a:lnTo>
                <a:lnTo>
                  <a:pt x="2468" y="2533"/>
                </a:lnTo>
                <a:lnTo>
                  <a:pt x="2454" y="2513"/>
                </a:lnTo>
                <a:lnTo>
                  <a:pt x="2439" y="2493"/>
                </a:lnTo>
                <a:lnTo>
                  <a:pt x="2425" y="2475"/>
                </a:lnTo>
                <a:lnTo>
                  <a:pt x="2408" y="2456"/>
                </a:lnTo>
                <a:lnTo>
                  <a:pt x="2393" y="2438"/>
                </a:lnTo>
                <a:lnTo>
                  <a:pt x="2377" y="2421"/>
                </a:lnTo>
                <a:lnTo>
                  <a:pt x="2359" y="2404"/>
                </a:lnTo>
                <a:lnTo>
                  <a:pt x="2341" y="2388"/>
                </a:lnTo>
                <a:lnTo>
                  <a:pt x="2324" y="2371"/>
                </a:lnTo>
                <a:lnTo>
                  <a:pt x="2305" y="2356"/>
                </a:lnTo>
                <a:lnTo>
                  <a:pt x="2286" y="2342"/>
                </a:lnTo>
                <a:lnTo>
                  <a:pt x="2267" y="2327"/>
                </a:lnTo>
                <a:lnTo>
                  <a:pt x="2247" y="2313"/>
                </a:lnTo>
                <a:lnTo>
                  <a:pt x="2226" y="2300"/>
                </a:lnTo>
                <a:lnTo>
                  <a:pt x="2206" y="2288"/>
                </a:lnTo>
                <a:lnTo>
                  <a:pt x="2184" y="2276"/>
                </a:lnTo>
                <a:lnTo>
                  <a:pt x="2163" y="2265"/>
                </a:lnTo>
                <a:lnTo>
                  <a:pt x="2141" y="2254"/>
                </a:lnTo>
                <a:lnTo>
                  <a:pt x="2119" y="2244"/>
                </a:lnTo>
                <a:lnTo>
                  <a:pt x="2096" y="2235"/>
                </a:lnTo>
                <a:lnTo>
                  <a:pt x="2073" y="2226"/>
                </a:lnTo>
                <a:lnTo>
                  <a:pt x="2050" y="2218"/>
                </a:lnTo>
                <a:lnTo>
                  <a:pt x="2027" y="2211"/>
                </a:lnTo>
                <a:lnTo>
                  <a:pt x="2003" y="2204"/>
                </a:lnTo>
                <a:lnTo>
                  <a:pt x="1978" y="2199"/>
                </a:lnTo>
                <a:lnTo>
                  <a:pt x="1954" y="2193"/>
                </a:lnTo>
                <a:lnTo>
                  <a:pt x="1929" y="2189"/>
                </a:lnTo>
                <a:lnTo>
                  <a:pt x="1905" y="2185"/>
                </a:lnTo>
                <a:lnTo>
                  <a:pt x="1879" y="2182"/>
                </a:lnTo>
                <a:lnTo>
                  <a:pt x="1854" y="2180"/>
                </a:lnTo>
                <a:lnTo>
                  <a:pt x="1828" y="2179"/>
                </a:lnTo>
                <a:lnTo>
                  <a:pt x="1802" y="2179"/>
                </a:lnTo>
                <a:lnTo>
                  <a:pt x="1776" y="2179"/>
                </a:lnTo>
                <a:lnTo>
                  <a:pt x="1751" y="2180"/>
                </a:lnTo>
                <a:lnTo>
                  <a:pt x="1725" y="2182"/>
                </a:lnTo>
                <a:lnTo>
                  <a:pt x="1700" y="2185"/>
                </a:lnTo>
                <a:lnTo>
                  <a:pt x="1675" y="2189"/>
                </a:lnTo>
                <a:lnTo>
                  <a:pt x="1650" y="2193"/>
                </a:lnTo>
                <a:lnTo>
                  <a:pt x="1626" y="2199"/>
                </a:lnTo>
                <a:lnTo>
                  <a:pt x="1602" y="2204"/>
                </a:lnTo>
                <a:lnTo>
                  <a:pt x="1578" y="2211"/>
                </a:lnTo>
                <a:lnTo>
                  <a:pt x="1554" y="2218"/>
                </a:lnTo>
                <a:lnTo>
                  <a:pt x="1531" y="2226"/>
                </a:lnTo>
                <a:lnTo>
                  <a:pt x="1507" y="2235"/>
                </a:lnTo>
                <a:lnTo>
                  <a:pt x="1485" y="2244"/>
                </a:lnTo>
                <a:lnTo>
                  <a:pt x="1463" y="2254"/>
                </a:lnTo>
                <a:lnTo>
                  <a:pt x="1441" y="2265"/>
                </a:lnTo>
                <a:lnTo>
                  <a:pt x="1419" y="2276"/>
                </a:lnTo>
                <a:lnTo>
                  <a:pt x="1398" y="2288"/>
                </a:lnTo>
                <a:lnTo>
                  <a:pt x="1378" y="2300"/>
                </a:lnTo>
                <a:lnTo>
                  <a:pt x="1358" y="2313"/>
                </a:lnTo>
                <a:lnTo>
                  <a:pt x="1337" y="2327"/>
                </a:lnTo>
                <a:lnTo>
                  <a:pt x="1318" y="2342"/>
                </a:lnTo>
                <a:lnTo>
                  <a:pt x="1298" y="2356"/>
                </a:lnTo>
                <a:lnTo>
                  <a:pt x="1281" y="2371"/>
                </a:lnTo>
                <a:lnTo>
                  <a:pt x="1262" y="2388"/>
                </a:lnTo>
                <a:lnTo>
                  <a:pt x="1244" y="2404"/>
                </a:lnTo>
                <a:lnTo>
                  <a:pt x="1228" y="2421"/>
                </a:lnTo>
                <a:lnTo>
                  <a:pt x="1211" y="2438"/>
                </a:lnTo>
                <a:lnTo>
                  <a:pt x="1195" y="2456"/>
                </a:lnTo>
                <a:lnTo>
                  <a:pt x="1180" y="2475"/>
                </a:lnTo>
                <a:lnTo>
                  <a:pt x="1164" y="2493"/>
                </a:lnTo>
                <a:lnTo>
                  <a:pt x="1150" y="2513"/>
                </a:lnTo>
                <a:lnTo>
                  <a:pt x="1137" y="2533"/>
                </a:lnTo>
                <a:lnTo>
                  <a:pt x="0" y="2533"/>
                </a:lnTo>
                <a:lnTo>
                  <a:pt x="0" y="2409"/>
                </a:lnTo>
                <a:lnTo>
                  <a:pt x="1" y="2391"/>
                </a:lnTo>
                <a:lnTo>
                  <a:pt x="2" y="2373"/>
                </a:lnTo>
                <a:lnTo>
                  <a:pt x="6" y="2355"/>
                </a:lnTo>
                <a:lnTo>
                  <a:pt x="9" y="2336"/>
                </a:lnTo>
                <a:lnTo>
                  <a:pt x="14" y="2317"/>
                </a:lnTo>
                <a:lnTo>
                  <a:pt x="20" y="2298"/>
                </a:lnTo>
                <a:lnTo>
                  <a:pt x="26" y="2277"/>
                </a:lnTo>
                <a:lnTo>
                  <a:pt x="34" y="2257"/>
                </a:lnTo>
                <a:lnTo>
                  <a:pt x="43" y="2236"/>
                </a:lnTo>
                <a:lnTo>
                  <a:pt x="53" y="2215"/>
                </a:lnTo>
                <a:lnTo>
                  <a:pt x="63" y="2194"/>
                </a:lnTo>
                <a:lnTo>
                  <a:pt x="74" y="2173"/>
                </a:lnTo>
                <a:lnTo>
                  <a:pt x="86" y="2151"/>
                </a:lnTo>
                <a:lnTo>
                  <a:pt x="99" y="2130"/>
                </a:lnTo>
                <a:lnTo>
                  <a:pt x="112" y="2109"/>
                </a:lnTo>
                <a:lnTo>
                  <a:pt x="127" y="2089"/>
                </a:lnTo>
                <a:lnTo>
                  <a:pt x="141" y="2069"/>
                </a:lnTo>
                <a:lnTo>
                  <a:pt x="156" y="2048"/>
                </a:lnTo>
                <a:lnTo>
                  <a:pt x="172" y="2028"/>
                </a:lnTo>
                <a:lnTo>
                  <a:pt x="188" y="2008"/>
                </a:lnTo>
                <a:lnTo>
                  <a:pt x="206" y="1990"/>
                </a:lnTo>
                <a:lnTo>
                  <a:pt x="222" y="1971"/>
                </a:lnTo>
                <a:lnTo>
                  <a:pt x="241" y="1953"/>
                </a:lnTo>
                <a:lnTo>
                  <a:pt x="259" y="1937"/>
                </a:lnTo>
                <a:lnTo>
                  <a:pt x="277" y="1920"/>
                </a:lnTo>
                <a:lnTo>
                  <a:pt x="296" y="1904"/>
                </a:lnTo>
                <a:lnTo>
                  <a:pt x="316" y="1889"/>
                </a:lnTo>
                <a:lnTo>
                  <a:pt x="336" y="1875"/>
                </a:lnTo>
                <a:lnTo>
                  <a:pt x="355" y="1863"/>
                </a:lnTo>
                <a:lnTo>
                  <a:pt x="375" y="1851"/>
                </a:lnTo>
                <a:lnTo>
                  <a:pt x="395" y="1840"/>
                </a:lnTo>
                <a:lnTo>
                  <a:pt x="416" y="1830"/>
                </a:lnTo>
                <a:lnTo>
                  <a:pt x="456" y="1813"/>
                </a:lnTo>
                <a:lnTo>
                  <a:pt x="496" y="1796"/>
                </a:lnTo>
                <a:lnTo>
                  <a:pt x="581" y="1764"/>
                </a:lnTo>
                <a:lnTo>
                  <a:pt x="668" y="1733"/>
                </a:lnTo>
                <a:lnTo>
                  <a:pt x="758" y="1703"/>
                </a:lnTo>
                <a:lnTo>
                  <a:pt x="853" y="1675"/>
                </a:lnTo>
                <a:lnTo>
                  <a:pt x="950" y="1647"/>
                </a:lnTo>
                <a:lnTo>
                  <a:pt x="1050" y="1620"/>
                </a:lnTo>
                <a:lnTo>
                  <a:pt x="1153" y="1592"/>
                </a:lnTo>
                <a:lnTo>
                  <a:pt x="1260" y="1566"/>
                </a:lnTo>
                <a:lnTo>
                  <a:pt x="1371" y="1538"/>
                </a:lnTo>
                <a:lnTo>
                  <a:pt x="1601" y="1482"/>
                </a:lnTo>
                <a:lnTo>
                  <a:pt x="1846" y="1422"/>
                </a:lnTo>
                <a:lnTo>
                  <a:pt x="1974" y="1390"/>
                </a:lnTo>
                <a:lnTo>
                  <a:pt x="2105" y="1357"/>
                </a:lnTo>
                <a:lnTo>
                  <a:pt x="2250" y="1277"/>
                </a:lnTo>
                <a:lnTo>
                  <a:pt x="2395" y="1197"/>
                </a:lnTo>
                <a:lnTo>
                  <a:pt x="2543" y="1119"/>
                </a:lnTo>
                <a:lnTo>
                  <a:pt x="2691" y="1042"/>
                </a:lnTo>
                <a:lnTo>
                  <a:pt x="2766" y="1005"/>
                </a:lnTo>
                <a:lnTo>
                  <a:pt x="2841" y="969"/>
                </a:lnTo>
                <a:lnTo>
                  <a:pt x="2916" y="932"/>
                </a:lnTo>
                <a:lnTo>
                  <a:pt x="2992" y="897"/>
                </a:lnTo>
                <a:lnTo>
                  <a:pt x="3068" y="863"/>
                </a:lnTo>
                <a:lnTo>
                  <a:pt x="3143" y="829"/>
                </a:lnTo>
                <a:lnTo>
                  <a:pt x="3220" y="797"/>
                </a:lnTo>
                <a:lnTo>
                  <a:pt x="3297" y="766"/>
                </a:lnTo>
                <a:lnTo>
                  <a:pt x="3376" y="735"/>
                </a:lnTo>
                <a:lnTo>
                  <a:pt x="3454" y="707"/>
                </a:lnTo>
                <a:lnTo>
                  <a:pt x="3532" y="679"/>
                </a:lnTo>
                <a:lnTo>
                  <a:pt x="3611" y="654"/>
                </a:lnTo>
                <a:lnTo>
                  <a:pt x="3690" y="629"/>
                </a:lnTo>
                <a:lnTo>
                  <a:pt x="3771" y="606"/>
                </a:lnTo>
                <a:lnTo>
                  <a:pt x="3851" y="585"/>
                </a:lnTo>
                <a:lnTo>
                  <a:pt x="3932" y="565"/>
                </a:lnTo>
                <a:lnTo>
                  <a:pt x="4014" y="547"/>
                </a:lnTo>
                <a:lnTo>
                  <a:pt x="4095" y="531"/>
                </a:lnTo>
                <a:lnTo>
                  <a:pt x="4178" y="516"/>
                </a:lnTo>
                <a:lnTo>
                  <a:pt x="4261" y="504"/>
                </a:lnTo>
                <a:lnTo>
                  <a:pt x="4345" y="494"/>
                </a:lnTo>
                <a:lnTo>
                  <a:pt x="4429" y="487"/>
                </a:lnTo>
                <a:lnTo>
                  <a:pt x="4513" y="480"/>
                </a:lnTo>
                <a:lnTo>
                  <a:pt x="4599" y="477"/>
                </a:lnTo>
                <a:lnTo>
                  <a:pt x="4656" y="476"/>
                </a:lnTo>
                <a:lnTo>
                  <a:pt x="4713" y="477"/>
                </a:lnTo>
                <a:lnTo>
                  <a:pt x="4771" y="477"/>
                </a:lnTo>
                <a:lnTo>
                  <a:pt x="4827" y="479"/>
                </a:lnTo>
                <a:lnTo>
                  <a:pt x="4937" y="483"/>
                </a:lnTo>
                <a:lnTo>
                  <a:pt x="5038" y="489"/>
                </a:lnTo>
                <a:lnTo>
                  <a:pt x="5125" y="494"/>
                </a:lnTo>
                <a:lnTo>
                  <a:pt x="5192" y="500"/>
                </a:lnTo>
                <a:lnTo>
                  <a:pt x="5253" y="505"/>
                </a:lnTo>
                <a:lnTo>
                  <a:pt x="5335" y="515"/>
                </a:lnTo>
                <a:lnTo>
                  <a:pt x="5415" y="525"/>
                </a:lnTo>
                <a:lnTo>
                  <a:pt x="5494" y="537"/>
                </a:lnTo>
                <a:lnTo>
                  <a:pt x="5568" y="551"/>
                </a:lnTo>
                <a:lnTo>
                  <a:pt x="5642" y="564"/>
                </a:lnTo>
                <a:lnTo>
                  <a:pt x="5714" y="578"/>
                </a:lnTo>
                <a:lnTo>
                  <a:pt x="5782" y="595"/>
                </a:lnTo>
                <a:lnTo>
                  <a:pt x="5849" y="611"/>
                </a:lnTo>
                <a:lnTo>
                  <a:pt x="5915" y="628"/>
                </a:lnTo>
                <a:lnTo>
                  <a:pt x="5978" y="646"/>
                </a:lnTo>
                <a:lnTo>
                  <a:pt x="6039" y="665"/>
                </a:lnTo>
                <a:lnTo>
                  <a:pt x="6099" y="684"/>
                </a:lnTo>
                <a:lnTo>
                  <a:pt x="6157" y="705"/>
                </a:lnTo>
                <a:lnTo>
                  <a:pt x="6213" y="724"/>
                </a:lnTo>
                <a:lnTo>
                  <a:pt x="6268" y="745"/>
                </a:lnTo>
                <a:lnTo>
                  <a:pt x="6321" y="767"/>
                </a:lnTo>
                <a:lnTo>
                  <a:pt x="6374" y="789"/>
                </a:lnTo>
                <a:lnTo>
                  <a:pt x="6424" y="811"/>
                </a:lnTo>
                <a:lnTo>
                  <a:pt x="6473" y="834"/>
                </a:lnTo>
                <a:lnTo>
                  <a:pt x="6521" y="856"/>
                </a:lnTo>
                <a:lnTo>
                  <a:pt x="6614" y="903"/>
                </a:lnTo>
                <a:lnTo>
                  <a:pt x="6702" y="949"/>
                </a:lnTo>
                <a:lnTo>
                  <a:pt x="6786" y="996"/>
                </a:lnTo>
                <a:lnTo>
                  <a:pt x="6868" y="1041"/>
                </a:lnTo>
                <a:lnTo>
                  <a:pt x="7023" y="1130"/>
                </a:lnTo>
                <a:lnTo>
                  <a:pt x="7224" y="1247"/>
                </a:lnTo>
                <a:lnTo>
                  <a:pt x="7377" y="1335"/>
                </a:lnTo>
                <a:lnTo>
                  <a:pt x="7489" y="1335"/>
                </a:lnTo>
                <a:lnTo>
                  <a:pt x="7511" y="1336"/>
                </a:lnTo>
                <a:lnTo>
                  <a:pt x="7533" y="1337"/>
                </a:lnTo>
                <a:lnTo>
                  <a:pt x="7554" y="1339"/>
                </a:lnTo>
                <a:lnTo>
                  <a:pt x="7574" y="1342"/>
                </a:lnTo>
                <a:lnTo>
                  <a:pt x="7595" y="1345"/>
                </a:lnTo>
                <a:lnTo>
                  <a:pt x="7614" y="1349"/>
                </a:lnTo>
                <a:lnTo>
                  <a:pt x="7632" y="1355"/>
                </a:lnTo>
                <a:lnTo>
                  <a:pt x="7651" y="1360"/>
                </a:lnTo>
                <a:lnTo>
                  <a:pt x="7669" y="1367"/>
                </a:lnTo>
                <a:lnTo>
                  <a:pt x="7686" y="1375"/>
                </a:lnTo>
                <a:lnTo>
                  <a:pt x="7703" y="1382"/>
                </a:lnTo>
                <a:lnTo>
                  <a:pt x="7718" y="1391"/>
                </a:lnTo>
                <a:lnTo>
                  <a:pt x="7734" y="1400"/>
                </a:lnTo>
                <a:lnTo>
                  <a:pt x="7748" y="1411"/>
                </a:lnTo>
                <a:lnTo>
                  <a:pt x="7761" y="1422"/>
                </a:lnTo>
                <a:lnTo>
                  <a:pt x="7774" y="1433"/>
                </a:lnTo>
                <a:lnTo>
                  <a:pt x="7788" y="1445"/>
                </a:lnTo>
                <a:lnTo>
                  <a:pt x="7799" y="1458"/>
                </a:lnTo>
                <a:lnTo>
                  <a:pt x="7810" y="1471"/>
                </a:lnTo>
                <a:lnTo>
                  <a:pt x="7819" y="1486"/>
                </a:lnTo>
                <a:lnTo>
                  <a:pt x="7829" y="1501"/>
                </a:lnTo>
                <a:lnTo>
                  <a:pt x="7838" y="1516"/>
                </a:lnTo>
                <a:lnTo>
                  <a:pt x="7846" y="1532"/>
                </a:lnTo>
                <a:lnTo>
                  <a:pt x="7854" y="1549"/>
                </a:lnTo>
                <a:lnTo>
                  <a:pt x="7859" y="1567"/>
                </a:lnTo>
                <a:lnTo>
                  <a:pt x="7865" y="1585"/>
                </a:lnTo>
                <a:lnTo>
                  <a:pt x="7870" y="1603"/>
                </a:lnTo>
                <a:lnTo>
                  <a:pt x="7873" y="1622"/>
                </a:lnTo>
                <a:lnTo>
                  <a:pt x="7877" y="1643"/>
                </a:lnTo>
                <a:lnTo>
                  <a:pt x="7879" y="1663"/>
                </a:lnTo>
                <a:lnTo>
                  <a:pt x="7880" y="1684"/>
                </a:lnTo>
                <a:lnTo>
                  <a:pt x="7881" y="1706"/>
                </a:lnTo>
                <a:lnTo>
                  <a:pt x="7881" y="2533"/>
                </a:lnTo>
                <a:close/>
                <a:moveTo>
                  <a:pt x="1147" y="1976"/>
                </a:moveTo>
                <a:lnTo>
                  <a:pt x="1147" y="1976"/>
                </a:lnTo>
                <a:lnTo>
                  <a:pt x="482" y="1976"/>
                </a:lnTo>
                <a:lnTo>
                  <a:pt x="465" y="1985"/>
                </a:lnTo>
                <a:lnTo>
                  <a:pt x="449" y="1994"/>
                </a:lnTo>
                <a:lnTo>
                  <a:pt x="434" y="2004"/>
                </a:lnTo>
                <a:lnTo>
                  <a:pt x="417" y="2016"/>
                </a:lnTo>
                <a:lnTo>
                  <a:pt x="401" y="2028"/>
                </a:lnTo>
                <a:lnTo>
                  <a:pt x="385" y="2041"/>
                </a:lnTo>
                <a:lnTo>
                  <a:pt x="370" y="2056"/>
                </a:lnTo>
                <a:lnTo>
                  <a:pt x="354" y="2070"/>
                </a:lnTo>
                <a:lnTo>
                  <a:pt x="325" y="2102"/>
                </a:lnTo>
                <a:lnTo>
                  <a:pt x="297" y="2135"/>
                </a:lnTo>
                <a:lnTo>
                  <a:pt x="271" y="2169"/>
                </a:lnTo>
                <a:lnTo>
                  <a:pt x="247" y="2203"/>
                </a:lnTo>
                <a:lnTo>
                  <a:pt x="540" y="2203"/>
                </a:lnTo>
                <a:lnTo>
                  <a:pt x="640" y="2203"/>
                </a:lnTo>
                <a:lnTo>
                  <a:pt x="731" y="2201"/>
                </a:lnTo>
                <a:lnTo>
                  <a:pt x="771" y="2200"/>
                </a:lnTo>
                <a:lnTo>
                  <a:pt x="810" y="2196"/>
                </a:lnTo>
                <a:lnTo>
                  <a:pt x="846" y="2193"/>
                </a:lnTo>
                <a:lnTo>
                  <a:pt x="880" y="2190"/>
                </a:lnTo>
                <a:lnTo>
                  <a:pt x="913" y="2184"/>
                </a:lnTo>
                <a:lnTo>
                  <a:pt x="944" y="2178"/>
                </a:lnTo>
                <a:lnTo>
                  <a:pt x="973" y="2170"/>
                </a:lnTo>
                <a:lnTo>
                  <a:pt x="999" y="2160"/>
                </a:lnTo>
                <a:lnTo>
                  <a:pt x="1026" y="2150"/>
                </a:lnTo>
                <a:lnTo>
                  <a:pt x="1050" y="2138"/>
                </a:lnTo>
                <a:lnTo>
                  <a:pt x="1073" y="2124"/>
                </a:lnTo>
                <a:lnTo>
                  <a:pt x="1095" y="2108"/>
                </a:lnTo>
                <a:lnTo>
                  <a:pt x="1112" y="2094"/>
                </a:lnTo>
                <a:lnTo>
                  <a:pt x="1128" y="2080"/>
                </a:lnTo>
                <a:lnTo>
                  <a:pt x="1140" y="2067"/>
                </a:lnTo>
                <a:lnTo>
                  <a:pt x="1151" y="2054"/>
                </a:lnTo>
                <a:lnTo>
                  <a:pt x="1160" y="2043"/>
                </a:lnTo>
                <a:lnTo>
                  <a:pt x="1166" y="2032"/>
                </a:lnTo>
                <a:lnTo>
                  <a:pt x="1171" y="2023"/>
                </a:lnTo>
                <a:lnTo>
                  <a:pt x="1174" y="2014"/>
                </a:lnTo>
                <a:lnTo>
                  <a:pt x="1175" y="2005"/>
                </a:lnTo>
                <a:lnTo>
                  <a:pt x="1175" y="1998"/>
                </a:lnTo>
                <a:lnTo>
                  <a:pt x="1173" y="1992"/>
                </a:lnTo>
                <a:lnTo>
                  <a:pt x="1171" y="1986"/>
                </a:lnTo>
                <a:lnTo>
                  <a:pt x="1166" y="1982"/>
                </a:lnTo>
                <a:lnTo>
                  <a:pt x="1161" y="1980"/>
                </a:lnTo>
                <a:lnTo>
                  <a:pt x="1154" y="1977"/>
                </a:lnTo>
                <a:lnTo>
                  <a:pt x="1147" y="1976"/>
                </a:lnTo>
                <a:close/>
                <a:moveTo>
                  <a:pt x="3963" y="2222"/>
                </a:moveTo>
                <a:lnTo>
                  <a:pt x="4169" y="2222"/>
                </a:lnTo>
                <a:lnTo>
                  <a:pt x="4169" y="2162"/>
                </a:lnTo>
                <a:lnTo>
                  <a:pt x="4030" y="2162"/>
                </a:lnTo>
                <a:lnTo>
                  <a:pt x="4030" y="2079"/>
                </a:lnTo>
                <a:lnTo>
                  <a:pt x="4153" y="2079"/>
                </a:lnTo>
                <a:lnTo>
                  <a:pt x="4153" y="2018"/>
                </a:lnTo>
                <a:lnTo>
                  <a:pt x="4030" y="2018"/>
                </a:lnTo>
                <a:lnTo>
                  <a:pt x="4030" y="1939"/>
                </a:lnTo>
                <a:lnTo>
                  <a:pt x="4166" y="1939"/>
                </a:lnTo>
                <a:lnTo>
                  <a:pt x="4166" y="1879"/>
                </a:lnTo>
                <a:lnTo>
                  <a:pt x="3963" y="1879"/>
                </a:lnTo>
                <a:lnTo>
                  <a:pt x="3963" y="2222"/>
                </a:lnTo>
                <a:close/>
                <a:moveTo>
                  <a:pt x="3677" y="2050"/>
                </a:moveTo>
                <a:lnTo>
                  <a:pt x="3677" y="2050"/>
                </a:lnTo>
                <a:lnTo>
                  <a:pt x="3677" y="2073"/>
                </a:lnTo>
                <a:lnTo>
                  <a:pt x="3679" y="2095"/>
                </a:lnTo>
                <a:lnTo>
                  <a:pt x="3684" y="2115"/>
                </a:lnTo>
                <a:lnTo>
                  <a:pt x="3689" y="2133"/>
                </a:lnTo>
                <a:lnTo>
                  <a:pt x="3696" y="2149"/>
                </a:lnTo>
                <a:lnTo>
                  <a:pt x="3703" y="2163"/>
                </a:lnTo>
                <a:lnTo>
                  <a:pt x="3712" y="2177"/>
                </a:lnTo>
                <a:lnTo>
                  <a:pt x="3722" y="2188"/>
                </a:lnTo>
                <a:lnTo>
                  <a:pt x="3733" y="2197"/>
                </a:lnTo>
                <a:lnTo>
                  <a:pt x="3745" y="2206"/>
                </a:lnTo>
                <a:lnTo>
                  <a:pt x="3757" y="2213"/>
                </a:lnTo>
                <a:lnTo>
                  <a:pt x="3771" y="2218"/>
                </a:lnTo>
                <a:lnTo>
                  <a:pt x="3785" y="2223"/>
                </a:lnTo>
                <a:lnTo>
                  <a:pt x="3799" y="2226"/>
                </a:lnTo>
                <a:lnTo>
                  <a:pt x="3815" y="2227"/>
                </a:lnTo>
                <a:lnTo>
                  <a:pt x="3830" y="2228"/>
                </a:lnTo>
                <a:lnTo>
                  <a:pt x="3854" y="2227"/>
                </a:lnTo>
                <a:lnTo>
                  <a:pt x="3880" y="2224"/>
                </a:lnTo>
                <a:lnTo>
                  <a:pt x="3891" y="2221"/>
                </a:lnTo>
                <a:lnTo>
                  <a:pt x="3902" y="2217"/>
                </a:lnTo>
                <a:lnTo>
                  <a:pt x="3910" y="2213"/>
                </a:lnTo>
                <a:lnTo>
                  <a:pt x="3919" y="2207"/>
                </a:lnTo>
                <a:lnTo>
                  <a:pt x="3905" y="2153"/>
                </a:lnTo>
                <a:lnTo>
                  <a:pt x="3893" y="2159"/>
                </a:lnTo>
                <a:lnTo>
                  <a:pt x="3880" y="2164"/>
                </a:lnTo>
                <a:lnTo>
                  <a:pt x="3871" y="2166"/>
                </a:lnTo>
                <a:lnTo>
                  <a:pt x="3862" y="2168"/>
                </a:lnTo>
                <a:lnTo>
                  <a:pt x="3842" y="2169"/>
                </a:lnTo>
                <a:lnTo>
                  <a:pt x="3830" y="2168"/>
                </a:lnTo>
                <a:lnTo>
                  <a:pt x="3820" y="2167"/>
                </a:lnTo>
                <a:lnTo>
                  <a:pt x="3810" y="2163"/>
                </a:lnTo>
                <a:lnTo>
                  <a:pt x="3800" y="2160"/>
                </a:lnTo>
                <a:lnTo>
                  <a:pt x="3791" y="2156"/>
                </a:lnTo>
                <a:lnTo>
                  <a:pt x="3784" y="2150"/>
                </a:lnTo>
                <a:lnTo>
                  <a:pt x="3777" y="2144"/>
                </a:lnTo>
                <a:lnTo>
                  <a:pt x="3771" y="2136"/>
                </a:lnTo>
                <a:lnTo>
                  <a:pt x="3765" y="2128"/>
                </a:lnTo>
                <a:lnTo>
                  <a:pt x="3761" y="2119"/>
                </a:lnTo>
                <a:lnTo>
                  <a:pt x="3756" y="2109"/>
                </a:lnTo>
                <a:lnTo>
                  <a:pt x="3753" y="2098"/>
                </a:lnTo>
                <a:lnTo>
                  <a:pt x="3751" y="2087"/>
                </a:lnTo>
                <a:lnTo>
                  <a:pt x="3749" y="2075"/>
                </a:lnTo>
                <a:lnTo>
                  <a:pt x="3747" y="2063"/>
                </a:lnTo>
                <a:lnTo>
                  <a:pt x="3747" y="2050"/>
                </a:lnTo>
                <a:lnTo>
                  <a:pt x="3747" y="2036"/>
                </a:lnTo>
                <a:lnTo>
                  <a:pt x="3749" y="2023"/>
                </a:lnTo>
                <a:lnTo>
                  <a:pt x="3751" y="2009"/>
                </a:lnTo>
                <a:lnTo>
                  <a:pt x="3753" y="1998"/>
                </a:lnTo>
                <a:lnTo>
                  <a:pt x="3756" y="1987"/>
                </a:lnTo>
                <a:lnTo>
                  <a:pt x="3761" y="1977"/>
                </a:lnTo>
                <a:lnTo>
                  <a:pt x="3766" y="1969"/>
                </a:lnTo>
                <a:lnTo>
                  <a:pt x="3772" y="1961"/>
                </a:lnTo>
                <a:lnTo>
                  <a:pt x="3778" y="1954"/>
                </a:lnTo>
                <a:lnTo>
                  <a:pt x="3785" y="1949"/>
                </a:lnTo>
                <a:lnTo>
                  <a:pt x="3793" y="1943"/>
                </a:lnTo>
                <a:lnTo>
                  <a:pt x="3800" y="1939"/>
                </a:lnTo>
                <a:lnTo>
                  <a:pt x="3809" y="1936"/>
                </a:lnTo>
                <a:lnTo>
                  <a:pt x="3818" y="1933"/>
                </a:lnTo>
                <a:lnTo>
                  <a:pt x="3827" y="1932"/>
                </a:lnTo>
                <a:lnTo>
                  <a:pt x="3837" y="1932"/>
                </a:lnTo>
                <a:lnTo>
                  <a:pt x="3857" y="1932"/>
                </a:lnTo>
                <a:lnTo>
                  <a:pt x="3874" y="1935"/>
                </a:lnTo>
                <a:lnTo>
                  <a:pt x="3888" y="1938"/>
                </a:lnTo>
                <a:lnTo>
                  <a:pt x="3900" y="1942"/>
                </a:lnTo>
                <a:lnTo>
                  <a:pt x="3914" y="1886"/>
                </a:lnTo>
                <a:lnTo>
                  <a:pt x="3899" y="1881"/>
                </a:lnTo>
                <a:lnTo>
                  <a:pt x="3881" y="1876"/>
                </a:lnTo>
                <a:lnTo>
                  <a:pt x="3859" y="1874"/>
                </a:lnTo>
                <a:lnTo>
                  <a:pt x="3831" y="1873"/>
                </a:lnTo>
                <a:lnTo>
                  <a:pt x="3817" y="1873"/>
                </a:lnTo>
                <a:lnTo>
                  <a:pt x="3804" y="1875"/>
                </a:lnTo>
                <a:lnTo>
                  <a:pt x="3790" y="1877"/>
                </a:lnTo>
                <a:lnTo>
                  <a:pt x="3776" y="1882"/>
                </a:lnTo>
                <a:lnTo>
                  <a:pt x="3763" y="1887"/>
                </a:lnTo>
                <a:lnTo>
                  <a:pt x="3751" y="1894"/>
                </a:lnTo>
                <a:lnTo>
                  <a:pt x="3739" y="1902"/>
                </a:lnTo>
                <a:lnTo>
                  <a:pt x="3727" y="1911"/>
                </a:lnTo>
                <a:lnTo>
                  <a:pt x="3716" y="1922"/>
                </a:lnTo>
                <a:lnTo>
                  <a:pt x="3707" y="1936"/>
                </a:lnTo>
                <a:lnTo>
                  <a:pt x="3698" y="1950"/>
                </a:lnTo>
                <a:lnTo>
                  <a:pt x="3690" y="1966"/>
                </a:lnTo>
                <a:lnTo>
                  <a:pt x="3685" y="1984"/>
                </a:lnTo>
                <a:lnTo>
                  <a:pt x="3680" y="2004"/>
                </a:lnTo>
                <a:lnTo>
                  <a:pt x="3677" y="2026"/>
                </a:lnTo>
                <a:lnTo>
                  <a:pt x="3677" y="2050"/>
                </a:lnTo>
                <a:close/>
                <a:moveTo>
                  <a:pt x="3560" y="2222"/>
                </a:moveTo>
                <a:lnTo>
                  <a:pt x="3628" y="2222"/>
                </a:lnTo>
                <a:lnTo>
                  <a:pt x="3628" y="1879"/>
                </a:lnTo>
                <a:lnTo>
                  <a:pt x="3560" y="1879"/>
                </a:lnTo>
                <a:lnTo>
                  <a:pt x="3560" y="2222"/>
                </a:lnTo>
                <a:close/>
                <a:moveTo>
                  <a:pt x="3303" y="2222"/>
                </a:moveTo>
                <a:lnTo>
                  <a:pt x="3519" y="2222"/>
                </a:lnTo>
                <a:lnTo>
                  <a:pt x="3519" y="2162"/>
                </a:lnTo>
                <a:lnTo>
                  <a:pt x="3369" y="2162"/>
                </a:lnTo>
                <a:lnTo>
                  <a:pt x="3369" y="1879"/>
                </a:lnTo>
                <a:lnTo>
                  <a:pt x="3303" y="1879"/>
                </a:lnTo>
                <a:lnTo>
                  <a:pt x="3303" y="2222"/>
                </a:lnTo>
                <a:close/>
                <a:moveTo>
                  <a:pt x="2969" y="2050"/>
                </a:moveTo>
                <a:lnTo>
                  <a:pt x="2969" y="2050"/>
                </a:lnTo>
                <a:lnTo>
                  <a:pt x="2970" y="2070"/>
                </a:lnTo>
                <a:lnTo>
                  <a:pt x="2971" y="2089"/>
                </a:lnTo>
                <a:lnTo>
                  <a:pt x="2974" y="2106"/>
                </a:lnTo>
                <a:lnTo>
                  <a:pt x="2977" y="2123"/>
                </a:lnTo>
                <a:lnTo>
                  <a:pt x="2983" y="2139"/>
                </a:lnTo>
                <a:lnTo>
                  <a:pt x="2989" y="2153"/>
                </a:lnTo>
                <a:lnTo>
                  <a:pt x="2996" y="2167"/>
                </a:lnTo>
                <a:lnTo>
                  <a:pt x="3005" y="2180"/>
                </a:lnTo>
                <a:lnTo>
                  <a:pt x="3014" y="2191"/>
                </a:lnTo>
                <a:lnTo>
                  <a:pt x="3025" y="2200"/>
                </a:lnTo>
                <a:lnTo>
                  <a:pt x="3037" y="2208"/>
                </a:lnTo>
                <a:lnTo>
                  <a:pt x="3050" y="2215"/>
                </a:lnTo>
                <a:lnTo>
                  <a:pt x="3064" y="2221"/>
                </a:lnTo>
                <a:lnTo>
                  <a:pt x="3080" y="2225"/>
                </a:lnTo>
                <a:lnTo>
                  <a:pt x="3096" y="2227"/>
                </a:lnTo>
                <a:lnTo>
                  <a:pt x="3114" y="2228"/>
                </a:lnTo>
                <a:lnTo>
                  <a:pt x="3131" y="2227"/>
                </a:lnTo>
                <a:lnTo>
                  <a:pt x="3147" y="2225"/>
                </a:lnTo>
                <a:lnTo>
                  <a:pt x="3162" y="2222"/>
                </a:lnTo>
                <a:lnTo>
                  <a:pt x="3175" y="2216"/>
                </a:lnTo>
                <a:lnTo>
                  <a:pt x="3189" y="2211"/>
                </a:lnTo>
                <a:lnTo>
                  <a:pt x="3201" y="2202"/>
                </a:lnTo>
                <a:lnTo>
                  <a:pt x="3212" y="2193"/>
                </a:lnTo>
                <a:lnTo>
                  <a:pt x="3222" y="2182"/>
                </a:lnTo>
                <a:lnTo>
                  <a:pt x="3230" y="2170"/>
                </a:lnTo>
                <a:lnTo>
                  <a:pt x="3238" y="2157"/>
                </a:lnTo>
                <a:lnTo>
                  <a:pt x="3245" y="2141"/>
                </a:lnTo>
                <a:lnTo>
                  <a:pt x="3250" y="2126"/>
                </a:lnTo>
                <a:lnTo>
                  <a:pt x="3253" y="2109"/>
                </a:lnTo>
                <a:lnTo>
                  <a:pt x="3257" y="2091"/>
                </a:lnTo>
                <a:lnTo>
                  <a:pt x="3259" y="2071"/>
                </a:lnTo>
                <a:lnTo>
                  <a:pt x="3259" y="2050"/>
                </a:lnTo>
                <a:lnTo>
                  <a:pt x="3259" y="2030"/>
                </a:lnTo>
                <a:lnTo>
                  <a:pt x="3257" y="2012"/>
                </a:lnTo>
                <a:lnTo>
                  <a:pt x="3255" y="1994"/>
                </a:lnTo>
                <a:lnTo>
                  <a:pt x="3250" y="1977"/>
                </a:lnTo>
                <a:lnTo>
                  <a:pt x="3246" y="1962"/>
                </a:lnTo>
                <a:lnTo>
                  <a:pt x="3239" y="1947"/>
                </a:lnTo>
                <a:lnTo>
                  <a:pt x="3233" y="1933"/>
                </a:lnTo>
                <a:lnTo>
                  <a:pt x="3224" y="1921"/>
                </a:lnTo>
                <a:lnTo>
                  <a:pt x="3214" y="1910"/>
                </a:lnTo>
                <a:lnTo>
                  <a:pt x="3203" y="1900"/>
                </a:lnTo>
                <a:lnTo>
                  <a:pt x="3192" y="1892"/>
                </a:lnTo>
                <a:lnTo>
                  <a:pt x="3179" y="1885"/>
                </a:lnTo>
                <a:lnTo>
                  <a:pt x="3164" y="1879"/>
                </a:lnTo>
                <a:lnTo>
                  <a:pt x="3149" y="1876"/>
                </a:lnTo>
                <a:lnTo>
                  <a:pt x="3132" y="1873"/>
                </a:lnTo>
                <a:lnTo>
                  <a:pt x="3114" y="1873"/>
                </a:lnTo>
                <a:lnTo>
                  <a:pt x="3097" y="1873"/>
                </a:lnTo>
                <a:lnTo>
                  <a:pt x="3081" y="1875"/>
                </a:lnTo>
                <a:lnTo>
                  <a:pt x="3066" y="1879"/>
                </a:lnTo>
                <a:lnTo>
                  <a:pt x="3052" y="1884"/>
                </a:lnTo>
                <a:lnTo>
                  <a:pt x="3039" y="1891"/>
                </a:lnTo>
                <a:lnTo>
                  <a:pt x="3028" y="1898"/>
                </a:lnTo>
                <a:lnTo>
                  <a:pt x="3017" y="1908"/>
                </a:lnTo>
                <a:lnTo>
                  <a:pt x="3007" y="1919"/>
                </a:lnTo>
                <a:lnTo>
                  <a:pt x="2998" y="1931"/>
                </a:lnTo>
                <a:lnTo>
                  <a:pt x="2991" y="1944"/>
                </a:lnTo>
                <a:lnTo>
                  <a:pt x="2984" y="1959"/>
                </a:lnTo>
                <a:lnTo>
                  <a:pt x="2978" y="1974"/>
                </a:lnTo>
                <a:lnTo>
                  <a:pt x="2974" y="1992"/>
                </a:lnTo>
                <a:lnTo>
                  <a:pt x="2972" y="2010"/>
                </a:lnTo>
                <a:lnTo>
                  <a:pt x="2970" y="2029"/>
                </a:lnTo>
                <a:lnTo>
                  <a:pt x="2969" y="2050"/>
                </a:lnTo>
                <a:close/>
                <a:moveTo>
                  <a:pt x="2698" y="2222"/>
                </a:moveTo>
                <a:lnTo>
                  <a:pt x="2765" y="2222"/>
                </a:lnTo>
                <a:lnTo>
                  <a:pt x="2765" y="2104"/>
                </a:lnTo>
                <a:lnTo>
                  <a:pt x="2774" y="2105"/>
                </a:lnTo>
                <a:lnTo>
                  <a:pt x="2785" y="2105"/>
                </a:lnTo>
                <a:lnTo>
                  <a:pt x="2796" y="2105"/>
                </a:lnTo>
                <a:lnTo>
                  <a:pt x="2803" y="2105"/>
                </a:lnTo>
                <a:lnTo>
                  <a:pt x="2817" y="2105"/>
                </a:lnTo>
                <a:lnTo>
                  <a:pt x="2829" y="2104"/>
                </a:lnTo>
                <a:lnTo>
                  <a:pt x="2841" y="2102"/>
                </a:lnTo>
                <a:lnTo>
                  <a:pt x="2853" y="2100"/>
                </a:lnTo>
                <a:lnTo>
                  <a:pt x="2864" y="2095"/>
                </a:lnTo>
                <a:lnTo>
                  <a:pt x="2875" y="2091"/>
                </a:lnTo>
                <a:lnTo>
                  <a:pt x="2886" y="2085"/>
                </a:lnTo>
                <a:lnTo>
                  <a:pt x="2895" y="2079"/>
                </a:lnTo>
                <a:lnTo>
                  <a:pt x="2904" y="2071"/>
                </a:lnTo>
                <a:lnTo>
                  <a:pt x="2912" y="2062"/>
                </a:lnTo>
                <a:lnTo>
                  <a:pt x="2919" y="2053"/>
                </a:lnTo>
                <a:lnTo>
                  <a:pt x="2925" y="2042"/>
                </a:lnTo>
                <a:lnTo>
                  <a:pt x="2930" y="2030"/>
                </a:lnTo>
                <a:lnTo>
                  <a:pt x="2933" y="2017"/>
                </a:lnTo>
                <a:lnTo>
                  <a:pt x="2936" y="2003"/>
                </a:lnTo>
                <a:lnTo>
                  <a:pt x="2937" y="1987"/>
                </a:lnTo>
                <a:lnTo>
                  <a:pt x="2936" y="1971"/>
                </a:lnTo>
                <a:lnTo>
                  <a:pt x="2933" y="1955"/>
                </a:lnTo>
                <a:lnTo>
                  <a:pt x="2929" y="1942"/>
                </a:lnTo>
                <a:lnTo>
                  <a:pt x="2923" y="1930"/>
                </a:lnTo>
                <a:lnTo>
                  <a:pt x="2917" y="1919"/>
                </a:lnTo>
                <a:lnTo>
                  <a:pt x="2908" y="1910"/>
                </a:lnTo>
                <a:lnTo>
                  <a:pt x="2899" y="1902"/>
                </a:lnTo>
                <a:lnTo>
                  <a:pt x="2889" y="1895"/>
                </a:lnTo>
                <a:lnTo>
                  <a:pt x="2879" y="1889"/>
                </a:lnTo>
                <a:lnTo>
                  <a:pt x="2868" y="1885"/>
                </a:lnTo>
                <a:lnTo>
                  <a:pt x="2856" y="1882"/>
                </a:lnTo>
                <a:lnTo>
                  <a:pt x="2843" y="1878"/>
                </a:lnTo>
                <a:lnTo>
                  <a:pt x="2818" y="1875"/>
                </a:lnTo>
                <a:lnTo>
                  <a:pt x="2792" y="1874"/>
                </a:lnTo>
                <a:lnTo>
                  <a:pt x="2768" y="1875"/>
                </a:lnTo>
                <a:lnTo>
                  <a:pt x="2743" y="1876"/>
                </a:lnTo>
                <a:lnTo>
                  <a:pt x="2720" y="1879"/>
                </a:lnTo>
                <a:lnTo>
                  <a:pt x="2698" y="1883"/>
                </a:lnTo>
                <a:lnTo>
                  <a:pt x="2698" y="2222"/>
                </a:lnTo>
                <a:close/>
                <a:moveTo>
                  <a:pt x="5247" y="2068"/>
                </a:moveTo>
                <a:lnTo>
                  <a:pt x="5141" y="2250"/>
                </a:lnTo>
                <a:lnTo>
                  <a:pt x="5354" y="2250"/>
                </a:lnTo>
                <a:lnTo>
                  <a:pt x="5456" y="2428"/>
                </a:lnTo>
                <a:lnTo>
                  <a:pt x="5560" y="2250"/>
                </a:lnTo>
                <a:lnTo>
                  <a:pt x="5771" y="2250"/>
                </a:lnTo>
                <a:lnTo>
                  <a:pt x="5665" y="2068"/>
                </a:lnTo>
                <a:lnTo>
                  <a:pt x="5771" y="1884"/>
                </a:lnTo>
                <a:lnTo>
                  <a:pt x="5560" y="1884"/>
                </a:lnTo>
                <a:lnTo>
                  <a:pt x="5456" y="1706"/>
                </a:lnTo>
                <a:lnTo>
                  <a:pt x="5354" y="1884"/>
                </a:lnTo>
                <a:lnTo>
                  <a:pt x="5141" y="1884"/>
                </a:lnTo>
                <a:lnTo>
                  <a:pt x="5247" y="2068"/>
                </a:lnTo>
                <a:close/>
                <a:moveTo>
                  <a:pt x="7727" y="2175"/>
                </a:moveTo>
                <a:lnTo>
                  <a:pt x="7727" y="1706"/>
                </a:lnTo>
                <a:lnTo>
                  <a:pt x="7726" y="1684"/>
                </a:lnTo>
                <a:lnTo>
                  <a:pt x="7724" y="1662"/>
                </a:lnTo>
                <a:lnTo>
                  <a:pt x="7534" y="1663"/>
                </a:lnTo>
                <a:lnTo>
                  <a:pt x="7525" y="1663"/>
                </a:lnTo>
                <a:lnTo>
                  <a:pt x="7516" y="1664"/>
                </a:lnTo>
                <a:lnTo>
                  <a:pt x="7507" y="1666"/>
                </a:lnTo>
                <a:lnTo>
                  <a:pt x="7499" y="1669"/>
                </a:lnTo>
                <a:lnTo>
                  <a:pt x="7492" y="1674"/>
                </a:lnTo>
                <a:lnTo>
                  <a:pt x="7484" y="1678"/>
                </a:lnTo>
                <a:lnTo>
                  <a:pt x="7478" y="1684"/>
                </a:lnTo>
                <a:lnTo>
                  <a:pt x="7473" y="1690"/>
                </a:lnTo>
                <a:lnTo>
                  <a:pt x="7467" y="1698"/>
                </a:lnTo>
                <a:lnTo>
                  <a:pt x="7464" y="1707"/>
                </a:lnTo>
                <a:lnTo>
                  <a:pt x="7461" y="1716"/>
                </a:lnTo>
                <a:lnTo>
                  <a:pt x="7459" y="1725"/>
                </a:lnTo>
                <a:lnTo>
                  <a:pt x="7457" y="1738"/>
                </a:lnTo>
                <a:lnTo>
                  <a:pt x="7457" y="1750"/>
                </a:lnTo>
                <a:lnTo>
                  <a:pt x="7457" y="1762"/>
                </a:lnTo>
                <a:lnTo>
                  <a:pt x="7460" y="1776"/>
                </a:lnTo>
                <a:lnTo>
                  <a:pt x="7504" y="2036"/>
                </a:lnTo>
                <a:lnTo>
                  <a:pt x="7529" y="2174"/>
                </a:lnTo>
                <a:lnTo>
                  <a:pt x="7727" y="2175"/>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5" name="KSO_Shape"/>
          <p:cNvSpPr/>
          <p:nvPr/>
        </p:nvSpPr>
        <p:spPr>
          <a:xfrm>
            <a:off x="7708112" y="3364201"/>
            <a:ext cx="356254" cy="287972"/>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26" name="KSO_Shape"/>
          <p:cNvSpPr>
            <a:spLocks/>
          </p:cNvSpPr>
          <p:nvPr/>
        </p:nvSpPr>
        <p:spPr bwMode="auto">
          <a:xfrm>
            <a:off x="8679801" y="3619129"/>
            <a:ext cx="343765" cy="277876"/>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7" name="KSO_Shape"/>
          <p:cNvSpPr>
            <a:spLocks/>
          </p:cNvSpPr>
          <p:nvPr/>
        </p:nvSpPr>
        <p:spPr bwMode="auto">
          <a:xfrm>
            <a:off x="7937819" y="4081756"/>
            <a:ext cx="630349" cy="449530"/>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8" name="KSO_Shape"/>
          <p:cNvSpPr/>
          <p:nvPr/>
        </p:nvSpPr>
        <p:spPr>
          <a:xfrm>
            <a:off x="10886731" y="3301524"/>
            <a:ext cx="154500" cy="264101"/>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29" name="KSO_Shape"/>
          <p:cNvSpPr/>
          <p:nvPr/>
        </p:nvSpPr>
        <p:spPr>
          <a:xfrm>
            <a:off x="5947227" y="3381201"/>
            <a:ext cx="356254" cy="328347"/>
          </a:xfrm>
          <a:custGeom>
            <a:avLst/>
            <a:gdLst>
              <a:gd name="connsiteX0" fmla="*/ 0 w 703218"/>
              <a:gd name="connsiteY0" fmla="*/ 162036 h 648072"/>
              <a:gd name="connsiteX1" fmla="*/ 139505 w 703218"/>
              <a:gd name="connsiteY1" fmla="*/ 162036 h 648072"/>
              <a:gd name="connsiteX2" fmla="*/ 139505 w 703218"/>
              <a:gd name="connsiteY2" fmla="*/ 486036 h 648072"/>
              <a:gd name="connsiteX3" fmla="*/ 0 w 703218"/>
              <a:gd name="connsiteY3" fmla="*/ 486036 h 648072"/>
              <a:gd name="connsiteX4" fmla="*/ 379182 w 703218"/>
              <a:gd name="connsiteY4" fmla="*/ 0 h 648072"/>
              <a:gd name="connsiteX5" fmla="*/ 703218 w 703218"/>
              <a:gd name="connsiteY5" fmla="*/ 324036 h 648072"/>
              <a:gd name="connsiteX6" fmla="*/ 379182 w 703218"/>
              <a:gd name="connsiteY6" fmla="*/ 648072 h 648072"/>
              <a:gd name="connsiteX7" fmla="*/ 379182 w 703218"/>
              <a:gd name="connsiteY7" fmla="*/ 486054 h 648072"/>
              <a:gd name="connsiteX8" fmla="*/ 182373 w 703218"/>
              <a:gd name="connsiteY8" fmla="*/ 486054 h 648072"/>
              <a:gd name="connsiteX9" fmla="*/ 182373 w 703218"/>
              <a:gd name="connsiteY9" fmla="*/ 162018 h 648072"/>
              <a:gd name="connsiteX10" fmla="*/ 379182 w 703218"/>
              <a:gd name="connsiteY10" fmla="*/ 162018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3218" h="648072">
                <a:moveTo>
                  <a:pt x="0" y="162036"/>
                </a:moveTo>
                <a:lnTo>
                  <a:pt x="139505" y="162036"/>
                </a:lnTo>
                <a:lnTo>
                  <a:pt x="139505" y="486036"/>
                </a:lnTo>
                <a:lnTo>
                  <a:pt x="0" y="486036"/>
                </a:lnTo>
                <a:close/>
                <a:moveTo>
                  <a:pt x="379182" y="0"/>
                </a:moveTo>
                <a:lnTo>
                  <a:pt x="703218" y="324036"/>
                </a:lnTo>
                <a:lnTo>
                  <a:pt x="379182" y="648072"/>
                </a:lnTo>
                <a:lnTo>
                  <a:pt x="379182" y="486054"/>
                </a:lnTo>
                <a:lnTo>
                  <a:pt x="182373" y="486054"/>
                </a:lnTo>
                <a:lnTo>
                  <a:pt x="182373" y="162018"/>
                </a:lnTo>
                <a:lnTo>
                  <a:pt x="379182" y="162018"/>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30" name="KSO_Shape"/>
          <p:cNvSpPr>
            <a:spLocks/>
          </p:cNvSpPr>
          <p:nvPr/>
        </p:nvSpPr>
        <p:spPr bwMode="auto">
          <a:xfrm>
            <a:off x="10425789" y="3644425"/>
            <a:ext cx="249576" cy="249576"/>
          </a:xfrm>
          <a:custGeom>
            <a:avLst/>
            <a:gdLst>
              <a:gd name="T0" fmla="*/ 1619939 w 3280"/>
              <a:gd name="T1" fmla="*/ 1800397 h 3279"/>
              <a:gd name="T2" fmla="*/ 1014657 w 3280"/>
              <a:gd name="T3" fmla="*/ 1800397 h 3279"/>
              <a:gd name="T4" fmla="*/ 146519 w 3280"/>
              <a:gd name="T5" fmla="*/ 1083313 h 3279"/>
              <a:gd name="T6" fmla="*/ 0 w 3280"/>
              <a:gd name="T7" fmla="*/ 1095942 h 3279"/>
              <a:gd name="T8" fmla="*/ 0 w 3280"/>
              <a:gd name="T9" fmla="*/ 180095 h 3279"/>
              <a:gd name="T10" fmla="*/ 179993 w 3280"/>
              <a:gd name="T11" fmla="*/ 0 h 3279"/>
              <a:gd name="T12" fmla="*/ 1619939 w 3280"/>
              <a:gd name="T13" fmla="*/ 0 h 3279"/>
              <a:gd name="T14" fmla="*/ 1799932 w 3280"/>
              <a:gd name="T15" fmla="*/ 180095 h 3279"/>
              <a:gd name="T16" fmla="*/ 1799932 w 3280"/>
              <a:gd name="T17" fmla="*/ 1620302 h 3279"/>
              <a:gd name="T18" fmla="*/ 1619939 w 3280"/>
              <a:gd name="T19" fmla="*/ 1800397 h 3279"/>
              <a:gd name="T20" fmla="*/ 292489 w 3280"/>
              <a:gd name="T21" fmla="*/ 886746 h 3279"/>
              <a:gd name="T22" fmla="*/ 352304 w 3280"/>
              <a:gd name="T23" fmla="*/ 957027 h 3279"/>
              <a:gd name="T24" fmla="*/ 1039900 w 3280"/>
              <a:gd name="T25" fmla="*/ 1416049 h 3279"/>
              <a:gd name="T26" fmla="*/ 1110141 w 3280"/>
              <a:gd name="T27" fmla="*/ 1356749 h 3279"/>
              <a:gd name="T28" fmla="*/ 362730 w 3280"/>
              <a:gd name="T29" fmla="*/ 826898 h 3279"/>
              <a:gd name="T30" fmla="*/ 292489 w 3280"/>
              <a:gd name="T31" fmla="*/ 886746 h 3279"/>
              <a:gd name="T32" fmla="*/ 411570 w 3280"/>
              <a:gd name="T33" fmla="*/ 681395 h 3279"/>
              <a:gd name="T34" fmla="*/ 1296171 w 3280"/>
              <a:gd name="T35" fmla="*/ 1272742 h 3279"/>
              <a:gd name="T36" fmla="*/ 1386716 w 3280"/>
              <a:gd name="T37" fmla="*/ 1195872 h 3279"/>
              <a:gd name="T38" fmla="*/ 425289 w 3280"/>
              <a:gd name="T39" fmla="*/ 514478 h 3279"/>
              <a:gd name="T40" fmla="*/ 334743 w 3280"/>
              <a:gd name="T41" fmla="*/ 591347 h 3279"/>
              <a:gd name="T42" fmla="*/ 411570 w 3280"/>
              <a:gd name="T43" fmla="*/ 681395 h 3279"/>
              <a:gd name="T44" fmla="*/ 465897 w 3280"/>
              <a:gd name="T45" fmla="*/ 136718 h 3279"/>
              <a:gd name="T46" fmla="*/ 350657 w 3280"/>
              <a:gd name="T47" fmla="*/ 235001 h 3279"/>
              <a:gd name="T48" fmla="*/ 448337 w 3280"/>
              <a:gd name="T49" fmla="*/ 350306 h 3279"/>
              <a:gd name="T50" fmla="*/ 1574941 w 3280"/>
              <a:gd name="T51" fmla="*/ 1102530 h 3279"/>
              <a:gd name="T52" fmla="*/ 1690180 w 3280"/>
              <a:gd name="T53" fmla="*/ 1004796 h 3279"/>
              <a:gd name="T54" fmla="*/ 465897 w 3280"/>
              <a:gd name="T55" fmla="*/ 136718 h 3279"/>
              <a:gd name="T56" fmla="*/ 146519 w 3280"/>
              <a:gd name="T57" fmla="*/ 1462171 h 3279"/>
              <a:gd name="T58" fmla="*/ 624489 w 3280"/>
              <a:gd name="T59" fmla="*/ 1800397 h 3279"/>
              <a:gd name="T60" fmla="*/ 179993 w 3280"/>
              <a:gd name="T61" fmla="*/ 1800397 h 3279"/>
              <a:gd name="T62" fmla="*/ 0 w 3280"/>
              <a:gd name="T63" fmla="*/ 1620302 h 3279"/>
              <a:gd name="T64" fmla="*/ 0 w 3280"/>
              <a:gd name="T65" fmla="*/ 1484682 h 3279"/>
              <a:gd name="T66" fmla="*/ 146519 w 3280"/>
              <a:gd name="T67" fmla="*/ 1462171 h 3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80" h="3279">
                <a:moveTo>
                  <a:pt x="2952" y="3279"/>
                </a:moveTo>
                <a:cubicBezTo>
                  <a:pt x="1849" y="3279"/>
                  <a:pt x="1849" y="3279"/>
                  <a:pt x="1849" y="3279"/>
                </a:cubicBezTo>
                <a:cubicBezTo>
                  <a:pt x="1705" y="2536"/>
                  <a:pt x="1053" y="1973"/>
                  <a:pt x="267" y="1973"/>
                </a:cubicBezTo>
                <a:cubicBezTo>
                  <a:pt x="176" y="1973"/>
                  <a:pt x="87" y="1982"/>
                  <a:pt x="0" y="1996"/>
                </a:cubicBezTo>
                <a:cubicBezTo>
                  <a:pt x="0" y="328"/>
                  <a:pt x="0" y="328"/>
                  <a:pt x="0" y="328"/>
                </a:cubicBezTo>
                <a:cubicBezTo>
                  <a:pt x="0" y="146"/>
                  <a:pt x="147" y="0"/>
                  <a:pt x="328" y="0"/>
                </a:cubicBezTo>
                <a:cubicBezTo>
                  <a:pt x="2952" y="0"/>
                  <a:pt x="2952" y="0"/>
                  <a:pt x="2952" y="0"/>
                </a:cubicBezTo>
                <a:cubicBezTo>
                  <a:pt x="3133" y="0"/>
                  <a:pt x="3280" y="146"/>
                  <a:pt x="3280" y="328"/>
                </a:cubicBezTo>
                <a:cubicBezTo>
                  <a:pt x="3280" y="2951"/>
                  <a:pt x="3280" y="2951"/>
                  <a:pt x="3280" y="2951"/>
                </a:cubicBezTo>
                <a:cubicBezTo>
                  <a:pt x="3280" y="3132"/>
                  <a:pt x="3133" y="3279"/>
                  <a:pt x="2952" y="3279"/>
                </a:cubicBezTo>
                <a:close/>
                <a:moveTo>
                  <a:pt x="533" y="1615"/>
                </a:moveTo>
                <a:cubicBezTo>
                  <a:pt x="528" y="1680"/>
                  <a:pt x="576" y="1738"/>
                  <a:pt x="642" y="1743"/>
                </a:cubicBezTo>
                <a:cubicBezTo>
                  <a:pt x="1229" y="1796"/>
                  <a:pt x="1517" y="2053"/>
                  <a:pt x="1895" y="2579"/>
                </a:cubicBezTo>
                <a:cubicBezTo>
                  <a:pt x="1960" y="2585"/>
                  <a:pt x="2017" y="2536"/>
                  <a:pt x="2023" y="2471"/>
                </a:cubicBezTo>
                <a:cubicBezTo>
                  <a:pt x="1907" y="1989"/>
                  <a:pt x="1387" y="1506"/>
                  <a:pt x="661" y="1506"/>
                </a:cubicBezTo>
                <a:cubicBezTo>
                  <a:pt x="596" y="1501"/>
                  <a:pt x="539" y="1549"/>
                  <a:pt x="533" y="1615"/>
                </a:cubicBezTo>
                <a:close/>
                <a:moveTo>
                  <a:pt x="750" y="1241"/>
                </a:moveTo>
                <a:cubicBezTo>
                  <a:pt x="1507" y="1310"/>
                  <a:pt x="1876" y="1641"/>
                  <a:pt x="2362" y="2318"/>
                </a:cubicBezTo>
                <a:cubicBezTo>
                  <a:pt x="2447" y="2325"/>
                  <a:pt x="2520" y="2262"/>
                  <a:pt x="2527" y="2178"/>
                </a:cubicBezTo>
                <a:cubicBezTo>
                  <a:pt x="2378" y="1558"/>
                  <a:pt x="1709" y="937"/>
                  <a:pt x="775" y="937"/>
                </a:cubicBezTo>
                <a:cubicBezTo>
                  <a:pt x="691" y="930"/>
                  <a:pt x="617" y="992"/>
                  <a:pt x="610" y="1077"/>
                </a:cubicBezTo>
                <a:cubicBezTo>
                  <a:pt x="603" y="1161"/>
                  <a:pt x="666" y="1235"/>
                  <a:pt x="750" y="1241"/>
                </a:cubicBezTo>
                <a:close/>
                <a:moveTo>
                  <a:pt x="849" y="249"/>
                </a:moveTo>
                <a:cubicBezTo>
                  <a:pt x="742" y="241"/>
                  <a:pt x="648" y="320"/>
                  <a:pt x="639" y="428"/>
                </a:cubicBezTo>
                <a:cubicBezTo>
                  <a:pt x="630" y="535"/>
                  <a:pt x="710" y="629"/>
                  <a:pt x="817" y="638"/>
                </a:cubicBezTo>
                <a:cubicBezTo>
                  <a:pt x="1780" y="725"/>
                  <a:pt x="2251" y="1146"/>
                  <a:pt x="2870" y="2008"/>
                </a:cubicBezTo>
                <a:cubicBezTo>
                  <a:pt x="2977" y="2017"/>
                  <a:pt x="3071" y="1937"/>
                  <a:pt x="3080" y="1830"/>
                </a:cubicBezTo>
                <a:cubicBezTo>
                  <a:pt x="2889" y="1041"/>
                  <a:pt x="2038" y="249"/>
                  <a:pt x="849" y="249"/>
                </a:cubicBezTo>
                <a:close/>
                <a:moveTo>
                  <a:pt x="267" y="2663"/>
                </a:moveTo>
                <a:cubicBezTo>
                  <a:pt x="670" y="2663"/>
                  <a:pt x="1011" y="2920"/>
                  <a:pt x="1138" y="3279"/>
                </a:cubicBezTo>
                <a:cubicBezTo>
                  <a:pt x="328" y="3279"/>
                  <a:pt x="328" y="3279"/>
                  <a:pt x="328" y="3279"/>
                </a:cubicBezTo>
                <a:cubicBezTo>
                  <a:pt x="147" y="3279"/>
                  <a:pt x="0" y="3132"/>
                  <a:pt x="0" y="2951"/>
                </a:cubicBezTo>
                <a:cubicBezTo>
                  <a:pt x="0" y="2704"/>
                  <a:pt x="0" y="2704"/>
                  <a:pt x="0" y="2704"/>
                </a:cubicBezTo>
                <a:cubicBezTo>
                  <a:pt x="85" y="2678"/>
                  <a:pt x="174" y="2663"/>
                  <a:pt x="267" y="2663"/>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1" name="KSO_Shape"/>
          <p:cNvSpPr>
            <a:spLocks/>
          </p:cNvSpPr>
          <p:nvPr/>
        </p:nvSpPr>
        <p:spPr bwMode="auto">
          <a:xfrm>
            <a:off x="9609139" y="3630135"/>
            <a:ext cx="222726" cy="249576"/>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2" name="KSO_Shape"/>
          <p:cNvSpPr>
            <a:spLocks/>
          </p:cNvSpPr>
          <p:nvPr/>
        </p:nvSpPr>
        <p:spPr bwMode="auto">
          <a:xfrm>
            <a:off x="11203597" y="4076271"/>
            <a:ext cx="300242" cy="244113"/>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3" name="KSO_Shape"/>
          <p:cNvSpPr>
            <a:spLocks/>
          </p:cNvSpPr>
          <p:nvPr/>
        </p:nvSpPr>
        <p:spPr bwMode="auto">
          <a:xfrm>
            <a:off x="7720041" y="3671917"/>
            <a:ext cx="318766" cy="404353"/>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4" name="KSO_Shape"/>
          <p:cNvSpPr>
            <a:spLocks/>
          </p:cNvSpPr>
          <p:nvPr/>
        </p:nvSpPr>
        <p:spPr bwMode="auto">
          <a:xfrm>
            <a:off x="8692845" y="2916023"/>
            <a:ext cx="249135" cy="264101"/>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5" name="KSO_Shape"/>
          <p:cNvSpPr>
            <a:spLocks/>
          </p:cNvSpPr>
          <p:nvPr/>
        </p:nvSpPr>
        <p:spPr bwMode="auto">
          <a:xfrm>
            <a:off x="7781038" y="2916023"/>
            <a:ext cx="264101" cy="26410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6" name="KSO_Shape"/>
          <p:cNvSpPr>
            <a:spLocks/>
          </p:cNvSpPr>
          <p:nvPr/>
        </p:nvSpPr>
        <p:spPr bwMode="auto">
          <a:xfrm>
            <a:off x="7241478" y="4192618"/>
            <a:ext cx="356252" cy="346752"/>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7" name="KSO_Shape"/>
          <p:cNvSpPr>
            <a:spLocks/>
          </p:cNvSpPr>
          <p:nvPr/>
        </p:nvSpPr>
        <p:spPr bwMode="auto">
          <a:xfrm>
            <a:off x="8157565" y="3720806"/>
            <a:ext cx="264101" cy="223165"/>
          </a:xfrm>
          <a:custGeom>
            <a:avLst/>
            <a:gdLst>
              <a:gd name="T0" fmla="*/ 1817186 w 4816"/>
              <a:gd name="T1" fmla="*/ 940731 h 4070"/>
              <a:gd name="T2" fmla="*/ 1839733 w 4816"/>
              <a:gd name="T3" fmla="*/ 747446 h 4070"/>
              <a:gd name="T4" fmla="*/ 1819955 w 4816"/>
              <a:gd name="T5" fmla="*/ 619380 h 4070"/>
              <a:gd name="T6" fmla="*/ 1713551 w 4816"/>
              <a:gd name="T7" fmla="*/ 508311 h 4070"/>
              <a:gd name="T8" fmla="*/ 1686257 w 4816"/>
              <a:gd name="T9" fmla="*/ 424515 h 4070"/>
              <a:gd name="T10" fmla="*/ 1429937 w 4816"/>
              <a:gd name="T11" fmla="*/ 269571 h 4070"/>
              <a:gd name="T12" fmla="*/ 1321950 w 4816"/>
              <a:gd name="T13" fmla="*/ 255341 h 4070"/>
              <a:gd name="T14" fmla="*/ 1240465 w 4816"/>
              <a:gd name="T15" fmla="*/ 279057 h 4070"/>
              <a:gd name="T16" fmla="*/ 1218314 w 4816"/>
              <a:gd name="T17" fmla="*/ 344276 h 4070"/>
              <a:gd name="T18" fmla="*/ 1248376 w 4816"/>
              <a:gd name="T19" fmla="*/ 387360 h 4070"/>
              <a:gd name="T20" fmla="*/ 1335399 w 4816"/>
              <a:gd name="T21" fmla="*/ 418981 h 4070"/>
              <a:gd name="T22" fmla="*/ 1463559 w 4816"/>
              <a:gd name="T23" fmla="*/ 518588 h 4070"/>
              <a:gd name="T24" fmla="*/ 1537132 w 4816"/>
              <a:gd name="T25" fmla="*/ 584202 h 4070"/>
              <a:gd name="T26" fmla="*/ 1607937 w 4816"/>
              <a:gd name="T27" fmla="*/ 607127 h 4070"/>
              <a:gd name="T28" fmla="*/ 1687839 w 4816"/>
              <a:gd name="T29" fmla="*/ 658907 h 4070"/>
              <a:gd name="T30" fmla="*/ 1706826 w 4816"/>
              <a:gd name="T31" fmla="*/ 732031 h 4070"/>
              <a:gd name="T32" fmla="*/ 1683488 w 4816"/>
              <a:gd name="T33" fmla="*/ 924525 h 4070"/>
              <a:gd name="T34" fmla="*/ 1700893 w 4816"/>
              <a:gd name="T35" fmla="*/ 1084212 h 4070"/>
              <a:gd name="T36" fmla="*/ 1761809 w 4816"/>
              <a:gd name="T37" fmla="*/ 1251014 h 4070"/>
              <a:gd name="T38" fmla="*/ 1768533 w 4816"/>
              <a:gd name="T39" fmla="*/ 1352597 h 4070"/>
              <a:gd name="T40" fmla="*/ 1730164 w 4816"/>
              <a:gd name="T41" fmla="*/ 1424140 h 4070"/>
              <a:gd name="T42" fmla="*/ 1657382 w 4816"/>
              <a:gd name="T43" fmla="*/ 1465643 h 4070"/>
              <a:gd name="T44" fmla="*/ 1573524 w 4816"/>
              <a:gd name="T45" fmla="*/ 1464062 h 4070"/>
              <a:gd name="T46" fmla="*/ 1472657 w 4816"/>
              <a:gd name="T47" fmla="*/ 1409120 h 4070"/>
              <a:gd name="T48" fmla="*/ 1429937 w 4816"/>
              <a:gd name="T49" fmla="*/ 1322557 h 4070"/>
              <a:gd name="T50" fmla="*/ 1423608 w 4816"/>
              <a:gd name="T51" fmla="*/ 1115043 h 4070"/>
              <a:gd name="T52" fmla="*/ 1414114 w 4816"/>
              <a:gd name="T53" fmla="*/ 880651 h 4070"/>
              <a:gd name="T54" fmla="*/ 1342123 w 4816"/>
              <a:gd name="T55" fmla="*/ 747051 h 4070"/>
              <a:gd name="T56" fmla="*/ 1231367 w 4816"/>
              <a:gd name="T57" fmla="*/ 683018 h 4070"/>
              <a:gd name="T58" fmla="*/ 1073145 w 4816"/>
              <a:gd name="T59" fmla="*/ 60080 h 4070"/>
              <a:gd name="T60" fmla="*/ 1032402 w 4816"/>
              <a:gd name="T61" fmla="*/ 5534 h 4070"/>
              <a:gd name="T62" fmla="*/ 169694 w 4816"/>
              <a:gd name="T63" fmla="*/ 8301 h 4070"/>
              <a:gd name="T64" fmla="*/ 134489 w 4816"/>
              <a:gd name="T65" fmla="*/ 67195 h 4070"/>
              <a:gd name="T66" fmla="*/ 21360 w 4816"/>
              <a:gd name="T67" fmla="*/ 1490940 h 4070"/>
              <a:gd name="T68" fmla="*/ 396 w 4816"/>
              <a:gd name="T69" fmla="*/ 1535605 h 4070"/>
              <a:gd name="T70" fmla="*/ 1207634 w 4816"/>
              <a:gd name="T71" fmla="*/ 1541534 h 4070"/>
              <a:gd name="T72" fmla="*/ 1182714 w 4816"/>
              <a:gd name="T73" fmla="*/ 1487778 h 4070"/>
              <a:gd name="T74" fmla="*/ 1073540 w 4816"/>
              <a:gd name="T75" fmla="*/ 804365 h 4070"/>
              <a:gd name="T76" fmla="*/ 1223852 w 4816"/>
              <a:gd name="T77" fmla="*/ 824523 h 4070"/>
              <a:gd name="T78" fmla="*/ 1272110 w 4816"/>
              <a:gd name="T79" fmla="*/ 877884 h 4070"/>
              <a:gd name="T80" fmla="*/ 1292283 w 4816"/>
              <a:gd name="T81" fmla="*/ 990930 h 4070"/>
              <a:gd name="T82" fmla="*/ 1287141 w 4816"/>
              <a:gd name="T83" fmla="*/ 1258524 h 4070"/>
              <a:gd name="T84" fmla="*/ 1319181 w 4816"/>
              <a:gd name="T85" fmla="*/ 1416235 h 4070"/>
              <a:gd name="T86" fmla="*/ 1425586 w 4816"/>
              <a:gd name="T87" fmla="*/ 1543510 h 4070"/>
              <a:gd name="T88" fmla="*/ 1545044 w 4816"/>
              <a:gd name="T89" fmla="*/ 1595290 h 4070"/>
              <a:gd name="T90" fmla="*/ 1673995 w 4816"/>
              <a:gd name="T91" fmla="*/ 1598452 h 4070"/>
              <a:gd name="T92" fmla="*/ 1813231 w 4816"/>
              <a:gd name="T93" fmla="*/ 1530071 h 4070"/>
              <a:gd name="T94" fmla="*/ 1873751 w 4816"/>
              <a:gd name="T95" fmla="*/ 1454180 h 4070"/>
              <a:gd name="T96" fmla="*/ 1905000 w 4816"/>
              <a:gd name="T97" fmla="*/ 1319000 h 4070"/>
              <a:gd name="T98" fmla="*/ 1873751 w 4816"/>
              <a:gd name="T99" fmla="*/ 1155360 h 4070"/>
              <a:gd name="T100" fmla="*/ 1517750 w 4816"/>
              <a:gd name="T101" fmla="*/ 511473 h 4070"/>
              <a:gd name="T102" fmla="*/ 1500741 w 4816"/>
              <a:gd name="T103" fmla="*/ 481828 h 4070"/>
              <a:gd name="T104" fmla="*/ 1515377 w 4816"/>
              <a:gd name="T105" fmla="*/ 454160 h 4070"/>
              <a:gd name="T106" fmla="*/ 1547021 w 4816"/>
              <a:gd name="T107" fmla="*/ 450997 h 4070"/>
              <a:gd name="T108" fmla="*/ 1567195 w 4816"/>
              <a:gd name="T109" fmla="*/ 478666 h 4070"/>
              <a:gd name="T110" fmla="*/ 1555328 w 4816"/>
              <a:gd name="T111" fmla="*/ 507916 h 4070"/>
              <a:gd name="T112" fmla="*/ 270165 w 4816"/>
              <a:gd name="T113" fmla="*/ 187751 h 4070"/>
              <a:gd name="T114" fmla="*/ 315654 w 4816"/>
              <a:gd name="T115" fmla="*/ 137157 h 4070"/>
              <a:gd name="T116" fmla="*/ 909780 w 4816"/>
              <a:gd name="T117" fmla="*/ 145853 h 4070"/>
              <a:gd name="T118" fmla="*/ 939447 w 4816"/>
              <a:gd name="T119" fmla="*/ 603175 h 4070"/>
              <a:gd name="T120" fmla="*/ 909780 w 4816"/>
              <a:gd name="T121" fmla="*/ 658907 h 4070"/>
              <a:gd name="T122" fmla="*/ 315654 w 4816"/>
              <a:gd name="T123" fmla="*/ 667603 h 4070"/>
              <a:gd name="T124" fmla="*/ 270165 w 4816"/>
              <a:gd name="T125" fmla="*/ 616614 h 4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6" h="4070">
                <a:moveTo>
                  <a:pt x="4650" y="2711"/>
                </a:moveTo>
                <a:lnTo>
                  <a:pt x="4650" y="2711"/>
                </a:lnTo>
                <a:lnTo>
                  <a:pt x="4634" y="2673"/>
                </a:lnTo>
                <a:lnTo>
                  <a:pt x="4622" y="2637"/>
                </a:lnTo>
                <a:lnTo>
                  <a:pt x="4612" y="2601"/>
                </a:lnTo>
                <a:lnTo>
                  <a:pt x="4605" y="2565"/>
                </a:lnTo>
                <a:lnTo>
                  <a:pt x="4599" y="2527"/>
                </a:lnTo>
                <a:lnTo>
                  <a:pt x="4596" y="2491"/>
                </a:lnTo>
                <a:lnTo>
                  <a:pt x="4594" y="2454"/>
                </a:lnTo>
                <a:lnTo>
                  <a:pt x="4593" y="2417"/>
                </a:lnTo>
                <a:lnTo>
                  <a:pt x="4594" y="2380"/>
                </a:lnTo>
                <a:lnTo>
                  <a:pt x="4596" y="2343"/>
                </a:lnTo>
                <a:lnTo>
                  <a:pt x="4599" y="2306"/>
                </a:lnTo>
                <a:lnTo>
                  <a:pt x="4602" y="2270"/>
                </a:lnTo>
                <a:lnTo>
                  <a:pt x="4612" y="2196"/>
                </a:lnTo>
                <a:lnTo>
                  <a:pt x="4623" y="2124"/>
                </a:lnTo>
                <a:lnTo>
                  <a:pt x="4632" y="2067"/>
                </a:lnTo>
                <a:lnTo>
                  <a:pt x="4640" y="2010"/>
                </a:lnTo>
                <a:lnTo>
                  <a:pt x="4646" y="1950"/>
                </a:lnTo>
                <a:lnTo>
                  <a:pt x="4649" y="1921"/>
                </a:lnTo>
                <a:lnTo>
                  <a:pt x="4651" y="1891"/>
                </a:lnTo>
                <a:lnTo>
                  <a:pt x="4652" y="1861"/>
                </a:lnTo>
                <a:lnTo>
                  <a:pt x="4653" y="1830"/>
                </a:lnTo>
                <a:lnTo>
                  <a:pt x="4652" y="1801"/>
                </a:lnTo>
                <a:lnTo>
                  <a:pt x="4651" y="1771"/>
                </a:lnTo>
                <a:lnTo>
                  <a:pt x="4648" y="1741"/>
                </a:lnTo>
                <a:lnTo>
                  <a:pt x="4643" y="1712"/>
                </a:lnTo>
                <a:lnTo>
                  <a:pt x="4639" y="1682"/>
                </a:lnTo>
                <a:lnTo>
                  <a:pt x="4632" y="1652"/>
                </a:lnTo>
                <a:lnTo>
                  <a:pt x="4623" y="1624"/>
                </a:lnTo>
                <a:lnTo>
                  <a:pt x="4613" y="1595"/>
                </a:lnTo>
                <a:lnTo>
                  <a:pt x="4601" y="1567"/>
                </a:lnTo>
                <a:lnTo>
                  <a:pt x="4588" y="1538"/>
                </a:lnTo>
                <a:lnTo>
                  <a:pt x="4573" y="1511"/>
                </a:lnTo>
                <a:lnTo>
                  <a:pt x="4555" y="1483"/>
                </a:lnTo>
                <a:lnTo>
                  <a:pt x="4537" y="1457"/>
                </a:lnTo>
                <a:lnTo>
                  <a:pt x="4515" y="1430"/>
                </a:lnTo>
                <a:lnTo>
                  <a:pt x="4490" y="1405"/>
                </a:lnTo>
                <a:lnTo>
                  <a:pt x="4464" y="1380"/>
                </a:lnTo>
                <a:lnTo>
                  <a:pt x="4435" y="1356"/>
                </a:lnTo>
                <a:lnTo>
                  <a:pt x="4404" y="1333"/>
                </a:lnTo>
                <a:lnTo>
                  <a:pt x="4369" y="1309"/>
                </a:lnTo>
                <a:lnTo>
                  <a:pt x="4332" y="1286"/>
                </a:lnTo>
                <a:lnTo>
                  <a:pt x="4291" y="1265"/>
                </a:lnTo>
                <a:lnTo>
                  <a:pt x="4249" y="1245"/>
                </a:lnTo>
                <a:lnTo>
                  <a:pt x="4254" y="1224"/>
                </a:lnTo>
                <a:lnTo>
                  <a:pt x="4258" y="1202"/>
                </a:lnTo>
                <a:lnTo>
                  <a:pt x="4263" y="1180"/>
                </a:lnTo>
                <a:lnTo>
                  <a:pt x="4265" y="1158"/>
                </a:lnTo>
                <a:lnTo>
                  <a:pt x="4266" y="1137"/>
                </a:lnTo>
                <a:lnTo>
                  <a:pt x="4267" y="1115"/>
                </a:lnTo>
                <a:lnTo>
                  <a:pt x="4266" y="1094"/>
                </a:lnTo>
                <a:lnTo>
                  <a:pt x="4263" y="1074"/>
                </a:lnTo>
                <a:lnTo>
                  <a:pt x="4260" y="1054"/>
                </a:lnTo>
                <a:lnTo>
                  <a:pt x="4254" y="1037"/>
                </a:lnTo>
                <a:lnTo>
                  <a:pt x="4246" y="1019"/>
                </a:lnTo>
                <a:lnTo>
                  <a:pt x="4238" y="1003"/>
                </a:lnTo>
                <a:lnTo>
                  <a:pt x="4227" y="989"/>
                </a:lnTo>
                <a:lnTo>
                  <a:pt x="4213" y="975"/>
                </a:lnTo>
                <a:lnTo>
                  <a:pt x="4207" y="969"/>
                </a:lnTo>
                <a:lnTo>
                  <a:pt x="4199" y="963"/>
                </a:lnTo>
                <a:lnTo>
                  <a:pt x="4190" y="959"/>
                </a:lnTo>
                <a:lnTo>
                  <a:pt x="4182" y="954"/>
                </a:lnTo>
                <a:lnTo>
                  <a:pt x="3615" y="682"/>
                </a:lnTo>
                <a:lnTo>
                  <a:pt x="3603" y="676"/>
                </a:lnTo>
                <a:lnTo>
                  <a:pt x="3590" y="671"/>
                </a:lnTo>
                <a:lnTo>
                  <a:pt x="3576" y="666"/>
                </a:lnTo>
                <a:lnTo>
                  <a:pt x="3562" y="662"/>
                </a:lnTo>
                <a:lnTo>
                  <a:pt x="3529" y="655"/>
                </a:lnTo>
                <a:lnTo>
                  <a:pt x="3493" y="650"/>
                </a:lnTo>
                <a:lnTo>
                  <a:pt x="3456" y="647"/>
                </a:lnTo>
                <a:lnTo>
                  <a:pt x="3419" y="645"/>
                </a:lnTo>
                <a:lnTo>
                  <a:pt x="3380" y="645"/>
                </a:lnTo>
                <a:lnTo>
                  <a:pt x="3342" y="646"/>
                </a:lnTo>
                <a:lnTo>
                  <a:pt x="3304" y="649"/>
                </a:lnTo>
                <a:lnTo>
                  <a:pt x="3269" y="653"/>
                </a:lnTo>
                <a:lnTo>
                  <a:pt x="3236" y="659"/>
                </a:lnTo>
                <a:lnTo>
                  <a:pt x="3207" y="666"/>
                </a:lnTo>
                <a:lnTo>
                  <a:pt x="3192" y="671"/>
                </a:lnTo>
                <a:lnTo>
                  <a:pt x="3180" y="676"/>
                </a:lnTo>
                <a:lnTo>
                  <a:pt x="3168" y="681"/>
                </a:lnTo>
                <a:lnTo>
                  <a:pt x="3158" y="686"/>
                </a:lnTo>
                <a:lnTo>
                  <a:pt x="3149" y="693"/>
                </a:lnTo>
                <a:lnTo>
                  <a:pt x="3142" y="699"/>
                </a:lnTo>
                <a:lnTo>
                  <a:pt x="3136" y="706"/>
                </a:lnTo>
                <a:lnTo>
                  <a:pt x="3132" y="713"/>
                </a:lnTo>
                <a:lnTo>
                  <a:pt x="3115" y="746"/>
                </a:lnTo>
                <a:lnTo>
                  <a:pt x="3107" y="764"/>
                </a:lnTo>
                <a:lnTo>
                  <a:pt x="3098" y="785"/>
                </a:lnTo>
                <a:lnTo>
                  <a:pt x="3090" y="806"/>
                </a:lnTo>
                <a:lnTo>
                  <a:pt x="3085" y="827"/>
                </a:lnTo>
                <a:lnTo>
                  <a:pt x="3082" y="838"/>
                </a:lnTo>
                <a:lnTo>
                  <a:pt x="3081" y="849"/>
                </a:lnTo>
                <a:lnTo>
                  <a:pt x="3080" y="860"/>
                </a:lnTo>
                <a:lnTo>
                  <a:pt x="3080" y="871"/>
                </a:lnTo>
                <a:lnTo>
                  <a:pt x="3081" y="882"/>
                </a:lnTo>
                <a:lnTo>
                  <a:pt x="3082" y="893"/>
                </a:lnTo>
                <a:lnTo>
                  <a:pt x="3086" y="903"/>
                </a:lnTo>
                <a:lnTo>
                  <a:pt x="3090" y="914"/>
                </a:lnTo>
                <a:lnTo>
                  <a:pt x="3094" y="924"/>
                </a:lnTo>
                <a:lnTo>
                  <a:pt x="3101" y="934"/>
                </a:lnTo>
                <a:lnTo>
                  <a:pt x="3109" y="943"/>
                </a:lnTo>
                <a:lnTo>
                  <a:pt x="3119" y="953"/>
                </a:lnTo>
                <a:lnTo>
                  <a:pt x="3130" y="962"/>
                </a:lnTo>
                <a:lnTo>
                  <a:pt x="3142" y="972"/>
                </a:lnTo>
                <a:lnTo>
                  <a:pt x="3156" y="980"/>
                </a:lnTo>
                <a:lnTo>
                  <a:pt x="3171" y="989"/>
                </a:lnTo>
                <a:lnTo>
                  <a:pt x="3189" y="995"/>
                </a:lnTo>
                <a:lnTo>
                  <a:pt x="3209" y="1003"/>
                </a:lnTo>
                <a:lnTo>
                  <a:pt x="3231" y="1009"/>
                </a:lnTo>
                <a:lnTo>
                  <a:pt x="3254" y="1015"/>
                </a:lnTo>
                <a:lnTo>
                  <a:pt x="3279" y="1021"/>
                </a:lnTo>
                <a:lnTo>
                  <a:pt x="3303" y="1029"/>
                </a:lnTo>
                <a:lnTo>
                  <a:pt x="3327" y="1039"/>
                </a:lnTo>
                <a:lnTo>
                  <a:pt x="3352" y="1049"/>
                </a:lnTo>
                <a:lnTo>
                  <a:pt x="3376" y="1060"/>
                </a:lnTo>
                <a:lnTo>
                  <a:pt x="3400" y="1072"/>
                </a:lnTo>
                <a:lnTo>
                  <a:pt x="3423" y="1085"/>
                </a:lnTo>
                <a:lnTo>
                  <a:pt x="3445" y="1098"/>
                </a:lnTo>
                <a:lnTo>
                  <a:pt x="3468" y="1114"/>
                </a:lnTo>
                <a:lnTo>
                  <a:pt x="3490" y="1128"/>
                </a:lnTo>
                <a:lnTo>
                  <a:pt x="3532" y="1159"/>
                </a:lnTo>
                <a:lnTo>
                  <a:pt x="3571" y="1192"/>
                </a:lnTo>
                <a:lnTo>
                  <a:pt x="3609" y="1224"/>
                </a:lnTo>
                <a:lnTo>
                  <a:pt x="3643" y="1254"/>
                </a:lnTo>
                <a:lnTo>
                  <a:pt x="3673" y="1284"/>
                </a:lnTo>
                <a:lnTo>
                  <a:pt x="3700" y="1312"/>
                </a:lnTo>
                <a:lnTo>
                  <a:pt x="3722" y="1337"/>
                </a:lnTo>
                <a:lnTo>
                  <a:pt x="3754" y="1372"/>
                </a:lnTo>
                <a:lnTo>
                  <a:pt x="3765" y="1385"/>
                </a:lnTo>
                <a:lnTo>
                  <a:pt x="3781" y="1402"/>
                </a:lnTo>
                <a:lnTo>
                  <a:pt x="3799" y="1416"/>
                </a:lnTo>
                <a:lnTo>
                  <a:pt x="3817" y="1430"/>
                </a:lnTo>
                <a:lnTo>
                  <a:pt x="3833" y="1444"/>
                </a:lnTo>
                <a:lnTo>
                  <a:pt x="3851" y="1456"/>
                </a:lnTo>
                <a:lnTo>
                  <a:pt x="3868" y="1468"/>
                </a:lnTo>
                <a:lnTo>
                  <a:pt x="3886" y="1478"/>
                </a:lnTo>
                <a:lnTo>
                  <a:pt x="3903" y="1487"/>
                </a:lnTo>
                <a:lnTo>
                  <a:pt x="3921" y="1496"/>
                </a:lnTo>
                <a:lnTo>
                  <a:pt x="3939" y="1503"/>
                </a:lnTo>
                <a:lnTo>
                  <a:pt x="3955" y="1509"/>
                </a:lnTo>
                <a:lnTo>
                  <a:pt x="3973" y="1515"/>
                </a:lnTo>
                <a:lnTo>
                  <a:pt x="3989" y="1519"/>
                </a:lnTo>
                <a:lnTo>
                  <a:pt x="4005" y="1523"/>
                </a:lnTo>
                <a:lnTo>
                  <a:pt x="4020" y="1525"/>
                </a:lnTo>
                <a:lnTo>
                  <a:pt x="4035" y="1525"/>
                </a:lnTo>
                <a:lnTo>
                  <a:pt x="4065" y="1536"/>
                </a:lnTo>
                <a:lnTo>
                  <a:pt x="4091" y="1547"/>
                </a:lnTo>
                <a:lnTo>
                  <a:pt x="4117" y="1557"/>
                </a:lnTo>
                <a:lnTo>
                  <a:pt x="4140" y="1568"/>
                </a:lnTo>
                <a:lnTo>
                  <a:pt x="4161" y="1580"/>
                </a:lnTo>
                <a:lnTo>
                  <a:pt x="4180" y="1591"/>
                </a:lnTo>
                <a:lnTo>
                  <a:pt x="4199" y="1603"/>
                </a:lnTo>
                <a:lnTo>
                  <a:pt x="4216" y="1615"/>
                </a:lnTo>
                <a:lnTo>
                  <a:pt x="4231" y="1627"/>
                </a:lnTo>
                <a:lnTo>
                  <a:pt x="4244" y="1640"/>
                </a:lnTo>
                <a:lnTo>
                  <a:pt x="4256" y="1653"/>
                </a:lnTo>
                <a:lnTo>
                  <a:pt x="4267" y="1667"/>
                </a:lnTo>
                <a:lnTo>
                  <a:pt x="4277" y="1681"/>
                </a:lnTo>
                <a:lnTo>
                  <a:pt x="4285" y="1695"/>
                </a:lnTo>
                <a:lnTo>
                  <a:pt x="4293" y="1711"/>
                </a:lnTo>
                <a:lnTo>
                  <a:pt x="4298" y="1726"/>
                </a:lnTo>
                <a:lnTo>
                  <a:pt x="4304" y="1742"/>
                </a:lnTo>
                <a:lnTo>
                  <a:pt x="4308" y="1759"/>
                </a:lnTo>
                <a:lnTo>
                  <a:pt x="4310" y="1777"/>
                </a:lnTo>
                <a:lnTo>
                  <a:pt x="4312" y="1794"/>
                </a:lnTo>
                <a:lnTo>
                  <a:pt x="4313" y="1813"/>
                </a:lnTo>
                <a:lnTo>
                  <a:pt x="4315" y="1833"/>
                </a:lnTo>
                <a:lnTo>
                  <a:pt x="4315" y="1852"/>
                </a:lnTo>
                <a:lnTo>
                  <a:pt x="4313" y="1873"/>
                </a:lnTo>
                <a:lnTo>
                  <a:pt x="4309" y="1918"/>
                </a:lnTo>
                <a:lnTo>
                  <a:pt x="4304" y="1966"/>
                </a:lnTo>
                <a:lnTo>
                  <a:pt x="4297" y="2017"/>
                </a:lnTo>
                <a:lnTo>
                  <a:pt x="4288" y="2072"/>
                </a:lnTo>
                <a:lnTo>
                  <a:pt x="4275" y="2157"/>
                </a:lnTo>
                <a:lnTo>
                  <a:pt x="4269" y="2201"/>
                </a:lnTo>
                <a:lnTo>
                  <a:pt x="4264" y="2246"/>
                </a:lnTo>
                <a:lnTo>
                  <a:pt x="4260" y="2292"/>
                </a:lnTo>
                <a:lnTo>
                  <a:pt x="4256" y="2339"/>
                </a:lnTo>
                <a:lnTo>
                  <a:pt x="4254" y="2387"/>
                </a:lnTo>
                <a:lnTo>
                  <a:pt x="4254" y="2436"/>
                </a:lnTo>
                <a:lnTo>
                  <a:pt x="4255" y="2485"/>
                </a:lnTo>
                <a:lnTo>
                  <a:pt x="4258" y="2536"/>
                </a:lnTo>
                <a:lnTo>
                  <a:pt x="4265" y="2587"/>
                </a:lnTo>
                <a:lnTo>
                  <a:pt x="4268" y="2612"/>
                </a:lnTo>
                <a:lnTo>
                  <a:pt x="4274" y="2638"/>
                </a:lnTo>
                <a:lnTo>
                  <a:pt x="4279" y="2664"/>
                </a:lnTo>
                <a:lnTo>
                  <a:pt x="4285" y="2690"/>
                </a:lnTo>
                <a:lnTo>
                  <a:pt x="4293" y="2716"/>
                </a:lnTo>
                <a:lnTo>
                  <a:pt x="4300" y="2743"/>
                </a:lnTo>
                <a:lnTo>
                  <a:pt x="4309" y="2769"/>
                </a:lnTo>
                <a:lnTo>
                  <a:pt x="4318" y="2795"/>
                </a:lnTo>
                <a:lnTo>
                  <a:pt x="4329" y="2822"/>
                </a:lnTo>
                <a:lnTo>
                  <a:pt x="4340" y="2849"/>
                </a:lnTo>
                <a:lnTo>
                  <a:pt x="4371" y="2918"/>
                </a:lnTo>
                <a:lnTo>
                  <a:pt x="4397" y="2986"/>
                </a:lnTo>
                <a:lnTo>
                  <a:pt x="4420" y="3048"/>
                </a:lnTo>
                <a:lnTo>
                  <a:pt x="4439" y="3109"/>
                </a:lnTo>
                <a:lnTo>
                  <a:pt x="4446" y="3137"/>
                </a:lnTo>
                <a:lnTo>
                  <a:pt x="4454" y="3165"/>
                </a:lnTo>
                <a:lnTo>
                  <a:pt x="4460" y="3192"/>
                </a:lnTo>
                <a:lnTo>
                  <a:pt x="4465" y="3217"/>
                </a:lnTo>
                <a:lnTo>
                  <a:pt x="4469" y="3244"/>
                </a:lnTo>
                <a:lnTo>
                  <a:pt x="4473" y="3268"/>
                </a:lnTo>
                <a:lnTo>
                  <a:pt x="4475" y="3292"/>
                </a:lnTo>
                <a:lnTo>
                  <a:pt x="4477" y="3315"/>
                </a:lnTo>
                <a:lnTo>
                  <a:pt x="4477" y="3338"/>
                </a:lnTo>
                <a:lnTo>
                  <a:pt x="4477" y="3360"/>
                </a:lnTo>
                <a:lnTo>
                  <a:pt x="4476" y="3381"/>
                </a:lnTo>
                <a:lnTo>
                  <a:pt x="4474" y="3402"/>
                </a:lnTo>
                <a:lnTo>
                  <a:pt x="4471" y="3422"/>
                </a:lnTo>
                <a:lnTo>
                  <a:pt x="4466" y="3442"/>
                </a:lnTo>
                <a:lnTo>
                  <a:pt x="4462" y="3460"/>
                </a:lnTo>
                <a:lnTo>
                  <a:pt x="4455" y="3478"/>
                </a:lnTo>
                <a:lnTo>
                  <a:pt x="4449" y="3496"/>
                </a:lnTo>
                <a:lnTo>
                  <a:pt x="4441" y="3513"/>
                </a:lnTo>
                <a:lnTo>
                  <a:pt x="4432" y="3530"/>
                </a:lnTo>
                <a:lnTo>
                  <a:pt x="4422" y="3545"/>
                </a:lnTo>
                <a:lnTo>
                  <a:pt x="4411" y="3560"/>
                </a:lnTo>
                <a:lnTo>
                  <a:pt x="4400" y="3575"/>
                </a:lnTo>
                <a:lnTo>
                  <a:pt x="4387" y="3589"/>
                </a:lnTo>
                <a:lnTo>
                  <a:pt x="4374" y="3603"/>
                </a:lnTo>
                <a:lnTo>
                  <a:pt x="4357" y="3620"/>
                </a:lnTo>
                <a:lnTo>
                  <a:pt x="4340" y="3634"/>
                </a:lnTo>
                <a:lnTo>
                  <a:pt x="4321" y="3647"/>
                </a:lnTo>
                <a:lnTo>
                  <a:pt x="4304" y="3659"/>
                </a:lnTo>
                <a:lnTo>
                  <a:pt x="4285" y="3670"/>
                </a:lnTo>
                <a:lnTo>
                  <a:pt x="4266" y="3680"/>
                </a:lnTo>
                <a:lnTo>
                  <a:pt x="4247" y="3689"/>
                </a:lnTo>
                <a:lnTo>
                  <a:pt x="4229" y="3696"/>
                </a:lnTo>
                <a:lnTo>
                  <a:pt x="4209" y="3702"/>
                </a:lnTo>
                <a:lnTo>
                  <a:pt x="4190" y="3708"/>
                </a:lnTo>
                <a:lnTo>
                  <a:pt x="4171" y="3712"/>
                </a:lnTo>
                <a:lnTo>
                  <a:pt x="4151" y="3715"/>
                </a:lnTo>
                <a:lnTo>
                  <a:pt x="4131" y="3718"/>
                </a:lnTo>
                <a:lnTo>
                  <a:pt x="4112" y="3719"/>
                </a:lnTo>
                <a:lnTo>
                  <a:pt x="4092" y="3719"/>
                </a:lnTo>
                <a:lnTo>
                  <a:pt x="4073" y="3719"/>
                </a:lnTo>
                <a:lnTo>
                  <a:pt x="4054" y="3718"/>
                </a:lnTo>
                <a:lnTo>
                  <a:pt x="4034" y="3715"/>
                </a:lnTo>
                <a:lnTo>
                  <a:pt x="4016" y="3712"/>
                </a:lnTo>
                <a:lnTo>
                  <a:pt x="3997" y="3709"/>
                </a:lnTo>
                <a:lnTo>
                  <a:pt x="3978" y="3704"/>
                </a:lnTo>
                <a:lnTo>
                  <a:pt x="3959" y="3699"/>
                </a:lnTo>
                <a:lnTo>
                  <a:pt x="3923" y="3688"/>
                </a:lnTo>
                <a:lnTo>
                  <a:pt x="3888" y="3674"/>
                </a:lnTo>
                <a:lnTo>
                  <a:pt x="3854" y="3658"/>
                </a:lnTo>
                <a:lnTo>
                  <a:pt x="3822" y="3641"/>
                </a:lnTo>
                <a:lnTo>
                  <a:pt x="3792" y="3622"/>
                </a:lnTo>
                <a:lnTo>
                  <a:pt x="3774" y="3609"/>
                </a:lnTo>
                <a:lnTo>
                  <a:pt x="3755" y="3594"/>
                </a:lnTo>
                <a:lnTo>
                  <a:pt x="3739" y="3580"/>
                </a:lnTo>
                <a:lnTo>
                  <a:pt x="3723" y="3565"/>
                </a:lnTo>
                <a:lnTo>
                  <a:pt x="3709" y="3548"/>
                </a:lnTo>
                <a:lnTo>
                  <a:pt x="3696" y="3532"/>
                </a:lnTo>
                <a:lnTo>
                  <a:pt x="3683" y="3514"/>
                </a:lnTo>
                <a:lnTo>
                  <a:pt x="3672" y="3496"/>
                </a:lnTo>
                <a:lnTo>
                  <a:pt x="3661" y="3477"/>
                </a:lnTo>
                <a:lnTo>
                  <a:pt x="3651" y="3457"/>
                </a:lnTo>
                <a:lnTo>
                  <a:pt x="3642" y="3436"/>
                </a:lnTo>
                <a:lnTo>
                  <a:pt x="3634" y="3415"/>
                </a:lnTo>
                <a:lnTo>
                  <a:pt x="3628" y="3393"/>
                </a:lnTo>
                <a:lnTo>
                  <a:pt x="3621" y="3370"/>
                </a:lnTo>
                <a:lnTo>
                  <a:pt x="3615" y="3346"/>
                </a:lnTo>
                <a:lnTo>
                  <a:pt x="3610" y="3322"/>
                </a:lnTo>
                <a:lnTo>
                  <a:pt x="3606" y="3297"/>
                </a:lnTo>
                <a:lnTo>
                  <a:pt x="3602" y="3271"/>
                </a:lnTo>
                <a:lnTo>
                  <a:pt x="3597" y="3216"/>
                </a:lnTo>
                <a:lnTo>
                  <a:pt x="3593" y="3159"/>
                </a:lnTo>
                <a:lnTo>
                  <a:pt x="3591" y="3098"/>
                </a:lnTo>
                <a:lnTo>
                  <a:pt x="3591" y="3034"/>
                </a:lnTo>
                <a:lnTo>
                  <a:pt x="3593" y="2967"/>
                </a:lnTo>
                <a:lnTo>
                  <a:pt x="3596" y="2895"/>
                </a:lnTo>
                <a:lnTo>
                  <a:pt x="3599" y="2821"/>
                </a:lnTo>
                <a:lnTo>
                  <a:pt x="3602" y="2735"/>
                </a:lnTo>
                <a:lnTo>
                  <a:pt x="3606" y="2648"/>
                </a:lnTo>
                <a:lnTo>
                  <a:pt x="3607" y="2561"/>
                </a:lnTo>
                <a:lnTo>
                  <a:pt x="3607" y="2518"/>
                </a:lnTo>
                <a:lnTo>
                  <a:pt x="3606" y="2476"/>
                </a:lnTo>
                <a:lnTo>
                  <a:pt x="3603" y="2434"/>
                </a:lnTo>
                <a:lnTo>
                  <a:pt x="3600" y="2391"/>
                </a:lnTo>
                <a:lnTo>
                  <a:pt x="3596" y="2350"/>
                </a:lnTo>
                <a:lnTo>
                  <a:pt x="3590" y="2309"/>
                </a:lnTo>
                <a:lnTo>
                  <a:pt x="3584" y="2268"/>
                </a:lnTo>
                <a:lnTo>
                  <a:pt x="3575" y="2228"/>
                </a:lnTo>
                <a:lnTo>
                  <a:pt x="3565" y="2190"/>
                </a:lnTo>
                <a:lnTo>
                  <a:pt x="3553" y="2151"/>
                </a:lnTo>
                <a:lnTo>
                  <a:pt x="3537" y="2110"/>
                </a:lnTo>
                <a:lnTo>
                  <a:pt x="3521" y="2072"/>
                </a:lnTo>
                <a:lnTo>
                  <a:pt x="3503" y="2036"/>
                </a:lnTo>
                <a:lnTo>
                  <a:pt x="3484" y="2002"/>
                </a:lnTo>
                <a:lnTo>
                  <a:pt x="3463" y="1971"/>
                </a:lnTo>
                <a:lnTo>
                  <a:pt x="3441" y="1943"/>
                </a:lnTo>
                <a:lnTo>
                  <a:pt x="3418" y="1915"/>
                </a:lnTo>
                <a:lnTo>
                  <a:pt x="3393" y="1890"/>
                </a:lnTo>
                <a:lnTo>
                  <a:pt x="3368" y="1868"/>
                </a:lnTo>
                <a:lnTo>
                  <a:pt x="3343" y="1846"/>
                </a:lnTo>
                <a:lnTo>
                  <a:pt x="3318" y="1827"/>
                </a:lnTo>
                <a:lnTo>
                  <a:pt x="3291" y="1810"/>
                </a:lnTo>
                <a:lnTo>
                  <a:pt x="3266" y="1793"/>
                </a:lnTo>
                <a:lnTo>
                  <a:pt x="3240" y="1779"/>
                </a:lnTo>
                <a:lnTo>
                  <a:pt x="3213" y="1767"/>
                </a:lnTo>
                <a:lnTo>
                  <a:pt x="3188" y="1755"/>
                </a:lnTo>
                <a:lnTo>
                  <a:pt x="3162" y="1745"/>
                </a:lnTo>
                <a:lnTo>
                  <a:pt x="3137" y="1736"/>
                </a:lnTo>
                <a:lnTo>
                  <a:pt x="3113" y="1728"/>
                </a:lnTo>
                <a:lnTo>
                  <a:pt x="3089" y="1722"/>
                </a:lnTo>
                <a:lnTo>
                  <a:pt x="3067" y="1716"/>
                </a:lnTo>
                <a:lnTo>
                  <a:pt x="3045" y="1711"/>
                </a:lnTo>
                <a:lnTo>
                  <a:pt x="3005" y="1704"/>
                </a:lnTo>
                <a:lnTo>
                  <a:pt x="2972" y="1700"/>
                </a:lnTo>
                <a:lnTo>
                  <a:pt x="2946" y="1697"/>
                </a:lnTo>
                <a:lnTo>
                  <a:pt x="2920" y="1696"/>
                </a:lnTo>
                <a:lnTo>
                  <a:pt x="2714" y="1695"/>
                </a:lnTo>
                <a:lnTo>
                  <a:pt x="2714" y="170"/>
                </a:lnTo>
                <a:lnTo>
                  <a:pt x="2713" y="152"/>
                </a:lnTo>
                <a:lnTo>
                  <a:pt x="2710" y="136"/>
                </a:lnTo>
                <a:lnTo>
                  <a:pt x="2706" y="119"/>
                </a:lnTo>
                <a:lnTo>
                  <a:pt x="2700" y="104"/>
                </a:lnTo>
                <a:lnTo>
                  <a:pt x="2693" y="89"/>
                </a:lnTo>
                <a:lnTo>
                  <a:pt x="2684" y="75"/>
                </a:lnTo>
                <a:lnTo>
                  <a:pt x="2675" y="62"/>
                </a:lnTo>
                <a:lnTo>
                  <a:pt x="2664" y="50"/>
                </a:lnTo>
                <a:lnTo>
                  <a:pt x="2652" y="39"/>
                </a:lnTo>
                <a:lnTo>
                  <a:pt x="2638" y="29"/>
                </a:lnTo>
                <a:lnTo>
                  <a:pt x="2625" y="21"/>
                </a:lnTo>
                <a:lnTo>
                  <a:pt x="2610" y="14"/>
                </a:lnTo>
                <a:lnTo>
                  <a:pt x="2594" y="8"/>
                </a:lnTo>
                <a:lnTo>
                  <a:pt x="2578" y="4"/>
                </a:lnTo>
                <a:lnTo>
                  <a:pt x="2561" y="2"/>
                </a:lnTo>
                <a:lnTo>
                  <a:pt x="2544" y="0"/>
                </a:lnTo>
                <a:lnTo>
                  <a:pt x="509" y="0"/>
                </a:lnTo>
                <a:lnTo>
                  <a:pt x="492" y="2"/>
                </a:lnTo>
                <a:lnTo>
                  <a:pt x="475" y="4"/>
                </a:lnTo>
                <a:lnTo>
                  <a:pt x="459" y="8"/>
                </a:lnTo>
                <a:lnTo>
                  <a:pt x="443" y="14"/>
                </a:lnTo>
                <a:lnTo>
                  <a:pt x="429" y="21"/>
                </a:lnTo>
                <a:lnTo>
                  <a:pt x="415" y="29"/>
                </a:lnTo>
                <a:lnTo>
                  <a:pt x="402" y="39"/>
                </a:lnTo>
                <a:lnTo>
                  <a:pt x="389" y="50"/>
                </a:lnTo>
                <a:lnTo>
                  <a:pt x="378" y="62"/>
                </a:lnTo>
                <a:lnTo>
                  <a:pt x="369" y="75"/>
                </a:lnTo>
                <a:lnTo>
                  <a:pt x="360" y="89"/>
                </a:lnTo>
                <a:lnTo>
                  <a:pt x="353" y="104"/>
                </a:lnTo>
                <a:lnTo>
                  <a:pt x="348" y="119"/>
                </a:lnTo>
                <a:lnTo>
                  <a:pt x="343" y="136"/>
                </a:lnTo>
                <a:lnTo>
                  <a:pt x="341" y="152"/>
                </a:lnTo>
                <a:lnTo>
                  <a:pt x="340" y="170"/>
                </a:lnTo>
                <a:lnTo>
                  <a:pt x="340" y="3731"/>
                </a:lnTo>
                <a:lnTo>
                  <a:pt x="171" y="3731"/>
                </a:lnTo>
                <a:lnTo>
                  <a:pt x="163" y="3731"/>
                </a:lnTo>
                <a:lnTo>
                  <a:pt x="143" y="3733"/>
                </a:lnTo>
                <a:lnTo>
                  <a:pt x="131" y="3736"/>
                </a:lnTo>
                <a:lnTo>
                  <a:pt x="117" y="3740"/>
                </a:lnTo>
                <a:lnTo>
                  <a:pt x="102" y="3745"/>
                </a:lnTo>
                <a:lnTo>
                  <a:pt x="85" y="3752"/>
                </a:lnTo>
                <a:lnTo>
                  <a:pt x="70" y="3760"/>
                </a:lnTo>
                <a:lnTo>
                  <a:pt x="54" y="3772"/>
                </a:lnTo>
                <a:lnTo>
                  <a:pt x="47" y="3779"/>
                </a:lnTo>
                <a:lnTo>
                  <a:pt x="40" y="3786"/>
                </a:lnTo>
                <a:lnTo>
                  <a:pt x="33" y="3793"/>
                </a:lnTo>
                <a:lnTo>
                  <a:pt x="27" y="3802"/>
                </a:lnTo>
                <a:lnTo>
                  <a:pt x="21" y="3812"/>
                </a:lnTo>
                <a:lnTo>
                  <a:pt x="17" y="3822"/>
                </a:lnTo>
                <a:lnTo>
                  <a:pt x="11" y="3833"/>
                </a:lnTo>
                <a:lnTo>
                  <a:pt x="8" y="3844"/>
                </a:lnTo>
                <a:lnTo>
                  <a:pt x="5" y="3857"/>
                </a:lnTo>
                <a:lnTo>
                  <a:pt x="3" y="3870"/>
                </a:lnTo>
                <a:lnTo>
                  <a:pt x="1" y="3885"/>
                </a:lnTo>
                <a:lnTo>
                  <a:pt x="0" y="3900"/>
                </a:lnTo>
                <a:lnTo>
                  <a:pt x="0" y="4070"/>
                </a:lnTo>
                <a:lnTo>
                  <a:pt x="171" y="4070"/>
                </a:lnTo>
                <a:lnTo>
                  <a:pt x="340" y="4070"/>
                </a:lnTo>
                <a:lnTo>
                  <a:pt x="509" y="4070"/>
                </a:lnTo>
                <a:lnTo>
                  <a:pt x="2544" y="4070"/>
                </a:lnTo>
                <a:lnTo>
                  <a:pt x="2714" y="4070"/>
                </a:lnTo>
                <a:lnTo>
                  <a:pt x="2883" y="4070"/>
                </a:lnTo>
                <a:lnTo>
                  <a:pt x="3053" y="4070"/>
                </a:lnTo>
                <a:lnTo>
                  <a:pt x="3053" y="3900"/>
                </a:lnTo>
                <a:lnTo>
                  <a:pt x="3053" y="3893"/>
                </a:lnTo>
                <a:lnTo>
                  <a:pt x="3050" y="3874"/>
                </a:lnTo>
                <a:lnTo>
                  <a:pt x="3048" y="3860"/>
                </a:lnTo>
                <a:lnTo>
                  <a:pt x="3044" y="3846"/>
                </a:lnTo>
                <a:lnTo>
                  <a:pt x="3038" y="3832"/>
                </a:lnTo>
                <a:lnTo>
                  <a:pt x="3032" y="3815"/>
                </a:lnTo>
                <a:lnTo>
                  <a:pt x="3023" y="3800"/>
                </a:lnTo>
                <a:lnTo>
                  <a:pt x="3012" y="3785"/>
                </a:lnTo>
                <a:lnTo>
                  <a:pt x="3005" y="3777"/>
                </a:lnTo>
                <a:lnTo>
                  <a:pt x="2998" y="3770"/>
                </a:lnTo>
                <a:lnTo>
                  <a:pt x="2990" y="3764"/>
                </a:lnTo>
                <a:lnTo>
                  <a:pt x="2981" y="3757"/>
                </a:lnTo>
                <a:lnTo>
                  <a:pt x="2972" y="3752"/>
                </a:lnTo>
                <a:lnTo>
                  <a:pt x="2961" y="3746"/>
                </a:lnTo>
                <a:lnTo>
                  <a:pt x="2952" y="3742"/>
                </a:lnTo>
                <a:lnTo>
                  <a:pt x="2939" y="3738"/>
                </a:lnTo>
                <a:lnTo>
                  <a:pt x="2926" y="3735"/>
                </a:lnTo>
                <a:lnTo>
                  <a:pt x="2913" y="3733"/>
                </a:lnTo>
                <a:lnTo>
                  <a:pt x="2899" y="3731"/>
                </a:lnTo>
                <a:lnTo>
                  <a:pt x="2883" y="3731"/>
                </a:lnTo>
                <a:lnTo>
                  <a:pt x="2714" y="3731"/>
                </a:lnTo>
                <a:lnTo>
                  <a:pt x="2714" y="2035"/>
                </a:lnTo>
                <a:lnTo>
                  <a:pt x="2918" y="2035"/>
                </a:lnTo>
                <a:lnTo>
                  <a:pt x="2935" y="2036"/>
                </a:lnTo>
                <a:lnTo>
                  <a:pt x="2949" y="2038"/>
                </a:lnTo>
                <a:lnTo>
                  <a:pt x="2967" y="2040"/>
                </a:lnTo>
                <a:lnTo>
                  <a:pt x="2987" y="2045"/>
                </a:lnTo>
                <a:lnTo>
                  <a:pt x="3009" y="2050"/>
                </a:lnTo>
                <a:lnTo>
                  <a:pt x="3032" y="2058"/>
                </a:lnTo>
                <a:lnTo>
                  <a:pt x="3057" y="2067"/>
                </a:lnTo>
                <a:lnTo>
                  <a:pt x="3082" y="2080"/>
                </a:lnTo>
                <a:lnTo>
                  <a:pt x="3094" y="2086"/>
                </a:lnTo>
                <a:lnTo>
                  <a:pt x="3108" y="2094"/>
                </a:lnTo>
                <a:lnTo>
                  <a:pt x="3120" y="2103"/>
                </a:lnTo>
                <a:lnTo>
                  <a:pt x="3132" y="2113"/>
                </a:lnTo>
                <a:lnTo>
                  <a:pt x="3144" y="2123"/>
                </a:lnTo>
                <a:lnTo>
                  <a:pt x="3156" y="2134"/>
                </a:lnTo>
                <a:lnTo>
                  <a:pt x="3167" y="2146"/>
                </a:lnTo>
                <a:lnTo>
                  <a:pt x="3178" y="2159"/>
                </a:lnTo>
                <a:lnTo>
                  <a:pt x="3189" y="2173"/>
                </a:lnTo>
                <a:lnTo>
                  <a:pt x="3199" y="2188"/>
                </a:lnTo>
                <a:lnTo>
                  <a:pt x="3208" y="2204"/>
                </a:lnTo>
                <a:lnTo>
                  <a:pt x="3216" y="2221"/>
                </a:lnTo>
                <a:lnTo>
                  <a:pt x="3224" y="2239"/>
                </a:lnTo>
                <a:lnTo>
                  <a:pt x="3232" y="2259"/>
                </a:lnTo>
                <a:lnTo>
                  <a:pt x="3240" y="2287"/>
                </a:lnTo>
                <a:lnTo>
                  <a:pt x="3247" y="2315"/>
                </a:lnTo>
                <a:lnTo>
                  <a:pt x="3253" y="2345"/>
                </a:lnTo>
                <a:lnTo>
                  <a:pt x="3257" y="2376"/>
                </a:lnTo>
                <a:lnTo>
                  <a:pt x="3262" y="2406"/>
                </a:lnTo>
                <a:lnTo>
                  <a:pt x="3264" y="2439"/>
                </a:lnTo>
                <a:lnTo>
                  <a:pt x="3266" y="2473"/>
                </a:lnTo>
                <a:lnTo>
                  <a:pt x="3267" y="2507"/>
                </a:lnTo>
                <a:lnTo>
                  <a:pt x="3268" y="2579"/>
                </a:lnTo>
                <a:lnTo>
                  <a:pt x="3266" y="2653"/>
                </a:lnTo>
                <a:lnTo>
                  <a:pt x="3264" y="2728"/>
                </a:lnTo>
                <a:lnTo>
                  <a:pt x="3260" y="2805"/>
                </a:lnTo>
                <a:lnTo>
                  <a:pt x="3257" y="2880"/>
                </a:lnTo>
                <a:lnTo>
                  <a:pt x="3254" y="2956"/>
                </a:lnTo>
                <a:lnTo>
                  <a:pt x="3252" y="3032"/>
                </a:lnTo>
                <a:lnTo>
                  <a:pt x="3252" y="3109"/>
                </a:lnTo>
                <a:lnTo>
                  <a:pt x="3253" y="3146"/>
                </a:lnTo>
                <a:lnTo>
                  <a:pt x="3254" y="3184"/>
                </a:lnTo>
                <a:lnTo>
                  <a:pt x="3256" y="3222"/>
                </a:lnTo>
                <a:lnTo>
                  <a:pt x="3259" y="3260"/>
                </a:lnTo>
                <a:lnTo>
                  <a:pt x="3264" y="3298"/>
                </a:lnTo>
                <a:lnTo>
                  <a:pt x="3268" y="3335"/>
                </a:lnTo>
                <a:lnTo>
                  <a:pt x="3274" y="3371"/>
                </a:lnTo>
                <a:lnTo>
                  <a:pt x="3281" y="3408"/>
                </a:lnTo>
                <a:lnTo>
                  <a:pt x="3289" y="3444"/>
                </a:lnTo>
                <a:lnTo>
                  <a:pt x="3299" y="3480"/>
                </a:lnTo>
                <a:lnTo>
                  <a:pt x="3310" y="3515"/>
                </a:lnTo>
                <a:lnTo>
                  <a:pt x="3322" y="3549"/>
                </a:lnTo>
                <a:lnTo>
                  <a:pt x="3335" y="3583"/>
                </a:lnTo>
                <a:lnTo>
                  <a:pt x="3351" y="3616"/>
                </a:lnTo>
                <a:lnTo>
                  <a:pt x="3367" y="3649"/>
                </a:lnTo>
                <a:lnTo>
                  <a:pt x="3386" y="3681"/>
                </a:lnTo>
                <a:lnTo>
                  <a:pt x="3407" y="3712"/>
                </a:lnTo>
                <a:lnTo>
                  <a:pt x="3429" y="3743"/>
                </a:lnTo>
                <a:lnTo>
                  <a:pt x="3453" y="3772"/>
                </a:lnTo>
                <a:lnTo>
                  <a:pt x="3479" y="3801"/>
                </a:lnTo>
                <a:lnTo>
                  <a:pt x="3507" y="3829"/>
                </a:lnTo>
                <a:lnTo>
                  <a:pt x="3537" y="3855"/>
                </a:lnTo>
                <a:lnTo>
                  <a:pt x="3569" y="3880"/>
                </a:lnTo>
                <a:lnTo>
                  <a:pt x="3604" y="3905"/>
                </a:lnTo>
                <a:lnTo>
                  <a:pt x="3634" y="3923"/>
                </a:lnTo>
                <a:lnTo>
                  <a:pt x="3663" y="3941"/>
                </a:lnTo>
                <a:lnTo>
                  <a:pt x="3692" y="3957"/>
                </a:lnTo>
                <a:lnTo>
                  <a:pt x="3722" y="3973"/>
                </a:lnTo>
                <a:lnTo>
                  <a:pt x="3753" y="3986"/>
                </a:lnTo>
                <a:lnTo>
                  <a:pt x="3783" y="3998"/>
                </a:lnTo>
                <a:lnTo>
                  <a:pt x="3813" y="4010"/>
                </a:lnTo>
                <a:lnTo>
                  <a:pt x="3844" y="4020"/>
                </a:lnTo>
                <a:lnTo>
                  <a:pt x="3875" y="4029"/>
                </a:lnTo>
                <a:lnTo>
                  <a:pt x="3906" y="4036"/>
                </a:lnTo>
                <a:lnTo>
                  <a:pt x="3936" y="4043"/>
                </a:lnTo>
                <a:lnTo>
                  <a:pt x="3967" y="4048"/>
                </a:lnTo>
                <a:lnTo>
                  <a:pt x="3998" y="4053"/>
                </a:lnTo>
                <a:lnTo>
                  <a:pt x="4029" y="4055"/>
                </a:lnTo>
                <a:lnTo>
                  <a:pt x="4060" y="4057"/>
                </a:lnTo>
                <a:lnTo>
                  <a:pt x="4089" y="4058"/>
                </a:lnTo>
                <a:lnTo>
                  <a:pt x="4125" y="4057"/>
                </a:lnTo>
                <a:lnTo>
                  <a:pt x="4162" y="4055"/>
                </a:lnTo>
                <a:lnTo>
                  <a:pt x="4197" y="4051"/>
                </a:lnTo>
                <a:lnTo>
                  <a:pt x="4232" y="4044"/>
                </a:lnTo>
                <a:lnTo>
                  <a:pt x="4267" y="4037"/>
                </a:lnTo>
                <a:lnTo>
                  <a:pt x="4301" y="4027"/>
                </a:lnTo>
                <a:lnTo>
                  <a:pt x="4335" y="4016"/>
                </a:lnTo>
                <a:lnTo>
                  <a:pt x="4369" y="4004"/>
                </a:lnTo>
                <a:lnTo>
                  <a:pt x="4402" y="3990"/>
                </a:lnTo>
                <a:lnTo>
                  <a:pt x="4434" y="3975"/>
                </a:lnTo>
                <a:lnTo>
                  <a:pt x="4466" y="3957"/>
                </a:lnTo>
                <a:lnTo>
                  <a:pt x="4497" y="3938"/>
                </a:lnTo>
                <a:lnTo>
                  <a:pt x="4527" y="3918"/>
                </a:lnTo>
                <a:lnTo>
                  <a:pt x="4556" y="3894"/>
                </a:lnTo>
                <a:lnTo>
                  <a:pt x="4584" y="3871"/>
                </a:lnTo>
                <a:lnTo>
                  <a:pt x="4611" y="3845"/>
                </a:lnTo>
                <a:lnTo>
                  <a:pt x="4629" y="3827"/>
                </a:lnTo>
                <a:lnTo>
                  <a:pt x="4645" y="3810"/>
                </a:lnTo>
                <a:lnTo>
                  <a:pt x="4661" y="3792"/>
                </a:lnTo>
                <a:lnTo>
                  <a:pt x="4676" y="3774"/>
                </a:lnTo>
                <a:lnTo>
                  <a:pt x="4689" y="3755"/>
                </a:lnTo>
                <a:lnTo>
                  <a:pt x="4703" y="3736"/>
                </a:lnTo>
                <a:lnTo>
                  <a:pt x="4715" y="3718"/>
                </a:lnTo>
                <a:lnTo>
                  <a:pt x="4726" y="3698"/>
                </a:lnTo>
                <a:lnTo>
                  <a:pt x="4737" y="3679"/>
                </a:lnTo>
                <a:lnTo>
                  <a:pt x="4746" y="3659"/>
                </a:lnTo>
                <a:lnTo>
                  <a:pt x="4755" y="3639"/>
                </a:lnTo>
                <a:lnTo>
                  <a:pt x="4764" y="3621"/>
                </a:lnTo>
                <a:lnTo>
                  <a:pt x="4772" y="3600"/>
                </a:lnTo>
                <a:lnTo>
                  <a:pt x="4778" y="3580"/>
                </a:lnTo>
                <a:lnTo>
                  <a:pt x="4790" y="3541"/>
                </a:lnTo>
                <a:lnTo>
                  <a:pt x="4800" y="3500"/>
                </a:lnTo>
                <a:lnTo>
                  <a:pt x="4808" y="3459"/>
                </a:lnTo>
                <a:lnTo>
                  <a:pt x="4812" y="3419"/>
                </a:lnTo>
                <a:lnTo>
                  <a:pt x="4816" y="3378"/>
                </a:lnTo>
                <a:lnTo>
                  <a:pt x="4816" y="3337"/>
                </a:lnTo>
                <a:lnTo>
                  <a:pt x="4815" y="3297"/>
                </a:lnTo>
                <a:lnTo>
                  <a:pt x="4812" y="3256"/>
                </a:lnTo>
                <a:lnTo>
                  <a:pt x="4808" y="3216"/>
                </a:lnTo>
                <a:lnTo>
                  <a:pt x="4803" y="3177"/>
                </a:lnTo>
                <a:lnTo>
                  <a:pt x="4796" y="3138"/>
                </a:lnTo>
                <a:lnTo>
                  <a:pt x="4788" y="3100"/>
                </a:lnTo>
                <a:lnTo>
                  <a:pt x="4778" y="3062"/>
                </a:lnTo>
                <a:lnTo>
                  <a:pt x="4770" y="3026"/>
                </a:lnTo>
                <a:lnTo>
                  <a:pt x="4759" y="2991"/>
                </a:lnTo>
                <a:lnTo>
                  <a:pt x="4748" y="2957"/>
                </a:lnTo>
                <a:lnTo>
                  <a:pt x="4737" y="2923"/>
                </a:lnTo>
                <a:lnTo>
                  <a:pt x="4713" y="2860"/>
                </a:lnTo>
                <a:lnTo>
                  <a:pt x="4690" y="2804"/>
                </a:lnTo>
                <a:lnTo>
                  <a:pt x="4668" y="2754"/>
                </a:lnTo>
                <a:lnTo>
                  <a:pt x="4650" y="2711"/>
                </a:lnTo>
                <a:close/>
                <a:moveTo>
                  <a:pt x="3878" y="1304"/>
                </a:moveTo>
                <a:lnTo>
                  <a:pt x="3878" y="1304"/>
                </a:lnTo>
                <a:lnTo>
                  <a:pt x="3869" y="1304"/>
                </a:lnTo>
                <a:lnTo>
                  <a:pt x="3861" y="1303"/>
                </a:lnTo>
                <a:lnTo>
                  <a:pt x="3853" y="1301"/>
                </a:lnTo>
                <a:lnTo>
                  <a:pt x="3845" y="1297"/>
                </a:lnTo>
                <a:lnTo>
                  <a:pt x="3837" y="1294"/>
                </a:lnTo>
                <a:lnTo>
                  <a:pt x="3831" y="1290"/>
                </a:lnTo>
                <a:lnTo>
                  <a:pt x="3824" y="1285"/>
                </a:lnTo>
                <a:lnTo>
                  <a:pt x="3818" y="1280"/>
                </a:lnTo>
                <a:lnTo>
                  <a:pt x="3812" y="1273"/>
                </a:lnTo>
                <a:lnTo>
                  <a:pt x="3808" y="1267"/>
                </a:lnTo>
                <a:lnTo>
                  <a:pt x="3803" y="1260"/>
                </a:lnTo>
                <a:lnTo>
                  <a:pt x="3800" y="1252"/>
                </a:lnTo>
                <a:lnTo>
                  <a:pt x="3797" y="1245"/>
                </a:lnTo>
                <a:lnTo>
                  <a:pt x="3795" y="1237"/>
                </a:lnTo>
                <a:lnTo>
                  <a:pt x="3794" y="1228"/>
                </a:lnTo>
                <a:lnTo>
                  <a:pt x="3794" y="1219"/>
                </a:lnTo>
                <a:lnTo>
                  <a:pt x="3794" y="1211"/>
                </a:lnTo>
                <a:lnTo>
                  <a:pt x="3795" y="1202"/>
                </a:lnTo>
                <a:lnTo>
                  <a:pt x="3797" y="1194"/>
                </a:lnTo>
                <a:lnTo>
                  <a:pt x="3800" y="1186"/>
                </a:lnTo>
                <a:lnTo>
                  <a:pt x="3803" y="1179"/>
                </a:lnTo>
                <a:lnTo>
                  <a:pt x="3808" y="1172"/>
                </a:lnTo>
                <a:lnTo>
                  <a:pt x="3812" y="1165"/>
                </a:lnTo>
                <a:lnTo>
                  <a:pt x="3818" y="1159"/>
                </a:lnTo>
                <a:lnTo>
                  <a:pt x="3824" y="1153"/>
                </a:lnTo>
                <a:lnTo>
                  <a:pt x="3831" y="1149"/>
                </a:lnTo>
                <a:lnTo>
                  <a:pt x="3837" y="1145"/>
                </a:lnTo>
                <a:lnTo>
                  <a:pt x="3845" y="1141"/>
                </a:lnTo>
                <a:lnTo>
                  <a:pt x="3853" y="1138"/>
                </a:lnTo>
                <a:lnTo>
                  <a:pt x="3861" y="1136"/>
                </a:lnTo>
                <a:lnTo>
                  <a:pt x="3869" y="1135"/>
                </a:lnTo>
                <a:lnTo>
                  <a:pt x="3878" y="1135"/>
                </a:lnTo>
                <a:lnTo>
                  <a:pt x="3887" y="1135"/>
                </a:lnTo>
                <a:lnTo>
                  <a:pt x="3895" y="1136"/>
                </a:lnTo>
                <a:lnTo>
                  <a:pt x="3903" y="1138"/>
                </a:lnTo>
                <a:lnTo>
                  <a:pt x="3911" y="1141"/>
                </a:lnTo>
                <a:lnTo>
                  <a:pt x="3919" y="1145"/>
                </a:lnTo>
                <a:lnTo>
                  <a:pt x="3925" y="1149"/>
                </a:lnTo>
                <a:lnTo>
                  <a:pt x="3932" y="1153"/>
                </a:lnTo>
                <a:lnTo>
                  <a:pt x="3938" y="1159"/>
                </a:lnTo>
                <a:lnTo>
                  <a:pt x="3943" y="1165"/>
                </a:lnTo>
                <a:lnTo>
                  <a:pt x="3948" y="1172"/>
                </a:lnTo>
                <a:lnTo>
                  <a:pt x="3953" y="1179"/>
                </a:lnTo>
                <a:lnTo>
                  <a:pt x="3956" y="1186"/>
                </a:lnTo>
                <a:lnTo>
                  <a:pt x="3958" y="1194"/>
                </a:lnTo>
                <a:lnTo>
                  <a:pt x="3961" y="1202"/>
                </a:lnTo>
                <a:lnTo>
                  <a:pt x="3962" y="1211"/>
                </a:lnTo>
                <a:lnTo>
                  <a:pt x="3963" y="1219"/>
                </a:lnTo>
                <a:lnTo>
                  <a:pt x="3962" y="1228"/>
                </a:lnTo>
                <a:lnTo>
                  <a:pt x="3961" y="1237"/>
                </a:lnTo>
                <a:lnTo>
                  <a:pt x="3958" y="1245"/>
                </a:lnTo>
                <a:lnTo>
                  <a:pt x="3956" y="1252"/>
                </a:lnTo>
                <a:lnTo>
                  <a:pt x="3953" y="1260"/>
                </a:lnTo>
                <a:lnTo>
                  <a:pt x="3948" y="1267"/>
                </a:lnTo>
                <a:lnTo>
                  <a:pt x="3943" y="1273"/>
                </a:lnTo>
                <a:lnTo>
                  <a:pt x="3938" y="1280"/>
                </a:lnTo>
                <a:lnTo>
                  <a:pt x="3932" y="1285"/>
                </a:lnTo>
                <a:lnTo>
                  <a:pt x="3925" y="1290"/>
                </a:lnTo>
                <a:lnTo>
                  <a:pt x="3919" y="1294"/>
                </a:lnTo>
                <a:lnTo>
                  <a:pt x="3911" y="1297"/>
                </a:lnTo>
                <a:lnTo>
                  <a:pt x="3903" y="1301"/>
                </a:lnTo>
                <a:lnTo>
                  <a:pt x="3895" y="1303"/>
                </a:lnTo>
                <a:lnTo>
                  <a:pt x="3887" y="1304"/>
                </a:lnTo>
                <a:lnTo>
                  <a:pt x="3878" y="1304"/>
                </a:lnTo>
                <a:close/>
                <a:moveTo>
                  <a:pt x="679" y="509"/>
                </a:moveTo>
                <a:lnTo>
                  <a:pt x="679" y="509"/>
                </a:lnTo>
                <a:lnTo>
                  <a:pt x="680" y="492"/>
                </a:lnTo>
                <a:lnTo>
                  <a:pt x="683" y="475"/>
                </a:lnTo>
                <a:lnTo>
                  <a:pt x="686" y="459"/>
                </a:lnTo>
                <a:lnTo>
                  <a:pt x="693" y="443"/>
                </a:lnTo>
                <a:lnTo>
                  <a:pt x="699" y="428"/>
                </a:lnTo>
                <a:lnTo>
                  <a:pt x="708" y="415"/>
                </a:lnTo>
                <a:lnTo>
                  <a:pt x="718" y="402"/>
                </a:lnTo>
                <a:lnTo>
                  <a:pt x="729" y="390"/>
                </a:lnTo>
                <a:lnTo>
                  <a:pt x="741" y="379"/>
                </a:lnTo>
                <a:lnTo>
                  <a:pt x="753" y="369"/>
                </a:lnTo>
                <a:lnTo>
                  <a:pt x="768" y="360"/>
                </a:lnTo>
                <a:lnTo>
                  <a:pt x="783" y="353"/>
                </a:lnTo>
                <a:lnTo>
                  <a:pt x="798" y="347"/>
                </a:lnTo>
                <a:lnTo>
                  <a:pt x="815" y="343"/>
                </a:lnTo>
                <a:lnTo>
                  <a:pt x="831" y="340"/>
                </a:lnTo>
                <a:lnTo>
                  <a:pt x="849" y="339"/>
                </a:lnTo>
                <a:lnTo>
                  <a:pt x="2205" y="339"/>
                </a:lnTo>
                <a:lnTo>
                  <a:pt x="2223" y="340"/>
                </a:lnTo>
                <a:lnTo>
                  <a:pt x="2239" y="343"/>
                </a:lnTo>
                <a:lnTo>
                  <a:pt x="2256" y="347"/>
                </a:lnTo>
                <a:lnTo>
                  <a:pt x="2271" y="353"/>
                </a:lnTo>
                <a:lnTo>
                  <a:pt x="2285" y="360"/>
                </a:lnTo>
                <a:lnTo>
                  <a:pt x="2300" y="369"/>
                </a:lnTo>
                <a:lnTo>
                  <a:pt x="2313" y="379"/>
                </a:lnTo>
                <a:lnTo>
                  <a:pt x="2325" y="390"/>
                </a:lnTo>
                <a:lnTo>
                  <a:pt x="2336" y="402"/>
                </a:lnTo>
                <a:lnTo>
                  <a:pt x="2346" y="415"/>
                </a:lnTo>
                <a:lnTo>
                  <a:pt x="2354" y="428"/>
                </a:lnTo>
                <a:lnTo>
                  <a:pt x="2361" y="443"/>
                </a:lnTo>
                <a:lnTo>
                  <a:pt x="2367" y="459"/>
                </a:lnTo>
                <a:lnTo>
                  <a:pt x="2371" y="475"/>
                </a:lnTo>
                <a:lnTo>
                  <a:pt x="2373" y="492"/>
                </a:lnTo>
                <a:lnTo>
                  <a:pt x="2375" y="509"/>
                </a:lnTo>
                <a:lnTo>
                  <a:pt x="2375" y="1526"/>
                </a:lnTo>
                <a:lnTo>
                  <a:pt x="2373" y="1544"/>
                </a:lnTo>
                <a:lnTo>
                  <a:pt x="2371" y="1560"/>
                </a:lnTo>
                <a:lnTo>
                  <a:pt x="2367" y="1577"/>
                </a:lnTo>
                <a:lnTo>
                  <a:pt x="2361" y="1592"/>
                </a:lnTo>
                <a:lnTo>
                  <a:pt x="2354" y="1607"/>
                </a:lnTo>
                <a:lnTo>
                  <a:pt x="2346" y="1620"/>
                </a:lnTo>
                <a:lnTo>
                  <a:pt x="2336" y="1634"/>
                </a:lnTo>
                <a:lnTo>
                  <a:pt x="2325" y="1646"/>
                </a:lnTo>
                <a:lnTo>
                  <a:pt x="2313" y="1657"/>
                </a:lnTo>
                <a:lnTo>
                  <a:pt x="2300" y="1667"/>
                </a:lnTo>
                <a:lnTo>
                  <a:pt x="2285" y="1675"/>
                </a:lnTo>
                <a:lnTo>
                  <a:pt x="2271" y="1682"/>
                </a:lnTo>
                <a:lnTo>
                  <a:pt x="2256" y="1689"/>
                </a:lnTo>
                <a:lnTo>
                  <a:pt x="2239" y="1693"/>
                </a:lnTo>
                <a:lnTo>
                  <a:pt x="2223" y="1695"/>
                </a:lnTo>
                <a:lnTo>
                  <a:pt x="2205" y="1696"/>
                </a:lnTo>
                <a:lnTo>
                  <a:pt x="849" y="1696"/>
                </a:lnTo>
                <a:lnTo>
                  <a:pt x="831" y="1695"/>
                </a:lnTo>
                <a:lnTo>
                  <a:pt x="815" y="1693"/>
                </a:lnTo>
                <a:lnTo>
                  <a:pt x="798" y="1689"/>
                </a:lnTo>
                <a:lnTo>
                  <a:pt x="783" y="1682"/>
                </a:lnTo>
                <a:lnTo>
                  <a:pt x="768" y="1675"/>
                </a:lnTo>
                <a:lnTo>
                  <a:pt x="753" y="1667"/>
                </a:lnTo>
                <a:lnTo>
                  <a:pt x="741" y="1657"/>
                </a:lnTo>
                <a:lnTo>
                  <a:pt x="729" y="1646"/>
                </a:lnTo>
                <a:lnTo>
                  <a:pt x="718" y="1634"/>
                </a:lnTo>
                <a:lnTo>
                  <a:pt x="708" y="1620"/>
                </a:lnTo>
                <a:lnTo>
                  <a:pt x="699" y="1607"/>
                </a:lnTo>
                <a:lnTo>
                  <a:pt x="693" y="1592"/>
                </a:lnTo>
                <a:lnTo>
                  <a:pt x="686" y="1577"/>
                </a:lnTo>
                <a:lnTo>
                  <a:pt x="683" y="1560"/>
                </a:lnTo>
                <a:lnTo>
                  <a:pt x="680" y="1544"/>
                </a:lnTo>
                <a:lnTo>
                  <a:pt x="679" y="1526"/>
                </a:lnTo>
                <a:lnTo>
                  <a:pt x="679" y="509"/>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8" name="KSO_Shape"/>
          <p:cNvSpPr>
            <a:spLocks/>
          </p:cNvSpPr>
          <p:nvPr/>
        </p:nvSpPr>
        <p:spPr bwMode="auto">
          <a:xfrm>
            <a:off x="8097080" y="2195500"/>
            <a:ext cx="495922" cy="272759"/>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9" name="KSO_Shape"/>
          <p:cNvSpPr/>
          <p:nvPr/>
        </p:nvSpPr>
        <p:spPr>
          <a:xfrm>
            <a:off x="9535581" y="2252124"/>
            <a:ext cx="271436" cy="118074"/>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0" name="KSO_Shape"/>
          <p:cNvSpPr/>
          <p:nvPr/>
        </p:nvSpPr>
        <p:spPr>
          <a:xfrm>
            <a:off x="6397099" y="2571611"/>
            <a:ext cx="271436" cy="230268"/>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1" name="KSO_Shape"/>
          <p:cNvSpPr/>
          <p:nvPr/>
        </p:nvSpPr>
        <p:spPr>
          <a:xfrm>
            <a:off x="11077451" y="2596403"/>
            <a:ext cx="232530" cy="27143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2" name="KSO_Shape"/>
          <p:cNvSpPr>
            <a:spLocks/>
          </p:cNvSpPr>
          <p:nvPr/>
        </p:nvSpPr>
        <p:spPr bwMode="auto">
          <a:xfrm>
            <a:off x="9671298" y="4060020"/>
            <a:ext cx="271436" cy="271436"/>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3" name="KSO_Shape"/>
          <p:cNvSpPr/>
          <p:nvPr/>
        </p:nvSpPr>
        <p:spPr>
          <a:xfrm rot="19281309">
            <a:off x="9968743" y="4561601"/>
            <a:ext cx="89121" cy="271436"/>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4" name="KSO_Shape"/>
          <p:cNvSpPr>
            <a:spLocks/>
          </p:cNvSpPr>
          <p:nvPr/>
        </p:nvSpPr>
        <p:spPr bwMode="auto">
          <a:xfrm>
            <a:off x="7687808" y="2590775"/>
            <a:ext cx="271435" cy="265102"/>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5" name="KSO_Shape"/>
          <p:cNvSpPr/>
          <p:nvPr/>
        </p:nvSpPr>
        <p:spPr>
          <a:xfrm>
            <a:off x="6104352" y="2585682"/>
            <a:ext cx="158790" cy="271436"/>
          </a:xfrm>
          <a:custGeom>
            <a:avLst/>
            <a:gdLst>
              <a:gd name="connsiteX0" fmla="*/ 622300 w 1549400"/>
              <a:gd name="connsiteY0" fmla="*/ 644526 h 2651126"/>
              <a:gd name="connsiteX1" fmla="*/ 609600 w 1549400"/>
              <a:gd name="connsiteY1" fmla="*/ 647701 h 2651126"/>
              <a:gd name="connsiteX2" fmla="*/ 596900 w 1549400"/>
              <a:gd name="connsiteY2" fmla="*/ 654051 h 2651126"/>
              <a:gd name="connsiteX3" fmla="*/ 590550 w 1549400"/>
              <a:gd name="connsiteY3" fmla="*/ 666751 h 2651126"/>
              <a:gd name="connsiteX4" fmla="*/ 587375 w 1549400"/>
              <a:gd name="connsiteY4" fmla="*/ 679451 h 2651126"/>
              <a:gd name="connsiteX5" fmla="*/ 590550 w 1549400"/>
              <a:gd name="connsiteY5" fmla="*/ 692151 h 2651126"/>
              <a:gd name="connsiteX6" fmla="*/ 596900 w 1549400"/>
              <a:gd name="connsiteY6" fmla="*/ 704851 h 2651126"/>
              <a:gd name="connsiteX7" fmla="*/ 609600 w 1549400"/>
              <a:gd name="connsiteY7" fmla="*/ 711201 h 2651126"/>
              <a:gd name="connsiteX8" fmla="*/ 610452 w 1549400"/>
              <a:gd name="connsiteY8" fmla="*/ 711414 h 2651126"/>
              <a:gd name="connsiteX9" fmla="*/ 536575 w 1549400"/>
              <a:gd name="connsiteY9" fmla="*/ 1323976 h 2651126"/>
              <a:gd name="connsiteX10" fmla="*/ 622300 w 1549400"/>
              <a:gd name="connsiteY10" fmla="*/ 1416051 h 2651126"/>
              <a:gd name="connsiteX11" fmla="*/ 701675 w 1549400"/>
              <a:gd name="connsiteY11" fmla="*/ 1323976 h 2651126"/>
              <a:gd name="connsiteX12" fmla="*/ 633960 w 1549400"/>
              <a:gd name="connsiteY12" fmla="*/ 711461 h 2651126"/>
              <a:gd name="connsiteX13" fmla="*/ 635000 w 1549400"/>
              <a:gd name="connsiteY13" fmla="*/ 711201 h 2651126"/>
              <a:gd name="connsiteX14" fmla="*/ 647700 w 1549400"/>
              <a:gd name="connsiteY14" fmla="*/ 704851 h 2651126"/>
              <a:gd name="connsiteX15" fmla="*/ 654050 w 1549400"/>
              <a:gd name="connsiteY15" fmla="*/ 692151 h 2651126"/>
              <a:gd name="connsiteX16" fmla="*/ 657225 w 1549400"/>
              <a:gd name="connsiteY16" fmla="*/ 679451 h 2651126"/>
              <a:gd name="connsiteX17" fmla="*/ 654050 w 1549400"/>
              <a:gd name="connsiteY17" fmla="*/ 666751 h 2651126"/>
              <a:gd name="connsiteX18" fmla="*/ 647700 w 1549400"/>
              <a:gd name="connsiteY18" fmla="*/ 654051 h 2651126"/>
              <a:gd name="connsiteX19" fmla="*/ 635000 w 1549400"/>
              <a:gd name="connsiteY19" fmla="*/ 647701 h 2651126"/>
              <a:gd name="connsiteX20" fmla="*/ 1450975 w 1549400"/>
              <a:gd name="connsiteY20" fmla="*/ 76201 h 2651126"/>
              <a:gd name="connsiteX21" fmla="*/ 1470025 w 1549400"/>
              <a:gd name="connsiteY21" fmla="*/ 76201 h 2651126"/>
              <a:gd name="connsiteX22" fmla="*/ 1485900 w 1549400"/>
              <a:gd name="connsiteY22" fmla="*/ 79376 h 2651126"/>
              <a:gd name="connsiteX23" fmla="*/ 1504950 w 1549400"/>
              <a:gd name="connsiteY23" fmla="*/ 88901 h 2651126"/>
              <a:gd name="connsiteX24" fmla="*/ 1517650 w 1549400"/>
              <a:gd name="connsiteY24" fmla="*/ 98426 h 2651126"/>
              <a:gd name="connsiteX25" fmla="*/ 1530350 w 1549400"/>
              <a:gd name="connsiteY25" fmla="*/ 111126 h 2651126"/>
              <a:gd name="connsiteX26" fmla="*/ 1539875 w 1549400"/>
              <a:gd name="connsiteY26" fmla="*/ 127001 h 2651126"/>
              <a:gd name="connsiteX27" fmla="*/ 1546225 w 1549400"/>
              <a:gd name="connsiteY27" fmla="*/ 146051 h 2651126"/>
              <a:gd name="connsiteX28" fmla="*/ 1549400 w 1549400"/>
              <a:gd name="connsiteY28" fmla="*/ 161926 h 2651126"/>
              <a:gd name="connsiteX29" fmla="*/ 1549400 w 1549400"/>
              <a:gd name="connsiteY29" fmla="*/ 180976 h 2651126"/>
              <a:gd name="connsiteX30" fmla="*/ 1546225 w 1549400"/>
              <a:gd name="connsiteY30" fmla="*/ 200026 h 2651126"/>
              <a:gd name="connsiteX31" fmla="*/ 1536700 w 1549400"/>
              <a:gd name="connsiteY31" fmla="*/ 215901 h 2651126"/>
              <a:gd name="connsiteX32" fmla="*/ 1527175 w 1549400"/>
              <a:gd name="connsiteY32" fmla="*/ 228601 h 2651126"/>
              <a:gd name="connsiteX33" fmla="*/ 1514475 w 1549400"/>
              <a:gd name="connsiteY33" fmla="*/ 241301 h 2651126"/>
              <a:gd name="connsiteX34" fmla="*/ 898525 w 1549400"/>
              <a:gd name="connsiteY34" fmla="*/ 833446 h 2651126"/>
              <a:gd name="connsiteX35" fmla="*/ 898525 w 1549400"/>
              <a:gd name="connsiteY35" fmla="*/ 1454151 h 2651126"/>
              <a:gd name="connsiteX36" fmla="*/ 895350 w 1549400"/>
              <a:gd name="connsiteY36" fmla="*/ 1479551 h 2651126"/>
              <a:gd name="connsiteX37" fmla="*/ 892175 w 1549400"/>
              <a:gd name="connsiteY37" fmla="*/ 1501776 h 2651126"/>
              <a:gd name="connsiteX38" fmla="*/ 885825 w 1549400"/>
              <a:gd name="connsiteY38" fmla="*/ 1524001 h 2651126"/>
              <a:gd name="connsiteX39" fmla="*/ 879101 w 1549400"/>
              <a:gd name="connsiteY39" fmla="*/ 1535207 h 2651126"/>
              <a:gd name="connsiteX40" fmla="*/ 879475 w 1549400"/>
              <a:gd name="connsiteY40" fmla="*/ 1536701 h 2651126"/>
              <a:gd name="connsiteX41" fmla="*/ 882650 w 1549400"/>
              <a:gd name="connsiteY41" fmla="*/ 1562101 h 2651126"/>
              <a:gd name="connsiteX42" fmla="*/ 882650 w 1549400"/>
              <a:gd name="connsiteY42" fmla="*/ 2520951 h 2651126"/>
              <a:gd name="connsiteX43" fmla="*/ 879475 w 1549400"/>
              <a:gd name="connsiteY43" fmla="*/ 2546351 h 2651126"/>
              <a:gd name="connsiteX44" fmla="*/ 873125 w 1549400"/>
              <a:gd name="connsiteY44" fmla="*/ 2571751 h 2651126"/>
              <a:gd name="connsiteX45" fmla="*/ 860425 w 1549400"/>
              <a:gd name="connsiteY45" fmla="*/ 2593976 h 2651126"/>
              <a:gd name="connsiteX46" fmla="*/ 844550 w 1549400"/>
              <a:gd name="connsiteY46" fmla="*/ 2613026 h 2651126"/>
              <a:gd name="connsiteX47" fmla="*/ 825500 w 1549400"/>
              <a:gd name="connsiteY47" fmla="*/ 2628901 h 2651126"/>
              <a:gd name="connsiteX48" fmla="*/ 803275 w 1549400"/>
              <a:gd name="connsiteY48" fmla="*/ 2638426 h 2651126"/>
              <a:gd name="connsiteX49" fmla="*/ 781050 w 1549400"/>
              <a:gd name="connsiteY49" fmla="*/ 2647951 h 2651126"/>
              <a:gd name="connsiteX50" fmla="*/ 755650 w 1549400"/>
              <a:gd name="connsiteY50" fmla="*/ 2651126 h 2651126"/>
              <a:gd name="connsiteX51" fmla="*/ 727075 w 1549400"/>
              <a:gd name="connsiteY51" fmla="*/ 2647951 h 2651126"/>
              <a:gd name="connsiteX52" fmla="*/ 704850 w 1549400"/>
              <a:gd name="connsiteY52" fmla="*/ 2638426 h 2651126"/>
              <a:gd name="connsiteX53" fmla="*/ 682625 w 1549400"/>
              <a:gd name="connsiteY53" fmla="*/ 2628901 h 2651126"/>
              <a:gd name="connsiteX54" fmla="*/ 663575 w 1549400"/>
              <a:gd name="connsiteY54" fmla="*/ 2613026 h 2651126"/>
              <a:gd name="connsiteX55" fmla="*/ 647700 w 1549400"/>
              <a:gd name="connsiteY55" fmla="*/ 2593976 h 2651126"/>
              <a:gd name="connsiteX56" fmla="*/ 635000 w 1549400"/>
              <a:gd name="connsiteY56" fmla="*/ 2571751 h 2651126"/>
              <a:gd name="connsiteX57" fmla="*/ 628650 w 1549400"/>
              <a:gd name="connsiteY57" fmla="*/ 2546351 h 2651126"/>
              <a:gd name="connsiteX58" fmla="*/ 625475 w 1549400"/>
              <a:gd name="connsiteY58" fmla="*/ 2520951 h 2651126"/>
              <a:gd name="connsiteX59" fmla="*/ 625475 w 1549400"/>
              <a:gd name="connsiteY59" fmla="*/ 1612901 h 2651126"/>
              <a:gd name="connsiteX60" fmla="*/ 527050 w 1549400"/>
              <a:gd name="connsiteY60" fmla="*/ 1612901 h 2651126"/>
              <a:gd name="connsiteX61" fmla="*/ 527050 w 1549400"/>
              <a:gd name="connsiteY61" fmla="*/ 2520951 h 2651126"/>
              <a:gd name="connsiteX62" fmla="*/ 527050 w 1549400"/>
              <a:gd name="connsiteY62" fmla="*/ 2546351 h 2651126"/>
              <a:gd name="connsiteX63" fmla="*/ 517525 w 1549400"/>
              <a:gd name="connsiteY63" fmla="*/ 2571751 h 2651126"/>
              <a:gd name="connsiteX64" fmla="*/ 504825 w 1549400"/>
              <a:gd name="connsiteY64" fmla="*/ 2593976 h 2651126"/>
              <a:gd name="connsiteX65" fmla="*/ 488950 w 1549400"/>
              <a:gd name="connsiteY65" fmla="*/ 2613026 h 2651126"/>
              <a:gd name="connsiteX66" fmla="*/ 469900 w 1549400"/>
              <a:gd name="connsiteY66" fmla="*/ 2628901 h 2651126"/>
              <a:gd name="connsiteX67" fmla="*/ 450850 w 1549400"/>
              <a:gd name="connsiteY67" fmla="*/ 2638426 h 2651126"/>
              <a:gd name="connsiteX68" fmla="*/ 425450 w 1549400"/>
              <a:gd name="connsiteY68" fmla="*/ 2647951 h 2651126"/>
              <a:gd name="connsiteX69" fmla="*/ 400050 w 1549400"/>
              <a:gd name="connsiteY69" fmla="*/ 2651126 h 2651126"/>
              <a:gd name="connsiteX70" fmla="*/ 374650 w 1549400"/>
              <a:gd name="connsiteY70" fmla="*/ 2647951 h 2651126"/>
              <a:gd name="connsiteX71" fmla="*/ 349250 w 1549400"/>
              <a:gd name="connsiteY71" fmla="*/ 2638426 h 2651126"/>
              <a:gd name="connsiteX72" fmla="*/ 327025 w 1549400"/>
              <a:gd name="connsiteY72" fmla="*/ 2628901 h 2651126"/>
              <a:gd name="connsiteX73" fmla="*/ 307975 w 1549400"/>
              <a:gd name="connsiteY73" fmla="*/ 2613026 h 2651126"/>
              <a:gd name="connsiteX74" fmla="*/ 292100 w 1549400"/>
              <a:gd name="connsiteY74" fmla="*/ 2593976 h 2651126"/>
              <a:gd name="connsiteX75" fmla="*/ 279400 w 1549400"/>
              <a:gd name="connsiteY75" fmla="*/ 2571751 h 2651126"/>
              <a:gd name="connsiteX76" fmla="*/ 273050 w 1549400"/>
              <a:gd name="connsiteY76" fmla="*/ 2546351 h 2651126"/>
              <a:gd name="connsiteX77" fmla="*/ 269875 w 1549400"/>
              <a:gd name="connsiteY77" fmla="*/ 2520951 h 2651126"/>
              <a:gd name="connsiteX78" fmla="*/ 269875 w 1549400"/>
              <a:gd name="connsiteY78" fmla="*/ 1562101 h 2651126"/>
              <a:gd name="connsiteX79" fmla="*/ 273050 w 1549400"/>
              <a:gd name="connsiteY79" fmla="*/ 1536701 h 2651126"/>
              <a:gd name="connsiteX80" fmla="*/ 273424 w 1549400"/>
              <a:gd name="connsiteY80" fmla="*/ 1535207 h 2651126"/>
              <a:gd name="connsiteX81" fmla="*/ 266700 w 1549400"/>
              <a:gd name="connsiteY81" fmla="*/ 1524001 h 2651126"/>
              <a:gd name="connsiteX82" fmla="*/ 260350 w 1549400"/>
              <a:gd name="connsiteY82" fmla="*/ 1501776 h 2651126"/>
              <a:gd name="connsiteX83" fmla="*/ 257175 w 1549400"/>
              <a:gd name="connsiteY83" fmla="*/ 1479551 h 2651126"/>
              <a:gd name="connsiteX84" fmla="*/ 257175 w 1549400"/>
              <a:gd name="connsiteY84" fmla="*/ 1454151 h 2651126"/>
              <a:gd name="connsiteX85" fmla="*/ 257175 w 1549400"/>
              <a:gd name="connsiteY85" fmla="*/ 1027643 h 2651126"/>
              <a:gd name="connsiteX86" fmla="*/ 187325 w 1549400"/>
              <a:gd name="connsiteY86" fmla="*/ 1628776 h 2651126"/>
              <a:gd name="connsiteX87" fmla="*/ 184150 w 1549400"/>
              <a:gd name="connsiteY87" fmla="*/ 1647826 h 2651126"/>
              <a:gd name="connsiteX88" fmla="*/ 177800 w 1549400"/>
              <a:gd name="connsiteY88" fmla="*/ 1663701 h 2651126"/>
              <a:gd name="connsiteX89" fmla="*/ 171450 w 1549400"/>
              <a:gd name="connsiteY89" fmla="*/ 1679576 h 2651126"/>
              <a:gd name="connsiteX90" fmla="*/ 158750 w 1549400"/>
              <a:gd name="connsiteY90" fmla="*/ 1695451 h 2651126"/>
              <a:gd name="connsiteX91" fmla="*/ 146050 w 1549400"/>
              <a:gd name="connsiteY91" fmla="*/ 1704976 h 2651126"/>
              <a:gd name="connsiteX92" fmla="*/ 130175 w 1549400"/>
              <a:gd name="connsiteY92" fmla="*/ 1714501 h 2651126"/>
              <a:gd name="connsiteX93" fmla="*/ 111125 w 1549400"/>
              <a:gd name="connsiteY93" fmla="*/ 1720851 h 2651126"/>
              <a:gd name="connsiteX94" fmla="*/ 92075 w 1549400"/>
              <a:gd name="connsiteY94" fmla="*/ 1720851 h 2651126"/>
              <a:gd name="connsiteX95" fmla="*/ 73025 w 1549400"/>
              <a:gd name="connsiteY95" fmla="*/ 1720851 h 2651126"/>
              <a:gd name="connsiteX96" fmla="*/ 57150 w 1549400"/>
              <a:gd name="connsiteY96" fmla="*/ 1714501 h 2651126"/>
              <a:gd name="connsiteX97" fmla="*/ 41275 w 1549400"/>
              <a:gd name="connsiteY97" fmla="*/ 1704976 h 2651126"/>
              <a:gd name="connsiteX98" fmla="*/ 28575 w 1549400"/>
              <a:gd name="connsiteY98" fmla="*/ 1695451 h 2651126"/>
              <a:gd name="connsiteX99" fmla="*/ 15875 w 1549400"/>
              <a:gd name="connsiteY99" fmla="*/ 1679576 h 2651126"/>
              <a:gd name="connsiteX100" fmla="*/ 9525 w 1549400"/>
              <a:gd name="connsiteY100" fmla="*/ 1663701 h 2651126"/>
              <a:gd name="connsiteX101" fmla="*/ 3175 w 1549400"/>
              <a:gd name="connsiteY101" fmla="*/ 1647826 h 2651126"/>
              <a:gd name="connsiteX102" fmla="*/ 0 w 1549400"/>
              <a:gd name="connsiteY102" fmla="*/ 1628776 h 2651126"/>
              <a:gd name="connsiteX103" fmla="*/ 107950 w 1549400"/>
              <a:gd name="connsiteY103" fmla="*/ 727076 h 2651126"/>
              <a:gd name="connsiteX104" fmla="*/ 107950 w 1549400"/>
              <a:gd name="connsiteY104" fmla="*/ 708026 h 2651126"/>
              <a:gd name="connsiteX105" fmla="*/ 114300 w 1549400"/>
              <a:gd name="connsiteY105" fmla="*/ 692151 h 2651126"/>
              <a:gd name="connsiteX106" fmla="*/ 123825 w 1549400"/>
              <a:gd name="connsiteY106" fmla="*/ 676276 h 2651126"/>
              <a:gd name="connsiteX107" fmla="*/ 127000 w 1549400"/>
              <a:gd name="connsiteY107" fmla="*/ 669926 h 2651126"/>
              <a:gd name="connsiteX108" fmla="*/ 133350 w 1549400"/>
              <a:gd name="connsiteY108" fmla="*/ 660401 h 2651126"/>
              <a:gd name="connsiteX109" fmla="*/ 146050 w 1549400"/>
              <a:gd name="connsiteY109" fmla="*/ 650876 h 2651126"/>
              <a:gd name="connsiteX110" fmla="*/ 158750 w 1549400"/>
              <a:gd name="connsiteY110" fmla="*/ 641351 h 2651126"/>
              <a:gd name="connsiteX111" fmla="*/ 190500 w 1549400"/>
              <a:gd name="connsiteY111" fmla="*/ 625476 h 2651126"/>
              <a:gd name="connsiteX112" fmla="*/ 228600 w 1549400"/>
              <a:gd name="connsiteY112" fmla="*/ 609601 h 2651126"/>
              <a:gd name="connsiteX113" fmla="*/ 273050 w 1549400"/>
              <a:gd name="connsiteY113" fmla="*/ 600076 h 2651126"/>
              <a:gd name="connsiteX114" fmla="*/ 317500 w 1549400"/>
              <a:gd name="connsiteY114" fmla="*/ 590551 h 2651126"/>
              <a:gd name="connsiteX115" fmla="*/ 365125 w 1549400"/>
              <a:gd name="connsiteY115" fmla="*/ 581026 h 2651126"/>
              <a:gd name="connsiteX116" fmla="*/ 450850 w 1549400"/>
              <a:gd name="connsiteY116" fmla="*/ 571501 h 2651126"/>
              <a:gd name="connsiteX117" fmla="*/ 520700 w 1549400"/>
              <a:gd name="connsiteY117" fmla="*/ 568326 h 2651126"/>
              <a:gd name="connsiteX118" fmla="*/ 631825 w 1549400"/>
              <a:gd name="connsiteY118" fmla="*/ 568326 h 2651126"/>
              <a:gd name="connsiteX119" fmla="*/ 701675 w 1549400"/>
              <a:gd name="connsiteY119" fmla="*/ 571501 h 2651126"/>
              <a:gd name="connsiteX120" fmla="*/ 784225 w 1549400"/>
              <a:gd name="connsiteY120" fmla="*/ 577851 h 2651126"/>
              <a:gd name="connsiteX121" fmla="*/ 869950 w 1549400"/>
              <a:gd name="connsiteY121" fmla="*/ 593726 h 2651126"/>
              <a:gd name="connsiteX122" fmla="*/ 879958 w 1549400"/>
              <a:gd name="connsiteY122" fmla="*/ 595266 h 2651126"/>
              <a:gd name="connsiteX123" fmla="*/ 1400175 w 1549400"/>
              <a:gd name="connsiteY123" fmla="*/ 95251 h 2651126"/>
              <a:gd name="connsiteX124" fmla="*/ 1416050 w 1549400"/>
              <a:gd name="connsiteY124" fmla="*/ 85726 h 2651126"/>
              <a:gd name="connsiteX125" fmla="*/ 1435100 w 1549400"/>
              <a:gd name="connsiteY125" fmla="*/ 79376 h 2651126"/>
              <a:gd name="connsiteX126" fmla="*/ 658814 w 1549400"/>
              <a:gd name="connsiteY126" fmla="*/ 0 h 2651126"/>
              <a:gd name="connsiteX127" fmla="*/ 930277 w 1549400"/>
              <a:gd name="connsiteY127" fmla="*/ 271463 h 2651126"/>
              <a:gd name="connsiteX128" fmla="*/ 658814 w 1549400"/>
              <a:gd name="connsiteY128" fmla="*/ 542926 h 2651126"/>
              <a:gd name="connsiteX129" fmla="*/ 387351 w 1549400"/>
              <a:gd name="connsiteY129" fmla="*/ 271463 h 2651126"/>
              <a:gd name="connsiteX130" fmla="*/ 658814 w 1549400"/>
              <a:gd name="connsiteY130" fmla="*/ 0 h 265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549400" h="2651126">
                <a:moveTo>
                  <a:pt x="622300" y="644526"/>
                </a:moveTo>
                <a:lnTo>
                  <a:pt x="609600" y="647701"/>
                </a:lnTo>
                <a:lnTo>
                  <a:pt x="596900" y="654051"/>
                </a:lnTo>
                <a:lnTo>
                  <a:pt x="590550" y="666751"/>
                </a:lnTo>
                <a:lnTo>
                  <a:pt x="587375" y="679451"/>
                </a:lnTo>
                <a:lnTo>
                  <a:pt x="590550" y="692151"/>
                </a:lnTo>
                <a:lnTo>
                  <a:pt x="596900" y="704851"/>
                </a:lnTo>
                <a:lnTo>
                  <a:pt x="609600" y="711201"/>
                </a:lnTo>
                <a:lnTo>
                  <a:pt x="610452" y="711414"/>
                </a:lnTo>
                <a:lnTo>
                  <a:pt x="536575" y="1323976"/>
                </a:lnTo>
                <a:lnTo>
                  <a:pt x="622300" y="1416051"/>
                </a:lnTo>
                <a:lnTo>
                  <a:pt x="701675" y="1323976"/>
                </a:lnTo>
                <a:lnTo>
                  <a:pt x="633960" y="711461"/>
                </a:lnTo>
                <a:lnTo>
                  <a:pt x="635000" y="711201"/>
                </a:lnTo>
                <a:lnTo>
                  <a:pt x="647700" y="704851"/>
                </a:lnTo>
                <a:lnTo>
                  <a:pt x="654050" y="692151"/>
                </a:lnTo>
                <a:lnTo>
                  <a:pt x="657225" y="679451"/>
                </a:lnTo>
                <a:lnTo>
                  <a:pt x="654050" y="666751"/>
                </a:lnTo>
                <a:lnTo>
                  <a:pt x="647700" y="654051"/>
                </a:lnTo>
                <a:lnTo>
                  <a:pt x="635000" y="647701"/>
                </a:lnTo>
                <a:close/>
                <a:moveTo>
                  <a:pt x="1450975" y="76201"/>
                </a:moveTo>
                <a:lnTo>
                  <a:pt x="1470025" y="76201"/>
                </a:lnTo>
                <a:lnTo>
                  <a:pt x="1485900" y="79376"/>
                </a:lnTo>
                <a:lnTo>
                  <a:pt x="1504950" y="88901"/>
                </a:lnTo>
                <a:lnTo>
                  <a:pt x="1517650" y="98426"/>
                </a:lnTo>
                <a:lnTo>
                  <a:pt x="1530350" y="111126"/>
                </a:lnTo>
                <a:lnTo>
                  <a:pt x="1539875" y="127001"/>
                </a:lnTo>
                <a:lnTo>
                  <a:pt x="1546225" y="146051"/>
                </a:lnTo>
                <a:lnTo>
                  <a:pt x="1549400" y="161926"/>
                </a:lnTo>
                <a:lnTo>
                  <a:pt x="1549400" y="180976"/>
                </a:lnTo>
                <a:lnTo>
                  <a:pt x="1546225" y="200026"/>
                </a:lnTo>
                <a:lnTo>
                  <a:pt x="1536700" y="215901"/>
                </a:lnTo>
                <a:lnTo>
                  <a:pt x="1527175" y="228601"/>
                </a:lnTo>
                <a:lnTo>
                  <a:pt x="1514475" y="241301"/>
                </a:lnTo>
                <a:lnTo>
                  <a:pt x="898525" y="833446"/>
                </a:lnTo>
                <a:lnTo>
                  <a:pt x="898525" y="1454151"/>
                </a:lnTo>
                <a:lnTo>
                  <a:pt x="895350" y="1479551"/>
                </a:lnTo>
                <a:lnTo>
                  <a:pt x="892175" y="1501776"/>
                </a:lnTo>
                <a:lnTo>
                  <a:pt x="885825" y="1524001"/>
                </a:lnTo>
                <a:lnTo>
                  <a:pt x="879101" y="1535207"/>
                </a:lnTo>
                <a:lnTo>
                  <a:pt x="879475" y="1536701"/>
                </a:lnTo>
                <a:lnTo>
                  <a:pt x="882650" y="1562101"/>
                </a:lnTo>
                <a:lnTo>
                  <a:pt x="882650" y="2520951"/>
                </a:lnTo>
                <a:lnTo>
                  <a:pt x="879475" y="2546351"/>
                </a:lnTo>
                <a:lnTo>
                  <a:pt x="873125" y="2571751"/>
                </a:lnTo>
                <a:lnTo>
                  <a:pt x="860425" y="2593976"/>
                </a:lnTo>
                <a:lnTo>
                  <a:pt x="844550" y="2613026"/>
                </a:lnTo>
                <a:lnTo>
                  <a:pt x="825500" y="2628901"/>
                </a:lnTo>
                <a:lnTo>
                  <a:pt x="803275" y="2638426"/>
                </a:lnTo>
                <a:lnTo>
                  <a:pt x="781050" y="2647951"/>
                </a:lnTo>
                <a:lnTo>
                  <a:pt x="755650" y="2651126"/>
                </a:lnTo>
                <a:lnTo>
                  <a:pt x="727075" y="2647951"/>
                </a:lnTo>
                <a:lnTo>
                  <a:pt x="704850" y="2638426"/>
                </a:lnTo>
                <a:lnTo>
                  <a:pt x="682625" y="2628901"/>
                </a:lnTo>
                <a:lnTo>
                  <a:pt x="663575" y="2613026"/>
                </a:lnTo>
                <a:lnTo>
                  <a:pt x="647700" y="2593976"/>
                </a:lnTo>
                <a:lnTo>
                  <a:pt x="635000" y="2571751"/>
                </a:lnTo>
                <a:lnTo>
                  <a:pt x="628650" y="2546351"/>
                </a:lnTo>
                <a:lnTo>
                  <a:pt x="625475" y="2520951"/>
                </a:lnTo>
                <a:lnTo>
                  <a:pt x="625475" y="1612901"/>
                </a:lnTo>
                <a:lnTo>
                  <a:pt x="527050" y="1612901"/>
                </a:lnTo>
                <a:lnTo>
                  <a:pt x="527050" y="2520951"/>
                </a:lnTo>
                <a:lnTo>
                  <a:pt x="527050" y="2546351"/>
                </a:lnTo>
                <a:lnTo>
                  <a:pt x="517525" y="2571751"/>
                </a:lnTo>
                <a:lnTo>
                  <a:pt x="504825" y="2593976"/>
                </a:lnTo>
                <a:lnTo>
                  <a:pt x="488950" y="2613026"/>
                </a:lnTo>
                <a:lnTo>
                  <a:pt x="469900" y="2628901"/>
                </a:lnTo>
                <a:lnTo>
                  <a:pt x="450850" y="2638426"/>
                </a:lnTo>
                <a:lnTo>
                  <a:pt x="425450" y="2647951"/>
                </a:lnTo>
                <a:lnTo>
                  <a:pt x="400050" y="2651126"/>
                </a:lnTo>
                <a:lnTo>
                  <a:pt x="374650" y="2647951"/>
                </a:lnTo>
                <a:lnTo>
                  <a:pt x="349250" y="2638426"/>
                </a:lnTo>
                <a:lnTo>
                  <a:pt x="327025" y="2628901"/>
                </a:lnTo>
                <a:lnTo>
                  <a:pt x="307975" y="2613026"/>
                </a:lnTo>
                <a:lnTo>
                  <a:pt x="292100" y="2593976"/>
                </a:lnTo>
                <a:lnTo>
                  <a:pt x="279400" y="2571751"/>
                </a:lnTo>
                <a:lnTo>
                  <a:pt x="273050" y="2546351"/>
                </a:lnTo>
                <a:lnTo>
                  <a:pt x="269875" y="2520951"/>
                </a:lnTo>
                <a:lnTo>
                  <a:pt x="269875" y="1562101"/>
                </a:lnTo>
                <a:lnTo>
                  <a:pt x="273050" y="1536701"/>
                </a:lnTo>
                <a:lnTo>
                  <a:pt x="273424" y="1535207"/>
                </a:lnTo>
                <a:lnTo>
                  <a:pt x="266700" y="1524001"/>
                </a:lnTo>
                <a:lnTo>
                  <a:pt x="260350" y="1501776"/>
                </a:lnTo>
                <a:lnTo>
                  <a:pt x="257175" y="1479551"/>
                </a:lnTo>
                <a:lnTo>
                  <a:pt x="257175" y="1454151"/>
                </a:lnTo>
                <a:lnTo>
                  <a:pt x="257175" y="1027643"/>
                </a:lnTo>
                <a:lnTo>
                  <a:pt x="187325" y="1628776"/>
                </a:lnTo>
                <a:lnTo>
                  <a:pt x="184150" y="1647826"/>
                </a:lnTo>
                <a:lnTo>
                  <a:pt x="177800" y="1663701"/>
                </a:lnTo>
                <a:lnTo>
                  <a:pt x="171450" y="1679576"/>
                </a:lnTo>
                <a:lnTo>
                  <a:pt x="158750" y="1695451"/>
                </a:lnTo>
                <a:lnTo>
                  <a:pt x="146050" y="1704976"/>
                </a:lnTo>
                <a:lnTo>
                  <a:pt x="130175" y="1714501"/>
                </a:lnTo>
                <a:lnTo>
                  <a:pt x="111125" y="1720851"/>
                </a:lnTo>
                <a:lnTo>
                  <a:pt x="92075" y="1720851"/>
                </a:lnTo>
                <a:lnTo>
                  <a:pt x="73025" y="1720851"/>
                </a:lnTo>
                <a:lnTo>
                  <a:pt x="57150" y="1714501"/>
                </a:lnTo>
                <a:lnTo>
                  <a:pt x="41275" y="1704976"/>
                </a:lnTo>
                <a:lnTo>
                  <a:pt x="28575" y="1695451"/>
                </a:lnTo>
                <a:lnTo>
                  <a:pt x="15875" y="1679576"/>
                </a:lnTo>
                <a:lnTo>
                  <a:pt x="9525" y="1663701"/>
                </a:lnTo>
                <a:lnTo>
                  <a:pt x="3175" y="1647826"/>
                </a:lnTo>
                <a:lnTo>
                  <a:pt x="0" y="1628776"/>
                </a:lnTo>
                <a:lnTo>
                  <a:pt x="107950" y="727076"/>
                </a:lnTo>
                <a:lnTo>
                  <a:pt x="107950" y="708026"/>
                </a:lnTo>
                <a:lnTo>
                  <a:pt x="114300" y="692151"/>
                </a:lnTo>
                <a:lnTo>
                  <a:pt x="123825" y="676276"/>
                </a:lnTo>
                <a:lnTo>
                  <a:pt x="127000" y="669926"/>
                </a:lnTo>
                <a:lnTo>
                  <a:pt x="133350" y="660401"/>
                </a:lnTo>
                <a:lnTo>
                  <a:pt x="146050" y="650876"/>
                </a:lnTo>
                <a:lnTo>
                  <a:pt x="158750" y="641351"/>
                </a:lnTo>
                <a:lnTo>
                  <a:pt x="190500" y="625476"/>
                </a:lnTo>
                <a:lnTo>
                  <a:pt x="228600" y="609601"/>
                </a:lnTo>
                <a:lnTo>
                  <a:pt x="273050" y="600076"/>
                </a:lnTo>
                <a:lnTo>
                  <a:pt x="317500" y="590551"/>
                </a:lnTo>
                <a:lnTo>
                  <a:pt x="365125" y="581026"/>
                </a:lnTo>
                <a:lnTo>
                  <a:pt x="450850" y="571501"/>
                </a:lnTo>
                <a:lnTo>
                  <a:pt x="520700" y="568326"/>
                </a:lnTo>
                <a:lnTo>
                  <a:pt x="631825" y="568326"/>
                </a:lnTo>
                <a:lnTo>
                  <a:pt x="701675" y="571501"/>
                </a:lnTo>
                <a:lnTo>
                  <a:pt x="784225" y="577851"/>
                </a:lnTo>
                <a:lnTo>
                  <a:pt x="869950" y="593726"/>
                </a:lnTo>
                <a:lnTo>
                  <a:pt x="879958" y="595266"/>
                </a:lnTo>
                <a:lnTo>
                  <a:pt x="1400175" y="95251"/>
                </a:lnTo>
                <a:lnTo>
                  <a:pt x="1416050" y="85726"/>
                </a:lnTo>
                <a:lnTo>
                  <a:pt x="1435100" y="79376"/>
                </a:lnTo>
                <a:close/>
                <a:moveTo>
                  <a:pt x="658814" y="0"/>
                </a:moveTo>
                <a:cubicBezTo>
                  <a:pt x="808739" y="0"/>
                  <a:pt x="930277" y="121538"/>
                  <a:pt x="930277" y="271463"/>
                </a:cubicBezTo>
                <a:cubicBezTo>
                  <a:pt x="930277" y="421388"/>
                  <a:pt x="808739" y="542926"/>
                  <a:pt x="658814" y="542926"/>
                </a:cubicBezTo>
                <a:cubicBezTo>
                  <a:pt x="508889" y="542926"/>
                  <a:pt x="387351" y="421388"/>
                  <a:pt x="387351" y="271463"/>
                </a:cubicBezTo>
                <a:cubicBezTo>
                  <a:pt x="387351" y="121538"/>
                  <a:pt x="508889" y="0"/>
                  <a:pt x="658814"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6" name="KSO_Shape"/>
          <p:cNvSpPr>
            <a:spLocks/>
          </p:cNvSpPr>
          <p:nvPr/>
        </p:nvSpPr>
        <p:spPr bwMode="auto">
          <a:xfrm>
            <a:off x="7415390" y="2573812"/>
            <a:ext cx="175076" cy="27143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7" name="KSO_Shape"/>
          <p:cNvSpPr>
            <a:spLocks/>
          </p:cNvSpPr>
          <p:nvPr/>
        </p:nvSpPr>
        <p:spPr bwMode="auto">
          <a:xfrm>
            <a:off x="10103542" y="4025702"/>
            <a:ext cx="189553" cy="271436"/>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rgbClr val="779F08"/>
          </a:solidFill>
          <a:ln>
            <a:noFill/>
          </a:ln>
          <a:extLst/>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48" name="KSO_Shape"/>
          <p:cNvSpPr>
            <a:spLocks/>
          </p:cNvSpPr>
          <p:nvPr/>
        </p:nvSpPr>
        <p:spPr bwMode="auto">
          <a:xfrm>
            <a:off x="6831983" y="2600059"/>
            <a:ext cx="271436" cy="197695"/>
          </a:xfrm>
          <a:custGeom>
            <a:avLst/>
            <a:gdLst>
              <a:gd name="T0" fmla="*/ 0 w 5077"/>
              <a:gd name="T1" fmla="*/ 1069342 h 3694"/>
              <a:gd name="T2" fmla="*/ 6379 w 5077"/>
              <a:gd name="T3" fmla="*/ 1133172 h 3694"/>
              <a:gd name="T4" fmla="*/ 25140 w 5077"/>
              <a:gd name="T5" fmla="*/ 1193247 h 3694"/>
              <a:gd name="T6" fmla="*/ 54407 w 5077"/>
              <a:gd name="T7" fmla="*/ 1246939 h 3694"/>
              <a:gd name="T8" fmla="*/ 93430 w 5077"/>
              <a:gd name="T9" fmla="*/ 1293873 h 3694"/>
              <a:gd name="T10" fmla="*/ 140333 w 5077"/>
              <a:gd name="T11" fmla="*/ 1332922 h 3694"/>
              <a:gd name="T12" fmla="*/ 193990 w 5077"/>
              <a:gd name="T13" fmla="*/ 1361833 h 3694"/>
              <a:gd name="T14" fmla="*/ 254025 w 5077"/>
              <a:gd name="T15" fmla="*/ 1380232 h 3694"/>
              <a:gd name="T16" fmla="*/ 317813 w 5077"/>
              <a:gd name="T17" fmla="*/ 1386990 h 3694"/>
              <a:gd name="T18" fmla="*/ 1099399 w 5077"/>
              <a:gd name="T19" fmla="*/ 1385488 h 3694"/>
              <a:gd name="T20" fmla="*/ 1161311 w 5077"/>
              <a:gd name="T21" fmla="*/ 1372722 h 3694"/>
              <a:gd name="T22" fmla="*/ 1218344 w 5077"/>
              <a:gd name="T23" fmla="*/ 1348692 h 3694"/>
              <a:gd name="T24" fmla="*/ 1268999 w 5077"/>
              <a:gd name="T25" fmla="*/ 1314524 h 3694"/>
              <a:gd name="T26" fmla="*/ 1312150 w 5077"/>
              <a:gd name="T27" fmla="*/ 1271345 h 3694"/>
              <a:gd name="T28" fmla="*/ 1346295 w 5077"/>
              <a:gd name="T29" fmla="*/ 1220656 h 3694"/>
              <a:gd name="T30" fmla="*/ 1370309 w 5077"/>
              <a:gd name="T31" fmla="*/ 1163585 h 3694"/>
              <a:gd name="T32" fmla="*/ 1383067 w 5077"/>
              <a:gd name="T33" fmla="*/ 1101632 h 3694"/>
              <a:gd name="T34" fmla="*/ 1513269 w 5077"/>
              <a:gd name="T35" fmla="*/ 785110 h 3694"/>
              <a:gd name="T36" fmla="*/ 1572929 w 5077"/>
              <a:gd name="T37" fmla="*/ 780604 h 3694"/>
              <a:gd name="T38" fmla="*/ 1647973 w 5077"/>
              <a:gd name="T39" fmla="*/ 761455 h 3694"/>
              <a:gd name="T40" fmla="*/ 1716639 w 5077"/>
              <a:gd name="T41" fmla="*/ 728038 h 3694"/>
              <a:gd name="T42" fmla="*/ 1776674 w 5077"/>
              <a:gd name="T43" fmla="*/ 682982 h 3694"/>
              <a:gd name="T44" fmla="*/ 1827329 w 5077"/>
              <a:gd name="T45" fmla="*/ 627412 h 3694"/>
              <a:gd name="T46" fmla="*/ 1866352 w 5077"/>
              <a:gd name="T47" fmla="*/ 562456 h 3694"/>
              <a:gd name="T48" fmla="*/ 1892993 w 5077"/>
              <a:gd name="T49" fmla="*/ 490741 h 3694"/>
              <a:gd name="T50" fmla="*/ 1904625 w 5077"/>
              <a:gd name="T51" fmla="*/ 413018 h 3694"/>
              <a:gd name="T52" fmla="*/ 1903124 w 5077"/>
              <a:gd name="T53" fmla="*/ 352567 h 3694"/>
              <a:gd name="T54" fmla="*/ 1887740 w 5077"/>
              <a:gd name="T55" fmla="*/ 275971 h 3694"/>
              <a:gd name="T56" fmla="*/ 1857722 w 5077"/>
              <a:gd name="T57" fmla="*/ 205758 h 3694"/>
              <a:gd name="T58" fmla="*/ 1815322 w 5077"/>
              <a:gd name="T59" fmla="*/ 143430 h 3694"/>
              <a:gd name="T60" fmla="*/ 1762416 w 5077"/>
              <a:gd name="T61" fmla="*/ 89738 h 3694"/>
              <a:gd name="T62" fmla="*/ 1699754 w 5077"/>
              <a:gd name="T63" fmla="*/ 47685 h 3694"/>
              <a:gd name="T64" fmla="*/ 1629587 w 5077"/>
              <a:gd name="T65" fmla="*/ 18023 h 3694"/>
              <a:gd name="T66" fmla="*/ 1553042 w 5077"/>
              <a:gd name="T67" fmla="*/ 2253 h 3694"/>
              <a:gd name="T68" fmla="*/ 1513269 w 5077"/>
              <a:gd name="T69" fmla="*/ 572969 h 3694"/>
              <a:gd name="T70" fmla="*/ 1513269 w 5077"/>
              <a:gd name="T71" fmla="*/ 212141 h 3694"/>
              <a:gd name="T72" fmla="*/ 1549665 w 5077"/>
              <a:gd name="T73" fmla="*/ 215896 h 3694"/>
              <a:gd name="T74" fmla="*/ 1583060 w 5077"/>
              <a:gd name="T75" fmla="*/ 226034 h 3694"/>
              <a:gd name="T76" fmla="*/ 1613828 w 5077"/>
              <a:gd name="T77" fmla="*/ 242930 h 3694"/>
              <a:gd name="T78" fmla="*/ 1640469 w 5077"/>
              <a:gd name="T79" fmla="*/ 265083 h 3694"/>
              <a:gd name="T80" fmla="*/ 1662607 w 5077"/>
              <a:gd name="T81" fmla="*/ 291741 h 3694"/>
              <a:gd name="T82" fmla="*/ 1679117 w 5077"/>
              <a:gd name="T83" fmla="*/ 322154 h 3694"/>
              <a:gd name="T84" fmla="*/ 1689998 w 5077"/>
              <a:gd name="T85" fmla="*/ 356322 h 3694"/>
              <a:gd name="T86" fmla="*/ 1693375 w 5077"/>
              <a:gd name="T87" fmla="*/ 392743 h 3694"/>
              <a:gd name="T88" fmla="*/ 1691124 w 5077"/>
              <a:gd name="T89" fmla="*/ 419777 h 3694"/>
              <a:gd name="T90" fmla="*/ 1682494 w 5077"/>
              <a:gd name="T91" fmla="*/ 454320 h 3694"/>
              <a:gd name="T92" fmla="*/ 1667110 w 5077"/>
              <a:gd name="T93" fmla="*/ 486235 h 3694"/>
              <a:gd name="T94" fmla="*/ 1646472 w 5077"/>
              <a:gd name="T95" fmla="*/ 513644 h 3694"/>
              <a:gd name="T96" fmla="*/ 1620957 w 5077"/>
              <a:gd name="T97" fmla="*/ 537299 h 3694"/>
              <a:gd name="T98" fmla="*/ 1591315 w 5077"/>
              <a:gd name="T99" fmla="*/ 555322 h 3694"/>
              <a:gd name="T100" fmla="*/ 1558295 w 5077"/>
              <a:gd name="T101" fmla="*/ 567712 h 3694"/>
              <a:gd name="T102" fmla="*/ 1522274 w 5077"/>
              <a:gd name="T103" fmla="*/ 572969 h 36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77" h="3694">
                <a:moveTo>
                  <a:pt x="4033" y="0"/>
                </a:moveTo>
                <a:lnTo>
                  <a:pt x="0" y="0"/>
                </a:lnTo>
                <a:lnTo>
                  <a:pt x="0" y="2848"/>
                </a:lnTo>
                <a:lnTo>
                  <a:pt x="1" y="2891"/>
                </a:lnTo>
                <a:lnTo>
                  <a:pt x="5" y="2934"/>
                </a:lnTo>
                <a:lnTo>
                  <a:pt x="10" y="2977"/>
                </a:lnTo>
                <a:lnTo>
                  <a:pt x="17" y="3018"/>
                </a:lnTo>
                <a:lnTo>
                  <a:pt x="27" y="3060"/>
                </a:lnTo>
                <a:lnTo>
                  <a:pt x="38" y="3099"/>
                </a:lnTo>
                <a:lnTo>
                  <a:pt x="51" y="3138"/>
                </a:lnTo>
                <a:lnTo>
                  <a:pt x="67" y="3178"/>
                </a:lnTo>
                <a:lnTo>
                  <a:pt x="85" y="3214"/>
                </a:lnTo>
                <a:lnTo>
                  <a:pt x="103" y="3251"/>
                </a:lnTo>
                <a:lnTo>
                  <a:pt x="123" y="3287"/>
                </a:lnTo>
                <a:lnTo>
                  <a:pt x="145" y="3321"/>
                </a:lnTo>
                <a:lnTo>
                  <a:pt x="169" y="3354"/>
                </a:lnTo>
                <a:lnTo>
                  <a:pt x="194" y="3386"/>
                </a:lnTo>
                <a:lnTo>
                  <a:pt x="221" y="3417"/>
                </a:lnTo>
                <a:lnTo>
                  <a:pt x="249" y="3446"/>
                </a:lnTo>
                <a:lnTo>
                  <a:pt x="278" y="3474"/>
                </a:lnTo>
                <a:lnTo>
                  <a:pt x="309" y="3501"/>
                </a:lnTo>
                <a:lnTo>
                  <a:pt x="341" y="3526"/>
                </a:lnTo>
                <a:lnTo>
                  <a:pt x="374" y="3550"/>
                </a:lnTo>
                <a:lnTo>
                  <a:pt x="408" y="3571"/>
                </a:lnTo>
                <a:lnTo>
                  <a:pt x="444" y="3592"/>
                </a:lnTo>
                <a:lnTo>
                  <a:pt x="481" y="3610"/>
                </a:lnTo>
                <a:lnTo>
                  <a:pt x="517" y="3627"/>
                </a:lnTo>
                <a:lnTo>
                  <a:pt x="557" y="3643"/>
                </a:lnTo>
                <a:lnTo>
                  <a:pt x="596" y="3656"/>
                </a:lnTo>
                <a:lnTo>
                  <a:pt x="636" y="3668"/>
                </a:lnTo>
                <a:lnTo>
                  <a:pt x="677" y="3676"/>
                </a:lnTo>
                <a:lnTo>
                  <a:pt x="718" y="3684"/>
                </a:lnTo>
                <a:lnTo>
                  <a:pt x="761" y="3690"/>
                </a:lnTo>
                <a:lnTo>
                  <a:pt x="804" y="3692"/>
                </a:lnTo>
                <a:lnTo>
                  <a:pt x="847" y="3694"/>
                </a:lnTo>
                <a:lnTo>
                  <a:pt x="2843" y="3694"/>
                </a:lnTo>
                <a:lnTo>
                  <a:pt x="2887" y="3692"/>
                </a:lnTo>
                <a:lnTo>
                  <a:pt x="2930" y="3690"/>
                </a:lnTo>
                <a:lnTo>
                  <a:pt x="2971" y="3684"/>
                </a:lnTo>
                <a:lnTo>
                  <a:pt x="3013" y="3676"/>
                </a:lnTo>
                <a:lnTo>
                  <a:pt x="3055" y="3668"/>
                </a:lnTo>
                <a:lnTo>
                  <a:pt x="3095" y="3656"/>
                </a:lnTo>
                <a:lnTo>
                  <a:pt x="3134" y="3643"/>
                </a:lnTo>
                <a:lnTo>
                  <a:pt x="3172" y="3627"/>
                </a:lnTo>
                <a:lnTo>
                  <a:pt x="3210" y="3610"/>
                </a:lnTo>
                <a:lnTo>
                  <a:pt x="3247" y="3592"/>
                </a:lnTo>
                <a:lnTo>
                  <a:pt x="3283" y="3571"/>
                </a:lnTo>
                <a:lnTo>
                  <a:pt x="3317" y="3550"/>
                </a:lnTo>
                <a:lnTo>
                  <a:pt x="3350" y="3526"/>
                </a:lnTo>
                <a:lnTo>
                  <a:pt x="3382" y="3501"/>
                </a:lnTo>
                <a:lnTo>
                  <a:pt x="3413" y="3474"/>
                </a:lnTo>
                <a:lnTo>
                  <a:pt x="3442" y="3446"/>
                </a:lnTo>
                <a:lnTo>
                  <a:pt x="3470" y="3417"/>
                </a:lnTo>
                <a:lnTo>
                  <a:pt x="3497" y="3386"/>
                </a:lnTo>
                <a:lnTo>
                  <a:pt x="3522" y="3354"/>
                </a:lnTo>
                <a:lnTo>
                  <a:pt x="3545" y="3321"/>
                </a:lnTo>
                <a:lnTo>
                  <a:pt x="3567" y="3287"/>
                </a:lnTo>
                <a:lnTo>
                  <a:pt x="3588" y="3251"/>
                </a:lnTo>
                <a:lnTo>
                  <a:pt x="3606" y="3214"/>
                </a:lnTo>
                <a:lnTo>
                  <a:pt x="3623" y="3178"/>
                </a:lnTo>
                <a:lnTo>
                  <a:pt x="3638" y="3138"/>
                </a:lnTo>
                <a:lnTo>
                  <a:pt x="3652" y="3099"/>
                </a:lnTo>
                <a:lnTo>
                  <a:pt x="3663" y="3060"/>
                </a:lnTo>
                <a:lnTo>
                  <a:pt x="3672" y="3018"/>
                </a:lnTo>
                <a:lnTo>
                  <a:pt x="3680" y="2977"/>
                </a:lnTo>
                <a:lnTo>
                  <a:pt x="3686" y="2934"/>
                </a:lnTo>
                <a:lnTo>
                  <a:pt x="3688" y="2891"/>
                </a:lnTo>
                <a:lnTo>
                  <a:pt x="3690" y="2848"/>
                </a:lnTo>
                <a:lnTo>
                  <a:pt x="3690" y="2091"/>
                </a:lnTo>
                <a:lnTo>
                  <a:pt x="4033" y="2091"/>
                </a:lnTo>
                <a:lnTo>
                  <a:pt x="4087" y="2090"/>
                </a:lnTo>
                <a:lnTo>
                  <a:pt x="4139" y="2087"/>
                </a:lnTo>
                <a:lnTo>
                  <a:pt x="4192" y="2079"/>
                </a:lnTo>
                <a:lnTo>
                  <a:pt x="4242" y="2071"/>
                </a:lnTo>
                <a:lnTo>
                  <a:pt x="4294" y="2058"/>
                </a:lnTo>
                <a:lnTo>
                  <a:pt x="4343" y="2044"/>
                </a:lnTo>
                <a:lnTo>
                  <a:pt x="4392" y="2028"/>
                </a:lnTo>
                <a:lnTo>
                  <a:pt x="4439" y="2009"/>
                </a:lnTo>
                <a:lnTo>
                  <a:pt x="4485" y="1989"/>
                </a:lnTo>
                <a:lnTo>
                  <a:pt x="4530" y="1965"/>
                </a:lnTo>
                <a:lnTo>
                  <a:pt x="4575" y="1939"/>
                </a:lnTo>
                <a:lnTo>
                  <a:pt x="4616" y="1913"/>
                </a:lnTo>
                <a:lnTo>
                  <a:pt x="4658" y="1883"/>
                </a:lnTo>
                <a:lnTo>
                  <a:pt x="4697" y="1852"/>
                </a:lnTo>
                <a:lnTo>
                  <a:pt x="4735" y="1819"/>
                </a:lnTo>
                <a:lnTo>
                  <a:pt x="4771" y="1785"/>
                </a:lnTo>
                <a:lnTo>
                  <a:pt x="4806" y="1748"/>
                </a:lnTo>
                <a:lnTo>
                  <a:pt x="4838" y="1710"/>
                </a:lnTo>
                <a:lnTo>
                  <a:pt x="4870" y="1671"/>
                </a:lnTo>
                <a:lnTo>
                  <a:pt x="4899" y="1629"/>
                </a:lnTo>
                <a:lnTo>
                  <a:pt x="4926" y="1588"/>
                </a:lnTo>
                <a:lnTo>
                  <a:pt x="4951" y="1544"/>
                </a:lnTo>
                <a:lnTo>
                  <a:pt x="4974" y="1498"/>
                </a:lnTo>
                <a:lnTo>
                  <a:pt x="4995" y="1452"/>
                </a:lnTo>
                <a:lnTo>
                  <a:pt x="5015" y="1405"/>
                </a:lnTo>
                <a:lnTo>
                  <a:pt x="5031" y="1356"/>
                </a:lnTo>
                <a:lnTo>
                  <a:pt x="5045" y="1307"/>
                </a:lnTo>
                <a:lnTo>
                  <a:pt x="5056" y="1255"/>
                </a:lnTo>
                <a:lnTo>
                  <a:pt x="5066" y="1204"/>
                </a:lnTo>
                <a:lnTo>
                  <a:pt x="5072" y="1153"/>
                </a:lnTo>
                <a:lnTo>
                  <a:pt x="5076" y="1100"/>
                </a:lnTo>
                <a:lnTo>
                  <a:pt x="5077" y="1046"/>
                </a:lnTo>
                <a:lnTo>
                  <a:pt x="5076" y="992"/>
                </a:lnTo>
                <a:lnTo>
                  <a:pt x="5072" y="939"/>
                </a:lnTo>
                <a:lnTo>
                  <a:pt x="5066" y="887"/>
                </a:lnTo>
                <a:lnTo>
                  <a:pt x="5056" y="835"/>
                </a:lnTo>
                <a:lnTo>
                  <a:pt x="5045" y="785"/>
                </a:lnTo>
                <a:lnTo>
                  <a:pt x="5031" y="735"/>
                </a:lnTo>
                <a:lnTo>
                  <a:pt x="5015" y="687"/>
                </a:lnTo>
                <a:lnTo>
                  <a:pt x="4995" y="639"/>
                </a:lnTo>
                <a:lnTo>
                  <a:pt x="4974" y="592"/>
                </a:lnTo>
                <a:lnTo>
                  <a:pt x="4951" y="548"/>
                </a:lnTo>
                <a:lnTo>
                  <a:pt x="4926" y="504"/>
                </a:lnTo>
                <a:lnTo>
                  <a:pt x="4899" y="461"/>
                </a:lnTo>
                <a:lnTo>
                  <a:pt x="4870" y="421"/>
                </a:lnTo>
                <a:lnTo>
                  <a:pt x="4838" y="382"/>
                </a:lnTo>
                <a:lnTo>
                  <a:pt x="4806" y="344"/>
                </a:lnTo>
                <a:lnTo>
                  <a:pt x="4771" y="307"/>
                </a:lnTo>
                <a:lnTo>
                  <a:pt x="4735" y="272"/>
                </a:lnTo>
                <a:lnTo>
                  <a:pt x="4697" y="239"/>
                </a:lnTo>
                <a:lnTo>
                  <a:pt x="4658" y="209"/>
                </a:lnTo>
                <a:lnTo>
                  <a:pt x="4616" y="179"/>
                </a:lnTo>
                <a:lnTo>
                  <a:pt x="4575" y="152"/>
                </a:lnTo>
                <a:lnTo>
                  <a:pt x="4530" y="127"/>
                </a:lnTo>
                <a:lnTo>
                  <a:pt x="4485" y="103"/>
                </a:lnTo>
                <a:lnTo>
                  <a:pt x="4439" y="82"/>
                </a:lnTo>
                <a:lnTo>
                  <a:pt x="4392" y="64"/>
                </a:lnTo>
                <a:lnTo>
                  <a:pt x="4343" y="48"/>
                </a:lnTo>
                <a:lnTo>
                  <a:pt x="4294" y="33"/>
                </a:lnTo>
                <a:lnTo>
                  <a:pt x="4242" y="22"/>
                </a:lnTo>
                <a:lnTo>
                  <a:pt x="4192" y="13"/>
                </a:lnTo>
                <a:lnTo>
                  <a:pt x="4139" y="6"/>
                </a:lnTo>
                <a:lnTo>
                  <a:pt x="4087" y="2"/>
                </a:lnTo>
                <a:lnTo>
                  <a:pt x="4033" y="0"/>
                </a:lnTo>
                <a:close/>
                <a:moveTo>
                  <a:pt x="4033" y="1526"/>
                </a:moveTo>
                <a:lnTo>
                  <a:pt x="3690" y="1526"/>
                </a:lnTo>
                <a:lnTo>
                  <a:pt x="3690" y="565"/>
                </a:lnTo>
                <a:lnTo>
                  <a:pt x="4033" y="565"/>
                </a:lnTo>
                <a:lnTo>
                  <a:pt x="4057" y="565"/>
                </a:lnTo>
                <a:lnTo>
                  <a:pt x="4082" y="568"/>
                </a:lnTo>
                <a:lnTo>
                  <a:pt x="4105" y="570"/>
                </a:lnTo>
                <a:lnTo>
                  <a:pt x="4130" y="575"/>
                </a:lnTo>
                <a:lnTo>
                  <a:pt x="4153" y="580"/>
                </a:lnTo>
                <a:lnTo>
                  <a:pt x="4175" y="586"/>
                </a:lnTo>
                <a:lnTo>
                  <a:pt x="4197" y="594"/>
                </a:lnTo>
                <a:lnTo>
                  <a:pt x="4219" y="602"/>
                </a:lnTo>
                <a:lnTo>
                  <a:pt x="4241" y="612"/>
                </a:lnTo>
                <a:lnTo>
                  <a:pt x="4261" y="623"/>
                </a:lnTo>
                <a:lnTo>
                  <a:pt x="4282" y="634"/>
                </a:lnTo>
                <a:lnTo>
                  <a:pt x="4301" y="647"/>
                </a:lnTo>
                <a:lnTo>
                  <a:pt x="4320" y="661"/>
                </a:lnTo>
                <a:lnTo>
                  <a:pt x="4338" y="674"/>
                </a:lnTo>
                <a:lnTo>
                  <a:pt x="4355" y="690"/>
                </a:lnTo>
                <a:lnTo>
                  <a:pt x="4372" y="706"/>
                </a:lnTo>
                <a:lnTo>
                  <a:pt x="4388" y="722"/>
                </a:lnTo>
                <a:lnTo>
                  <a:pt x="4403" y="741"/>
                </a:lnTo>
                <a:lnTo>
                  <a:pt x="4418" y="758"/>
                </a:lnTo>
                <a:lnTo>
                  <a:pt x="4431" y="777"/>
                </a:lnTo>
                <a:lnTo>
                  <a:pt x="4443" y="797"/>
                </a:lnTo>
                <a:lnTo>
                  <a:pt x="4454" y="817"/>
                </a:lnTo>
                <a:lnTo>
                  <a:pt x="4466" y="837"/>
                </a:lnTo>
                <a:lnTo>
                  <a:pt x="4475" y="858"/>
                </a:lnTo>
                <a:lnTo>
                  <a:pt x="4484" y="880"/>
                </a:lnTo>
                <a:lnTo>
                  <a:pt x="4491" y="902"/>
                </a:lnTo>
                <a:lnTo>
                  <a:pt x="4497" y="926"/>
                </a:lnTo>
                <a:lnTo>
                  <a:pt x="4504" y="949"/>
                </a:lnTo>
                <a:lnTo>
                  <a:pt x="4507" y="972"/>
                </a:lnTo>
                <a:lnTo>
                  <a:pt x="4511" y="997"/>
                </a:lnTo>
                <a:lnTo>
                  <a:pt x="4512" y="1021"/>
                </a:lnTo>
                <a:lnTo>
                  <a:pt x="4513" y="1046"/>
                </a:lnTo>
                <a:lnTo>
                  <a:pt x="4512" y="1070"/>
                </a:lnTo>
                <a:lnTo>
                  <a:pt x="4511" y="1095"/>
                </a:lnTo>
                <a:lnTo>
                  <a:pt x="4507" y="1118"/>
                </a:lnTo>
                <a:lnTo>
                  <a:pt x="4504" y="1143"/>
                </a:lnTo>
                <a:lnTo>
                  <a:pt x="4497" y="1166"/>
                </a:lnTo>
                <a:lnTo>
                  <a:pt x="4491" y="1188"/>
                </a:lnTo>
                <a:lnTo>
                  <a:pt x="4484" y="1210"/>
                </a:lnTo>
                <a:lnTo>
                  <a:pt x="4475" y="1232"/>
                </a:lnTo>
                <a:lnTo>
                  <a:pt x="4466" y="1254"/>
                </a:lnTo>
                <a:lnTo>
                  <a:pt x="4454" y="1275"/>
                </a:lnTo>
                <a:lnTo>
                  <a:pt x="4443" y="1295"/>
                </a:lnTo>
                <a:lnTo>
                  <a:pt x="4431" y="1314"/>
                </a:lnTo>
                <a:lnTo>
                  <a:pt x="4418" y="1333"/>
                </a:lnTo>
                <a:lnTo>
                  <a:pt x="4403" y="1351"/>
                </a:lnTo>
                <a:lnTo>
                  <a:pt x="4388" y="1368"/>
                </a:lnTo>
                <a:lnTo>
                  <a:pt x="4372" y="1385"/>
                </a:lnTo>
                <a:lnTo>
                  <a:pt x="4355" y="1401"/>
                </a:lnTo>
                <a:lnTo>
                  <a:pt x="4338" y="1416"/>
                </a:lnTo>
                <a:lnTo>
                  <a:pt x="4320" y="1431"/>
                </a:lnTo>
                <a:lnTo>
                  <a:pt x="4301" y="1444"/>
                </a:lnTo>
                <a:lnTo>
                  <a:pt x="4282" y="1457"/>
                </a:lnTo>
                <a:lnTo>
                  <a:pt x="4261" y="1469"/>
                </a:lnTo>
                <a:lnTo>
                  <a:pt x="4241" y="1479"/>
                </a:lnTo>
                <a:lnTo>
                  <a:pt x="4219" y="1488"/>
                </a:lnTo>
                <a:lnTo>
                  <a:pt x="4197" y="1497"/>
                </a:lnTo>
                <a:lnTo>
                  <a:pt x="4175" y="1504"/>
                </a:lnTo>
                <a:lnTo>
                  <a:pt x="4153" y="1512"/>
                </a:lnTo>
                <a:lnTo>
                  <a:pt x="4130" y="1517"/>
                </a:lnTo>
                <a:lnTo>
                  <a:pt x="4105" y="1520"/>
                </a:lnTo>
                <a:lnTo>
                  <a:pt x="4082" y="1524"/>
                </a:lnTo>
                <a:lnTo>
                  <a:pt x="4057" y="1526"/>
                </a:lnTo>
                <a:lnTo>
                  <a:pt x="4033" y="1526"/>
                </a:lnTo>
                <a:close/>
              </a:path>
            </a:pathLst>
          </a:custGeom>
          <a:solidFill>
            <a:srgbClr val="779F08"/>
          </a:solidFill>
          <a:ln>
            <a:noFill/>
          </a:ln>
          <a:extLst/>
        </p:spPr>
        <p:txBody>
          <a:bodyPr r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49" name="KSO_Shape"/>
          <p:cNvSpPr>
            <a:spLocks/>
          </p:cNvSpPr>
          <p:nvPr/>
        </p:nvSpPr>
        <p:spPr bwMode="auto">
          <a:xfrm>
            <a:off x="9116430" y="2526318"/>
            <a:ext cx="231625" cy="271436"/>
          </a:xfrm>
          <a:custGeom>
            <a:avLst/>
            <a:gdLst>
              <a:gd name="T0" fmla="*/ 475097 w 2555916"/>
              <a:gd name="T1" fmla="*/ 450608 h 2994042"/>
              <a:gd name="T2" fmla="*/ 687034 w 2555916"/>
              <a:gd name="T3" fmla="*/ 495421 h 2994042"/>
              <a:gd name="T4" fmla="*/ 924488 w 2555916"/>
              <a:gd name="T5" fmla="*/ 521629 h 2994042"/>
              <a:gd name="T6" fmla="*/ 1069868 w 2555916"/>
              <a:gd name="T7" fmla="*/ 471996 h 2994042"/>
              <a:gd name="T8" fmla="*/ 1570391 w 2555916"/>
              <a:gd name="T9" fmla="*/ 644320 h 2994042"/>
              <a:gd name="T10" fmla="*/ 1359013 w 2555916"/>
              <a:gd name="T11" fmla="*/ 1052980 h 2994042"/>
              <a:gd name="T12" fmla="*/ 1626235 w 2555916"/>
              <a:gd name="T13" fmla="*/ 1399714 h 2994042"/>
              <a:gd name="T14" fmla="*/ 1265554 w 2555916"/>
              <a:gd name="T15" fmla="*/ 1881896 h 2994042"/>
              <a:gd name="T16" fmla="*/ 1041715 w 2555916"/>
              <a:gd name="T17" fmla="*/ 1870067 h 2994042"/>
              <a:gd name="T18" fmla="*/ 962333 w 2555916"/>
              <a:gd name="T19" fmla="*/ 1838757 h 2994042"/>
              <a:gd name="T20" fmla="*/ 647343 w 2555916"/>
              <a:gd name="T21" fmla="*/ 1874938 h 2994042"/>
              <a:gd name="T22" fmla="*/ 423965 w 2555916"/>
              <a:gd name="T23" fmla="*/ 1878649 h 2994042"/>
              <a:gd name="T24" fmla="*/ 45054 w 2555916"/>
              <a:gd name="T25" fmla="*/ 1323641 h 2994042"/>
              <a:gd name="T26" fmla="*/ 48977 w 2555916"/>
              <a:gd name="T27" fmla="*/ 752399 h 2994042"/>
              <a:gd name="T28" fmla="*/ 345045 w 2555916"/>
              <a:gd name="T29" fmla="*/ 476403 h 2994042"/>
              <a:gd name="T30" fmla="*/ 475097 w 2555916"/>
              <a:gd name="T31" fmla="*/ 450608 h 2994042"/>
              <a:gd name="T32" fmla="*/ 1173725 w 2555916"/>
              <a:gd name="T33" fmla="*/ 0 h 2994042"/>
              <a:gd name="T34" fmla="*/ 784636 w 2555916"/>
              <a:gd name="T35" fmla="*/ 465642 h 2994042"/>
              <a:gd name="T36" fmla="*/ 1173725 w 2555916"/>
              <a:gd name="T37" fmla="*/ 0 h 29940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55916" h="2994042">
                <a:moveTo>
                  <a:pt x="746699" y="708210"/>
                </a:moveTo>
                <a:cubicBezTo>
                  <a:pt x="938009" y="701546"/>
                  <a:pt x="1079795" y="778641"/>
                  <a:pt x="1079795" y="778641"/>
                </a:cubicBezTo>
                <a:cubicBezTo>
                  <a:pt x="1299219" y="874874"/>
                  <a:pt x="1452997" y="819832"/>
                  <a:pt x="1452997" y="819832"/>
                </a:cubicBezTo>
                <a:cubicBezTo>
                  <a:pt x="1509212" y="792858"/>
                  <a:pt x="1681487" y="741825"/>
                  <a:pt x="1681487" y="741825"/>
                </a:cubicBezTo>
                <a:cubicBezTo>
                  <a:pt x="2198673" y="590550"/>
                  <a:pt x="2468147" y="1012662"/>
                  <a:pt x="2468147" y="1012662"/>
                </a:cubicBezTo>
                <a:cubicBezTo>
                  <a:pt x="2076449" y="1214240"/>
                  <a:pt x="2135929" y="1654943"/>
                  <a:pt x="2135929" y="1654943"/>
                </a:cubicBezTo>
                <a:cubicBezTo>
                  <a:pt x="2198673" y="2086532"/>
                  <a:pt x="2555916" y="2199897"/>
                  <a:pt x="2555916" y="2199897"/>
                </a:cubicBezTo>
                <a:cubicBezTo>
                  <a:pt x="2286443" y="2823587"/>
                  <a:pt x="1989042" y="2957730"/>
                  <a:pt x="1989042" y="2957730"/>
                </a:cubicBezTo>
                <a:cubicBezTo>
                  <a:pt x="1814954" y="3044849"/>
                  <a:pt x="1637240" y="2939139"/>
                  <a:pt x="1637240" y="2939139"/>
                </a:cubicBezTo>
                <a:cubicBezTo>
                  <a:pt x="1612940" y="2920913"/>
                  <a:pt x="1512477" y="2889929"/>
                  <a:pt x="1512477" y="2889929"/>
                </a:cubicBezTo>
                <a:cubicBezTo>
                  <a:pt x="1206735" y="2812651"/>
                  <a:pt x="1017414" y="2946794"/>
                  <a:pt x="1017414" y="2946794"/>
                </a:cubicBezTo>
                <a:cubicBezTo>
                  <a:pt x="819751" y="3049588"/>
                  <a:pt x="666336" y="2952626"/>
                  <a:pt x="666336" y="2952626"/>
                </a:cubicBezTo>
                <a:cubicBezTo>
                  <a:pt x="284068" y="2773284"/>
                  <a:pt x="70811" y="2080335"/>
                  <a:pt x="70811" y="2080335"/>
                </a:cubicBezTo>
                <a:cubicBezTo>
                  <a:pt x="-92034" y="1522623"/>
                  <a:pt x="76976" y="1182527"/>
                  <a:pt x="76976" y="1182527"/>
                </a:cubicBezTo>
                <a:cubicBezTo>
                  <a:pt x="246349" y="826758"/>
                  <a:pt x="542299" y="748751"/>
                  <a:pt x="542299" y="748751"/>
                </a:cubicBezTo>
                <a:cubicBezTo>
                  <a:pt x="613657" y="721959"/>
                  <a:pt x="682929" y="710431"/>
                  <a:pt x="746699" y="708210"/>
                </a:cubicBezTo>
                <a:close/>
                <a:moveTo>
                  <a:pt x="1844717" y="0"/>
                </a:moveTo>
                <a:cubicBezTo>
                  <a:pt x="1844717" y="719082"/>
                  <a:pt x="1233195" y="731838"/>
                  <a:pt x="1233195" y="731838"/>
                </a:cubicBezTo>
                <a:cubicBezTo>
                  <a:pt x="1195429" y="98769"/>
                  <a:pt x="1844717" y="0"/>
                  <a:pt x="1844717"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50" name="KSO_Shape"/>
          <p:cNvSpPr>
            <a:spLocks/>
          </p:cNvSpPr>
          <p:nvPr/>
        </p:nvSpPr>
        <p:spPr bwMode="auto">
          <a:xfrm>
            <a:off x="9578420" y="2512821"/>
            <a:ext cx="235696" cy="271436"/>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1" name="KSO_Shape"/>
          <p:cNvSpPr>
            <a:spLocks/>
          </p:cNvSpPr>
          <p:nvPr/>
        </p:nvSpPr>
        <p:spPr bwMode="auto">
          <a:xfrm>
            <a:off x="8750821" y="2560517"/>
            <a:ext cx="182314" cy="271436"/>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5"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52" name="KSO_Shape"/>
          <p:cNvSpPr>
            <a:spLocks/>
          </p:cNvSpPr>
          <p:nvPr/>
        </p:nvSpPr>
        <p:spPr bwMode="auto">
          <a:xfrm rot="10800000" flipV="1">
            <a:off x="10443717" y="3334422"/>
            <a:ext cx="271436" cy="226197"/>
          </a:xfrm>
          <a:custGeom>
            <a:avLst/>
            <a:gdLst>
              <a:gd name="T0" fmla="*/ 2003 w 2040"/>
              <a:gd name="T1" fmla="*/ 849 h 1697"/>
              <a:gd name="T2" fmla="*/ 2034 w 2040"/>
              <a:gd name="T3" fmla="*/ 526 h 1697"/>
              <a:gd name="T4" fmla="*/ 1715 w 2040"/>
              <a:gd name="T5" fmla="*/ 783 h 1697"/>
              <a:gd name="T6" fmla="*/ 1457 w 2040"/>
              <a:gd name="T7" fmla="*/ 757 h 1697"/>
              <a:gd name="T8" fmla="*/ 1042 w 2040"/>
              <a:gd name="T9" fmla="*/ 754 h 1697"/>
              <a:gd name="T10" fmla="*/ 1064 w 2040"/>
              <a:gd name="T11" fmla="*/ 684 h 1697"/>
              <a:gd name="T12" fmla="*/ 1091 w 2040"/>
              <a:gd name="T13" fmla="*/ 600 h 1697"/>
              <a:gd name="T14" fmla="*/ 1142 w 2040"/>
              <a:gd name="T15" fmla="*/ 457 h 1697"/>
              <a:gd name="T16" fmla="*/ 1160 w 2040"/>
              <a:gd name="T17" fmla="*/ 426 h 1697"/>
              <a:gd name="T18" fmla="*/ 1293 w 2040"/>
              <a:gd name="T19" fmla="*/ 323 h 1697"/>
              <a:gd name="T20" fmla="*/ 1307 w 2040"/>
              <a:gd name="T21" fmla="*/ 178 h 1697"/>
              <a:gd name="T22" fmla="*/ 1396 w 2040"/>
              <a:gd name="T23" fmla="*/ 44 h 1697"/>
              <a:gd name="T24" fmla="*/ 1471 w 2040"/>
              <a:gd name="T25" fmla="*/ 26 h 1697"/>
              <a:gd name="T26" fmla="*/ 1469 w 2040"/>
              <a:gd name="T27" fmla="*/ 8 h 1697"/>
              <a:gd name="T28" fmla="*/ 1373 w 2040"/>
              <a:gd name="T29" fmla="*/ 0 h 1697"/>
              <a:gd name="T30" fmla="*/ 1281 w 2040"/>
              <a:gd name="T31" fmla="*/ 17 h 1697"/>
              <a:gd name="T32" fmla="*/ 1012 w 2040"/>
              <a:gd name="T33" fmla="*/ 228 h 1697"/>
              <a:gd name="T34" fmla="*/ 926 w 2040"/>
              <a:gd name="T35" fmla="*/ 284 h 1697"/>
              <a:gd name="T36" fmla="*/ 1008 w 2040"/>
              <a:gd name="T37" fmla="*/ 312 h 1697"/>
              <a:gd name="T38" fmla="*/ 842 w 2040"/>
              <a:gd name="T39" fmla="*/ 496 h 1697"/>
              <a:gd name="T40" fmla="*/ 695 w 2040"/>
              <a:gd name="T41" fmla="*/ 508 h 1697"/>
              <a:gd name="T42" fmla="*/ 759 w 2040"/>
              <a:gd name="T43" fmla="*/ 564 h 1697"/>
              <a:gd name="T44" fmla="*/ 605 w 2040"/>
              <a:gd name="T45" fmla="*/ 754 h 1697"/>
              <a:gd name="T46" fmla="*/ 308 w 2040"/>
              <a:gd name="T47" fmla="*/ 755 h 1697"/>
              <a:gd name="T48" fmla="*/ 21 w 2040"/>
              <a:gd name="T49" fmla="*/ 820 h 1697"/>
              <a:gd name="T50" fmla="*/ 86 w 2040"/>
              <a:gd name="T51" fmla="*/ 910 h 1697"/>
              <a:gd name="T52" fmla="*/ 367 w 2040"/>
              <a:gd name="T53" fmla="*/ 947 h 1697"/>
              <a:gd name="T54" fmla="*/ 613 w 2040"/>
              <a:gd name="T55" fmla="*/ 956 h 1697"/>
              <a:gd name="T56" fmla="*/ 722 w 2040"/>
              <a:gd name="T57" fmla="*/ 1142 h 1697"/>
              <a:gd name="T58" fmla="*/ 722 w 2040"/>
              <a:gd name="T59" fmla="*/ 1224 h 1697"/>
              <a:gd name="T60" fmla="*/ 877 w 2040"/>
              <a:gd name="T61" fmla="*/ 1242 h 1697"/>
              <a:gd name="T62" fmla="*/ 996 w 2040"/>
              <a:gd name="T63" fmla="*/ 1396 h 1697"/>
              <a:gd name="T64" fmla="*/ 932 w 2040"/>
              <a:gd name="T65" fmla="*/ 1452 h 1697"/>
              <a:gd name="T66" fmla="*/ 1077 w 2040"/>
              <a:gd name="T67" fmla="*/ 1466 h 1697"/>
              <a:gd name="T68" fmla="*/ 1304 w 2040"/>
              <a:gd name="T69" fmla="*/ 1687 h 1697"/>
              <a:gd name="T70" fmla="*/ 1395 w 2040"/>
              <a:gd name="T71" fmla="*/ 1696 h 1697"/>
              <a:gd name="T72" fmla="*/ 1492 w 2040"/>
              <a:gd name="T73" fmla="*/ 1682 h 1697"/>
              <a:gd name="T74" fmla="*/ 1442 w 2040"/>
              <a:gd name="T75" fmla="*/ 1666 h 1697"/>
              <a:gd name="T76" fmla="*/ 1382 w 2040"/>
              <a:gd name="T77" fmla="*/ 1637 h 1697"/>
              <a:gd name="T78" fmla="*/ 1291 w 2040"/>
              <a:gd name="T79" fmla="*/ 1496 h 1697"/>
              <a:gd name="T80" fmla="*/ 1205 w 2040"/>
              <a:gd name="T81" fmla="*/ 1352 h 1697"/>
              <a:gd name="T82" fmla="*/ 1226 w 2040"/>
              <a:gd name="T83" fmla="*/ 1273 h 1697"/>
              <a:gd name="T84" fmla="*/ 1123 w 2040"/>
              <a:gd name="T85" fmla="*/ 1207 h 1697"/>
              <a:gd name="T86" fmla="*/ 1083 w 2040"/>
              <a:gd name="T87" fmla="*/ 1081 h 1697"/>
              <a:gd name="T88" fmla="*/ 1056 w 2040"/>
              <a:gd name="T89" fmla="*/ 997 h 1697"/>
              <a:gd name="T90" fmla="*/ 1393 w 2040"/>
              <a:gd name="T91" fmla="*/ 946 h 1697"/>
              <a:gd name="T92" fmla="*/ 1666 w 2040"/>
              <a:gd name="T93" fmla="*/ 927 h 1697"/>
              <a:gd name="T94" fmla="*/ 1955 w 2040"/>
              <a:gd name="T95" fmla="*/ 1172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3" name="KSO_Shape"/>
          <p:cNvSpPr/>
          <p:nvPr/>
        </p:nvSpPr>
        <p:spPr>
          <a:xfrm>
            <a:off x="9189831" y="4098711"/>
            <a:ext cx="268269" cy="27143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54" name="KSO_Shape"/>
          <p:cNvSpPr>
            <a:spLocks/>
          </p:cNvSpPr>
          <p:nvPr/>
        </p:nvSpPr>
        <p:spPr bwMode="auto">
          <a:xfrm>
            <a:off x="10729288" y="2141080"/>
            <a:ext cx="258316" cy="271436"/>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5" name="KSO_Shape"/>
          <p:cNvSpPr>
            <a:spLocks/>
          </p:cNvSpPr>
          <p:nvPr/>
        </p:nvSpPr>
        <p:spPr bwMode="auto">
          <a:xfrm>
            <a:off x="8133053" y="2657947"/>
            <a:ext cx="271435" cy="1678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779F08"/>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6" name="KSO_Shape"/>
          <p:cNvSpPr/>
          <p:nvPr/>
        </p:nvSpPr>
        <p:spPr>
          <a:xfrm>
            <a:off x="11096503" y="2150788"/>
            <a:ext cx="225292" cy="27143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57" name="KSO_Shape"/>
          <p:cNvSpPr/>
          <p:nvPr/>
        </p:nvSpPr>
        <p:spPr>
          <a:xfrm>
            <a:off x="10753427" y="2556041"/>
            <a:ext cx="150194" cy="271436"/>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58" name="KSO_Shape"/>
          <p:cNvSpPr>
            <a:spLocks/>
          </p:cNvSpPr>
          <p:nvPr/>
        </p:nvSpPr>
        <p:spPr bwMode="auto">
          <a:xfrm>
            <a:off x="10007229" y="3720806"/>
            <a:ext cx="271435" cy="96812"/>
          </a:xfrm>
          <a:custGeom>
            <a:avLst/>
            <a:gdLst>
              <a:gd name="T0" fmla="*/ 2147483646 w 410"/>
              <a:gd name="T1" fmla="*/ 2147483646 h 146"/>
              <a:gd name="T2" fmla="*/ 2147483646 w 410"/>
              <a:gd name="T3" fmla="*/ 2147483646 h 146"/>
              <a:gd name="T4" fmla="*/ 2147483646 w 410"/>
              <a:gd name="T5" fmla="*/ 2147483646 h 146"/>
              <a:gd name="T6" fmla="*/ 2147483646 w 410"/>
              <a:gd name="T7" fmla="*/ 2147483646 h 146"/>
              <a:gd name="T8" fmla="*/ 2147483646 w 410"/>
              <a:gd name="T9" fmla="*/ 2147483646 h 146"/>
              <a:gd name="T10" fmla="*/ 2147483646 w 410"/>
              <a:gd name="T11" fmla="*/ 2147483646 h 146"/>
              <a:gd name="T12" fmla="*/ 2147483646 w 410"/>
              <a:gd name="T13" fmla="*/ 2147483646 h 146"/>
              <a:gd name="T14" fmla="*/ 2147483646 w 410"/>
              <a:gd name="T15" fmla="*/ 0 h 146"/>
              <a:gd name="T16" fmla="*/ 2147483646 w 410"/>
              <a:gd name="T17" fmla="*/ 2147483646 h 146"/>
              <a:gd name="T18" fmla="*/ 2147483646 w 410"/>
              <a:gd name="T19" fmla="*/ 2147483646 h 146"/>
              <a:gd name="T20" fmla="*/ 2147483646 w 410"/>
              <a:gd name="T21" fmla="*/ 2147483646 h 146"/>
              <a:gd name="T22" fmla="*/ 2147483646 w 410"/>
              <a:gd name="T23" fmla="*/ 2147483646 h 146"/>
              <a:gd name="T24" fmla="*/ 2147483646 w 410"/>
              <a:gd name="T25" fmla="*/ 2147483646 h 146"/>
              <a:gd name="T26" fmla="*/ 2147483646 w 410"/>
              <a:gd name="T27" fmla="*/ 2147483646 h 146"/>
              <a:gd name="T28" fmla="*/ 2147483646 w 410"/>
              <a:gd name="T29" fmla="*/ 2147483646 h 146"/>
              <a:gd name="T30" fmla="*/ 2147483646 w 410"/>
              <a:gd name="T31" fmla="*/ 2147483646 h 146"/>
              <a:gd name="T32" fmla="*/ 2147483646 w 410"/>
              <a:gd name="T33" fmla="*/ 2147483646 h 146"/>
              <a:gd name="T34" fmla="*/ 2147483646 w 410"/>
              <a:gd name="T35" fmla="*/ 2147483646 h 146"/>
              <a:gd name="T36" fmla="*/ 2147483646 w 410"/>
              <a:gd name="T37" fmla="*/ 2147483646 h 146"/>
              <a:gd name="T38" fmla="*/ 2147483646 w 410"/>
              <a:gd name="T39" fmla="*/ 2147483646 h 146"/>
              <a:gd name="T40" fmla="*/ 2147483646 w 410"/>
              <a:gd name="T41" fmla="*/ 2147483646 h 146"/>
              <a:gd name="T42" fmla="*/ 2147483646 w 410"/>
              <a:gd name="T43" fmla="*/ 2147483646 h 146"/>
              <a:gd name="T44" fmla="*/ 2147483646 w 410"/>
              <a:gd name="T45" fmla="*/ 2147483646 h 146"/>
              <a:gd name="T46" fmla="*/ 2147483646 w 410"/>
              <a:gd name="T47" fmla="*/ 2147483646 h 146"/>
              <a:gd name="T48" fmla="*/ 2147483646 w 410"/>
              <a:gd name="T49" fmla="*/ 2147483646 h 146"/>
              <a:gd name="T50" fmla="*/ 2147483646 w 410"/>
              <a:gd name="T51" fmla="*/ 2147483646 h 146"/>
              <a:gd name="T52" fmla="*/ 2147483646 w 410"/>
              <a:gd name="T53" fmla="*/ 2147483646 h 146"/>
              <a:gd name="T54" fmla="*/ 2147483646 w 410"/>
              <a:gd name="T55" fmla="*/ 2147483646 h 146"/>
              <a:gd name="T56" fmla="*/ 2147483646 w 410"/>
              <a:gd name="T57" fmla="*/ 2147483646 h 146"/>
              <a:gd name="T58" fmla="*/ 2147483646 w 410"/>
              <a:gd name="T59" fmla="*/ 2147483646 h 146"/>
              <a:gd name="T60" fmla="*/ 2147483646 w 410"/>
              <a:gd name="T61" fmla="*/ 2147483646 h 146"/>
              <a:gd name="T62" fmla="*/ 2147483646 w 410"/>
              <a:gd name="T63" fmla="*/ 2147483646 h 146"/>
              <a:gd name="T64" fmla="*/ 2147483646 w 410"/>
              <a:gd name="T65" fmla="*/ 2147483646 h 146"/>
              <a:gd name="T66" fmla="*/ 2147483646 w 410"/>
              <a:gd name="T67" fmla="*/ 2147483646 h 146"/>
              <a:gd name="T68" fmla="*/ 2147483646 w 410"/>
              <a:gd name="T69" fmla="*/ 2147483646 h 146"/>
              <a:gd name="T70" fmla="*/ 2147483646 w 410"/>
              <a:gd name="T71" fmla="*/ 2147483646 h 146"/>
              <a:gd name="T72" fmla="*/ 2147483646 w 410"/>
              <a:gd name="T73" fmla="*/ 2147483646 h 146"/>
              <a:gd name="T74" fmla="*/ 2147483646 w 410"/>
              <a:gd name="T75" fmla="*/ 2147483646 h 146"/>
              <a:gd name="T76" fmla="*/ 2147483646 w 410"/>
              <a:gd name="T77" fmla="*/ 2147483646 h 146"/>
              <a:gd name="T78" fmla="*/ 2147483646 w 410"/>
              <a:gd name="T79" fmla="*/ 2147483646 h 146"/>
              <a:gd name="T80" fmla="*/ 2147483646 w 410"/>
              <a:gd name="T81" fmla="*/ 2147483646 h 146"/>
              <a:gd name="T82" fmla="*/ 2147483646 w 410"/>
              <a:gd name="T83" fmla="*/ 2147483646 h 146"/>
              <a:gd name="T84" fmla="*/ 2147483646 w 410"/>
              <a:gd name="T85" fmla="*/ 2147483646 h 146"/>
              <a:gd name="T86" fmla="*/ 2147483646 w 410"/>
              <a:gd name="T87" fmla="*/ 2147483646 h 146"/>
              <a:gd name="T88" fmla="*/ 2147483646 w 410"/>
              <a:gd name="T89" fmla="*/ 2147483646 h 146"/>
              <a:gd name="T90" fmla="*/ 2147483646 w 410"/>
              <a:gd name="T91" fmla="*/ 2147483646 h 146"/>
              <a:gd name="T92" fmla="*/ 2147483646 w 410"/>
              <a:gd name="T93" fmla="*/ 2147483646 h 146"/>
              <a:gd name="T94" fmla="*/ 0 w 410"/>
              <a:gd name="T95" fmla="*/ 2147483646 h 146"/>
              <a:gd name="T96" fmla="*/ 2147483646 w 410"/>
              <a:gd name="T97" fmla="*/ 2147483646 h 146"/>
              <a:gd name="T98" fmla="*/ 2147483646 w 410"/>
              <a:gd name="T99" fmla="*/ 2147483646 h 146"/>
              <a:gd name="T100" fmla="*/ 2147483646 w 410"/>
              <a:gd name="T101" fmla="*/ 2147483646 h 146"/>
              <a:gd name="T102" fmla="*/ 2147483646 w 410"/>
              <a:gd name="T103" fmla="*/ 2147483646 h 146"/>
              <a:gd name="T104" fmla="*/ 2147483646 w 410"/>
              <a:gd name="T105" fmla="*/ 2147483646 h 146"/>
              <a:gd name="T106" fmla="*/ 2147483646 w 410"/>
              <a:gd name="T107" fmla="*/ 2147483646 h 146"/>
              <a:gd name="T108" fmla="*/ 2147483646 w 410"/>
              <a:gd name="T109" fmla="*/ 2147483646 h 146"/>
              <a:gd name="T110" fmla="*/ 2147483646 w 410"/>
              <a:gd name="T111" fmla="*/ 2147483646 h 146"/>
              <a:gd name="T112" fmla="*/ 2147483646 w 410"/>
              <a:gd name="T113" fmla="*/ 2147483646 h 146"/>
              <a:gd name="T114" fmla="*/ 2147483646 w 410"/>
              <a:gd name="T115" fmla="*/ 2147483646 h 146"/>
              <a:gd name="T116" fmla="*/ 2147483646 w 410"/>
              <a:gd name="T117" fmla="*/ 2147483646 h 146"/>
              <a:gd name="T118" fmla="*/ 2147483646 w 410"/>
              <a:gd name="T119" fmla="*/ 2147483646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 h="146">
                <a:moveTo>
                  <a:pt x="0" y="0"/>
                </a:moveTo>
                <a:cubicBezTo>
                  <a:pt x="0" y="84"/>
                  <a:pt x="0" y="84"/>
                  <a:pt x="0" y="84"/>
                </a:cubicBezTo>
                <a:cubicBezTo>
                  <a:pt x="91" y="84"/>
                  <a:pt x="91" y="84"/>
                  <a:pt x="91" y="84"/>
                </a:cubicBezTo>
                <a:cubicBezTo>
                  <a:pt x="91" y="0"/>
                  <a:pt x="91" y="0"/>
                  <a:pt x="91" y="0"/>
                </a:cubicBezTo>
                <a:lnTo>
                  <a:pt x="0" y="0"/>
                </a:lnTo>
                <a:close/>
                <a:moveTo>
                  <a:pt x="35" y="47"/>
                </a:moveTo>
                <a:cubicBezTo>
                  <a:pt x="35" y="50"/>
                  <a:pt x="33" y="52"/>
                  <a:pt x="30" y="52"/>
                </a:cubicBezTo>
                <a:cubicBezTo>
                  <a:pt x="20" y="52"/>
                  <a:pt x="20" y="52"/>
                  <a:pt x="20" y="52"/>
                </a:cubicBezTo>
                <a:cubicBezTo>
                  <a:pt x="17" y="52"/>
                  <a:pt x="14" y="50"/>
                  <a:pt x="14" y="47"/>
                </a:cubicBezTo>
                <a:cubicBezTo>
                  <a:pt x="14" y="37"/>
                  <a:pt x="14" y="37"/>
                  <a:pt x="14" y="37"/>
                </a:cubicBezTo>
                <a:cubicBezTo>
                  <a:pt x="14" y="34"/>
                  <a:pt x="17" y="31"/>
                  <a:pt x="20" y="31"/>
                </a:cubicBezTo>
                <a:cubicBezTo>
                  <a:pt x="30" y="31"/>
                  <a:pt x="30" y="31"/>
                  <a:pt x="30" y="31"/>
                </a:cubicBezTo>
                <a:cubicBezTo>
                  <a:pt x="33" y="31"/>
                  <a:pt x="35" y="34"/>
                  <a:pt x="35" y="37"/>
                </a:cubicBezTo>
                <a:lnTo>
                  <a:pt x="35" y="47"/>
                </a:lnTo>
                <a:close/>
                <a:moveTo>
                  <a:pt x="75" y="66"/>
                </a:moveTo>
                <a:cubicBezTo>
                  <a:pt x="75" y="70"/>
                  <a:pt x="72" y="72"/>
                  <a:pt x="69" y="72"/>
                </a:cubicBezTo>
                <a:cubicBezTo>
                  <a:pt x="58" y="72"/>
                  <a:pt x="58" y="72"/>
                  <a:pt x="58" y="72"/>
                </a:cubicBezTo>
                <a:cubicBezTo>
                  <a:pt x="55" y="72"/>
                  <a:pt x="52" y="70"/>
                  <a:pt x="52" y="66"/>
                </a:cubicBezTo>
                <a:cubicBezTo>
                  <a:pt x="52" y="17"/>
                  <a:pt x="52" y="17"/>
                  <a:pt x="52" y="17"/>
                </a:cubicBezTo>
                <a:cubicBezTo>
                  <a:pt x="52" y="14"/>
                  <a:pt x="55" y="11"/>
                  <a:pt x="58" y="11"/>
                </a:cubicBezTo>
                <a:cubicBezTo>
                  <a:pt x="69" y="11"/>
                  <a:pt x="69" y="11"/>
                  <a:pt x="69" y="11"/>
                </a:cubicBezTo>
                <a:cubicBezTo>
                  <a:pt x="72" y="11"/>
                  <a:pt x="75" y="14"/>
                  <a:pt x="75" y="17"/>
                </a:cubicBezTo>
                <a:lnTo>
                  <a:pt x="75" y="66"/>
                </a:lnTo>
                <a:close/>
                <a:moveTo>
                  <a:pt x="244" y="0"/>
                </a:moveTo>
                <a:cubicBezTo>
                  <a:pt x="155" y="0"/>
                  <a:pt x="113" y="0"/>
                  <a:pt x="103" y="0"/>
                </a:cubicBezTo>
                <a:cubicBezTo>
                  <a:pt x="103" y="84"/>
                  <a:pt x="103" y="84"/>
                  <a:pt x="103" y="84"/>
                </a:cubicBezTo>
                <a:cubicBezTo>
                  <a:pt x="409" y="84"/>
                  <a:pt x="409" y="84"/>
                  <a:pt x="409" y="84"/>
                </a:cubicBezTo>
                <a:cubicBezTo>
                  <a:pt x="406" y="61"/>
                  <a:pt x="336" y="0"/>
                  <a:pt x="244" y="0"/>
                </a:cubicBezTo>
                <a:close/>
                <a:moveTo>
                  <a:pt x="139" y="47"/>
                </a:moveTo>
                <a:cubicBezTo>
                  <a:pt x="139" y="50"/>
                  <a:pt x="136" y="52"/>
                  <a:pt x="133" y="52"/>
                </a:cubicBezTo>
                <a:cubicBezTo>
                  <a:pt x="123" y="52"/>
                  <a:pt x="123" y="52"/>
                  <a:pt x="123" y="52"/>
                </a:cubicBezTo>
                <a:cubicBezTo>
                  <a:pt x="120" y="52"/>
                  <a:pt x="118" y="50"/>
                  <a:pt x="118" y="47"/>
                </a:cubicBezTo>
                <a:cubicBezTo>
                  <a:pt x="118" y="37"/>
                  <a:pt x="118" y="37"/>
                  <a:pt x="118" y="37"/>
                </a:cubicBezTo>
                <a:cubicBezTo>
                  <a:pt x="118" y="34"/>
                  <a:pt x="120" y="31"/>
                  <a:pt x="123" y="31"/>
                </a:cubicBezTo>
                <a:cubicBezTo>
                  <a:pt x="133" y="31"/>
                  <a:pt x="133" y="31"/>
                  <a:pt x="133" y="31"/>
                </a:cubicBezTo>
                <a:cubicBezTo>
                  <a:pt x="136" y="31"/>
                  <a:pt x="139" y="34"/>
                  <a:pt x="139" y="37"/>
                </a:cubicBezTo>
                <a:lnTo>
                  <a:pt x="139" y="47"/>
                </a:lnTo>
                <a:close/>
                <a:moveTo>
                  <a:pt x="175" y="47"/>
                </a:moveTo>
                <a:cubicBezTo>
                  <a:pt x="175" y="50"/>
                  <a:pt x="173" y="52"/>
                  <a:pt x="170" y="52"/>
                </a:cubicBezTo>
                <a:cubicBezTo>
                  <a:pt x="160" y="52"/>
                  <a:pt x="160" y="52"/>
                  <a:pt x="160" y="52"/>
                </a:cubicBezTo>
                <a:cubicBezTo>
                  <a:pt x="157" y="52"/>
                  <a:pt x="154" y="50"/>
                  <a:pt x="154" y="47"/>
                </a:cubicBezTo>
                <a:cubicBezTo>
                  <a:pt x="154" y="37"/>
                  <a:pt x="154" y="37"/>
                  <a:pt x="154" y="37"/>
                </a:cubicBezTo>
                <a:cubicBezTo>
                  <a:pt x="154" y="34"/>
                  <a:pt x="157" y="31"/>
                  <a:pt x="160" y="31"/>
                </a:cubicBezTo>
                <a:cubicBezTo>
                  <a:pt x="170" y="31"/>
                  <a:pt x="170" y="31"/>
                  <a:pt x="170" y="31"/>
                </a:cubicBezTo>
                <a:cubicBezTo>
                  <a:pt x="173" y="31"/>
                  <a:pt x="175" y="34"/>
                  <a:pt x="175" y="37"/>
                </a:cubicBezTo>
                <a:lnTo>
                  <a:pt x="175" y="47"/>
                </a:lnTo>
                <a:close/>
                <a:moveTo>
                  <a:pt x="212" y="47"/>
                </a:moveTo>
                <a:cubicBezTo>
                  <a:pt x="212" y="50"/>
                  <a:pt x="210" y="52"/>
                  <a:pt x="206" y="52"/>
                </a:cubicBezTo>
                <a:cubicBezTo>
                  <a:pt x="197" y="52"/>
                  <a:pt x="197" y="52"/>
                  <a:pt x="197" y="52"/>
                </a:cubicBezTo>
                <a:cubicBezTo>
                  <a:pt x="194" y="52"/>
                  <a:pt x="191" y="50"/>
                  <a:pt x="191" y="47"/>
                </a:cubicBezTo>
                <a:cubicBezTo>
                  <a:pt x="191" y="37"/>
                  <a:pt x="191" y="37"/>
                  <a:pt x="191" y="37"/>
                </a:cubicBezTo>
                <a:cubicBezTo>
                  <a:pt x="191" y="34"/>
                  <a:pt x="194" y="31"/>
                  <a:pt x="197" y="31"/>
                </a:cubicBezTo>
                <a:cubicBezTo>
                  <a:pt x="206" y="31"/>
                  <a:pt x="206" y="31"/>
                  <a:pt x="206" y="31"/>
                </a:cubicBezTo>
                <a:cubicBezTo>
                  <a:pt x="210" y="31"/>
                  <a:pt x="212" y="34"/>
                  <a:pt x="212" y="37"/>
                </a:cubicBezTo>
                <a:lnTo>
                  <a:pt x="212" y="47"/>
                </a:lnTo>
                <a:close/>
                <a:moveTo>
                  <a:pt x="252" y="66"/>
                </a:moveTo>
                <a:cubicBezTo>
                  <a:pt x="252" y="70"/>
                  <a:pt x="249" y="72"/>
                  <a:pt x="246" y="72"/>
                </a:cubicBezTo>
                <a:cubicBezTo>
                  <a:pt x="235" y="72"/>
                  <a:pt x="235" y="72"/>
                  <a:pt x="235" y="72"/>
                </a:cubicBezTo>
                <a:cubicBezTo>
                  <a:pt x="231" y="72"/>
                  <a:pt x="229" y="70"/>
                  <a:pt x="229" y="66"/>
                </a:cubicBezTo>
                <a:cubicBezTo>
                  <a:pt x="229" y="17"/>
                  <a:pt x="229" y="17"/>
                  <a:pt x="229" y="17"/>
                </a:cubicBezTo>
                <a:cubicBezTo>
                  <a:pt x="229" y="14"/>
                  <a:pt x="231" y="11"/>
                  <a:pt x="235" y="11"/>
                </a:cubicBezTo>
                <a:cubicBezTo>
                  <a:pt x="246" y="11"/>
                  <a:pt x="246" y="11"/>
                  <a:pt x="246" y="11"/>
                </a:cubicBezTo>
                <a:cubicBezTo>
                  <a:pt x="249" y="11"/>
                  <a:pt x="252" y="14"/>
                  <a:pt x="252" y="17"/>
                </a:cubicBezTo>
                <a:lnTo>
                  <a:pt x="252" y="66"/>
                </a:lnTo>
                <a:close/>
                <a:moveTo>
                  <a:pt x="336" y="63"/>
                </a:moveTo>
                <a:cubicBezTo>
                  <a:pt x="301" y="63"/>
                  <a:pt x="276" y="52"/>
                  <a:pt x="276" y="21"/>
                </a:cubicBezTo>
                <a:cubicBezTo>
                  <a:pt x="276" y="19"/>
                  <a:pt x="276" y="16"/>
                  <a:pt x="276" y="13"/>
                </a:cubicBezTo>
                <a:cubicBezTo>
                  <a:pt x="325" y="20"/>
                  <a:pt x="363" y="44"/>
                  <a:pt x="383" y="63"/>
                </a:cubicBezTo>
                <a:lnTo>
                  <a:pt x="336" y="63"/>
                </a:lnTo>
                <a:close/>
                <a:moveTo>
                  <a:pt x="410" y="130"/>
                </a:moveTo>
                <a:cubicBezTo>
                  <a:pt x="410" y="138"/>
                  <a:pt x="410" y="138"/>
                  <a:pt x="410" y="138"/>
                </a:cubicBezTo>
                <a:cubicBezTo>
                  <a:pt x="410" y="138"/>
                  <a:pt x="410" y="138"/>
                  <a:pt x="410" y="138"/>
                </a:cubicBezTo>
                <a:cubicBezTo>
                  <a:pt x="410" y="146"/>
                  <a:pt x="410" y="146"/>
                  <a:pt x="410" y="146"/>
                </a:cubicBezTo>
                <a:cubicBezTo>
                  <a:pt x="398" y="146"/>
                  <a:pt x="398" y="146"/>
                  <a:pt x="398" y="146"/>
                </a:cubicBezTo>
                <a:cubicBezTo>
                  <a:pt x="398" y="138"/>
                  <a:pt x="398" y="138"/>
                  <a:pt x="398" y="138"/>
                </a:cubicBezTo>
                <a:cubicBezTo>
                  <a:pt x="386" y="138"/>
                  <a:pt x="386" y="138"/>
                  <a:pt x="386" y="138"/>
                </a:cubicBezTo>
                <a:cubicBezTo>
                  <a:pt x="386" y="146"/>
                  <a:pt x="386" y="146"/>
                  <a:pt x="386" y="146"/>
                </a:cubicBezTo>
                <a:cubicBezTo>
                  <a:pt x="375" y="146"/>
                  <a:pt x="375" y="146"/>
                  <a:pt x="375" y="146"/>
                </a:cubicBezTo>
                <a:cubicBezTo>
                  <a:pt x="375" y="138"/>
                  <a:pt x="375" y="138"/>
                  <a:pt x="375" y="138"/>
                </a:cubicBezTo>
                <a:cubicBezTo>
                  <a:pt x="363" y="138"/>
                  <a:pt x="363" y="138"/>
                  <a:pt x="363" y="138"/>
                </a:cubicBezTo>
                <a:cubicBezTo>
                  <a:pt x="363" y="146"/>
                  <a:pt x="363" y="146"/>
                  <a:pt x="363" y="146"/>
                </a:cubicBezTo>
                <a:cubicBezTo>
                  <a:pt x="351" y="146"/>
                  <a:pt x="351" y="146"/>
                  <a:pt x="351" y="146"/>
                </a:cubicBezTo>
                <a:cubicBezTo>
                  <a:pt x="351" y="138"/>
                  <a:pt x="351" y="138"/>
                  <a:pt x="351" y="138"/>
                </a:cubicBezTo>
                <a:cubicBezTo>
                  <a:pt x="339" y="138"/>
                  <a:pt x="339" y="138"/>
                  <a:pt x="339" y="138"/>
                </a:cubicBezTo>
                <a:cubicBezTo>
                  <a:pt x="339" y="146"/>
                  <a:pt x="339" y="146"/>
                  <a:pt x="339" y="146"/>
                </a:cubicBezTo>
                <a:cubicBezTo>
                  <a:pt x="328" y="146"/>
                  <a:pt x="328" y="146"/>
                  <a:pt x="328" y="146"/>
                </a:cubicBezTo>
                <a:cubicBezTo>
                  <a:pt x="328" y="138"/>
                  <a:pt x="328" y="138"/>
                  <a:pt x="328" y="138"/>
                </a:cubicBezTo>
                <a:cubicBezTo>
                  <a:pt x="316" y="138"/>
                  <a:pt x="316" y="138"/>
                  <a:pt x="316" y="138"/>
                </a:cubicBezTo>
                <a:cubicBezTo>
                  <a:pt x="316" y="146"/>
                  <a:pt x="316" y="146"/>
                  <a:pt x="316" y="146"/>
                </a:cubicBezTo>
                <a:cubicBezTo>
                  <a:pt x="305" y="146"/>
                  <a:pt x="305" y="146"/>
                  <a:pt x="305" y="146"/>
                </a:cubicBezTo>
                <a:cubicBezTo>
                  <a:pt x="305" y="138"/>
                  <a:pt x="305" y="138"/>
                  <a:pt x="305" y="138"/>
                </a:cubicBezTo>
                <a:cubicBezTo>
                  <a:pt x="293" y="138"/>
                  <a:pt x="293" y="138"/>
                  <a:pt x="293" y="138"/>
                </a:cubicBezTo>
                <a:cubicBezTo>
                  <a:pt x="293" y="146"/>
                  <a:pt x="293" y="146"/>
                  <a:pt x="293" y="146"/>
                </a:cubicBezTo>
                <a:cubicBezTo>
                  <a:pt x="281" y="146"/>
                  <a:pt x="281" y="146"/>
                  <a:pt x="281" y="146"/>
                </a:cubicBezTo>
                <a:cubicBezTo>
                  <a:pt x="281" y="138"/>
                  <a:pt x="281" y="138"/>
                  <a:pt x="281" y="138"/>
                </a:cubicBezTo>
                <a:cubicBezTo>
                  <a:pt x="269" y="138"/>
                  <a:pt x="269" y="138"/>
                  <a:pt x="269" y="138"/>
                </a:cubicBezTo>
                <a:cubicBezTo>
                  <a:pt x="269" y="146"/>
                  <a:pt x="269" y="146"/>
                  <a:pt x="269" y="146"/>
                </a:cubicBezTo>
                <a:cubicBezTo>
                  <a:pt x="258" y="146"/>
                  <a:pt x="258" y="146"/>
                  <a:pt x="258" y="146"/>
                </a:cubicBezTo>
                <a:cubicBezTo>
                  <a:pt x="258" y="138"/>
                  <a:pt x="258" y="138"/>
                  <a:pt x="258" y="138"/>
                </a:cubicBezTo>
                <a:cubicBezTo>
                  <a:pt x="246" y="138"/>
                  <a:pt x="246" y="138"/>
                  <a:pt x="246" y="138"/>
                </a:cubicBezTo>
                <a:cubicBezTo>
                  <a:pt x="246" y="146"/>
                  <a:pt x="246" y="146"/>
                  <a:pt x="246" y="146"/>
                </a:cubicBezTo>
                <a:cubicBezTo>
                  <a:pt x="234" y="146"/>
                  <a:pt x="234" y="146"/>
                  <a:pt x="234" y="146"/>
                </a:cubicBezTo>
                <a:cubicBezTo>
                  <a:pt x="234" y="138"/>
                  <a:pt x="234" y="138"/>
                  <a:pt x="234" y="138"/>
                </a:cubicBezTo>
                <a:cubicBezTo>
                  <a:pt x="222" y="138"/>
                  <a:pt x="222" y="138"/>
                  <a:pt x="222" y="138"/>
                </a:cubicBezTo>
                <a:cubicBezTo>
                  <a:pt x="222" y="146"/>
                  <a:pt x="222" y="146"/>
                  <a:pt x="222" y="146"/>
                </a:cubicBezTo>
                <a:cubicBezTo>
                  <a:pt x="211" y="146"/>
                  <a:pt x="211" y="146"/>
                  <a:pt x="211" y="146"/>
                </a:cubicBezTo>
                <a:cubicBezTo>
                  <a:pt x="211" y="138"/>
                  <a:pt x="211" y="138"/>
                  <a:pt x="211" y="138"/>
                </a:cubicBezTo>
                <a:cubicBezTo>
                  <a:pt x="199" y="138"/>
                  <a:pt x="199" y="138"/>
                  <a:pt x="199" y="138"/>
                </a:cubicBezTo>
                <a:cubicBezTo>
                  <a:pt x="199" y="146"/>
                  <a:pt x="199" y="146"/>
                  <a:pt x="199" y="146"/>
                </a:cubicBezTo>
                <a:cubicBezTo>
                  <a:pt x="188" y="146"/>
                  <a:pt x="188" y="146"/>
                  <a:pt x="188" y="146"/>
                </a:cubicBezTo>
                <a:cubicBezTo>
                  <a:pt x="188" y="138"/>
                  <a:pt x="188" y="138"/>
                  <a:pt x="188" y="138"/>
                </a:cubicBezTo>
                <a:cubicBezTo>
                  <a:pt x="176" y="138"/>
                  <a:pt x="176" y="138"/>
                  <a:pt x="176" y="138"/>
                </a:cubicBezTo>
                <a:cubicBezTo>
                  <a:pt x="176" y="146"/>
                  <a:pt x="176" y="146"/>
                  <a:pt x="176" y="146"/>
                </a:cubicBezTo>
                <a:cubicBezTo>
                  <a:pt x="164" y="146"/>
                  <a:pt x="164" y="146"/>
                  <a:pt x="164" y="146"/>
                </a:cubicBezTo>
                <a:cubicBezTo>
                  <a:pt x="164" y="138"/>
                  <a:pt x="164" y="138"/>
                  <a:pt x="164" y="138"/>
                </a:cubicBezTo>
                <a:cubicBezTo>
                  <a:pt x="152" y="138"/>
                  <a:pt x="152" y="138"/>
                  <a:pt x="152" y="138"/>
                </a:cubicBezTo>
                <a:cubicBezTo>
                  <a:pt x="152" y="146"/>
                  <a:pt x="152" y="146"/>
                  <a:pt x="152" y="146"/>
                </a:cubicBezTo>
                <a:cubicBezTo>
                  <a:pt x="141" y="146"/>
                  <a:pt x="141" y="146"/>
                  <a:pt x="141" y="146"/>
                </a:cubicBezTo>
                <a:cubicBezTo>
                  <a:pt x="141" y="138"/>
                  <a:pt x="141" y="138"/>
                  <a:pt x="141" y="138"/>
                </a:cubicBezTo>
                <a:cubicBezTo>
                  <a:pt x="129" y="138"/>
                  <a:pt x="129" y="138"/>
                  <a:pt x="129" y="138"/>
                </a:cubicBezTo>
                <a:cubicBezTo>
                  <a:pt x="129" y="146"/>
                  <a:pt x="129" y="146"/>
                  <a:pt x="129" y="146"/>
                </a:cubicBezTo>
                <a:cubicBezTo>
                  <a:pt x="117" y="146"/>
                  <a:pt x="117" y="146"/>
                  <a:pt x="117" y="146"/>
                </a:cubicBezTo>
                <a:cubicBezTo>
                  <a:pt x="117" y="138"/>
                  <a:pt x="117" y="138"/>
                  <a:pt x="117" y="138"/>
                </a:cubicBezTo>
                <a:cubicBezTo>
                  <a:pt x="105" y="138"/>
                  <a:pt x="105" y="138"/>
                  <a:pt x="105" y="138"/>
                </a:cubicBezTo>
                <a:cubicBezTo>
                  <a:pt x="105" y="146"/>
                  <a:pt x="105" y="146"/>
                  <a:pt x="105" y="146"/>
                </a:cubicBezTo>
                <a:cubicBezTo>
                  <a:pt x="94" y="146"/>
                  <a:pt x="94" y="146"/>
                  <a:pt x="94" y="146"/>
                </a:cubicBezTo>
                <a:cubicBezTo>
                  <a:pt x="94" y="138"/>
                  <a:pt x="94" y="138"/>
                  <a:pt x="94" y="138"/>
                </a:cubicBezTo>
                <a:cubicBezTo>
                  <a:pt x="82" y="138"/>
                  <a:pt x="82" y="138"/>
                  <a:pt x="82" y="138"/>
                </a:cubicBezTo>
                <a:cubicBezTo>
                  <a:pt x="82" y="146"/>
                  <a:pt x="82" y="146"/>
                  <a:pt x="82" y="146"/>
                </a:cubicBezTo>
                <a:cubicBezTo>
                  <a:pt x="71" y="146"/>
                  <a:pt x="71" y="146"/>
                  <a:pt x="71" y="146"/>
                </a:cubicBezTo>
                <a:cubicBezTo>
                  <a:pt x="71" y="138"/>
                  <a:pt x="71" y="138"/>
                  <a:pt x="71" y="138"/>
                </a:cubicBezTo>
                <a:cubicBezTo>
                  <a:pt x="59" y="138"/>
                  <a:pt x="59" y="138"/>
                  <a:pt x="59" y="138"/>
                </a:cubicBezTo>
                <a:cubicBezTo>
                  <a:pt x="59" y="146"/>
                  <a:pt x="59" y="146"/>
                  <a:pt x="59" y="146"/>
                </a:cubicBezTo>
                <a:cubicBezTo>
                  <a:pt x="47" y="146"/>
                  <a:pt x="47" y="146"/>
                  <a:pt x="47" y="146"/>
                </a:cubicBezTo>
                <a:cubicBezTo>
                  <a:pt x="47" y="138"/>
                  <a:pt x="47" y="138"/>
                  <a:pt x="47" y="138"/>
                </a:cubicBezTo>
                <a:cubicBezTo>
                  <a:pt x="35" y="138"/>
                  <a:pt x="35" y="138"/>
                  <a:pt x="35" y="138"/>
                </a:cubicBezTo>
                <a:cubicBezTo>
                  <a:pt x="35" y="146"/>
                  <a:pt x="35" y="146"/>
                  <a:pt x="35" y="146"/>
                </a:cubicBezTo>
                <a:cubicBezTo>
                  <a:pt x="24" y="146"/>
                  <a:pt x="24" y="146"/>
                  <a:pt x="24" y="146"/>
                </a:cubicBezTo>
                <a:cubicBezTo>
                  <a:pt x="24" y="138"/>
                  <a:pt x="24" y="138"/>
                  <a:pt x="24" y="138"/>
                </a:cubicBezTo>
                <a:cubicBezTo>
                  <a:pt x="12" y="138"/>
                  <a:pt x="12" y="138"/>
                  <a:pt x="12" y="138"/>
                </a:cubicBezTo>
                <a:cubicBezTo>
                  <a:pt x="12" y="146"/>
                  <a:pt x="12" y="146"/>
                  <a:pt x="12" y="146"/>
                </a:cubicBezTo>
                <a:cubicBezTo>
                  <a:pt x="0" y="146"/>
                  <a:pt x="0" y="146"/>
                  <a:pt x="0" y="146"/>
                </a:cubicBezTo>
                <a:cubicBezTo>
                  <a:pt x="0" y="138"/>
                  <a:pt x="0" y="138"/>
                  <a:pt x="0" y="138"/>
                </a:cubicBezTo>
                <a:cubicBezTo>
                  <a:pt x="0" y="138"/>
                  <a:pt x="0" y="138"/>
                  <a:pt x="0" y="138"/>
                </a:cubicBezTo>
                <a:cubicBezTo>
                  <a:pt x="0" y="130"/>
                  <a:pt x="0" y="130"/>
                  <a:pt x="0" y="130"/>
                </a:cubicBezTo>
                <a:lnTo>
                  <a:pt x="410" y="130"/>
                </a:lnTo>
                <a:close/>
                <a:moveTo>
                  <a:pt x="32" y="112"/>
                </a:moveTo>
                <a:cubicBezTo>
                  <a:pt x="33" y="119"/>
                  <a:pt x="39" y="125"/>
                  <a:pt x="46" y="125"/>
                </a:cubicBezTo>
                <a:cubicBezTo>
                  <a:pt x="54" y="125"/>
                  <a:pt x="60" y="119"/>
                  <a:pt x="60" y="112"/>
                </a:cubicBezTo>
                <a:lnTo>
                  <a:pt x="32" y="112"/>
                </a:lnTo>
                <a:close/>
                <a:moveTo>
                  <a:pt x="161" y="112"/>
                </a:moveTo>
                <a:cubicBezTo>
                  <a:pt x="160" y="119"/>
                  <a:pt x="154" y="125"/>
                  <a:pt x="147" y="125"/>
                </a:cubicBezTo>
                <a:cubicBezTo>
                  <a:pt x="140" y="125"/>
                  <a:pt x="134" y="119"/>
                  <a:pt x="133" y="112"/>
                </a:cubicBezTo>
                <a:lnTo>
                  <a:pt x="161" y="112"/>
                </a:lnTo>
                <a:close/>
                <a:moveTo>
                  <a:pt x="296" y="112"/>
                </a:moveTo>
                <a:cubicBezTo>
                  <a:pt x="296" y="119"/>
                  <a:pt x="290" y="125"/>
                  <a:pt x="282" y="125"/>
                </a:cubicBezTo>
                <a:cubicBezTo>
                  <a:pt x="275" y="125"/>
                  <a:pt x="269" y="119"/>
                  <a:pt x="268" y="112"/>
                </a:cubicBezTo>
                <a:lnTo>
                  <a:pt x="296" y="112"/>
                </a:lnTo>
                <a:close/>
                <a:moveTo>
                  <a:pt x="2" y="95"/>
                </a:moveTo>
                <a:cubicBezTo>
                  <a:pt x="93" y="95"/>
                  <a:pt x="93" y="95"/>
                  <a:pt x="93" y="95"/>
                </a:cubicBezTo>
                <a:cubicBezTo>
                  <a:pt x="93" y="116"/>
                  <a:pt x="93" y="116"/>
                  <a:pt x="93" y="116"/>
                </a:cubicBezTo>
                <a:cubicBezTo>
                  <a:pt x="73" y="116"/>
                  <a:pt x="73" y="116"/>
                  <a:pt x="73" y="116"/>
                </a:cubicBezTo>
                <a:cubicBezTo>
                  <a:pt x="67" y="104"/>
                  <a:pt x="67" y="104"/>
                  <a:pt x="67" y="104"/>
                </a:cubicBezTo>
                <a:cubicBezTo>
                  <a:pt x="29" y="104"/>
                  <a:pt x="29" y="104"/>
                  <a:pt x="29" y="104"/>
                </a:cubicBezTo>
                <a:cubicBezTo>
                  <a:pt x="24" y="116"/>
                  <a:pt x="24" y="116"/>
                  <a:pt x="24" y="116"/>
                </a:cubicBezTo>
                <a:cubicBezTo>
                  <a:pt x="2" y="116"/>
                  <a:pt x="2" y="116"/>
                  <a:pt x="2" y="116"/>
                </a:cubicBezTo>
                <a:lnTo>
                  <a:pt x="2" y="95"/>
                </a:lnTo>
                <a:close/>
                <a:moveTo>
                  <a:pt x="105" y="95"/>
                </a:moveTo>
                <a:cubicBezTo>
                  <a:pt x="407" y="95"/>
                  <a:pt x="407" y="95"/>
                  <a:pt x="407" y="95"/>
                </a:cubicBezTo>
                <a:cubicBezTo>
                  <a:pt x="390" y="116"/>
                  <a:pt x="323" y="116"/>
                  <a:pt x="323" y="116"/>
                </a:cubicBezTo>
                <a:cubicBezTo>
                  <a:pt x="309" y="116"/>
                  <a:pt x="309" y="116"/>
                  <a:pt x="309" y="116"/>
                </a:cubicBezTo>
                <a:cubicBezTo>
                  <a:pt x="304" y="104"/>
                  <a:pt x="304" y="104"/>
                  <a:pt x="304" y="104"/>
                </a:cubicBezTo>
                <a:cubicBezTo>
                  <a:pt x="265" y="104"/>
                  <a:pt x="265" y="104"/>
                  <a:pt x="265" y="104"/>
                </a:cubicBezTo>
                <a:cubicBezTo>
                  <a:pt x="260" y="116"/>
                  <a:pt x="260" y="116"/>
                  <a:pt x="260" y="116"/>
                </a:cubicBezTo>
                <a:cubicBezTo>
                  <a:pt x="174" y="116"/>
                  <a:pt x="174" y="116"/>
                  <a:pt x="174" y="116"/>
                </a:cubicBezTo>
                <a:cubicBezTo>
                  <a:pt x="169" y="104"/>
                  <a:pt x="169" y="104"/>
                  <a:pt x="169" y="104"/>
                </a:cubicBezTo>
                <a:cubicBezTo>
                  <a:pt x="131" y="104"/>
                  <a:pt x="131" y="104"/>
                  <a:pt x="131" y="104"/>
                </a:cubicBezTo>
                <a:cubicBezTo>
                  <a:pt x="125" y="116"/>
                  <a:pt x="125" y="116"/>
                  <a:pt x="125" y="116"/>
                </a:cubicBezTo>
                <a:cubicBezTo>
                  <a:pt x="105" y="116"/>
                  <a:pt x="105" y="116"/>
                  <a:pt x="105" y="116"/>
                </a:cubicBezTo>
                <a:lnTo>
                  <a:pt x="105" y="95"/>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9" name="KSO_Shape"/>
          <p:cNvSpPr/>
          <p:nvPr/>
        </p:nvSpPr>
        <p:spPr>
          <a:xfrm>
            <a:off x="8736114" y="4438271"/>
            <a:ext cx="250627" cy="271436"/>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441667 w 5342334"/>
              <a:gd name="connsiteY4" fmla="*/ 2934412 h 5785910"/>
              <a:gd name="connsiteX5" fmla="*/ 1354605 w 5342334"/>
              <a:gd name="connsiteY5" fmla="*/ 2912708 h 5785910"/>
              <a:gd name="connsiteX6" fmla="*/ 1428080 w 5342334"/>
              <a:gd name="connsiteY6" fmla="*/ 2945087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1354605 w 5342334"/>
              <a:gd name="connsiteY13" fmla="*/ 2912708 h 5785910"/>
              <a:gd name="connsiteX14" fmla="*/ 3380735 w 5342334"/>
              <a:gd name="connsiteY14" fmla="*/ 118 h 5785910"/>
              <a:gd name="connsiteX15" fmla="*/ 3863622 w 5342334"/>
              <a:gd name="connsiteY15" fmla="*/ 912639 h 5785910"/>
              <a:gd name="connsiteX16" fmla="*/ 3674765 w 5342334"/>
              <a:gd name="connsiteY16" fmla="*/ 2045786 h 5785910"/>
              <a:gd name="connsiteX17" fmla="*/ 4585837 w 5342334"/>
              <a:gd name="connsiteY17" fmla="*/ 2046833 h 5785910"/>
              <a:gd name="connsiteX18" fmla="*/ 4775401 w 5342334"/>
              <a:gd name="connsiteY18" fmla="*/ 2003486 h 5785910"/>
              <a:gd name="connsiteX19" fmla="*/ 5203724 w 5342334"/>
              <a:gd name="connsiteY19" fmla="*/ 2381935 h 5785910"/>
              <a:gd name="connsiteX20" fmla="*/ 4980124 w 5342334"/>
              <a:gd name="connsiteY20" fmla="*/ 2705696 h 5785910"/>
              <a:gd name="connsiteX21" fmla="*/ 5342334 w 5342334"/>
              <a:gd name="connsiteY21" fmla="*/ 3258997 h 5785910"/>
              <a:gd name="connsiteX22" fmla="*/ 5107100 w 5342334"/>
              <a:gd name="connsiteY22" fmla="*/ 3754493 h 5785910"/>
              <a:gd name="connsiteX23" fmla="*/ 5342334 w 5342334"/>
              <a:gd name="connsiteY23" fmla="*/ 4140580 h 5785910"/>
              <a:gd name="connsiteX24" fmla="*/ 4844706 w 5342334"/>
              <a:gd name="connsiteY24" fmla="*/ 4606676 h 5785910"/>
              <a:gd name="connsiteX25" fmla="*/ 4790537 w 5342334"/>
              <a:gd name="connsiteY25" fmla="*/ 4596433 h 5785910"/>
              <a:gd name="connsiteX26" fmla="*/ 4802287 w 5342334"/>
              <a:gd name="connsiteY26" fmla="*/ 4606672 h 5785910"/>
              <a:gd name="connsiteX27" fmla="*/ 5191248 w 5342334"/>
              <a:gd name="connsiteY27" fmla="*/ 4997228 h 5785910"/>
              <a:gd name="connsiteX28" fmla="*/ 4866278 w 5342334"/>
              <a:gd name="connsiteY28" fmla="*/ 5435572 h 5785910"/>
              <a:gd name="connsiteX29" fmla="*/ 4581456 w 5342334"/>
              <a:gd name="connsiteY29" fmla="*/ 5443059 h 5785910"/>
              <a:gd name="connsiteX30" fmla="*/ 4593578 w 5342334"/>
              <a:gd name="connsiteY30" fmla="*/ 5444848 h 5785910"/>
              <a:gd name="connsiteX31" fmla="*/ 4581281 w 5342334"/>
              <a:gd name="connsiteY31" fmla="*/ 5445228 h 5785910"/>
              <a:gd name="connsiteX32" fmla="*/ 2168410 w 5342334"/>
              <a:gd name="connsiteY32" fmla="*/ 5525146 h 5785910"/>
              <a:gd name="connsiteX33" fmla="*/ 1445968 w 5342334"/>
              <a:gd name="connsiteY33" fmla="*/ 3310386 h 5785910"/>
              <a:gd name="connsiteX34" fmla="*/ 1441770 w 5342334"/>
              <a:gd name="connsiteY34" fmla="*/ 2943473 h 5785910"/>
              <a:gd name="connsiteX35" fmla="*/ 1514723 w 5342334"/>
              <a:gd name="connsiteY35" fmla="*/ 2929703 h 5785910"/>
              <a:gd name="connsiteX36" fmla="*/ 1975047 w 5342334"/>
              <a:gd name="connsiteY36" fmla="*/ 2725675 h 5785910"/>
              <a:gd name="connsiteX37" fmla="*/ 2654934 w 5342334"/>
              <a:gd name="connsiteY37" fmla="*/ 1630299 h 5785910"/>
              <a:gd name="connsiteX38" fmla="*/ 3108192 w 5342334"/>
              <a:gd name="connsiteY38" fmla="*/ 686009 h 5785910"/>
              <a:gd name="connsiteX39" fmla="*/ 3334821 w 5342334"/>
              <a:gd name="connsiteY39" fmla="*/ 6121 h 5785910"/>
              <a:gd name="connsiteX40" fmla="*/ 3380735 w 5342334"/>
              <a:gd name="connsiteY40" fmla="*/ 118 h 5785910"/>
              <a:gd name="connsiteX0" fmla="*/ 1437887 w 5342334"/>
              <a:gd name="connsiteY0" fmla="*/ 293738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050 w 5342334"/>
              <a:gd name="connsiteY6" fmla="*/ 3320849 h 5785910"/>
              <a:gd name="connsiteX7" fmla="*/ 2146318 w 5342334"/>
              <a:gd name="connsiteY7" fmla="*/ 5548257 h 5785910"/>
              <a:gd name="connsiteX8" fmla="*/ 2115204 w 5342334"/>
              <a:gd name="connsiteY8" fmla="*/ 5553206 h 5785910"/>
              <a:gd name="connsiteX9" fmla="*/ 1246460 w 5342334"/>
              <a:gd name="connsiteY9" fmla="*/ 5785910 h 5785910"/>
              <a:gd name="connsiteX10" fmla="*/ 0 w 5342334"/>
              <a:gd name="connsiteY10" fmla="*/ 3148605 h 5785910"/>
              <a:gd name="connsiteX11" fmla="*/ 1262428 w 5342334"/>
              <a:gd name="connsiteY11" fmla="*/ 2938106 h 5785910"/>
              <a:gd name="connsiteX12" fmla="*/ 1354605 w 5342334"/>
              <a:gd name="connsiteY12" fmla="*/ 2912708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3355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51927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60" name="KSO_Shape"/>
          <p:cNvSpPr>
            <a:spLocks/>
          </p:cNvSpPr>
          <p:nvPr/>
        </p:nvSpPr>
        <p:spPr bwMode="auto">
          <a:xfrm>
            <a:off x="6857736" y="4190250"/>
            <a:ext cx="210815" cy="271436"/>
          </a:xfrm>
          <a:custGeom>
            <a:avLst/>
            <a:gdLst>
              <a:gd name="T0" fmla="*/ 11101562 w 821094"/>
              <a:gd name="T1" fmla="*/ 0 h 1057419"/>
              <a:gd name="T2" fmla="*/ 15595066 w 821094"/>
              <a:gd name="T3" fmla="*/ 1056175 h 1057419"/>
              <a:gd name="T4" fmla="*/ 14802081 w 821094"/>
              <a:gd name="T5" fmla="*/ 4488715 h 1057419"/>
              <a:gd name="T6" fmla="*/ 11365910 w 821094"/>
              <a:gd name="T7" fmla="*/ 3696599 h 1057419"/>
              <a:gd name="T8" fmla="*/ 7665374 w 821094"/>
              <a:gd name="T9" fmla="*/ 5280841 h 1057419"/>
              <a:gd name="T10" fmla="*/ 6872406 w 821094"/>
              <a:gd name="T11" fmla="*/ 7129128 h 1057419"/>
              <a:gd name="T12" fmla="*/ 14273455 w 821094"/>
              <a:gd name="T13" fmla="*/ 7129128 h 1057419"/>
              <a:gd name="T14" fmla="*/ 14273455 w 821094"/>
              <a:gd name="T15" fmla="*/ 9241460 h 1057419"/>
              <a:gd name="T16" fmla="*/ 6343744 w 821094"/>
              <a:gd name="T17" fmla="*/ 9241460 h 1057419"/>
              <a:gd name="T18" fmla="*/ 6343744 w 821094"/>
              <a:gd name="T19" fmla="*/ 10297635 h 1057419"/>
              <a:gd name="T20" fmla="*/ 6343744 w 821094"/>
              <a:gd name="T21" fmla="*/ 10825724 h 1057419"/>
              <a:gd name="T22" fmla="*/ 14273455 w 821094"/>
              <a:gd name="T23" fmla="*/ 10825724 h 1057419"/>
              <a:gd name="T24" fmla="*/ 14273455 w 821094"/>
              <a:gd name="T25" fmla="*/ 12938058 h 1057419"/>
              <a:gd name="T26" fmla="*/ 6608071 w 821094"/>
              <a:gd name="T27" fmla="*/ 12938058 h 1057419"/>
              <a:gd name="T28" fmla="*/ 7665374 w 821094"/>
              <a:gd name="T29" fmla="*/ 15050390 h 1057419"/>
              <a:gd name="T30" fmla="*/ 11630211 w 821094"/>
              <a:gd name="T31" fmla="*/ 16370588 h 1057419"/>
              <a:gd name="T32" fmla="*/ 15066416 w 821094"/>
              <a:gd name="T33" fmla="*/ 15578469 h 1057419"/>
              <a:gd name="T34" fmla="*/ 15595066 w 821094"/>
              <a:gd name="T35" fmla="*/ 19011027 h 1057419"/>
              <a:gd name="T36" fmla="*/ 11101562 w 821094"/>
              <a:gd name="T37" fmla="*/ 20067186 h 1057419"/>
              <a:gd name="T38" fmla="*/ 3700531 w 821094"/>
              <a:gd name="T39" fmla="*/ 16634644 h 1057419"/>
              <a:gd name="T40" fmla="*/ 2114588 w 821094"/>
              <a:gd name="T41" fmla="*/ 12938058 h 1057419"/>
              <a:gd name="T42" fmla="*/ 0 w 821094"/>
              <a:gd name="T43" fmla="*/ 12938058 h 1057419"/>
              <a:gd name="T44" fmla="*/ 0 w 821094"/>
              <a:gd name="T45" fmla="*/ 10825724 h 1057419"/>
              <a:gd name="T46" fmla="*/ 1850265 w 821094"/>
              <a:gd name="T47" fmla="*/ 10825724 h 1057419"/>
              <a:gd name="T48" fmla="*/ 1850265 w 821094"/>
              <a:gd name="T49" fmla="*/ 10297635 h 1057419"/>
              <a:gd name="T50" fmla="*/ 1850265 w 821094"/>
              <a:gd name="T51" fmla="*/ 9241460 h 1057419"/>
              <a:gd name="T52" fmla="*/ 0 w 821094"/>
              <a:gd name="T53" fmla="*/ 9241460 h 1057419"/>
              <a:gd name="T54" fmla="*/ 0 w 821094"/>
              <a:gd name="T55" fmla="*/ 7129128 h 1057419"/>
              <a:gd name="T56" fmla="*/ 2114588 w 821094"/>
              <a:gd name="T57" fmla="*/ 7129128 h 1057419"/>
              <a:gd name="T58" fmla="*/ 4229155 w 821094"/>
              <a:gd name="T59" fmla="*/ 3168505 h 1057419"/>
              <a:gd name="T60" fmla="*/ 11101562 w 821094"/>
              <a:gd name="T61" fmla="*/ 0 h 10574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21094" h="1057419">
                <a:moveTo>
                  <a:pt x="584507" y="0"/>
                </a:moveTo>
                <a:cubicBezTo>
                  <a:pt x="681925" y="0"/>
                  <a:pt x="765427" y="27827"/>
                  <a:pt x="821094" y="55654"/>
                </a:cubicBezTo>
                <a:cubicBezTo>
                  <a:pt x="821094" y="55654"/>
                  <a:pt x="821094" y="55654"/>
                  <a:pt x="779343" y="236528"/>
                </a:cubicBezTo>
                <a:cubicBezTo>
                  <a:pt x="737593" y="208701"/>
                  <a:pt x="668009" y="194788"/>
                  <a:pt x="598425" y="194788"/>
                </a:cubicBezTo>
                <a:cubicBezTo>
                  <a:pt x="528840" y="194788"/>
                  <a:pt x="459256" y="222615"/>
                  <a:pt x="403589" y="278268"/>
                </a:cubicBezTo>
                <a:cubicBezTo>
                  <a:pt x="389672" y="306095"/>
                  <a:pt x="361838" y="333922"/>
                  <a:pt x="361838" y="375662"/>
                </a:cubicBezTo>
                <a:cubicBezTo>
                  <a:pt x="361838" y="375662"/>
                  <a:pt x="361838" y="375662"/>
                  <a:pt x="751510" y="375662"/>
                </a:cubicBezTo>
                <a:cubicBezTo>
                  <a:pt x="751510" y="375662"/>
                  <a:pt x="751510" y="375662"/>
                  <a:pt x="751510" y="486969"/>
                </a:cubicBezTo>
                <a:cubicBezTo>
                  <a:pt x="751510" y="486969"/>
                  <a:pt x="751510" y="486969"/>
                  <a:pt x="334004" y="486969"/>
                </a:cubicBezTo>
                <a:cubicBezTo>
                  <a:pt x="334004" y="514796"/>
                  <a:pt x="334004" y="528710"/>
                  <a:pt x="334004" y="542623"/>
                </a:cubicBezTo>
                <a:cubicBezTo>
                  <a:pt x="334004" y="556536"/>
                  <a:pt x="334004" y="556536"/>
                  <a:pt x="334004" y="570450"/>
                </a:cubicBezTo>
                <a:cubicBezTo>
                  <a:pt x="334004" y="570450"/>
                  <a:pt x="334004" y="570450"/>
                  <a:pt x="751510" y="570450"/>
                </a:cubicBezTo>
                <a:cubicBezTo>
                  <a:pt x="751510" y="570450"/>
                  <a:pt x="751510" y="570450"/>
                  <a:pt x="751510" y="681757"/>
                </a:cubicBezTo>
                <a:cubicBezTo>
                  <a:pt x="751510" y="681757"/>
                  <a:pt x="751510" y="681757"/>
                  <a:pt x="347921" y="681757"/>
                </a:cubicBezTo>
                <a:cubicBezTo>
                  <a:pt x="361838" y="723497"/>
                  <a:pt x="375755" y="765238"/>
                  <a:pt x="403589" y="793064"/>
                </a:cubicBezTo>
                <a:cubicBezTo>
                  <a:pt x="459256" y="848718"/>
                  <a:pt x="528840" y="862631"/>
                  <a:pt x="612341" y="862631"/>
                </a:cubicBezTo>
                <a:cubicBezTo>
                  <a:pt x="681925" y="862631"/>
                  <a:pt x="751510" y="848718"/>
                  <a:pt x="793260" y="820891"/>
                </a:cubicBezTo>
                <a:cubicBezTo>
                  <a:pt x="793260" y="820891"/>
                  <a:pt x="793260" y="820891"/>
                  <a:pt x="821094" y="1001766"/>
                </a:cubicBezTo>
                <a:cubicBezTo>
                  <a:pt x="779343" y="1029592"/>
                  <a:pt x="681925" y="1057419"/>
                  <a:pt x="584507" y="1057419"/>
                </a:cubicBezTo>
                <a:cubicBezTo>
                  <a:pt x="431422" y="1057419"/>
                  <a:pt x="278337" y="1001766"/>
                  <a:pt x="194836" y="876545"/>
                </a:cubicBezTo>
                <a:cubicBezTo>
                  <a:pt x="153085" y="834805"/>
                  <a:pt x="125252" y="765238"/>
                  <a:pt x="111335" y="681757"/>
                </a:cubicBezTo>
                <a:cubicBezTo>
                  <a:pt x="111335" y="681757"/>
                  <a:pt x="111335" y="681757"/>
                  <a:pt x="0" y="681757"/>
                </a:cubicBezTo>
                <a:cubicBezTo>
                  <a:pt x="0" y="681757"/>
                  <a:pt x="0" y="681757"/>
                  <a:pt x="0" y="570450"/>
                </a:cubicBezTo>
                <a:cubicBezTo>
                  <a:pt x="0" y="570450"/>
                  <a:pt x="0" y="570450"/>
                  <a:pt x="97418" y="570450"/>
                </a:cubicBezTo>
                <a:cubicBezTo>
                  <a:pt x="97418" y="556536"/>
                  <a:pt x="97418" y="542623"/>
                  <a:pt x="97418" y="542623"/>
                </a:cubicBezTo>
                <a:cubicBezTo>
                  <a:pt x="97418" y="528710"/>
                  <a:pt x="97418" y="514796"/>
                  <a:pt x="97418" y="486969"/>
                </a:cubicBezTo>
                <a:cubicBezTo>
                  <a:pt x="97418" y="486969"/>
                  <a:pt x="97418" y="486969"/>
                  <a:pt x="0" y="486969"/>
                </a:cubicBezTo>
                <a:cubicBezTo>
                  <a:pt x="0" y="486969"/>
                  <a:pt x="0" y="486969"/>
                  <a:pt x="0" y="375662"/>
                </a:cubicBezTo>
                <a:cubicBezTo>
                  <a:pt x="0" y="375662"/>
                  <a:pt x="0" y="375662"/>
                  <a:pt x="111335" y="375662"/>
                </a:cubicBezTo>
                <a:cubicBezTo>
                  <a:pt x="125252" y="292182"/>
                  <a:pt x="167002" y="222615"/>
                  <a:pt x="222669" y="166961"/>
                </a:cubicBezTo>
                <a:cubicBezTo>
                  <a:pt x="306171" y="69567"/>
                  <a:pt x="431422" y="0"/>
                  <a:pt x="584507" y="0"/>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1" name="KSO_Shape"/>
          <p:cNvSpPr>
            <a:spLocks/>
          </p:cNvSpPr>
          <p:nvPr/>
        </p:nvSpPr>
        <p:spPr bwMode="auto">
          <a:xfrm>
            <a:off x="11227513" y="3782785"/>
            <a:ext cx="271436" cy="115813"/>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2" name="KSO_Shape"/>
          <p:cNvSpPr/>
          <p:nvPr/>
        </p:nvSpPr>
        <p:spPr>
          <a:xfrm>
            <a:off x="7293832" y="3348193"/>
            <a:ext cx="258769" cy="271436"/>
          </a:xfrm>
          <a:custGeom>
            <a:avLst/>
            <a:gdLst>
              <a:gd name="connsiteX0" fmla="*/ 0 w 2171135"/>
              <a:gd name="connsiteY0" fmla="*/ 0 h 2277283"/>
              <a:gd name="connsiteX1" fmla="*/ 504915 w 2171135"/>
              <a:gd name="connsiteY1" fmla="*/ 0 h 2277283"/>
              <a:gd name="connsiteX2" fmla="*/ 1060322 w 2171135"/>
              <a:gd name="connsiteY2" fmla="*/ 860307 h 2277283"/>
              <a:gd name="connsiteX3" fmla="*/ 1615729 w 2171135"/>
              <a:gd name="connsiteY3" fmla="*/ 0 h 2277283"/>
              <a:gd name="connsiteX4" fmla="*/ 2171135 w 2171135"/>
              <a:gd name="connsiteY4" fmla="*/ 0 h 2277283"/>
              <a:gd name="connsiteX5" fmla="*/ 1464254 w 2171135"/>
              <a:gd name="connsiteY5" fmla="*/ 1062732 h 2277283"/>
              <a:gd name="connsiteX6" fmla="*/ 2120644 w 2171135"/>
              <a:gd name="connsiteY6" fmla="*/ 1062732 h 2277283"/>
              <a:gd name="connsiteX7" fmla="*/ 2120644 w 2171135"/>
              <a:gd name="connsiteY7" fmla="*/ 1265157 h 2277283"/>
              <a:gd name="connsiteX8" fmla="*/ 1363271 w 2171135"/>
              <a:gd name="connsiteY8" fmla="*/ 1265157 h 2277283"/>
              <a:gd name="connsiteX9" fmla="*/ 1363271 w 2171135"/>
              <a:gd name="connsiteY9" fmla="*/ 1467583 h 2277283"/>
              <a:gd name="connsiteX10" fmla="*/ 2120644 w 2171135"/>
              <a:gd name="connsiteY10" fmla="*/ 1467583 h 2277283"/>
              <a:gd name="connsiteX11" fmla="*/ 2120644 w 2171135"/>
              <a:gd name="connsiteY11" fmla="*/ 1670008 h 2277283"/>
              <a:gd name="connsiteX12" fmla="*/ 1363271 w 2171135"/>
              <a:gd name="connsiteY12" fmla="*/ 1670008 h 2277283"/>
              <a:gd name="connsiteX13" fmla="*/ 1363271 w 2171135"/>
              <a:gd name="connsiteY13" fmla="*/ 2277283 h 2277283"/>
              <a:gd name="connsiteX14" fmla="*/ 807864 w 2171135"/>
              <a:gd name="connsiteY14" fmla="*/ 2277283 h 2277283"/>
              <a:gd name="connsiteX15" fmla="*/ 807864 w 2171135"/>
              <a:gd name="connsiteY15" fmla="*/ 1670008 h 2277283"/>
              <a:gd name="connsiteX16" fmla="*/ 151475 w 2171135"/>
              <a:gd name="connsiteY16" fmla="*/ 1670008 h 2277283"/>
              <a:gd name="connsiteX17" fmla="*/ 151475 w 2171135"/>
              <a:gd name="connsiteY17" fmla="*/ 1467583 h 2277283"/>
              <a:gd name="connsiteX18" fmla="*/ 807864 w 2171135"/>
              <a:gd name="connsiteY18" fmla="*/ 1467583 h 2277283"/>
              <a:gd name="connsiteX19" fmla="*/ 807864 w 2171135"/>
              <a:gd name="connsiteY19" fmla="*/ 1265157 h 2277283"/>
              <a:gd name="connsiteX20" fmla="*/ 151475 w 2171135"/>
              <a:gd name="connsiteY20" fmla="*/ 1265157 h 2277283"/>
              <a:gd name="connsiteX21" fmla="*/ 151475 w 2171135"/>
              <a:gd name="connsiteY21" fmla="*/ 1062732 h 2277283"/>
              <a:gd name="connsiteX22" fmla="*/ 706881 w 2171135"/>
              <a:gd name="connsiteY22" fmla="*/ 1062732 h 2277283"/>
              <a:gd name="connsiteX23" fmla="*/ 0 w 2171135"/>
              <a:gd name="connsiteY23" fmla="*/ 0 h 22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3" name="KSO_Shape"/>
          <p:cNvSpPr>
            <a:spLocks/>
          </p:cNvSpPr>
          <p:nvPr/>
        </p:nvSpPr>
        <p:spPr bwMode="auto">
          <a:xfrm>
            <a:off x="6782882" y="3418344"/>
            <a:ext cx="271436" cy="20176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779F08"/>
          </a:solidFill>
          <a:ln>
            <a:noFill/>
          </a:ln>
          <a:extLst/>
        </p:spPr>
        <p:txBody>
          <a:bodyPr lIns="68580" tIns="34291"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4" name="KSO_Shape"/>
          <p:cNvSpPr/>
          <p:nvPr/>
        </p:nvSpPr>
        <p:spPr>
          <a:xfrm>
            <a:off x="6369379" y="4209336"/>
            <a:ext cx="271435" cy="141599"/>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5" name="KSO_Shape"/>
          <p:cNvSpPr/>
          <p:nvPr/>
        </p:nvSpPr>
        <p:spPr>
          <a:xfrm>
            <a:off x="11193715" y="2942310"/>
            <a:ext cx="173718" cy="271436"/>
          </a:xfrm>
          <a:custGeom>
            <a:avLst/>
            <a:gdLst>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6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6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26200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8606" h="3092264">
                <a:moveTo>
                  <a:pt x="608252" y="0"/>
                </a:moveTo>
                <a:cubicBezTo>
                  <a:pt x="675547" y="0"/>
                  <a:pt x="697978" y="44800"/>
                  <a:pt x="720410" y="112000"/>
                </a:cubicBezTo>
                <a:cubicBezTo>
                  <a:pt x="787705" y="291200"/>
                  <a:pt x="832568" y="492800"/>
                  <a:pt x="877432" y="672000"/>
                </a:cubicBezTo>
                <a:cubicBezTo>
                  <a:pt x="899864" y="761601"/>
                  <a:pt x="877432" y="806401"/>
                  <a:pt x="832568" y="828801"/>
                </a:cubicBezTo>
                <a:cubicBezTo>
                  <a:pt x="742842" y="896001"/>
                  <a:pt x="653115" y="940801"/>
                  <a:pt x="563388" y="985601"/>
                </a:cubicBezTo>
                <a:cubicBezTo>
                  <a:pt x="563388" y="1388801"/>
                  <a:pt x="675547" y="1747202"/>
                  <a:pt x="1079317" y="2172802"/>
                </a:cubicBezTo>
                <a:cubicBezTo>
                  <a:pt x="1169044" y="2105602"/>
                  <a:pt x="1270188" y="2055228"/>
                  <a:pt x="1337349" y="2010428"/>
                </a:cubicBezTo>
                <a:cubicBezTo>
                  <a:pt x="1404510" y="1965628"/>
                  <a:pt x="1454947" y="1993602"/>
                  <a:pt x="1505519" y="2038402"/>
                </a:cubicBezTo>
                <a:cubicBezTo>
                  <a:pt x="1640109" y="2172802"/>
                  <a:pt x="1797131" y="2307202"/>
                  <a:pt x="1931721" y="2464003"/>
                </a:cubicBezTo>
                <a:cubicBezTo>
                  <a:pt x="1976584" y="2508803"/>
                  <a:pt x="1999016" y="2576003"/>
                  <a:pt x="1954153" y="2620803"/>
                </a:cubicBezTo>
                <a:cubicBezTo>
                  <a:pt x="1864426" y="2755203"/>
                  <a:pt x="1797131" y="2867203"/>
                  <a:pt x="1707404" y="3001603"/>
                </a:cubicBezTo>
                <a:cubicBezTo>
                  <a:pt x="1640109" y="3113603"/>
                  <a:pt x="1572814" y="3113603"/>
                  <a:pt x="1483087" y="3046403"/>
                </a:cubicBezTo>
                <a:cubicBezTo>
                  <a:pt x="496093" y="2329602"/>
                  <a:pt x="-42267" y="1568002"/>
                  <a:pt x="2596" y="179200"/>
                </a:cubicBezTo>
                <a:cubicBezTo>
                  <a:pt x="2596" y="89600"/>
                  <a:pt x="25028" y="44800"/>
                  <a:pt x="159618" y="44800"/>
                </a:cubicBezTo>
                <a:cubicBezTo>
                  <a:pt x="294208" y="22400"/>
                  <a:pt x="451230" y="0"/>
                  <a:pt x="6082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6" name="KSO_Shape"/>
          <p:cNvSpPr/>
          <p:nvPr/>
        </p:nvSpPr>
        <p:spPr>
          <a:xfrm>
            <a:off x="11587925" y="4154832"/>
            <a:ext cx="212626" cy="271436"/>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67" name="KSO_Shape"/>
          <p:cNvSpPr/>
          <p:nvPr/>
        </p:nvSpPr>
        <p:spPr>
          <a:xfrm>
            <a:off x="9094027" y="4981468"/>
            <a:ext cx="271435" cy="19272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8" name="KSO_Shape"/>
          <p:cNvSpPr/>
          <p:nvPr/>
        </p:nvSpPr>
        <p:spPr>
          <a:xfrm>
            <a:off x="6412154" y="3392057"/>
            <a:ext cx="271436" cy="227101"/>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9" name="KSO_Shape"/>
          <p:cNvSpPr/>
          <p:nvPr/>
        </p:nvSpPr>
        <p:spPr>
          <a:xfrm>
            <a:off x="5936713" y="3779263"/>
            <a:ext cx="271436" cy="270531"/>
          </a:xfrm>
          <a:custGeom>
            <a:avLst/>
            <a:gdLst>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2377" h="800254">
                <a:moveTo>
                  <a:pt x="586746" y="175638"/>
                </a:moveTo>
                <a:cubicBezTo>
                  <a:pt x="616654" y="175638"/>
                  <a:pt x="640899" y="199883"/>
                  <a:pt x="640899" y="229791"/>
                </a:cubicBezTo>
                <a:cubicBezTo>
                  <a:pt x="640899" y="259699"/>
                  <a:pt x="616654" y="283944"/>
                  <a:pt x="586746" y="283944"/>
                </a:cubicBezTo>
                <a:cubicBezTo>
                  <a:pt x="556838" y="283944"/>
                  <a:pt x="532593" y="259699"/>
                  <a:pt x="532593" y="229791"/>
                </a:cubicBezTo>
                <a:cubicBezTo>
                  <a:pt x="532593" y="199883"/>
                  <a:pt x="556838" y="175638"/>
                  <a:pt x="586746" y="175638"/>
                </a:cubicBezTo>
                <a:close/>
                <a:moveTo>
                  <a:pt x="105683" y="105404"/>
                </a:moveTo>
                <a:lnTo>
                  <a:pt x="105683" y="694851"/>
                </a:lnTo>
                <a:lnTo>
                  <a:pt x="110500" y="694851"/>
                </a:lnTo>
                <a:cubicBezTo>
                  <a:pt x="155363" y="594841"/>
                  <a:pt x="208078" y="392209"/>
                  <a:pt x="245090" y="394820"/>
                </a:cubicBezTo>
                <a:cubicBezTo>
                  <a:pt x="282102" y="397431"/>
                  <a:pt x="283667" y="518205"/>
                  <a:pt x="302955" y="579898"/>
                </a:cubicBezTo>
                <a:cubicBezTo>
                  <a:pt x="342193" y="499858"/>
                  <a:pt x="380513" y="338668"/>
                  <a:pt x="420668" y="339778"/>
                </a:cubicBezTo>
                <a:cubicBezTo>
                  <a:pt x="460823" y="340888"/>
                  <a:pt x="471437" y="489705"/>
                  <a:pt x="496821" y="564668"/>
                </a:cubicBezTo>
                <a:cubicBezTo>
                  <a:pt x="530121" y="522589"/>
                  <a:pt x="566349" y="438139"/>
                  <a:pt x="596720" y="438432"/>
                </a:cubicBezTo>
                <a:cubicBezTo>
                  <a:pt x="627091" y="438725"/>
                  <a:pt x="663369" y="604447"/>
                  <a:pt x="696694" y="687455"/>
                </a:cubicBezTo>
                <a:lnTo>
                  <a:pt x="696694" y="105404"/>
                </a:lnTo>
                <a:lnTo>
                  <a:pt x="105683" y="105404"/>
                </a:lnTo>
                <a:close/>
                <a:moveTo>
                  <a:pt x="0" y="0"/>
                </a:moveTo>
                <a:lnTo>
                  <a:pt x="802377" y="0"/>
                </a:lnTo>
                <a:lnTo>
                  <a:pt x="802377" y="800254"/>
                </a:lnTo>
                <a:lnTo>
                  <a:pt x="0" y="800254"/>
                </a:lnTo>
                <a:lnTo>
                  <a:pt x="0" y="0"/>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70" name="KSO_Shape"/>
          <p:cNvSpPr/>
          <p:nvPr/>
        </p:nvSpPr>
        <p:spPr>
          <a:xfrm>
            <a:off x="10874694" y="3718558"/>
            <a:ext cx="271435" cy="223029"/>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71" name="KSO_Shape"/>
          <p:cNvSpPr>
            <a:spLocks/>
          </p:cNvSpPr>
          <p:nvPr/>
        </p:nvSpPr>
        <p:spPr bwMode="auto">
          <a:xfrm>
            <a:off x="6813363" y="3782785"/>
            <a:ext cx="268269" cy="271436"/>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2" name="KSO_Shape"/>
          <p:cNvSpPr>
            <a:spLocks/>
          </p:cNvSpPr>
          <p:nvPr/>
        </p:nvSpPr>
        <p:spPr bwMode="auto">
          <a:xfrm>
            <a:off x="9330192" y="4520582"/>
            <a:ext cx="271436" cy="251983"/>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3" name="KSO_Shape"/>
          <p:cNvSpPr/>
          <p:nvPr/>
        </p:nvSpPr>
        <p:spPr>
          <a:xfrm>
            <a:off x="8163192" y="2955785"/>
            <a:ext cx="271436" cy="184578"/>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dirty="0">
              <a:solidFill>
                <a:schemeClr val="tx1"/>
              </a:solidFill>
            </a:endParaRPr>
          </a:p>
        </p:txBody>
      </p:sp>
      <p:sp>
        <p:nvSpPr>
          <p:cNvPr id="374" name="KSO_Shape"/>
          <p:cNvSpPr>
            <a:spLocks/>
          </p:cNvSpPr>
          <p:nvPr/>
        </p:nvSpPr>
        <p:spPr bwMode="auto">
          <a:xfrm>
            <a:off x="8698121" y="4087166"/>
            <a:ext cx="271436" cy="18638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5" name="KSO_Shape"/>
          <p:cNvSpPr/>
          <p:nvPr/>
        </p:nvSpPr>
        <p:spPr>
          <a:xfrm>
            <a:off x="5993564" y="4169341"/>
            <a:ext cx="268720" cy="271436"/>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76" name="KSO_Shape"/>
          <p:cNvSpPr>
            <a:spLocks/>
          </p:cNvSpPr>
          <p:nvPr/>
        </p:nvSpPr>
        <p:spPr bwMode="auto">
          <a:xfrm>
            <a:off x="10875416" y="4981467"/>
            <a:ext cx="189100" cy="271436"/>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7" name="KSO_Shape"/>
          <p:cNvSpPr>
            <a:spLocks/>
          </p:cNvSpPr>
          <p:nvPr/>
        </p:nvSpPr>
        <p:spPr bwMode="auto">
          <a:xfrm>
            <a:off x="8414476" y="3220921"/>
            <a:ext cx="412275" cy="30989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8" name="KSO_Shape"/>
          <p:cNvSpPr/>
          <p:nvPr/>
        </p:nvSpPr>
        <p:spPr>
          <a:xfrm>
            <a:off x="11494271" y="5041677"/>
            <a:ext cx="271435" cy="2058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79" name="KSO_Shape"/>
          <p:cNvSpPr/>
          <p:nvPr/>
        </p:nvSpPr>
        <p:spPr>
          <a:xfrm>
            <a:off x="10338201" y="2594501"/>
            <a:ext cx="271436" cy="271436"/>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779F08"/>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80" name="KSO_Shape"/>
          <p:cNvSpPr/>
          <p:nvPr/>
        </p:nvSpPr>
        <p:spPr>
          <a:xfrm>
            <a:off x="11412484" y="2551027"/>
            <a:ext cx="271436" cy="27143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1" name="KSO_Shape"/>
          <p:cNvSpPr/>
          <p:nvPr/>
        </p:nvSpPr>
        <p:spPr>
          <a:xfrm>
            <a:off x="10420018" y="4961219"/>
            <a:ext cx="271435" cy="247006"/>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2" name="KSO_Shape"/>
          <p:cNvSpPr>
            <a:spLocks/>
          </p:cNvSpPr>
          <p:nvPr/>
        </p:nvSpPr>
        <p:spPr bwMode="auto">
          <a:xfrm>
            <a:off x="10744212" y="4544051"/>
            <a:ext cx="307081" cy="30708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779F08"/>
          </a:solidFill>
          <a:ln>
            <a:noFill/>
          </a:ln>
          <a:extLst/>
        </p:spPr>
        <p:txBody>
          <a:bodyPr lIns="68580" tIns="34291" rIns="68580" bIns="34291"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83" name="KSO_Shape"/>
          <p:cNvSpPr/>
          <p:nvPr/>
        </p:nvSpPr>
        <p:spPr>
          <a:xfrm>
            <a:off x="9973462" y="4972582"/>
            <a:ext cx="158790" cy="271436"/>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84" name="KSO_Shape"/>
          <p:cNvSpPr/>
          <p:nvPr/>
        </p:nvSpPr>
        <p:spPr>
          <a:xfrm>
            <a:off x="10058204" y="3334480"/>
            <a:ext cx="271436" cy="181862"/>
          </a:xfrm>
          <a:prstGeom prst="wedgeRoundRectCallout">
            <a:avLst>
              <a:gd name="adj1" fmla="val -35580"/>
              <a:gd name="adj2" fmla="val 71505"/>
              <a:gd name="adj3" fmla="val 16667"/>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5" name="KSO_Shape"/>
          <p:cNvSpPr/>
          <p:nvPr/>
        </p:nvSpPr>
        <p:spPr>
          <a:xfrm>
            <a:off x="10760075" y="2968769"/>
            <a:ext cx="271436" cy="193624"/>
          </a:xfrm>
          <a:custGeom>
            <a:avLst/>
            <a:gdLst>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761648 w 2590131"/>
              <a:gd name="connsiteY21" fmla="*/ 278220 h 1737108"/>
              <a:gd name="connsiteX22" fmla="*/ 1331748 w 2590131"/>
              <a:gd name="connsiteY22" fmla="*/ 0 h 1737108"/>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1331748 w 2590131"/>
              <a:gd name="connsiteY21" fmla="*/ 0 h 1737108"/>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1331748 w 2590131"/>
              <a:gd name="connsiteY21" fmla="*/ 0 h 1737108"/>
              <a:gd name="connsiteX0" fmla="*/ 1331748 w 2590131"/>
              <a:gd name="connsiteY0" fmla="*/ 3586 h 1740694"/>
              <a:gd name="connsiteX1" fmla="*/ 1824329 w 2590131"/>
              <a:gd name="connsiteY1" fmla="*/ 273568 h 1740694"/>
              <a:gd name="connsiteX2" fmla="*/ 1989086 w 2590131"/>
              <a:gd name="connsiteY2" fmla="*/ 1303298 h 1740694"/>
              <a:gd name="connsiteX3" fmla="*/ 1981650 w 2590131"/>
              <a:gd name="connsiteY3" fmla="*/ 1305255 h 1740694"/>
              <a:gd name="connsiteX4" fmla="*/ 1981573 w 2590131"/>
              <a:gd name="connsiteY4" fmla="*/ 1306091 h 1740694"/>
              <a:gd name="connsiteX5" fmla="*/ 1912938 w 2590131"/>
              <a:gd name="connsiteY5" fmla="*/ 1535516 h 1740694"/>
              <a:gd name="connsiteX6" fmla="*/ 1486636 w 2590131"/>
              <a:gd name="connsiteY6" fmla="*/ 1740694 h 1740694"/>
              <a:gd name="connsiteX7" fmla="*/ 1696726 w 2590131"/>
              <a:gd name="connsiteY7" fmla="*/ 1403231 h 1740694"/>
              <a:gd name="connsiteX8" fmla="*/ 1687689 w 2590131"/>
              <a:gd name="connsiteY8" fmla="*/ 1382613 h 1740694"/>
              <a:gd name="connsiteX9" fmla="*/ 1676048 w 2590131"/>
              <a:gd name="connsiteY9" fmla="*/ 1385676 h 1740694"/>
              <a:gd name="connsiteX10" fmla="*/ 847095 w 2590131"/>
              <a:gd name="connsiteY10" fmla="*/ 1361451 h 1740694"/>
              <a:gd name="connsiteX11" fmla="*/ 765530 w 2590131"/>
              <a:gd name="connsiteY11" fmla="*/ 1298689 h 1740694"/>
              <a:gd name="connsiteX12" fmla="*/ 762632 w 2590131"/>
              <a:gd name="connsiteY12" fmla="*/ 1300262 h 1740694"/>
              <a:gd name="connsiteX13" fmla="*/ 560291 w 2590131"/>
              <a:gd name="connsiteY13" fmla="*/ 1341112 h 1740694"/>
              <a:gd name="connsiteX14" fmla="*/ 519829 w 2590131"/>
              <a:gd name="connsiteY14" fmla="*/ 1341112 h 1740694"/>
              <a:gd name="connsiteX15" fmla="*/ 0 w 2590131"/>
              <a:gd name="connsiteY15" fmla="*/ 821283 h 1740694"/>
              <a:gd name="connsiteX16" fmla="*/ 0 w 2590131"/>
              <a:gd name="connsiteY16" fmla="*/ 780821 h 1740694"/>
              <a:gd name="connsiteX17" fmla="*/ 519829 w 2590131"/>
              <a:gd name="connsiteY17" fmla="*/ 260992 h 1740694"/>
              <a:gd name="connsiteX18" fmla="*/ 560291 w 2590131"/>
              <a:gd name="connsiteY18" fmla="*/ 260992 h 1740694"/>
              <a:gd name="connsiteX19" fmla="*/ 665055 w 2590131"/>
              <a:gd name="connsiteY19" fmla="*/ 271553 h 1740694"/>
              <a:gd name="connsiteX20" fmla="*/ 760997 w 2590131"/>
              <a:gd name="connsiteY20" fmla="*/ 301335 h 1740694"/>
              <a:gd name="connsiteX21" fmla="*/ 1331748 w 2590131"/>
              <a:gd name="connsiteY21" fmla="*/ 3586 h 1740694"/>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286659 w 2590131"/>
              <a:gd name="connsiteY0" fmla="*/ 1 h 1750983"/>
              <a:gd name="connsiteX1" fmla="*/ 1824329 w 2590131"/>
              <a:gd name="connsiteY1" fmla="*/ 283857 h 1750983"/>
              <a:gd name="connsiteX2" fmla="*/ 1989086 w 2590131"/>
              <a:gd name="connsiteY2" fmla="*/ 1313587 h 1750983"/>
              <a:gd name="connsiteX3" fmla="*/ 1981650 w 2590131"/>
              <a:gd name="connsiteY3" fmla="*/ 1315544 h 1750983"/>
              <a:gd name="connsiteX4" fmla="*/ 1981573 w 2590131"/>
              <a:gd name="connsiteY4" fmla="*/ 1316380 h 1750983"/>
              <a:gd name="connsiteX5" fmla="*/ 1912938 w 2590131"/>
              <a:gd name="connsiteY5" fmla="*/ 1545805 h 1750983"/>
              <a:gd name="connsiteX6" fmla="*/ 1486636 w 2590131"/>
              <a:gd name="connsiteY6" fmla="*/ 1750983 h 1750983"/>
              <a:gd name="connsiteX7" fmla="*/ 1696726 w 2590131"/>
              <a:gd name="connsiteY7" fmla="*/ 1413520 h 1750983"/>
              <a:gd name="connsiteX8" fmla="*/ 1687689 w 2590131"/>
              <a:gd name="connsiteY8" fmla="*/ 1392902 h 1750983"/>
              <a:gd name="connsiteX9" fmla="*/ 1676048 w 2590131"/>
              <a:gd name="connsiteY9" fmla="*/ 1395965 h 1750983"/>
              <a:gd name="connsiteX10" fmla="*/ 847095 w 2590131"/>
              <a:gd name="connsiteY10" fmla="*/ 1371740 h 1750983"/>
              <a:gd name="connsiteX11" fmla="*/ 765530 w 2590131"/>
              <a:gd name="connsiteY11" fmla="*/ 1308978 h 1750983"/>
              <a:gd name="connsiteX12" fmla="*/ 762632 w 2590131"/>
              <a:gd name="connsiteY12" fmla="*/ 1310551 h 1750983"/>
              <a:gd name="connsiteX13" fmla="*/ 560291 w 2590131"/>
              <a:gd name="connsiteY13" fmla="*/ 1351401 h 1750983"/>
              <a:gd name="connsiteX14" fmla="*/ 519829 w 2590131"/>
              <a:gd name="connsiteY14" fmla="*/ 1351401 h 1750983"/>
              <a:gd name="connsiteX15" fmla="*/ 0 w 2590131"/>
              <a:gd name="connsiteY15" fmla="*/ 831572 h 1750983"/>
              <a:gd name="connsiteX16" fmla="*/ 0 w 2590131"/>
              <a:gd name="connsiteY16" fmla="*/ 791110 h 1750983"/>
              <a:gd name="connsiteX17" fmla="*/ 519829 w 2590131"/>
              <a:gd name="connsiteY17" fmla="*/ 271281 h 1750983"/>
              <a:gd name="connsiteX18" fmla="*/ 560291 w 2590131"/>
              <a:gd name="connsiteY18" fmla="*/ 271281 h 1750983"/>
              <a:gd name="connsiteX19" fmla="*/ 665055 w 2590131"/>
              <a:gd name="connsiteY19" fmla="*/ 281842 h 1750983"/>
              <a:gd name="connsiteX20" fmla="*/ 760997 w 2590131"/>
              <a:gd name="connsiteY20" fmla="*/ 311624 h 1750983"/>
              <a:gd name="connsiteX21" fmla="*/ 1286659 w 2590131"/>
              <a:gd name="connsiteY21" fmla="*/ 1 h 1750983"/>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54235 w 2590131"/>
              <a:gd name="connsiteY10" fmla="*/ 136843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79519 w 2590131"/>
              <a:gd name="connsiteY0" fmla="*/ 1 h 1717890"/>
              <a:gd name="connsiteX1" fmla="*/ 1824329 w 2590131"/>
              <a:gd name="connsiteY1" fmla="*/ 240836 h 1717890"/>
              <a:gd name="connsiteX2" fmla="*/ 1989086 w 2590131"/>
              <a:gd name="connsiteY2" fmla="*/ 1270566 h 1717890"/>
              <a:gd name="connsiteX3" fmla="*/ 1981650 w 2590131"/>
              <a:gd name="connsiteY3" fmla="*/ 1272523 h 1717890"/>
              <a:gd name="connsiteX4" fmla="*/ 1981573 w 2590131"/>
              <a:gd name="connsiteY4" fmla="*/ 1273359 h 1717890"/>
              <a:gd name="connsiteX5" fmla="*/ 1912938 w 2590131"/>
              <a:gd name="connsiteY5" fmla="*/ 1502784 h 1717890"/>
              <a:gd name="connsiteX6" fmla="*/ 1517453 w 2590131"/>
              <a:gd name="connsiteY6" fmla="*/ 1717890 h 1717890"/>
              <a:gd name="connsiteX7" fmla="*/ 1696726 w 2590131"/>
              <a:gd name="connsiteY7" fmla="*/ 1370499 h 1717890"/>
              <a:gd name="connsiteX8" fmla="*/ 1687689 w 2590131"/>
              <a:gd name="connsiteY8" fmla="*/ 1349881 h 1717890"/>
              <a:gd name="connsiteX9" fmla="*/ 1676048 w 2590131"/>
              <a:gd name="connsiteY9" fmla="*/ 1352944 h 1717890"/>
              <a:gd name="connsiteX10" fmla="*/ 854235 w 2590131"/>
              <a:gd name="connsiteY10" fmla="*/ 1325409 h 1717890"/>
              <a:gd name="connsiteX11" fmla="*/ 765530 w 2590131"/>
              <a:gd name="connsiteY11" fmla="*/ 1265957 h 1717890"/>
              <a:gd name="connsiteX12" fmla="*/ 762632 w 2590131"/>
              <a:gd name="connsiteY12" fmla="*/ 1267530 h 1717890"/>
              <a:gd name="connsiteX13" fmla="*/ 560291 w 2590131"/>
              <a:gd name="connsiteY13" fmla="*/ 1308380 h 1717890"/>
              <a:gd name="connsiteX14" fmla="*/ 519829 w 2590131"/>
              <a:gd name="connsiteY14" fmla="*/ 1308380 h 1717890"/>
              <a:gd name="connsiteX15" fmla="*/ 0 w 2590131"/>
              <a:gd name="connsiteY15" fmla="*/ 788551 h 1717890"/>
              <a:gd name="connsiteX16" fmla="*/ 0 w 2590131"/>
              <a:gd name="connsiteY16" fmla="*/ 748089 h 1717890"/>
              <a:gd name="connsiteX17" fmla="*/ 519829 w 2590131"/>
              <a:gd name="connsiteY17" fmla="*/ 228260 h 1717890"/>
              <a:gd name="connsiteX18" fmla="*/ 560291 w 2590131"/>
              <a:gd name="connsiteY18" fmla="*/ 228260 h 1717890"/>
              <a:gd name="connsiteX19" fmla="*/ 665055 w 2590131"/>
              <a:gd name="connsiteY19" fmla="*/ 238821 h 1717890"/>
              <a:gd name="connsiteX20" fmla="*/ 760997 w 2590131"/>
              <a:gd name="connsiteY20" fmla="*/ 268603 h 1717890"/>
              <a:gd name="connsiteX21" fmla="*/ 1279519 w 2590131"/>
              <a:gd name="connsiteY21" fmla="*/ 1 h 1717890"/>
              <a:gd name="connsiteX0" fmla="*/ 1308079 w 2590131"/>
              <a:gd name="connsiteY0" fmla="*/ 1 h 1711271"/>
              <a:gd name="connsiteX1" fmla="*/ 1824329 w 2590131"/>
              <a:gd name="connsiteY1" fmla="*/ 234217 h 1711271"/>
              <a:gd name="connsiteX2" fmla="*/ 1989086 w 2590131"/>
              <a:gd name="connsiteY2" fmla="*/ 1263947 h 1711271"/>
              <a:gd name="connsiteX3" fmla="*/ 1981650 w 2590131"/>
              <a:gd name="connsiteY3" fmla="*/ 1265904 h 1711271"/>
              <a:gd name="connsiteX4" fmla="*/ 1981573 w 2590131"/>
              <a:gd name="connsiteY4" fmla="*/ 1266740 h 1711271"/>
              <a:gd name="connsiteX5" fmla="*/ 1912938 w 2590131"/>
              <a:gd name="connsiteY5" fmla="*/ 1496165 h 1711271"/>
              <a:gd name="connsiteX6" fmla="*/ 1517453 w 2590131"/>
              <a:gd name="connsiteY6" fmla="*/ 1711271 h 1711271"/>
              <a:gd name="connsiteX7" fmla="*/ 1696726 w 2590131"/>
              <a:gd name="connsiteY7" fmla="*/ 1363880 h 1711271"/>
              <a:gd name="connsiteX8" fmla="*/ 1687689 w 2590131"/>
              <a:gd name="connsiteY8" fmla="*/ 1343262 h 1711271"/>
              <a:gd name="connsiteX9" fmla="*/ 1676048 w 2590131"/>
              <a:gd name="connsiteY9" fmla="*/ 1346325 h 1711271"/>
              <a:gd name="connsiteX10" fmla="*/ 854235 w 2590131"/>
              <a:gd name="connsiteY10" fmla="*/ 1318790 h 1711271"/>
              <a:gd name="connsiteX11" fmla="*/ 765530 w 2590131"/>
              <a:gd name="connsiteY11" fmla="*/ 1259338 h 1711271"/>
              <a:gd name="connsiteX12" fmla="*/ 762632 w 2590131"/>
              <a:gd name="connsiteY12" fmla="*/ 1260911 h 1711271"/>
              <a:gd name="connsiteX13" fmla="*/ 560291 w 2590131"/>
              <a:gd name="connsiteY13" fmla="*/ 1301761 h 1711271"/>
              <a:gd name="connsiteX14" fmla="*/ 519829 w 2590131"/>
              <a:gd name="connsiteY14" fmla="*/ 1301761 h 1711271"/>
              <a:gd name="connsiteX15" fmla="*/ 0 w 2590131"/>
              <a:gd name="connsiteY15" fmla="*/ 781932 h 1711271"/>
              <a:gd name="connsiteX16" fmla="*/ 0 w 2590131"/>
              <a:gd name="connsiteY16" fmla="*/ 741470 h 1711271"/>
              <a:gd name="connsiteX17" fmla="*/ 519829 w 2590131"/>
              <a:gd name="connsiteY17" fmla="*/ 221641 h 1711271"/>
              <a:gd name="connsiteX18" fmla="*/ 560291 w 2590131"/>
              <a:gd name="connsiteY18" fmla="*/ 221641 h 1711271"/>
              <a:gd name="connsiteX19" fmla="*/ 665055 w 2590131"/>
              <a:gd name="connsiteY19" fmla="*/ 232202 h 1711271"/>
              <a:gd name="connsiteX20" fmla="*/ 760997 w 2590131"/>
              <a:gd name="connsiteY20" fmla="*/ 261984 h 1711271"/>
              <a:gd name="connsiteX21" fmla="*/ 1308079 w 2590131"/>
              <a:gd name="connsiteY21" fmla="*/ 1 h 171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90131" h="1711271">
                <a:moveTo>
                  <a:pt x="1308079" y="1"/>
                </a:moveTo>
                <a:cubicBezTo>
                  <a:pt x="1566396" y="-107"/>
                  <a:pt x="1752248" y="158703"/>
                  <a:pt x="1824329" y="234217"/>
                </a:cubicBezTo>
                <a:cubicBezTo>
                  <a:pt x="2958405" y="74951"/>
                  <a:pt x="2675572" y="1414975"/>
                  <a:pt x="1989086" y="1263947"/>
                </a:cubicBezTo>
                <a:lnTo>
                  <a:pt x="1981650" y="1265904"/>
                </a:lnTo>
                <a:cubicBezTo>
                  <a:pt x="1981624" y="1266183"/>
                  <a:pt x="1981599" y="1266461"/>
                  <a:pt x="1981573" y="1266740"/>
                </a:cubicBezTo>
                <a:cubicBezTo>
                  <a:pt x="1969032" y="1345227"/>
                  <a:pt x="1945334" y="1429962"/>
                  <a:pt x="1912938" y="1496165"/>
                </a:cubicBezTo>
                <a:cubicBezTo>
                  <a:pt x="1870183" y="1579875"/>
                  <a:pt x="1838329" y="1707330"/>
                  <a:pt x="1517453" y="1711271"/>
                </a:cubicBezTo>
                <a:cubicBezTo>
                  <a:pt x="1626176" y="1677603"/>
                  <a:pt x="1749492" y="1546894"/>
                  <a:pt x="1696726" y="1363880"/>
                </a:cubicBezTo>
                <a:lnTo>
                  <a:pt x="1687689" y="1343262"/>
                </a:lnTo>
                <a:lnTo>
                  <a:pt x="1676048" y="1346325"/>
                </a:lnTo>
                <a:cubicBezTo>
                  <a:pt x="1501091" y="1409580"/>
                  <a:pt x="1382653" y="1608349"/>
                  <a:pt x="854235" y="1318790"/>
                </a:cubicBezTo>
                <a:lnTo>
                  <a:pt x="765530" y="1259338"/>
                </a:lnTo>
                <a:lnTo>
                  <a:pt x="762632" y="1260911"/>
                </a:lnTo>
                <a:cubicBezTo>
                  <a:pt x="700440" y="1287215"/>
                  <a:pt x="632064" y="1301761"/>
                  <a:pt x="560291" y="1301761"/>
                </a:cubicBezTo>
                <a:lnTo>
                  <a:pt x="519829" y="1301761"/>
                </a:lnTo>
                <a:cubicBezTo>
                  <a:pt x="232735" y="1301761"/>
                  <a:pt x="0" y="1069026"/>
                  <a:pt x="0" y="781932"/>
                </a:cubicBezTo>
                <a:lnTo>
                  <a:pt x="0" y="741470"/>
                </a:lnTo>
                <a:cubicBezTo>
                  <a:pt x="0" y="454376"/>
                  <a:pt x="232735" y="221641"/>
                  <a:pt x="519829" y="221641"/>
                </a:cubicBezTo>
                <a:lnTo>
                  <a:pt x="560291" y="221641"/>
                </a:lnTo>
                <a:cubicBezTo>
                  <a:pt x="596178" y="221641"/>
                  <a:pt x="631215" y="225278"/>
                  <a:pt x="665055" y="232202"/>
                </a:cubicBezTo>
                <a:lnTo>
                  <a:pt x="760997" y="261984"/>
                </a:lnTo>
                <a:cubicBezTo>
                  <a:pt x="873847" y="209808"/>
                  <a:pt x="1049762" y="109"/>
                  <a:pt x="1308079" y="1"/>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86" name="KSO_Shape"/>
          <p:cNvSpPr/>
          <p:nvPr/>
        </p:nvSpPr>
        <p:spPr>
          <a:xfrm>
            <a:off x="11470333" y="4532899"/>
            <a:ext cx="307081" cy="307081"/>
          </a:xfrm>
          <a:custGeom>
            <a:avLst/>
            <a:gdLst>
              <a:gd name="connsiteX0" fmla="*/ 363514 w 648072"/>
              <a:gd name="connsiteY0" fmla="*/ 144016 h 648072"/>
              <a:gd name="connsiteX1" fmla="*/ 363514 w 648072"/>
              <a:gd name="connsiteY1" fmla="*/ 234026 h 648072"/>
              <a:gd name="connsiteX2" fmla="*/ 104538 w 648072"/>
              <a:gd name="connsiteY2" fmla="*/ 234026 h 648072"/>
              <a:gd name="connsiteX3" fmla="*/ 104538 w 648072"/>
              <a:gd name="connsiteY3" fmla="*/ 414046 h 648072"/>
              <a:gd name="connsiteX4" fmla="*/ 363514 w 648072"/>
              <a:gd name="connsiteY4" fmla="*/ 414046 h 648072"/>
              <a:gd name="connsiteX5" fmla="*/ 363514 w 648072"/>
              <a:gd name="connsiteY5" fmla="*/ 504056 h 648072"/>
              <a:gd name="connsiteX6" fmla="*/ 543534 w 648072"/>
              <a:gd name="connsiteY6" fmla="*/ 324036 h 648072"/>
              <a:gd name="connsiteX7" fmla="*/ 324036 w 648072"/>
              <a:gd name="connsiteY7" fmla="*/ 0 h 648072"/>
              <a:gd name="connsiteX8" fmla="*/ 648072 w 648072"/>
              <a:gd name="connsiteY8" fmla="*/ 324036 h 648072"/>
              <a:gd name="connsiteX9" fmla="*/ 324036 w 648072"/>
              <a:gd name="connsiteY9" fmla="*/ 648072 h 648072"/>
              <a:gd name="connsiteX10" fmla="*/ 0 w 648072"/>
              <a:gd name="connsiteY10" fmla="*/ 324036 h 648072"/>
              <a:gd name="connsiteX11" fmla="*/ 324036 w 648072"/>
              <a:gd name="connsiteY11"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072" h="648072">
                <a:moveTo>
                  <a:pt x="363514" y="144016"/>
                </a:moveTo>
                <a:lnTo>
                  <a:pt x="363514" y="234026"/>
                </a:lnTo>
                <a:lnTo>
                  <a:pt x="104538" y="234026"/>
                </a:lnTo>
                <a:lnTo>
                  <a:pt x="104538" y="414046"/>
                </a:lnTo>
                <a:lnTo>
                  <a:pt x="363514" y="414046"/>
                </a:lnTo>
                <a:lnTo>
                  <a:pt x="363514" y="504056"/>
                </a:lnTo>
                <a:lnTo>
                  <a:pt x="543534" y="324036"/>
                </a:ln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7" name="KSO_Shape"/>
          <p:cNvSpPr/>
          <p:nvPr/>
        </p:nvSpPr>
        <p:spPr>
          <a:xfrm>
            <a:off x="11419053" y="2195500"/>
            <a:ext cx="201224" cy="20122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8" name="KSO_Shape"/>
          <p:cNvSpPr/>
          <p:nvPr/>
        </p:nvSpPr>
        <p:spPr>
          <a:xfrm>
            <a:off x="11478592" y="3026516"/>
            <a:ext cx="201224" cy="20122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9" name="KSO_Shape"/>
          <p:cNvSpPr/>
          <p:nvPr/>
        </p:nvSpPr>
        <p:spPr>
          <a:xfrm>
            <a:off x="9140932" y="2906803"/>
            <a:ext cx="190910" cy="271436"/>
          </a:xfrm>
          <a:custGeom>
            <a:avLst/>
            <a:gdLst>
              <a:gd name="connsiteX0" fmla="*/ 1056922 w 2632041"/>
              <a:gd name="connsiteY0" fmla="*/ 0 h 3744416"/>
              <a:gd name="connsiteX1" fmla="*/ 2113844 w 2632041"/>
              <a:gd name="connsiteY1" fmla="*/ 1056922 h 3744416"/>
              <a:gd name="connsiteX2" fmla="*/ 2113843 w 2632041"/>
              <a:gd name="connsiteY2" fmla="*/ 2023929 h 3744416"/>
              <a:gd name="connsiteX3" fmla="*/ 2620710 w 2632041"/>
              <a:gd name="connsiteY3" fmla="*/ 1728192 h 3744416"/>
              <a:gd name="connsiteX4" fmla="*/ 2632041 w 2632041"/>
              <a:gd name="connsiteY4" fmla="*/ 1728192 h 3744416"/>
              <a:gd name="connsiteX5" fmla="*/ 1920947 w 2632041"/>
              <a:gd name="connsiteY5" fmla="*/ 2954219 h 3744416"/>
              <a:gd name="connsiteX6" fmla="*/ 1209850 w 2632041"/>
              <a:gd name="connsiteY6" fmla="*/ 1728192 h 3744416"/>
              <a:gd name="connsiteX7" fmla="*/ 1221182 w 2632041"/>
              <a:gd name="connsiteY7" fmla="*/ 1728192 h 3744416"/>
              <a:gd name="connsiteX8" fmla="*/ 1726854 w 2632041"/>
              <a:gd name="connsiteY8" fmla="*/ 2023232 h 3744416"/>
              <a:gd name="connsiteX9" fmla="*/ 1726854 w 2632041"/>
              <a:gd name="connsiteY9" fmla="*/ 1056922 h 3744416"/>
              <a:gd name="connsiteX10" fmla="*/ 1191936 w 2632041"/>
              <a:gd name="connsiteY10" fmla="*/ 400600 h 3744416"/>
              <a:gd name="connsiteX11" fmla="*/ 1056922 w 2632041"/>
              <a:gd name="connsiteY11" fmla="*/ 386989 h 3744416"/>
              <a:gd name="connsiteX12" fmla="*/ 921907 w 2632041"/>
              <a:gd name="connsiteY12" fmla="*/ 400600 h 3744416"/>
              <a:gd name="connsiteX13" fmla="*/ 386989 w 2632041"/>
              <a:gd name="connsiteY13" fmla="*/ 1056922 h 3744416"/>
              <a:gd name="connsiteX14" fmla="*/ 386989 w 2632041"/>
              <a:gd name="connsiteY14" fmla="*/ 3744416 h 3744416"/>
              <a:gd name="connsiteX15" fmla="*/ 0 w 2632041"/>
              <a:gd name="connsiteY15" fmla="*/ 3744416 h 3744416"/>
              <a:gd name="connsiteX16" fmla="*/ 0 w 2632041"/>
              <a:gd name="connsiteY16" fmla="*/ 1056922 h 3744416"/>
              <a:gd name="connsiteX17" fmla="*/ 1056922 w 2632041"/>
              <a:gd name="connsiteY17" fmla="*/ 0 h 37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2041" h="3744416">
                <a:moveTo>
                  <a:pt x="1056922" y="0"/>
                </a:moveTo>
                <a:cubicBezTo>
                  <a:pt x="1640644" y="0"/>
                  <a:pt x="2113844" y="473200"/>
                  <a:pt x="2113844" y="1056922"/>
                </a:cubicBezTo>
                <a:lnTo>
                  <a:pt x="2113843" y="2023929"/>
                </a:lnTo>
                <a:lnTo>
                  <a:pt x="2620710" y="1728192"/>
                </a:lnTo>
                <a:lnTo>
                  <a:pt x="2632041" y="1728192"/>
                </a:lnTo>
                <a:lnTo>
                  <a:pt x="1920947" y="2954219"/>
                </a:lnTo>
                <a:lnTo>
                  <a:pt x="1209850" y="1728192"/>
                </a:lnTo>
                <a:lnTo>
                  <a:pt x="1221182" y="1728192"/>
                </a:lnTo>
                <a:lnTo>
                  <a:pt x="1726854" y="2023232"/>
                </a:lnTo>
                <a:lnTo>
                  <a:pt x="1726854" y="1056922"/>
                </a:lnTo>
                <a:cubicBezTo>
                  <a:pt x="1726854" y="733177"/>
                  <a:pt x="1497213" y="463068"/>
                  <a:pt x="1191936" y="400600"/>
                </a:cubicBezTo>
                <a:lnTo>
                  <a:pt x="1056922" y="386989"/>
                </a:lnTo>
                <a:lnTo>
                  <a:pt x="921907" y="400600"/>
                </a:lnTo>
                <a:cubicBezTo>
                  <a:pt x="616630" y="463068"/>
                  <a:pt x="386989" y="733177"/>
                  <a:pt x="386989" y="1056922"/>
                </a:cubicBezTo>
                <a:lnTo>
                  <a:pt x="386989" y="3744416"/>
                </a:lnTo>
                <a:lnTo>
                  <a:pt x="0" y="3744416"/>
                </a:lnTo>
                <a:lnTo>
                  <a:pt x="0" y="1056922"/>
                </a:lnTo>
                <a:cubicBezTo>
                  <a:pt x="0" y="473200"/>
                  <a:pt x="473200" y="0"/>
                  <a:pt x="105692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0" name="KSO_Shape"/>
          <p:cNvSpPr/>
          <p:nvPr/>
        </p:nvSpPr>
        <p:spPr>
          <a:xfrm>
            <a:off x="9110744" y="3292739"/>
            <a:ext cx="269627" cy="271436"/>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1" name="KSO_Shape"/>
          <p:cNvSpPr/>
          <p:nvPr/>
        </p:nvSpPr>
        <p:spPr>
          <a:xfrm>
            <a:off x="6422909" y="2942310"/>
            <a:ext cx="183671" cy="271436"/>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2" name="KSO_Shape"/>
          <p:cNvSpPr/>
          <p:nvPr/>
        </p:nvSpPr>
        <p:spPr>
          <a:xfrm>
            <a:off x="9917138" y="2691759"/>
            <a:ext cx="271438" cy="49311"/>
          </a:xfrm>
          <a:custGeom>
            <a:avLst/>
            <a:gdLst>
              <a:gd name="connsiteX0" fmla="*/ 0 w 5969147"/>
              <a:gd name="connsiteY0" fmla="*/ 0 h 1087859"/>
              <a:gd name="connsiteX1" fmla="*/ 1404614 w 5969147"/>
              <a:gd name="connsiteY1" fmla="*/ 0 h 1087859"/>
              <a:gd name="connsiteX2" fmla="*/ 1816086 w 5969147"/>
              <a:gd name="connsiteY2" fmla="*/ 411473 h 1087859"/>
              <a:gd name="connsiteX3" fmla="*/ 5044249 w 5969147"/>
              <a:gd name="connsiteY3" fmla="*/ 411473 h 1087859"/>
              <a:gd name="connsiteX4" fmla="*/ 4752528 w 5969147"/>
              <a:gd name="connsiteY4" fmla="*/ 70823 h 1087859"/>
              <a:gd name="connsiteX5" fmla="*/ 4752528 w 5969147"/>
              <a:gd name="connsiteY5" fmla="*/ 63162 h 1087859"/>
              <a:gd name="connsiteX6" fmla="*/ 5969147 w 5969147"/>
              <a:gd name="connsiteY6" fmla="*/ 543930 h 1087859"/>
              <a:gd name="connsiteX7" fmla="*/ 4752528 w 5969147"/>
              <a:gd name="connsiteY7" fmla="*/ 1024697 h 1087859"/>
              <a:gd name="connsiteX8" fmla="*/ 4752528 w 5969147"/>
              <a:gd name="connsiteY8" fmla="*/ 1017036 h 1087859"/>
              <a:gd name="connsiteX9" fmla="*/ 5044250 w 5969147"/>
              <a:gd name="connsiteY9" fmla="*/ 676385 h 1087859"/>
              <a:gd name="connsiteX10" fmla="*/ 1816090 w 5969147"/>
              <a:gd name="connsiteY10" fmla="*/ 676385 h 1087859"/>
              <a:gd name="connsiteX11" fmla="*/ 1404614 w 5969147"/>
              <a:gd name="connsiteY11" fmla="*/ 1087859 h 1087859"/>
              <a:gd name="connsiteX12" fmla="*/ 0 w 5969147"/>
              <a:gd name="connsiteY12" fmla="*/ 1087859 h 1087859"/>
              <a:gd name="connsiteX13" fmla="*/ 543932 w 5969147"/>
              <a:gd name="connsiteY13" fmla="*/ 543930 h 108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9147" h="1087859">
                <a:moveTo>
                  <a:pt x="0" y="0"/>
                </a:moveTo>
                <a:lnTo>
                  <a:pt x="1404614" y="0"/>
                </a:lnTo>
                <a:lnTo>
                  <a:pt x="1816086" y="411473"/>
                </a:lnTo>
                <a:lnTo>
                  <a:pt x="5044249" y="411473"/>
                </a:lnTo>
                <a:lnTo>
                  <a:pt x="4752528" y="70823"/>
                </a:lnTo>
                <a:lnTo>
                  <a:pt x="4752528" y="63162"/>
                </a:lnTo>
                <a:lnTo>
                  <a:pt x="5969147" y="543930"/>
                </a:lnTo>
                <a:lnTo>
                  <a:pt x="4752528" y="1024697"/>
                </a:lnTo>
                <a:lnTo>
                  <a:pt x="4752528" y="1017036"/>
                </a:lnTo>
                <a:lnTo>
                  <a:pt x="5044250" y="676385"/>
                </a:lnTo>
                <a:lnTo>
                  <a:pt x="1816090" y="676385"/>
                </a:lnTo>
                <a:lnTo>
                  <a:pt x="1404614" y="1087859"/>
                </a:lnTo>
                <a:lnTo>
                  <a:pt x="0" y="1087859"/>
                </a:lnTo>
                <a:lnTo>
                  <a:pt x="543932" y="543930"/>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93" name="KSO_Shape"/>
          <p:cNvSpPr/>
          <p:nvPr/>
        </p:nvSpPr>
        <p:spPr>
          <a:xfrm>
            <a:off x="9207648" y="3698967"/>
            <a:ext cx="271435" cy="86859"/>
          </a:xfrm>
          <a:custGeom>
            <a:avLst/>
            <a:gdLst>
              <a:gd name="connsiteX0" fmla="*/ 765086 w 1100040"/>
              <a:gd name="connsiteY0" fmla="*/ 0 h 352802"/>
              <a:gd name="connsiteX1" fmla="*/ 1100040 w 1100040"/>
              <a:gd name="connsiteY1" fmla="*/ 176401 h 352802"/>
              <a:gd name="connsiteX2" fmla="*/ 765086 w 1100040"/>
              <a:gd name="connsiteY2" fmla="*/ 352802 h 352802"/>
              <a:gd name="connsiteX3" fmla="*/ 765086 w 1100040"/>
              <a:gd name="connsiteY3" fmla="*/ 240500 h 352802"/>
              <a:gd name="connsiteX4" fmla="*/ 0 w 1100040"/>
              <a:gd name="connsiteY4" fmla="*/ 176401 h 352802"/>
              <a:gd name="connsiteX5" fmla="*/ 765086 w 1100040"/>
              <a:gd name="connsiteY5" fmla="*/ 112302 h 35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040" h="352802">
                <a:moveTo>
                  <a:pt x="765086" y="0"/>
                </a:moveTo>
                <a:lnTo>
                  <a:pt x="1100040" y="176401"/>
                </a:lnTo>
                <a:lnTo>
                  <a:pt x="765086" y="352802"/>
                </a:lnTo>
                <a:lnTo>
                  <a:pt x="765086" y="240500"/>
                </a:lnTo>
                <a:lnTo>
                  <a:pt x="0" y="176401"/>
                </a:lnTo>
                <a:lnTo>
                  <a:pt x="765086" y="112302"/>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4" name="KSO_Shape"/>
          <p:cNvSpPr/>
          <p:nvPr/>
        </p:nvSpPr>
        <p:spPr>
          <a:xfrm flipH="1">
            <a:off x="11107220" y="5030868"/>
            <a:ext cx="271436" cy="207648"/>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5" name="KSO_Shape"/>
          <p:cNvSpPr/>
          <p:nvPr/>
        </p:nvSpPr>
        <p:spPr>
          <a:xfrm>
            <a:off x="9630171" y="3297394"/>
            <a:ext cx="270080" cy="271436"/>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grpSp>
        <p:nvGrpSpPr>
          <p:cNvPr id="396" name="组合 395"/>
          <p:cNvGrpSpPr>
            <a:grpSpLocks/>
          </p:cNvGrpSpPr>
          <p:nvPr/>
        </p:nvGrpSpPr>
        <p:grpSpPr bwMode="auto">
          <a:xfrm>
            <a:off x="5908545" y="4520582"/>
            <a:ext cx="980745" cy="810749"/>
            <a:chOff x="1595438" y="968375"/>
            <a:chExt cx="5953125" cy="4921250"/>
          </a:xfrm>
          <a:solidFill>
            <a:srgbClr val="779F08"/>
          </a:solidFill>
        </p:grpSpPr>
        <p:sp>
          <p:nvSpPr>
            <p:cNvPr id="397"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98"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99"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0"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1"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2"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3"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4"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5"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6"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7"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8"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9"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0"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1"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2"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3"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4"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5"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6"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7"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8"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9"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0"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1"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2"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3"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4"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5"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6"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7"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8"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grpSp>
      <p:sp>
        <p:nvSpPr>
          <p:cNvPr id="429" name="KSO_Shape"/>
          <p:cNvSpPr>
            <a:spLocks noChangeAspect="1"/>
          </p:cNvSpPr>
          <p:nvPr/>
        </p:nvSpPr>
        <p:spPr>
          <a:xfrm>
            <a:off x="6919834" y="4712378"/>
            <a:ext cx="937328" cy="512602"/>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6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60779 w 43671952"/>
              <a:gd name="connsiteY1094" fmla="*/ 19047272 h 23902640"/>
              <a:gd name="connsiteX1095" fmla="*/ 2016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6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6" fmla="*/ 24475351 w 43671952"/>
              <a:gd name="connsiteY2016"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6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6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6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779F08"/>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430" name="KSO_Shape"/>
          <p:cNvSpPr>
            <a:spLocks/>
          </p:cNvSpPr>
          <p:nvPr/>
        </p:nvSpPr>
        <p:spPr bwMode="auto">
          <a:xfrm>
            <a:off x="10305377" y="4544957"/>
            <a:ext cx="290190" cy="290190"/>
          </a:xfrm>
          <a:custGeom>
            <a:avLst/>
            <a:gdLst>
              <a:gd name="T0" fmla="*/ 1619390 w 3280"/>
              <a:gd name="T1" fmla="*/ 1800397 h 3279"/>
              <a:gd name="T2" fmla="*/ 179993 w 3280"/>
              <a:gd name="T3" fmla="*/ 1800397 h 3279"/>
              <a:gd name="T4" fmla="*/ 0 w 3280"/>
              <a:gd name="T5" fmla="*/ 1620302 h 3279"/>
              <a:gd name="T6" fmla="*/ 0 w 3280"/>
              <a:gd name="T7" fmla="*/ 179546 h 3279"/>
              <a:gd name="T8" fmla="*/ 179993 w 3280"/>
              <a:gd name="T9" fmla="*/ 0 h 3279"/>
              <a:gd name="T10" fmla="*/ 502115 w 3280"/>
              <a:gd name="T11" fmla="*/ 0 h 3279"/>
              <a:gd name="T12" fmla="*/ 164628 w 3280"/>
              <a:gd name="T13" fmla="*/ 542480 h 3279"/>
              <a:gd name="T14" fmla="*/ 458763 w 3280"/>
              <a:gd name="T15" fmla="*/ 1062997 h 3279"/>
              <a:gd name="T16" fmla="*/ 388522 w 3280"/>
              <a:gd name="T17" fmla="*/ 1506645 h 3279"/>
              <a:gd name="T18" fmla="*/ 817103 w 3280"/>
              <a:gd name="T19" fmla="*/ 1224424 h 3279"/>
              <a:gd name="T20" fmla="*/ 1099715 w 3280"/>
              <a:gd name="T21" fmla="*/ 1257917 h 3279"/>
              <a:gd name="T22" fmla="*/ 1799932 w 3280"/>
              <a:gd name="T23" fmla="*/ 1018523 h 3279"/>
              <a:gd name="T24" fmla="*/ 1799383 w 3280"/>
              <a:gd name="T25" fmla="*/ 1620302 h 3279"/>
              <a:gd name="T26" fmla="*/ 1619390 w 3280"/>
              <a:gd name="T27" fmla="*/ 1800397 h 3279"/>
              <a:gd name="T28" fmla="*/ 1664937 w 3280"/>
              <a:gd name="T29" fmla="*/ 542480 h 3279"/>
              <a:gd name="T30" fmla="*/ 1099715 w 3280"/>
              <a:gd name="T31" fmla="*/ 975146 h 3279"/>
              <a:gd name="T32" fmla="*/ 533943 w 3280"/>
              <a:gd name="T33" fmla="*/ 542480 h 3279"/>
              <a:gd name="T34" fmla="*/ 1099715 w 3280"/>
              <a:gd name="T35" fmla="*/ 110363 h 3279"/>
              <a:gd name="T36" fmla="*/ 1664937 w 3280"/>
              <a:gd name="T37" fmla="*/ 542480 h 32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80" h="3279">
                <a:moveTo>
                  <a:pt x="2951" y="3279"/>
                </a:moveTo>
                <a:cubicBezTo>
                  <a:pt x="328" y="3279"/>
                  <a:pt x="328" y="3279"/>
                  <a:pt x="328" y="3279"/>
                </a:cubicBezTo>
                <a:cubicBezTo>
                  <a:pt x="146" y="3279"/>
                  <a:pt x="0" y="3132"/>
                  <a:pt x="0" y="2951"/>
                </a:cubicBezTo>
                <a:cubicBezTo>
                  <a:pt x="0" y="327"/>
                  <a:pt x="0" y="327"/>
                  <a:pt x="0" y="327"/>
                </a:cubicBezTo>
                <a:cubicBezTo>
                  <a:pt x="0" y="146"/>
                  <a:pt x="146" y="0"/>
                  <a:pt x="328" y="0"/>
                </a:cubicBezTo>
                <a:cubicBezTo>
                  <a:pt x="915" y="0"/>
                  <a:pt x="915" y="0"/>
                  <a:pt x="915" y="0"/>
                </a:cubicBezTo>
                <a:cubicBezTo>
                  <a:pt x="539" y="238"/>
                  <a:pt x="300" y="585"/>
                  <a:pt x="300" y="988"/>
                </a:cubicBezTo>
                <a:cubicBezTo>
                  <a:pt x="300" y="1362"/>
                  <a:pt x="506" y="1699"/>
                  <a:pt x="836" y="1936"/>
                </a:cubicBezTo>
                <a:cubicBezTo>
                  <a:pt x="708" y="2744"/>
                  <a:pt x="708" y="2744"/>
                  <a:pt x="708" y="2744"/>
                </a:cubicBezTo>
                <a:cubicBezTo>
                  <a:pt x="1489" y="2230"/>
                  <a:pt x="1489" y="2230"/>
                  <a:pt x="1489" y="2230"/>
                </a:cubicBezTo>
                <a:cubicBezTo>
                  <a:pt x="1651" y="2269"/>
                  <a:pt x="1824" y="2291"/>
                  <a:pt x="2004" y="2291"/>
                </a:cubicBezTo>
                <a:cubicBezTo>
                  <a:pt x="2510" y="2291"/>
                  <a:pt x="2968" y="2122"/>
                  <a:pt x="3280" y="1855"/>
                </a:cubicBezTo>
                <a:cubicBezTo>
                  <a:pt x="3279" y="2951"/>
                  <a:pt x="3279" y="2951"/>
                  <a:pt x="3279" y="2951"/>
                </a:cubicBezTo>
                <a:cubicBezTo>
                  <a:pt x="3279" y="3132"/>
                  <a:pt x="3133" y="3279"/>
                  <a:pt x="2951" y="3279"/>
                </a:cubicBezTo>
                <a:close/>
                <a:moveTo>
                  <a:pt x="3034" y="988"/>
                </a:moveTo>
                <a:cubicBezTo>
                  <a:pt x="3034" y="1423"/>
                  <a:pt x="2573" y="1776"/>
                  <a:pt x="2004" y="1776"/>
                </a:cubicBezTo>
                <a:cubicBezTo>
                  <a:pt x="1435" y="1776"/>
                  <a:pt x="973" y="1423"/>
                  <a:pt x="973" y="988"/>
                </a:cubicBezTo>
                <a:cubicBezTo>
                  <a:pt x="973" y="554"/>
                  <a:pt x="1435" y="201"/>
                  <a:pt x="2004" y="201"/>
                </a:cubicBezTo>
                <a:cubicBezTo>
                  <a:pt x="2573" y="201"/>
                  <a:pt x="3034" y="554"/>
                  <a:pt x="3034" y="98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1" name="KSO_Shape"/>
          <p:cNvSpPr>
            <a:spLocks/>
          </p:cNvSpPr>
          <p:nvPr/>
        </p:nvSpPr>
        <p:spPr bwMode="auto">
          <a:xfrm>
            <a:off x="10387861" y="4057527"/>
            <a:ext cx="232357" cy="290190"/>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2" name="KSO_Shape"/>
          <p:cNvSpPr>
            <a:spLocks/>
          </p:cNvSpPr>
          <p:nvPr/>
        </p:nvSpPr>
        <p:spPr bwMode="auto">
          <a:xfrm>
            <a:off x="11523312" y="3255665"/>
            <a:ext cx="269206" cy="29019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3" name="KSO_Shape"/>
          <p:cNvSpPr>
            <a:spLocks/>
          </p:cNvSpPr>
          <p:nvPr/>
        </p:nvSpPr>
        <p:spPr bwMode="auto">
          <a:xfrm>
            <a:off x="11177467" y="3296906"/>
            <a:ext cx="288655" cy="290190"/>
          </a:xfrm>
          <a:custGeom>
            <a:avLst/>
            <a:gdLst>
              <a:gd name="T0" fmla="*/ 805963 w 3865"/>
              <a:gd name="T1" fmla="*/ 937003 h 3889"/>
              <a:gd name="T2" fmla="*/ 736060 w 3865"/>
              <a:gd name="T3" fmla="*/ 937003 h 3889"/>
              <a:gd name="T4" fmla="*/ 1725344 w 3865"/>
              <a:gd name="T5" fmla="*/ 565720 h 3889"/>
              <a:gd name="T6" fmla="*/ 1342963 w 3865"/>
              <a:gd name="T7" fmla="*/ 125921 h 3889"/>
              <a:gd name="T8" fmla="*/ 805500 w 3865"/>
              <a:gd name="T9" fmla="*/ 10185 h 3889"/>
              <a:gd name="T10" fmla="*/ 302294 w 3865"/>
              <a:gd name="T11" fmla="*/ 231010 h 3889"/>
              <a:gd name="T12" fmla="*/ 22684 w 3865"/>
              <a:gd name="T13" fmla="*/ 704141 h 3889"/>
              <a:gd name="T14" fmla="*/ 72680 w 3865"/>
              <a:gd name="T15" fmla="*/ 1251343 h 3889"/>
              <a:gd name="T16" fmla="*/ 433303 w 3865"/>
              <a:gd name="T17" fmla="*/ 1666143 h 3889"/>
              <a:gd name="T18" fmla="*/ 967989 w 3865"/>
              <a:gd name="T19" fmla="*/ 1792064 h 3889"/>
              <a:gd name="T20" fmla="*/ 1475824 w 3865"/>
              <a:gd name="T21" fmla="*/ 1581424 h 3889"/>
              <a:gd name="T22" fmla="*/ 1764230 w 3865"/>
              <a:gd name="T23" fmla="*/ 1113848 h 3889"/>
              <a:gd name="T24" fmla="*/ 565702 w 3865"/>
              <a:gd name="T25" fmla="*/ 1044406 h 3889"/>
              <a:gd name="T26" fmla="*/ 387936 w 3865"/>
              <a:gd name="T27" fmla="*/ 1068016 h 3889"/>
              <a:gd name="T28" fmla="*/ 332847 w 3865"/>
              <a:gd name="T29" fmla="*/ 967094 h 3889"/>
              <a:gd name="T30" fmla="*/ 397658 w 3865"/>
              <a:gd name="T31" fmla="*/ 1000889 h 3889"/>
              <a:gd name="T32" fmla="*/ 477282 w 3865"/>
              <a:gd name="T33" fmla="*/ 1011074 h 3889"/>
              <a:gd name="T34" fmla="*/ 512002 w 3865"/>
              <a:gd name="T35" fmla="*/ 995334 h 3889"/>
              <a:gd name="T36" fmla="*/ 508298 w 3865"/>
              <a:gd name="T37" fmla="*/ 955521 h 3889"/>
              <a:gd name="T38" fmla="*/ 446265 w 3865"/>
              <a:gd name="T39" fmla="*/ 935151 h 3889"/>
              <a:gd name="T40" fmla="*/ 351827 w 3865"/>
              <a:gd name="T41" fmla="*/ 887005 h 3889"/>
              <a:gd name="T42" fmla="*/ 375900 w 3865"/>
              <a:gd name="T43" fmla="*/ 749973 h 3889"/>
              <a:gd name="T44" fmla="*/ 538389 w 3865"/>
              <a:gd name="T45" fmla="*/ 726362 h 3889"/>
              <a:gd name="T46" fmla="*/ 592552 w 3865"/>
              <a:gd name="T47" fmla="*/ 821266 h 3889"/>
              <a:gd name="T48" fmla="*/ 538389 w 3865"/>
              <a:gd name="T49" fmla="*/ 793489 h 3889"/>
              <a:gd name="T50" fmla="*/ 461542 w 3865"/>
              <a:gd name="T51" fmla="*/ 783768 h 3889"/>
              <a:gd name="T52" fmla="*/ 428674 w 3865"/>
              <a:gd name="T53" fmla="*/ 801360 h 3889"/>
              <a:gd name="T54" fmla="*/ 431915 w 3865"/>
              <a:gd name="T55" fmla="*/ 838395 h 3889"/>
              <a:gd name="T56" fmla="*/ 501354 w 3865"/>
              <a:gd name="T57" fmla="*/ 859691 h 3889"/>
              <a:gd name="T58" fmla="*/ 588848 w 3865"/>
              <a:gd name="T59" fmla="*/ 904596 h 3889"/>
              <a:gd name="T60" fmla="*/ 565702 w 3865"/>
              <a:gd name="T61" fmla="*/ 1044406 h 3889"/>
              <a:gd name="T62" fmla="*/ 824943 w 3865"/>
              <a:gd name="T63" fmla="*/ 999037 h 3889"/>
              <a:gd name="T64" fmla="*/ 695785 w 3865"/>
              <a:gd name="T65" fmla="*/ 1069405 h 3889"/>
              <a:gd name="T66" fmla="*/ 725413 w 3865"/>
              <a:gd name="T67" fmla="*/ 726362 h 3889"/>
              <a:gd name="T68" fmla="*/ 935120 w 3865"/>
              <a:gd name="T69" fmla="*/ 1069405 h 3889"/>
              <a:gd name="T70" fmla="*/ 1199454 w 3865"/>
              <a:gd name="T71" fmla="*/ 1069405 h 3889"/>
              <a:gd name="T72" fmla="*/ 970766 w 3865"/>
              <a:gd name="T73" fmla="*/ 726362 h 3889"/>
              <a:gd name="T74" fmla="*/ 1056871 w 3865"/>
              <a:gd name="T75" fmla="*/ 1003667 h 3889"/>
              <a:gd name="T76" fmla="*/ 1199454 w 3865"/>
              <a:gd name="T77" fmla="*/ 1069405 h 3889"/>
              <a:gd name="T78" fmla="*/ 1321668 w 3865"/>
              <a:gd name="T79" fmla="*/ 791638 h 3889"/>
              <a:gd name="T80" fmla="*/ 1456381 w 3865"/>
              <a:gd name="T81" fmla="*/ 851821 h 3889"/>
              <a:gd name="T82" fmla="*/ 1321668 w 3865"/>
              <a:gd name="T83" fmla="*/ 917096 h 3889"/>
              <a:gd name="T84" fmla="*/ 1467954 w 3865"/>
              <a:gd name="T85" fmla="*/ 1003667 h 3889"/>
              <a:gd name="T86" fmla="*/ 1236026 w 3865"/>
              <a:gd name="T87" fmla="*/ 1069405 h 3889"/>
              <a:gd name="T88" fmla="*/ 1467954 w 3865"/>
              <a:gd name="T89" fmla="*/ 726362 h 38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65" h="3889">
                <a:moveTo>
                  <a:pt x="1590" y="2024"/>
                </a:moveTo>
                <a:cubicBezTo>
                  <a:pt x="1741" y="2024"/>
                  <a:pt x="1741" y="2024"/>
                  <a:pt x="1741" y="2024"/>
                </a:cubicBezTo>
                <a:cubicBezTo>
                  <a:pt x="1666" y="1780"/>
                  <a:pt x="1666" y="1780"/>
                  <a:pt x="1666" y="1780"/>
                </a:cubicBezTo>
                <a:lnTo>
                  <a:pt x="1590" y="2024"/>
                </a:lnTo>
                <a:close/>
                <a:moveTo>
                  <a:pt x="3633" y="1824"/>
                </a:moveTo>
                <a:cubicBezTo>
                  <a:pt x="3768" y="1661"/>
                  <a:pt x="3811" y="1431"/>
                  <a:pt x="3727" y="1222"/>
                </a:cubicBezTo>
                <a:cubicBezTo>
                  <a:pt x="3636" y="997"/>
                  <a:pt x="3423" y="858"/>
                  <a:pt x="3195" y="850"/>
                </a:cubicBezTo>
                <a:cubicBezTo>
                  <a:pt x="3219" y="623"/>
                  <a:pt x="3111" y="393"/>
                  <a:pt x="2901" y="272"/>
                </a:cubicBezTo>
                <a:cubicBezTo>
                  <a:pt x="2705" y="159"/>
                  <a:pt x="2472" y="170"/>
                  <a:pt x="2292" y="280"/>
                </a:cubicBezTo>
                <a:cubicBezTo>
                  <a:pt x="2173" y="105"/>
                  <a:pt x="1965" y="0"/>
                  <a:pt x="1740" y="22"/>
                </a:cubicBezTo>
                <a:cubicBezTo>
                  <a:pt x="1515" y="45"/>
                  <a:pt x="1333" y="190"/>
                  <a:pt x="1251" y="385"/>
                </a:cubicBezTo>
                <a:cubicBezTo>
                  <a:pt x="1053" y="313"/>
                  <a:pt x="822" y="349"/>
                  <a:pt x="653" y="499"/>
                </a:cubicBezTo>
                <a:cubicBezTo>
                  <a:pt x="484" y="649"/>
                  <a:pt x="421" y="873"/>
                  <a:pt x="468" y="1079"/>
                </a:cubicBezTo>
                <a:cubicBezTo>
                  <a:pt x="265" y="1136"/>
                  <a:pt x="99" y="1301"/>
                  <a:pt x="49" y="1521"/>
                </a:cubicBezTo>
                <a:cubicBezTo>
                  <a:pt x="0" y="1741"/>
                  <a:pt x="80" y="1961"/>
                  <a:pt x="239" y="2100"/>
                </a:cubicBezTo>
                <a:cubicBezTo>
                  <a:pt x="108" y="2265"/>
                  <a:pt x="69" y="2495"/>
                  <a:pt x="157" y="2703"/>
                </a:cubicBezTo>
                <a:cubicBezTo>
                  <a:pt x="246" y="2911"/>
                  <a:pt x="439" y="3042"/>
                  <a:pt x="649" y="3062"/>
                </a:cubicBezTo>
                <a:cubicBezTo>
                  <a:pt x="639" y="3273"/>
                  <a:pt x="743" y="3483"/>
                  <a:pt x="936" y="3599"/>
                </a:cubicBezTo>
                <a:cubicBezTo>
                  <a:pt x="1129" y="3716"/>
                  <a:pt x="1363" y="3710"/>
                  <a:pt x="1545" y="3603"/>
                </a:cubicBezTo>
                <a:cubicBezTo>
                  <a:pt x="1660" y="3779"/>
                  <a:pt x="1866" y="3889"/>
                  <a:pt x="2091" y="3871"/>
                </a:cubicBezTo>
                <a:cubicBezTo>
                  <a:pt x="2317" y="3852"/>
                  <a:pt x="2502" y="3711"/>
                  <a:pt x="2588" y="3518"/>
                </a:cubicBezTo>
                <a:cubicBezTo>
                  <a:pt x="2785" y="3594"/>
                  <a:pt x="3016" y="3562"/>
                  <a:pt x="3188" y="3416"/>
                </a:cubicBezTo>
                <a:cubicBezTo>
                  <a:pt x="3360" y="3269"/>
                  <a:pt x="3428" y="3046"/>
                  <a:pt x="3384" y="2839"/>
                </a:cubicBezTo>
                <a:cubicBezTo>
                  <a:pt x="3588" y="2786"/>
                  <a:pt x="3757" y="2625"/>
                  <a:pt x="3811" y="2406"/>
                </a:cubicBezTo>
                <a:cubicBezTo>
                  <a:pt x="3865" y="2186"/>
                  <a:pt x="3790" y="1965"/>
                  <a:pt x="3633" y="1824"/>
                </a:cubicBezTo>
                <a:close/>
                <a:moveTo>
                  <a:pt x="1222" y="2256"/>
                </a:moveTo>
                <a:cubicBezTo>
                  <a:pt x="1165" y="2301"/>
                  <a:pt x="1087" y="2323"/>
                  <a:pt x="988" y="2323"/>
                </a:cubicBezTo>
                <a:cubicBezTo>
                  <a:pt x="931" y="2323"/>
                  <a:pt x="882" y="2318"/>
                  <a:pt x="838" y="2307"/>
                </a:cubicBezTo>
                <a:cubicBezTo>
                  <a:pt x="796" y="2296"/>
                  <a:pt x="756" y="2282"/>
                  <a:pt x="719" y="2266"/>
                </a:cubicBezTo>
                <a:cubicBezTo>
                  <a:pt x="719" y="2089"/>
                  <a:pt x="719" y="2089"/>
                  <a:pt x="719" y="2089"/>
                </a:cubicBezTo>
                <a:cubicBezTo>
                  <a:pt x="736" y="2089"/>
                  <a:pt x="736" y="2089"/>
                  <a:pt x="736" y="2089"/>
                </a:cubicBezTo>
                <a:cubicBezTo>
                  <a:pt x="773" y="2121"/>
                  <a:pt x="814" y="2145"/>
                  <a:pt x="859" y="2162"/>
                </a:cubicBezTo>
                <a:cubicBezTo>
                  <a:pt x="903" y="2179"/>
                  <a:pt x="947" y="2188"/>
                  <a:pt x="989" y="2188"/>
                </a:cubicBezTo>
                <a:cubicBezTo>
                  <a:pt x="1000" y="2188"/>
                  <a:pt x="1014" y="2186"/>
                  <a:pt x="1031" y="2184"/>
                </a:cubicBezTo>
                <a:cubicBezTo>
                  <a:pt x="1049" y="2182"/>
                  <a:pt x="1062" y="2178"/>
                  <a:pt x="1073" y="2173"/>
                </a:cubicBezTo>
                <a:cubicBezTo>
                  <a:pt x="1086" y="2167"/>
                  <a:pt x="1097" y="2160"/>
                  <a:pt x="1106" y="2150"/>
                </a:cubicBezTo>
                <a:cubicBezTo>
                  <a:pt x="1115" y="2139"/>
                  <a:pt x="1119" y="2126"/>
                  <a:pt x="1119" y="2110"/>
                </a:cubicBezTo>
                <a:cubicBezTo>
                  <a:pt x="1119" y="2091"/>
                  <a:pt x="1112" y="2076"/>
                  <a:pt x="1098" y="2064"/>
                </a:cubicBezTo>
                <a:cubicBezTo>
                  <a:pt x="1083" y="2053"/>
                  <a:pt x="1065" y="2044"/>
                  <a:pt x="1045" y="2039"/>
                </a:cubicBezTo>
                <a:cubicBezTo>
                  <a:pt x="1020" y="2032"/>
                  <a:pt x="993" y="2026"/>
                  <a:pt x="964" y="2020"/>
                </a:cubicBezTo>
                <a:cubicBezTo>
                  <a:pt x="936" y="2014"/>
                  <a:pt x="909" y="2007"/>
                  <a:pt x="884" y="1998"/>
                </a:cubicBezTo>
                <a:cubicBezTo>
                  <a:pt x="827" y="1978"/>
                  <a:pt x="785" y="1950"/>
                  <a:pt x="760" y="1916"/>
                </a:cubicBezTo>
                <a:cubicBezTo>
                  <a:pt x="736" y="1882"/>
                  <a:pt x="723" y="1840"/>
                  <a:pt x="723" y="1788"/>
                </a:cubicBezTo>
                <a:cubicBezTo>
                  <a:pt x="723" y="1719"/>
                  <a:pt x="753" y="1663"/>
                  <a:pt x="812" y="1620"/>
                </a:cubicBezTo>
                <a:cubicBezTo>
                  <a:pt x="870" y="1577"/>
                  <a:pt x="943" y="1555"/>
                  <a:pt x="1031" y="1555"/>
                </a:cubicBezTo>
                <a:cubicBezTo>
                  <a:pt x="1075" y="1555"/>
                  <a:pt x="1119" y="1560"/>
                  <a:pt x="1163" y="1569"/>
                </a:cubicBezTo>
                <a:cubicBezTo>
                  <a:pt x="1207" y="1578"/>
                  <a:pt x="1246" y="1590"/>
                  <a:pt x="1280" y="1605"/>
                </a:cubicBezTo>
                <a:cubicBezTo>
                  <a:pt x="1280" y="1774"/>
                  <a:pt x="1280" y="1774"/>
                  <a:pt x="1280" y="1774"/>
                </a:cubicBezTo>
                <a:cubicBezTo>
                  <a:pt x="1264" y="1774"/>
                  <a:pt x="1264" y="1774"/>
                  <a:pt x="1264" y="1774"/>
                </a:cubicBezTo>
                <a:cubicBezTo>
                  <a:pt x="1236" y="1751"/>
                  <a:pt x="1202" y="1731"/>
                  <a:pt x="1163" y="1714"/>
                </a:cubicBezTo>
                <a:cubicBezTo>
                  <a:pt x="1123" y="1698"/>
                  <a:pt x="1082" y="1690"/>
                  <a:pt x="1041" y="1690"/>
                </a:cubicBezTo>
                <a:cubicBezTo>
                  <a:pt x="1024" y="1690"/>
                  <a:pt x="1010" y="1691"/>
                  <a:pt x="997" y="1693"/>
                </a:cubicBezTo>
                <a:cubicBezTo>
                  <a:pt x="984" y="1696"/>
                  <a:pt x="970" y="1700"/>
                  <a:pt x="956" y="1707"/>
                </a:cubicBezTo>
                <a:cubicBezTo>
                  <a:pt x="944" y="1712"/>
                  <a:pt x="934" y="1720"/>
                  <a:pt x="926" y="1731"/>
                </a:cubicBezTo>
                <a:cubicBezTo>
                  <a:pt x="918" y="1741"/>
                  <a:pt x="913" y="1753"/>
                  <a:pt x="913" y="1766"/>
                </a:cubicBezTo>
                <a:cubicBezTo>
                  <a:pt x="913" y="1784"/>
                  <a:pt x="920" y="1800"/>
                  <a:pt x="933" y="1811"/>
                </a:cubicBezTo>
                <a:cubicBezTo>
                  <a:pt x="947" y="1822"/>
                  <a:pt x="973" y="1832"/>
                  <a:pt x="1011" y="1841"/>
                </a:cubicBezTo>
                <a:cubicBezTo>
                  <a:pt x="1036" y="1846"/>
                  <a:pt x="1060" y="1852"/>
                  <a:pt x="1083" y="1857"/>
                </a:cubicBezTo>
                <a:cubicBezTo>
                  <a:pt x="1106" y="1863"/>
                  <a:pt x="1131" y="1870"/>
                  <a:pt x="1157" y="1879"/>
                </a:cubicBezTo>
                <a:cubicBezTo>
                  <a:pt x="1209" y="1898"/>
                  <a:pt x="1247" y="1923"/>
                  <a:pt x="1272" y="1954"/>
                </a:cubicBezTo>
                <a:cubicBezTo>
                  <a:pt x="1297" y="1985"/>
                  <a:pt x="1309" y="2027"/>
                  <a:pt x="1309" y="2078"/>
                </a:cubicBezTo>
                <a:cubicBezTo>
                  <a:pt x="1309" y="2152"/>
                  <a:pt x="1280" y="2211"/>
                  <a:pt x="1222" y="2256"/>
                </a:cubicBezTo>
                <a:close/>
                <a:moveTo>
                  <a:pt x="1828" y="2310"/>
                </a:moveTo>
                <a:cubicBezTo>
                  <a:pt x="1782" y="2158"/>
                  <a:pt x="1782" y="2158"/>
                  <a:pt x="1782" y="2158"/>
                </a:cubicBezTo>
                <a:cubicBezTo>
                  <a:pt x="1549" y="2158"/>
                  <a:pt x="1549" y="2158"/>
                  <a:pt x="1549" y="2158"/>
                </a:cubicBezTo>
                <a:cubicBezTo>
                  <a:pt x="1503" y="2310"/>
                  <a:pt x="1503" y="2310"/>
                  <a:pt x="1503" y="2310"/>
                </a:cubicBezTo>
                <a:cubicBezTo>
                  <a:pt x="1316" y="2310"/>
                  <a:pt x="1316" y="2310"/>
                  <a:pt x="1316" y="2310"/>
                </a:cubicBezTo>
                <a:cubicBezTo>
                  <a:pt x="1567" y="1569"/>
                  <a:pt x="1567" y="1569"/>
                  <a:pt x="1567" y="1569"/>
                </a:cubicBezTo>
                <a:cubicBezTo>
                  <a:pt x="1770" y="1569"/>
                  <a:pt x="1770" y="1569"/>
                  <a:pt x="1770" y="1569"/>
                </a:cubicBezTo>
                <a:cubicBezTo>
                  <a:pt x="2020" y="2310"/>
                  <a:pt x="2020" y="2310"/>
                  <a:pt x="2020" y="2310"/>
                </a:cubicBezTo>
                <a:lnTo>
                  <a:pt x="1828" y="2310"/>
                </a:lnTo>
                <a:close/>
                <a:moveTo>
                  <a:pt x="2591" y="2310"/>
                </a:moveTo>
                <a:cubicBezTo>
                  <a:pt x="2097" y="2310"/>
                  <a:pt x="2097" y="2310"/>
                  <a:pt x="2097" y="2310"/>
                </a:cubicBezTo>
                <a:cubicBezTo>
                  <a:pt x="2097" y="1569"/>
                  <a:pt x="2097" y="1569"/>
                  <a:pt x="2097" y="1569"/>
                </a:cubicBezTo>
                <a:cubicBezTo>
                  <a:pt x="2283" y="1569"/>
                  <a:pt x="2283" y="1569"/>
                  <a:pt x="2283" y="1569"/>
                </a:cubicBezTo>
                <a:cubicBezTo>
                  <a:pt x="2283" y="2168"/>
                  <a:pt x="2283" y="2168"/>
                  <a:pt x="2283" y="2168"/>
                </a:cubicBezTo>
                <a:cubicBezTo>
                  <a:pt x="2591" y="2168"/>
                  <a:pt x="2591" y="2168"/>
                  <a:pt x="2591" y="2168"/>
                </a:cubicBezTo>
                <a:lnTo>
                  <a:pt x="2591" y="2310"/>
                </a:lnTo>
                <a:close/>
                <a:moveTo>
                  <a:pt x="3171" y="1710"/>
                </a:moveTo>
                <a:cubicBezTo>
                  <a:pt x="2855" y="1710"/>
                  <a:pt x="2855" y="1710"/>
                  <a:pt x="2855" y="1710"/>
                </a:cubicBezTo>
                <a:cubicBezTo>
                  <a:pt x="2855" y="1840"/>
                  <a:pt x="2855" y="1840"/>
                  <a:pt x="2855" y="1840"/>
                </a:cubicBezTo>
                <a:cubicBezTo>
                  <a:pt x="3146" y="1840"/>
                  <a:pt x="3146" y="1840"/>
                  <a:pt x="3146" y="1840"/>
                </a:cubicBezTo>
                <a:cubicBezTo>
                  <a:pt x="3146" y="1981"/>
                  <a:pt x="3146" y="1981"/>
                  <a:pt x="3146" y="1981"/>
                </a:cubicBezTo>
                <a:cubicBezTo>
                  <a:pt x="2855" y="1981"/>
                  <a:pt x="2855" y="1981"/>
                  <a:pt x="2855" y="1981"/>
                </a:cubicBezTo>
                <a:cubicBezTo>
                  <a:pt x="2855" y="2168"/>
                  <a:pt x="2855" y="2168"/>
                  <a:pt x="2855" y="2168"/>
                </a:cubicBezTo>
                <a:cubicBezTo>
                  <a:pt x="3171" y="2168"/>
                  <a:pt x="3171" y="2168"/>
                  <a:pt x="3171" y="2168"/>
                </a:cubicBezTo>
                <a:cubicBezTo>
                  <a:pt x="3171" y="2310"/>
                  <a:pt x="3171" y="2310"/>
                  <a:pt x="3171" y="2310"/>
                </a:cubicBezTo>
                <a:cubicBezTo>
                  <a:pt x="2670" y="2310"/>
                  <a:pt x="2670" y="2310"/>
                  <a:pt x="2670" y="2310"/>
                </a:cubicBezTo>
                <a:cubicBezTo>
                  <a:pt x="2670" y="1569"/>
                  <a:pt x="2670" y="1569"/>
                  <a:pt x="2670" y="1569"/>
                </a:cubicBezTo>
                <a:cubicBezTo>
                  <a:pt x="3171" y="1569"/>
                  <a:pt x="3171" y="1569"/>
                  <a:pt x="3171" y="1569"/>
                </a:cubicBezTo>
                <a:lnTo>
                  <a:pt x="3171" y="171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4" name="KSO_Shape"/>
          <p:cNvSpPr>
            <a:spLocks/>
          </p:cNvSpPr>
          <p:nvPr/>
        </p:nvSpPr>
        <p:spPr bwMode="auto">
          <a:xfrm>
            <a:off x="8729630" y="2189195"/>
            <a:ext cx="250174" cy="256507"/>
          </a:xfrm>
          <a:custGeom>
            <a:avLst/>
            <a:gdLst>
              <a:gd name="T0" fmla="*/ 877588 w 3614"/>
              <a:gd name="T1" fmla="*/ 1800397 h 3707"/>
              <a:gd name="T2" fmla="*/ 0 w 3614"/>
              <a:gd name="T3" fmla="*/ 1516763 h 3707"/>
              <a:gd name="T4" fmla="*/ 596391 w 3614"/>
              <a:gd name="T5" fmla="*/ 1247699 h 3707"/>
              <a:gd name="T6" fmla="*/ 605618 w 3614"/>
              <a:gd name="T7" fmla="*/ 1352119 h 3707"/>
              <a:gd name="T8" fmla="*/ 236031 w 3614"/>
              <a:gd name="T9" fmla="*/ 1516763 h 3707"/>
              <a:gd name="T10" fmla="*/ 877588 w 3614"/>
              <a:gd name="T11" fmla="*/ 1700834 h 3707"/>
              <a:gd name="T12" fmla="*/ 1519145 w 3614"/>
              <a:gd name="T13" fmla="*/ 1516763 h 3707"/>
              <a:gd name="T14" fmla="*/ 1141787 w 3614"/>
              <a:gd name="T15" fmla="*/ 1351148 h 3707"/>
              <a:gd name="T16" fmla="*/ 1151015 w 3614"/>
              <a:gd name="T17" fmla="*/ 1246728 h 3707"/>
              <a:gd name="T18" fmla="*/ 1755176 w 3614"/>
              <a:gd name="T19" fmla="*/ 1516763 h 3707"/>
              <a:gd name="T20" fmla="*/ 877588 w 3614"/>
              <a:gd name="T21" fmla="*/ 1800397 h 3707"/>
              <a:gd name="T22" fmla="*/ 835336 w 3614"/>
              <a:gd name="T23" fmla="*/ 1586214 h 3707"/>
              <a:gd name="T24" fmla="*/ 835336 w 3614"/>
              <a:gd name="T25" fmla="*/ 1096654 h 3707"/>
              <a:gd name="T26" fmla="*/ 952380 w 3614"/>
              <a:gd name="T27" fmla="*/ 1096654 h 3707"/>
              <a:gd name="T28" fmla="*/ 952380 w 3614"/>
              <a:gd name="T29" fmla="*/ 1586214 h 3707"/>
              <a:gd name="T30" fmla="*/ 835336 w 3614"/>
              <a:gd name="T31" fmla="*/ 1586214 h 3707"/>
              <a:gd name="T32" fmla="*/ 457978 w 3614"/>
              <a:gd name="T33" fmla="*/ 679459 h 3707"/>
              <a:gd name="T34" fmla="*/ 1219978 w 3614"/>
              <a:gd name="T35" fmla="*/ 679459 h 3707"/>
              <a:gd name="T36" fmla="*/ 1518174 w 3614"/>
              <a:gd name="T37" fmla="*/ 868872 h 3707"/>
              <a:gd name="T38" fmla="*/ 1216579 w 3614"/>
              <a:gd name="T39" fmla="*/ 1058771 h 3707"/>
              <a:gd name="T40" fmla="*/ 457978 w 3614"/>
              <a:gd name="T41" fmla="*/ 1058771 h 3707"/>
              <a:gd name="T42" fmla="*/ 457978 w 3614"/>
              <a:gd name="T43" fmla="*/ 679459 h 3707"/>
              <a:gd name="T44" fmla="*/ 67992 w 3614"/>
              <a:gd name="T45" fmla="*/ 414766 h 3707"/>
              <a:gd name="T46" fmla="*/ 365702 w 3614"/>
              <a:gd name="T47" fmla="*/ 225353 h 3707"/>
              <a:gd name="T48" fmla="*/ 1518659 w 3614"/>
              <a:gd name="T49" fmla="*/ 225353 h 3707"/>
              <a:gd name="T50" fmla="*/ 1518659 w 3614"/>
              <a:gd name="T51" fmla="*/ 604665 h 3707"/>
              <a:gd name="T52" fmla="*/ 369587 w 3614"/>
              <a:gd name="T53" fmla="*/ 604665 h 3707"/>
              <a:gd name="T54" fmla="*/ 67992 w 3614"/>
              <a:gd name="T55" fmla="*/ 414766 h 3707"/>
              <a:gd name="T56" fmla="*/ 835336 w 3614"/>
              <a:gd name="T57" fmla="*/ 0 h 3707"/>
              <a:gd name="T58" fmla="*/ 952380 w 3614"/>
              <a:gd name="T59" fmla="*/ 0 h 3707"/>
              <a:gd name="T60" fmla="*/ 952380 w 3614"/>
              <a:gd name="T61" fmla="*/ 184556 h 3707"/>
              <a:gd name="T62" fmla="*/ 835336 w 3614"/>
              <a:gd name="T63" fmla="*/ 184556 h 3707"/>
              <a:gd name="T64" fmla="*/ 835336 w 3614"/>
              <a:gd name="T65" fmla="*/ 0 h 37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14" h="3707">
                <a:moveTo>
                  <a:pt x="1807" y="3707"/>
                </a:moveTo>
                <a:cubicBezTo>
                  <a:pt x="809" y="3707"/>
                  <a:pt x="0" y="3445"/>
                  <a:pt x="0" y="3123"/>
                </a:cubicBezTo>
                <a:cubicBezTo>
                  <a:pt x="0" y="2865"/>
                  <a:pt x="515" y="2647"/>
                  <a:pt x="1228" y="2569"/>
                </a:cubicBezTo>
                <a:cubicBezTo>
                  <a:pt x="1247" y="2784"/>
                  <a:pt x="1247" y="2784"/>
                  <a:pt x="1247" y="2784"/>
                </a:cubicBezTo>
                <a:cubicBezTo>
                  <a:pt x="822" y="2846"/>
                  <a:pt x="486" y="2974"/>
                  <a:pt x="486" y="3123"/>
                </a:cubicBezTo>
                <a:cubicBezTo>
                  <a:pt x="486" y="3332"/>
                  <a:pt x="1158" y="3502"/>
                  <a:pt x="1807" y="3502"/>
                </a:cubicBezTo>
                <a:cubicBezTo>
                  <a:pt x="2456" y="3502"/>
                  <a:pt x="3128" y="3332"/>
                  <a:pt x="3128" y="3123"/>
                </a:cubicBezTo>
                <a:cubicBezTo>
                  <a:pt x="3128" y="2972"/>
                  <a:pt x="2784" y="2843"/>
                  <a:pt x="2351" y="2782"/>
                </a:cubicBezTo>
                <a:cubicBezTo>
                  <a:pt x="2370" y="2567"/>
                  <a:pt x="2370" y="2567"/>
                  <a:pt x="2370" y="2567"/>
                </a:cubicBezTo>
                <a:cubicBezTo>
                  <a:pt x="3092" y="2644"/>
                  <a:pt x="3614" y="2863"/>
                  <a:pt x="3614" y="3123"/>
                </a:cubicBezTo>
                <a:cubicBezTo>
                  <a:pt x="3614" y="3445"/>
                  <a:pt x="2805" y="3707"/>
                  <a:pt x="1807" y="3707"/>
                </a:cubicBezTo>
                <a:close/>
                <a:moveTo>
                  <a:pt x="1720" y="3266"/>
                </a:moveTo>
                <a:cubicBezTo>
                  <a:pt x="1720" y="2258"/>
                  <a:pt x="1720" y="2258"/>
                  <a:pt x="1720" y="2258"/>
                </a:cubicBezTo>
                <a:cubicBezTo>
                  <a:pt x="1961" y="2258"/>
                  <a:pt x="1961" y="2258"/>
                  <a:pt x="1961" y="2258"/>
                </a:cubicBezTo>
                <a:cubicBezTo>
                  <a:pt x="1961" y="3266"/>
                  <a:pt x="1961" y="3266"/>
                  <a:pt x="1961" y="3266"/>
                </a:cubicBezTo>
                <a:lnTo>
                  <a:pt x="1720" y="3266"/>
                </a:lnTo>
                <a:close/>
                <a:moveTo>
                  <a:pt x="943" y="1399"/>
                </a:moveTo>
                <a:cubicBezTo>
                  <a:pt x="2512" y="1399"/>
                  <a:pt x="2512" y="1399"/>
                  <a:pt x="2512" y="1399"/>
                </a:cubicBezTo>
                <a:cubicBezTo>
                  <a:pt x="3126" y="1789"/>
                  <a:pt x="3126" y="1789"/>
                  <a:pt x="3126" y="1789"/>
                </a:cubicBezTo>
                <a:cubicBezTo>
                  <a:pt x="2505" y="2180"/>
                  <a:pt x="2505" y="2180"/>
                  <a:pt x="2505" y="2180"/>
                </a:cubicBezTo>
                <a:cubicBezTo>
                  <a:pt x="943" y="2180"/>
                  <a:pt x="943" y="2180"/>
                  <a:pt x="943" y="2180"/>
                </a:cubicBezTo>
                <a:lnTo>
                  <a:pt x="943" y="1399"/>
                </a:lnTo>
                <a:close/>
                <a:moveTo>
                  <a:pt x="140" y="854"/>
                </a:moveTo>
                <a:cubicBezTo>
                  <a:pt x="753" y="464"/>
                  <a:pt x="753" y="464"/>
                  <a:pt x="753" y="464"/>
                </a:cubicBezTo>
                <a:cubicBezTo>
                  <a:pt x="3127" y="464"/>
                  <a:pt x="3127" y="464"/>
                  <a:pt x="3127" y="464"/>
                </a:cubicBezTo>
                <a:cubicBezTo>
                  <a:pt x="3127" y="1245"/>
                  <a:pt x="3127" y="1245"/>
                  <a:pt x="3127" y="1245"/>
                </a:cubicBezTo>
                <a:cubicBezTo>
                  <a:pt x="761" y="1245"/>
                  <a:pt x="761" y="1245"/>
                  <a:pt x="761" y="1245"/>
                </a:cubicBezTo>
                <a:lnTo>
                  <a:pt x="140" y="854"/>
                </a:lnTo>
                <a:close/>
                <a:moveTo>
                  <a:pt x="1720" y="0"/>
                </a:moveTo>
                <a:cubicBezTo>
                  <a:pt x="1961" y="0"/>
                  <a:pt x="1961" y="0"/>
                  <a:pt x="1961" y="0"/>
                </a:cubicBezTo>
                <a:cubicBezTo>
                  <a:pt x="1961" y="380"/>
                  <a:pt x="1961" y="380"/>
                  <a:pt x="1961" y="380"/>
                </a:cubicBezTo>
                <a:cubicBezTo>
                  <a:pt x="1720" y="380"/>
                  <a:pt x="1720" y="380"/>
                  <a:pt x="1720" y="380"/>
                </a:cubicBezTo>
                <a:lnTo>
                  <a:pt x="1720" y="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5" name="KSO_Shape"/>
          <p:cNvSpPr>
            <a:spLocks/>
          </p:cNvSpPr>
          <p:nvPr/>
        </p:nvSpPr>
        <p:spPr bwMode="auto">
          <a:xfrm>
            <a:off x="11540404" y="3728997"/>
            <a:ext cx="260408" cy="2604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6" name="KSO_Shape"/>
          <p:cNvSpPr>
            <a:spLocks/>
          </p:cNvSpPr>
          <p:nvPr/>
        </p:nvSpPr>
        <p:spPr bwMode="auto">
          <a:xfrm>
            <a:off x="8149280" y="4470722"/>
            <a:ext cx="256507" cy="25650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7" name="KSO_Shape"/>
          <p:cNvSpPr>
            <a:spLocks/>
          </p:cNvSpPr>
          <p:nvPr/>
        </p:nvSpPr>
        <p:spPr bwMode="auto">
          <a:xfrm>
            <a:off x="11112378" y="4548102"/>
            <a:ext cx="290190" cy="290190"/>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8" name="KSO_Shape"/>
          <p:cNvSpPr>
            <a:spLocks/>
          </p:cNvSpPr>
          <p:nvPr/>
        </p:nvSpPr>
        <p:spPr bwMode="auto">
          <a:xfrm>
            <a:off x="10724189" y="4003075"/>
            <a:ext cx="379884" cy="372515"/>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9" name="KSO_Shape"/>
          <p:cNvSpPr>
            <a:spLocks/>
          </p:cNvSpPr>
          <p:nvPr/>
        </p:nvSpPr>
        <p:spPr bwMode="auto">
          <a:xfrm>
            <a:off x="8189199" y="4878189"/>
            <a:ext cx="228911" cy="256507"/>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40" name="KSO_Shape"/>
          <p:cNvSpPr>
            <a:spLocks/>
          </p:cNvSpPr>
          <p:nvPr/>
        </p:nvSpPr>
        <p:spPr bwMode="auto">
          <a:xfrm>
            <a:off x="8789275" y="4968678"/>
            <a:ext cx="256507" cy="239316"/>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Tree>
    <p:extLst>
      <p:ext uri="{BB962C8B-B14F-4D97-AF65-F5344CB8AC3E}">
        <p14:creationId xmlns:p14="http://schemas.microsoft.com/office/powerpoint/2010/main" val="2070857374"/>
      </p:ext>
    </p:extLst>
  </p:cSld>
  <p:clrMapOvr>
    <a:masterClrMapping/>
  </p:clrMapOvr>
  <p:transition spd="med" advClick="0" advTm="0">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706917" y="-2721428"/>
            <a:ext cx="6865258" cy="123081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smtClean="0">
                  <a:solidFill>
                    <a:schemeClr val="bg1"/>
                  </a:solidFill>
                  <a:latin typeface="黑体" panose="02010609060101010101" pitchFamily="49" charset="-122"/>
                  <a:ea typeface="黑体" panose="02010609060101010101" pitchFamily="49" charset="-122"/>
                </a:rPr>
                <a:t>教学内容</a:t>
              </a:r>
              <a:endParaRPr lang="zh-CN" altLang="en-US" sz="4000" b="1" spc="299" dirty="0">
                <a:solidFill>
                  <a:schemeClr val="bg1"/>
                </a:solidFill>
                <a:latin typeface="黑体" panose="02010609060101010101" pitchFamily="49" charset="-122"/>
                <a:ea typeface="黑体" panose="02010609060101010101" pitchFamily="49" charset="-122"/>
              </a:endParaRP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CONTENT</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4928411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0" name="Shape 987"/>
          <p:cNvSpPr/>
          <p:nvPr/>
        </p:nvSpPr>
        <p:spPr>
          <a:xfrm>
            <a:off x="6199275" y="2181176"/>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11" name="Shape 988"/>
          <p:cNvSpPr/>
          <p:nvPr/>
        </p:nvSpPr>
        <p:spPr>
          <a:xfrm>
            <a:off x="6386973" y="2345679"/>
            <a:ext cx="357634" cy="318136"/>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2" name="Shape 990"/>
          <p:cNvSpPr/>
          <p:nvPr/>
        </p:nvSpPr>
        <p:spPr>
          <a:xfrm>
            <a:off x="6199275" y="3046199"/>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grpSp>
        <p:nvGrpSpPr>
          <p:cNvPr id="13" name="Group 996"/>
          <p:cNvGrpSpPr/>
          <p:nvPr/>
        </p:nvGrpSpPr>
        <p:grpSpPr>
          <a:xfrm>
            <a:off x="6417015" y="3210702"/>
            <a:ext cx="297549" cy="318136"/>
            <a:chOff x="48040" y="212183"/>
            <a:chExt cx="583929" cy="624331"/>
          </a:xfrm>
        </p:grpSpPr>
        <p:sp>
          <p:nvSpPr>
            <p:cNvPr id="14" name="Shape 991"/>
            <p:cNvSpPr/>
            <p:nvPr/>
          </p:nvSpPr>
          <p:spPr>
            <a:xfrm>
              <a:off x="48040" y="586966"/>
              <a:ext cx="101823" cy="249550"/>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5" name="Shape 992"/>
            <p:cNvSpPr/>
            <p:nvPr/>
          </p:nvSpPr>
          <p:spPr>
            <a:xfrm>
              <a:off x="208742" y="480319"/>
              <a:ext cx="101824" cy="35619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6" name="Shape 993"/>
            <p:cNvSpPr/>
            <p:nvPr/>
          </p:nvSpPr>
          <p:spPr>
            <a:xfrm>
              <a:off x="369444" y="392344"/>
              <a:ext cx="101824" cy="444172"/>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7" name="Shape 994"/>
            <p:cNvSpPr/>
            <p:nvPr/>
          </p:nvSpPr>
          <p:spPr>
            <a:xfrm>
              <a:off x="530147" y="337418"/>
              <a:ext cx="101824" cy="499098"/>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8" name="Shape 1016"/>
            <p:cNvSpPr/>
            <p:nvPr/>
          </p:nvSpPr>
          <p:spPr>
            <a:xfrm>
              <a:off x="54152" y="212183"/>
              <a:ext cx="575923" cy="2337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ln>
            <a:effectLst/>
          </p:spPr>
          <p:txBody>
            <a:bodyPr/>
            <a:lstStyle/>
            <a:p>
              <a:endParaRPr>
                <a:latin typeface="微软雅黑"/>
                <a:ea typeface="微软雅黑"/>
              </a:endParaRPr>
            </a:p>
          </p:txBody>
        </p:sp>
      </p:grpSp>
      <p:sp>
        <p:nvSpPr>
          <p:cNvPr id="19" name="Shape 998"/>
          <p:cNvSpPr/>
          <p:nvPr/>
        </p:nvSpPr>
        <p:spPr>
          <a:xfrm>
            <a:off x="6199275" y="3909368"/>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0" name="Shape 999"/>
          <p:cNvSpPr/>
          <p:nvPr/>
        </p:nvSpPr>
        <p:spPr>
          <a:xfrm rot="2700000">
            <a:off x="6441024" y="4094581"/>
            <a:ext cx="281224" cy="281224"/>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21" name="Shape 1001"/>
          <p:cNvSpPr/>
          <p:nvPr/>
        </p:nvSpPr>
        <p:spPr>
          <a:xfrm>
            <a:off x="6203102" y="4702383"/>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2" name="Shape 1002"/>
          <p:cNvSpPr/>
          <p:nvPr/>
        </p:nvSpPr>
        <p:spPr>
          <a:xfrm rot="21537488">
            <a:off x="6439709" y="4894699"/>
            <a:ext cx="164318" cy="299242"/>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23" name="TextBox 24"/>
          <p:cNvSpPr txBox="1"/>
          <p:nvPr/>
        </p:nvSpPr>
        <p:spPr>
          <a:xfrm>
            <a:off x="7182362" y="2399281"/>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24" name="TextBox 25"/>
          <p:cNvSpPr txBox="1"/>
          <p:nvPr/>
        </p:nvSpPr>
        <p:spPr>
          <a:xfrm>
            <a:off x="7182363" y="2181176"/>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25" name="TextBox 26"/>
          <p:cNvSpPr txBox="1"/>
          <p:nvPr/>
        </p:nvSpPr>
        <p:spPr>
          <a:xfrm>
            <a:off x="7182364" y="3232215"/>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26" name="TextBox 27"/>
          <p:cNvSpPr txBox="1"/>
          <p:nvPr/>
        </p:nvSpPr>
        <p:spPr>
          <a:xfrm>
            <a:off x="7182365" y="3014110"/>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27" name="TextBox 28"/>
          <p:cNvSpPr txBox="1"/>
          <p:nvPr/>
        </p:nvSpPr>
        <p:spPr>
          <a:xfrm>
            <a:off x="7182363" y="4077849"/>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28" name="TextBox 29"/>
          <p:cNvSpPr txBox="1"/>
          <p:nvPr/>
        </p:nvSpPr>
        <p:spPr>
          <a:xfrm>
            <a:off x="7182364" y="3859744"/>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29" name="TextBox 30"/>
          <p:cNvSpPr txBox="1"/>
          <p:nvPr/>
        </p:nvSpPr>
        <p:spPr>
          <a:xfrm>
            <a:off x="7182361" y="4893432"/>
            <a:ext cx="3593124"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30" name="TextBox 31"/>
          <p:cNvSpPr txBox="1"/>
          <p:nvPr/>
        </p:nvSpPr>
        <p:spPr>
          <a:xfrm>
            <a:off x="7182362" y="4675327"/>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31" name="矩形 30"/>
          <p:cNvSpPr/>
          <p:nvPr/>
        </p:nvSpPr>
        <p:spPr>
          <a:xfrm>
            <a:off x="1132611" y="2172662"/>
            <a:ext cx="4738376" cy="31768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76924"/>
            <a:endParaRPr lang="zh-CN" altLang="en-US" sz="2300">
              <a:solidFill>
                <a:schemeClr val="tx1"/>
              </a:solidFill>
            </a:endParaRPr>
          </a:p>
        </p:txBody>
      </p:sp>
    </p:spTree>
    <p:extLst>
      <p:ext uri="{BB962C8B-B14F-4D97-AF65-F5344CB8AC3E}">
        <p14:creationId xmlns:p14="http://schemas.microsoft.com/office/powerpoint/2010/main" val="161375700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
                                        <p:tgtEl>
                                          <p:spTgt spid="11"/>
                                        </p:tgtEl>
                                      </p:cBhvr>
                                    </p:animEffect>
                                  </p:childTnLst>
                                </p:cTn>
                              </p:par>
                            </p:childTnLst>
                          </p:cTn>
                        </p:par>
                        <p:par>
                          <p:cTn id="21" fill="hold">
                            <p:stCondLst>
                              <p:cond delay="1700"/>
                            </p:stCondLst>
                            <p:childTnLst>
                              <p:par>
                                <p:cTn id="22" presetID="1" presetClass="entr" presetSubtype="0" fill="hold" grpId="0" nodeType="afterEffect">
                                  <p:stCondLst>
                                    <p:cond delay="0"/>
                                  </p:stCondLst>
                                  <p:childTnLst>
                                    <p:set>
                                      <p:cBhvr>
                                        <p:cTn id="23" dur="1" fill="hold">
                                          <p:stCondLst>
                                            <p:cond delay="199"/>
                                          </p:stCondLst>
                                        </p:cTn>
                                        <p:tgtEl>
                                          <p:spTgt spid="24"/>
                                        </p:tgtEl>
                                        <p:attrNameLst>
                                          <p:attrName>style.visibility</p:attrName>
                                        </p:attrNameLst>
                                      </p:cBhvr>
                                      <p:to>
                                        <p:strVal val="visible"/>
                                      </p:to>
                                    </p:set>
                                  </p:childTnLst>
                                </p:cTn>
                              </p:par>
                              <p:par>
                                <p:cTn id="24" presetID="18" presetClass="entr" presetSubtype="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strips(downRight)">
                                      <p:cBhvr>
                                        <p:cTn id="26" dur="200"/>
                                        <p:tgtEl>
                                          <p:spTgt spid="23"/>
                                        </p:tgtEl>
                                      </p:cBhvr>
                                    </p:animEffect>
                                  </p:childTnLst>
                                </p:cTn>
                              </p:par>
                            </p:childTnLst>
                          </p:cTn>
                        </p:par>
                        <p:par>
                          <p:cTn id="27" fill="hold">
                            <p:stCondLst>
                              <p:cond delay="19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
                                        <p:tgtEl>
                                          <p:spTgt spid="13"/>
                                        </p:tgtEl>
                                      </p:cBhvr>
                                    </p:animEffect>
                                  </p:childTnLst>
                                </p:cTn>
                              </p:par>
                            </p:childTnLst>
                          </p:cTn>
                        </p:par>
                        <p:par>
                          <p:cTn id="34" fill="hold">
                            <p:stCondLst>
                              <p:cond delay="2100"/>
                            </p:stCondLst>
                            <p:childTnLst>
                              <p:par>
                                <p:cTn id="35" presetID="1" presetClass="entr" presetSubtype="0" fill="hold" grpId="0" nodeType="afterEffect">
                                  <p:stCondLst>
                                    <p:cond delay="0"/>
                                  </p:stCondLst>
                                  <p:childTnLst>
                                    <p:set>
                                      <p:cBhvr>
                                        <p:cTn id="36" dur="1" fill="hold">
                                          <p:stCondLst>
                                            <p:cond delay="199"/>
                                          </p:stCondLst>
                                        </p:cTn>
                                        <p:tgtEl>
                                          <p:spTgt spid="26"/>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strips(downRight)">
                                      <p:cBhvr>
                                        <p:cTn id="39" dur="200"/>
                                        <p:tgtEl>
                                          <p:spTgt spid="25"/>
                                        </p:tgtEl>
                                      </p:cBhvr>
                                    </p:animEffect>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2500"/>
                            </p:stCondLst>
                            <p:childTnLst>
                              <p:par>
                                <p:cTn id="48" presetID="1" presetClass="entr" presetSubtype="0" fill="hold" grpId="0" nodeType="afterEffect">
                                  <p:stCondLst>
                                    <p:cond delay="0"/>
                                  </p:stCondLst>
                                  <p:childTnLst>
                                    <p:set>
                                      <p:cBhvr>
                                        <p:cTn id="49" dur="1" fill="hold">
                                          <p:stCondLst>
                                            <p:cond delay="199"/>
                                          </p:stCondLst>
                                        </p:cTn>
                                        <p:tgtEl>
                                          <p:spTgt spid="28"/>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strips(downRight)">
                                      <p:cBhvr>
                                        <p:cTn id="52" dur="200"/>
                                        <p:tgtEl>
                                          <p:spTgt spid="27"/>
                                        </p:tgtEl>
                                      </p:cBhvr>
                                    </p:animEffect>
                                  </p:childTnLst>
                                </p:cTn>
                              </p:par>
                            </p:childTnLst>
                          </p:cTn>
                        </p:par>
                        <p:par>
                          <p:cTn id="53" fill="hold">
                            <p:stCondLst>
                              <p:cond delay="27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2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200"/>
                                        <p:tgtEl>
                                          <p:spTgt spid="22"/>
                                        </p:tgtEl>
                                      </p:cBhvr>
                                    </p:animEffect>
                                  </p:childTnLst>
                                </p:cTn>
                              </p:par>
                            </p:childTnLst>
                          </p:cTn>
                        </p:par>
                        <p:par>
                          <p:cTn id="60" fill="hold">
                            <p:stCondLst>
                              <p:cond delay="2900"/>
                            </p:stCondLst>
                            <p:childTnLst>
                              <p:par>
                                <p:cTn id="61" presetID="1" presetClass="entr" presetSubtype="0" fill="hold" grpId="0" nodeType="afterEffect">
                                  <p:stCondLst>
                                    <p:cond delay="0"/>
                                  </p:stCondLst>
                                  <p:childTnLst>
                                    <p:set>
                                      <p:cBhvr>
                                        <p:cTn id="62" dur="1" fill="hold">
                                          <p:stCondLst>
                                            <p:cond delay="199"/>
                                          </p:stCondLst>
                                        </p:cTn>
                                        <p:tgtEl>
                                          <p:spTgt spid="30"/>
                                        </p:tgtEl>
                                        <p:attrNameLst>
                                          <p:attrName>style.visibility</p:attrName>
                                        </p:attrNameLst>
                                      </p:cBhvr>
                                      <p:to>
                                        <p:strVal val="visible"/>
                                      </p:to>
                                    </p:set>
                                  </p:childTnLst>
                                </p:cTn>
                              </p:par>
                              <p:par>
                                <p:cTn id="63" presetID="18" presetClass="entr" presetSubtype="6"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strips(downRight)">
                                      <p:cBhvr>
                                        <p:cTn id="65" dur="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2" name="Down Arrow Callout 12"/>
          <p:cNvSpPr/>
          <p:nvPr/>
        </p:nvSpPr>
        <p:spPr>
          <a:xfrm>
            <a:off x="1735324" y="2171884"/>
            <a:ext cx="2602150" cy="1763760"/>
          </a:xfrm>
          <a:prstGeom prst="downArrowCallout">
            <a:avLst>
              <a:gd name="adj1" fmla="val 25000"/>
              <a:gd name="adj2" fmla="val 6698"/>
              <a:gd name="adj3" fmla="val 4369"/>
              <a:gd name="adj4" fmla="val 95631"/>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rgbClr val="779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33" name="Down Arrow Callout 13"/>
          <p:cNvSpPr/>
          <p:nvPr/>
        </p:nvSpPr>
        <p:spPr>
          <a:xfrm>
            <a:off x="4625834" y="2171884"/>
            <a:ext cx="2602150" cy="1763760"/>
          </a:xfrm>
          <a:prstGeom prst="downArrowCallout">
            <a:avLst>
              <a:gd name="adj1" fmla="val 25000"/>
              <a:gd name="adj2" fmla="val 6698"/>
              <a:gd name="adj3" fmla="val 4369"/>
              <a:gd name="adj4" fmla="val 95631"/>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rgbClr val="779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34" name="Down Arrow Callout 14"/>
          <p:cNvSpPr/>
          <p:nvPr/>
        </p:nvSpPr>
        <p:spPr>
          <a:xfrm>
            <a:off x="7531175" y="2171884"/>
            <a:ext cx="2602150" cy="1763760"/>
          </a:xfrm>
          <a:prstGeom prst="downArrowCallout">
            <a:avLst>
              <a:gd name="adj1" fmla="val 25000"/>
              <a:gd name="adj2" fmla="val 6698"/>
              <a:gd name="adj3" fmla="val 4369"/>
              <a:gd name="adj4" fmla="val 95631"/>
            </a:avLst>
          </a:prstGeom>
          <a:blipFill dpi="0" rotWithShape="1">
            <a:blip r:embed="rId5" cstate="print">
              <a:extLst>
                <a:ext uri="{28A0092B-C50C-407E-A947-70E740481C1C}">
                  <a14:useLocalDpi xmlns:a14="http://schemas.microsoft.com/office/drawing/2010/main" val="0"/>
                </a:ext>
              </a:extLst>
            </a:blip>
            <a:srcRect/>
            <a:stretch>
              <a:fillRect/>
            </a:stretch>
          </a:blipFill>
          <a:ln w="28575">
            <a:solidFill>
              <a:srgbClr val="779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35" name="TextBox 15"/>
          <p:cNvSpPr txBox="1"/>
          <p:nvPr/>
        </p:nvSpPr>
        <p:spPr>
          <a:xfrm>
            <a:off x="2161981" y="4135795"/>
            <a:ext cx="1751249" cy="215444"/>
          </a:xfrm>
          <a:prstGeom prst="rect">
            <a:avLst/>
          </a:prstGeom>
          <a:noFill/>
        </p:spPr>
        <p:txBody>
          <a:bodyPr wrap="none" lIns="0" tIns="0" rIns="0" bIns="0" rtlCol="0" anchor="ctr">
            <a:spAutoFit/>
          </a:bodyPr>
          <a:lstStyle/>
          <a:p>
            <a:pPr algn="ctr"/>
            <a:r>
              <a:rPr lang="en-US" sz="1400" b="1" dirty="0" smtClean="0">
                <a:latin typeface="Calibri" pitchFamily="34" charset="0"/>
                <a:cs typeface="Calibri" pitchFamily="34" charset="0"/>
              </a:rPr>
              <a:t>WORLDWIDE BUSINESS</a:t>
            </a:r>
            <a:endParaRPr lang="en-US" sz="1400" b="1" dirty="0">
              <a:latin typeface="Calibri" pitchFamily="34" charset="0"/>
              <a:cs typeface="Calibri" pitchFamily="34" charset="0"/>
            </a:endParaRPr>
          </a:p>
        </p:txBody>
      </p:sp>
      <p:sp>
        <p:nvSpPr>
          <p:cNvPr id="36" name="TextBox 16"/>
          <p:cNvSpPr txBox="1"/>
          <p:nvPr/>
        </p:nvSpPr>
        <p:spPr>
          <a:xfrm>
            <a:off x="1726779" y="4466453"/>
            <a:ext cx="2621652" cy="600164"/>
          </a:xfrm>
          <a:prstGeom prst="rect">
            <a:avLst/>
          </a:prstGeom>
          <a:noFill/>
        </p:spPr>
        <p:txBody>
          <a:bodyPr wrap="square" lIns="0" tIns="0" rtlCol="0" anchor="t">
            <a:spAutoFit/>
          </a:bodyPr>
          <a:lstStyle/>
          <a:p>
            <a:pPr algn="ctr"/>
            <a:r>
              <a:rPr lang="zh-CN" altLang="en-US" sz="1200" dirty="0">
                <a:latin typeface="微软雅黑"/>
                <a:ea typeface="微软雅黑"/>
              </a:rPr>
              <a:t>此处添加详细文本描述，建议与标题相关并符合整体语言风格，语言描述尽量简洁生动</a:t>
            </a:r>
            <a:endParaRPr lang="en-GB" altLang="zh-CN" sz="1200" dirty="0">
              <a:latin typeface="微软雅黑"/>
              <a:ea typeface="微软雅黑"/>
            </a:endParaRPr>
          </a:p>
        </p:txBody>
      </p:sp>
      <p:sp>
        <p:nvSpPr>
          <p:cNvPr id="37" name="TextBox 18"/>
          <p:cNvSpPr txBox="1"/>
          <p:nvPr/>
        </p:nvSpPr>
        <p:spPr>
          <a:xfrm>
            <a:off x="5314670" y="4135795"/>
            <a:ext cx="1247008" cy="215444"/>
          </a:xfrm>
          <a:prstGeom prst="rect">
            <a:avLst/>
          </a:prstGeom>
          <a:noFill/>
        </p:spPr>
        <p:txBody>
          <a:bodyPr wrap="none" lIns="0" tIns="0" rIns="0" bIns="0" rtlCol="0" anchor="ctr">
            <a:spAutoFit/>
          </a:bodyPr>
          <a:lstStyle/>
          <a:p>
            <a:pPr algn="ctr"/>
            <a:r>
              <a:rPr lang="en-US" sz="1400" b="1" dirty="0" smtClean="0">
                <a:latin typeface="Calibri" pitchFamily="34" charset="0"/>
                <a:cs typeface="Calibri" pitchFamily="34" charset="0"/>
              </a:rPr>
              <a:t>BUSINESS TO GO</a:t>
            </a:r>
            <a:endParaRPr lang="en-US" sz="1400" b="1" dirty="0">
              <a:latin typeface="Calibri" pitchFamily="34" charset="0"/>
              <a:cs typeface="Calibri" pitchFamily="34" charset="0"/>
            </a:endParaRPr>
          </a:p>
        </p:txBody>
      </p:sp>
      <p:sp>
        <p:nvSpPr>
          <p:cNvPr id="38" name="TextBox 19"/>
          <p:cNvSpPr txBox="1"/>
          <p:nvPr/>
        </p:nvSpPr>
        <p:spPr>
          <a:xfrm>
            <a:off x="4627348" y="4466453"/>
            <a:ext cx="2621652" cy="600164"/>
          </a:xfrm>
          <a:prstGeom prst="rect">
            <a:avLst/>
          </a:prstGeom>
          <a:noFill/>
        </p:spPr>
        <p:txBody>
          <a:bodyPr wrap="square" lIns="0" tIns="0" rtlCol="0" anchor="t">
            <a:spAutoFit/>
          </a:bodyPr>
          <a:lstStyle/>
          <a:p>
            <a:pPr algn="ctr"/>
            <a:r>
              <a:rPr lang="zh-CN" altLang="en-US" sz="1200" dirty="0">
                <a:latin typeface="微软雅黑"/>
                <a:ea typeface="微软雅黑"/>
              </a:rPr>
              <a:t>此处添加详细文本描述，建议与标题相关并符合整体语言风格，语言描述尽量简洁生动</a:t>
            </a:r>
            <a:endParaRPr lang="en-GB" altLang="zh-CN" sz="1200" dirty="0">
              <a:latin typeface="微软雅黑"/>
              <a:ea typeface="微软雅黑"/>
            </a:endParaRPr>
          </a:p>
        </p:txBody>
      </p:sp>
      <p:sp>
        <p:nvSpPr>
          <p:cNvPr id="39" name="TextBox 20"/>
          <p:cNvSpPr txBox="1"/>
          <p:nvPr/>
        </p:nvSpPr>
        <p:spPr>
          <a:xfrm>
            <a:off x="8044374" y="4135795"/>
            <a:ext cx="1603259" cy="215444"/>
          </a:xfrm>
          <a:prstGeom prst="rect">
            <a:avLst/>
          </a:prstGeom>
          <a:noFill/>
        </p:spPr>
        <p:txBody>
          <a:bodyPr wrap="none" lIns="0" tIns="0" rIns="0" bIns="0" rtlCol="0" anchor="ctr">
            <a:spAutoFit/>
          </a:bodyPr>
          <a:lstStyle/>
          <a:p>
            <a:r>
              <a:rPr lang="en-US" sz="1400" b="1" dirty="0" smtClean="0">
                <a:latin typeface="Calibri" pitchFamily="34" charset="0"/>
                <a:cs typeface="Calibri" pitchFamily="34" charset="0"/>
              </a:rPr>
              <a:t>CREATIVE SOLUTIONS</a:t>
            </a:r>
            <a:endParaRPr lang="en-US" sz="1400" b="1" dirty="0">
              <a:latin typeface="Calibri" pitchFamily="34" charset="0"/>
              <a:cs typeface="Calibri" pitchFamily="34" charset="0"/>
            </a:endParaRPr>
          </a:p>
        </p:txBody>
      </p:sp>
      <p:sp>
        <p:nvSpPr>
          <p:cNvPr id="40" name="TextBox 21"/>
          <p:cNvSpPr txBox="1"/>
          <p:nvPr/>
        </p:nvSpPr>
        <p:spPr>
          <a:xfrm>
            <a:off x="7521424" y="4466453"/>
            <a:ext cx="2621652" cy="600164"/>
          </a:xfrm>
          <a:prstGeom prst="rect">
            <a:avLst/>
          </a:prstGeom>
          <a:noFill/>
        </p:spPr>
        <p:txBody>
          <a:bodyPr wrap="square" lIns="0" tIns="0" rtlCol="0" anchor="t">
            <a:spAutoFit/>
          </a:bodyPr>
          <a:lstStyle/>
          <a:p>
            <a:pPr algn="ctr"/>
            <a:r>
              <a:rPr lang="zh-CN" altLang="en-US" sz="1200" dirty="0">
                <a:latin typeface="微软雅黑"/>
                <a:ea typeface="微软雅黑"/>
              </a:rPr>
              <a:t>此处添加详细文本描述，建议与标题相关并符合整体语言风格，语言描述尽量简洁生动</a:t>
            </a:r>
            <a:endParaRPr lang="en-GB" altLang="zh-CN" sz="1200" dirty="0">
              <a:latin typeface="微软雅黑"/>
              <a:ea typeface="微软雅黑"/>
            </a:endParaRPr>
          </a:p>
        </p:txBody>
      </p:sp>
      <p:sp>
        <p:nvSpPr>
          <p:cNvPr id="41" name="Isosceles Triangle 22"/>
          <p:cNvSpPr/>
          <p:nvPr/>
        </p:nvSpPr>
        <p:spPr>
          <a:xfrm rot="10800000">
            <a:off x="2935669" y="3542565"/>
            <a:ext cx="201462" cy="270152"/>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42" name="Isosceles Triangle 23"/>
          <p:cNvSpPr/>
          <p:nvPr/>
        </p:nvSpPr>
        <p:spPr>
          <a:xfrm rot="10800000">
            <a:off x="5826178" y="3542565"/>
            <a:ext cx="201462" cy="270152"/>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43" name="Isosceles Triangle 24"/>
          <p:cNvSpPr/>
          <p:nvPr/>
        </p:nvSpPr>
        <p:spPr>
          <a:xfrm rot="10800000">
            <a:off x="8731519" y="3542565"/>
            <a:ext cx="201462" cy="270152"/>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Tree>
    <p:extLst>
      <p:ext uri="{BB962C8B-B14F-4D97-AF65-F5344CB8AC3E}">
        <p14:creationId xmlns:p14="http://schemas.microsoft.com/office/powerpoint/2010/main" val="134890095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accel="50000" decel="5000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anim calcmode="lin" valueType="num">
                                      <p:cBhvr>
                                        <p:cTn id="16" dur="500" fill="hold"/>
                                        <p:tgtEl>
                                          <p:spTgt spid="41"/>
                                        </p:tgtEl>
                                        <p:attrNameLst>
                                          <p:attrName>ppt_x</p:attrName>
                                        </p:attrNameLst>
                                      </p:cBhvr>
                                      <p:tavLst>
                                        <p:tav tm="0">
                                          <p:val>
                                            <p:strVal val="#ppt_x"/>
                                          </p:val>
                                        </p:tav>
                                        <p:tav tm="100000">
                                          <p:val>
                                            <p:strVal val="#ppt_x"/>
                                          </p:val>
                                        </p:tav>
                                      </p:tavLst>
                                    </p:anim>
                                    <p:anim calcmode="lin" valueType="num">
                                      <p:cBhvr>
                                        <p:cTn id="17" dur="5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anim calcmode="lin" valueType="num">
                                      <p:cBhvr>
                                        <p:cTn id="31" dur="500" fill="hold"/>
                                        <p:tgtEl>
                                          <p:spTgt spid="42"/>
                                        </p:tgtEl>
                                        <p:attrNameLst>
                                          <p:attrName>ppt_x</p:attrName>
                                        </p:attrNameLst>
                                      </p:cBhvr>
                                      <p:tavLst>
                                        <p:tav tm="0">
                                          <p:val>
                                            <p:strVal val="#ppt_x"/>
                                          </p:val>
                                        </p:tav>
                                        <p:tav tm="100000">
                                          <p:val>
                                            <p:strVal val="#ppt_x"/>
                                          </p:val>
                                        </p:tav>
                                      </p:tavLst>
                                    </p:anim>
                                    <p:anim calcmode="lin" valueType="num">
                                      <p:cBhvr>
                                        <p:cTn id="32" dur="500" fill="hold"/>
                                        <p:tgtEl>
                                          <p:spTgt spid="42"/>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 presetClass="entr" presetSubtype="1" accel="50000" decel="5000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ppt_x"/>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1" accel="50000" decel="5000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0-#ppt_h/2"/>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anim calcmode="lin" valueType="num">
                                      <p:cBhvr>
                                        <p:cTn id="56" dur="500" fill="hold"/>
                                        <p:tgtEl>
                                          <p:spTgt spid="43"/>
                                        </p:tgtEl>
                                        <p:attrNameLst>
                                          <p:attrName>ppt_x</p:attrName>
                                        </p:attrNameLst>
                                      </p:cBhvr>
                                      <p:tavLst>
                                        <p:tav tm="0">
                                          <p:val>
                                            <p:strVal val="#ppt_x"/>
                                          </p:val>
                                        </p:tav>
                                        <p:tav tm="100000">
                                          <p:val>
                                            <p:strVal val="#ppt_x"/>
                                          </p:val>
                                        </p:tav>
                                      </p:tavLst>
                                    </p:anim>
                                    <p:anim calcmode="lin" valueType="num">
                                      <p:cBhvr>
                                        <p:cTn id="57" dur="5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ppt_x"/>
                                          </p:val>
                                        </p:tav>
                                        <p:tav tm="100000">
                                          <p:val>
                                            <p:strVal val="#ppt_x"/>
                                          </p:val>
                                        </p:tav>
                                      </p:tavLst>
                                    </p:anim>
                                    <p:anim calcmode="lin" valueType="num">
                                      <p:cBhvr additive="base">
                                        <p:cTn id="62" dur="500" fill="hold"/>
                                        <p:tgtEl>
                                          <p:spTgt spid="39"/>
                                        </p:tgtEl>
                                        <p:attrNameLst>
                                          <p:attrName>ppt_y</p:attrName>
                                        </p:attrNameLst>
                                      </p:cBhvr>
                                      <p:tavLst>
                                        <p:tav tm="0">
                                          <p:val>
                                            <p:strVal val="1+#ppt_h/2"/>
                                          </p:val>
                                        </p:tav>
                                        <p:tav tm="100000">
                                          <p:val>
                                            <p:strVal val="#ppt_y"/>
                                          </p:val>
                                        </p:tav>
                                      </p:tavLst>
                                    </p:anim>
                                  </p:childTnLst>
                                </p:cTn>
                              </p:par>
                            </p:childTnLst>
                          </p:cTn>
                        </p:par>
                        <p:par>
                          <p:cTn id="63" fill="hold">
                            <p:stCondLst>
                              <p:cond delay="4500"/>
                            </p:stCondLst>
                            <p:childTnLst>
                              <p:par>
                                <p:cTn id="64" presetID="2" presetClass="entr" presetSubtype="4" accel="50000" decel="5000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ppt_x"/>
                                          </p:val>
                                        </p:tav>
                                        <p:tav tm="100000">
                                          <p:val>
                                            <p:strVal val="#ppt_x"/>
                                          </p:val>
                                        </p:tav>
                                      </p:tavLst>
                                    </p:anim>
                                    <p:anim calcmode="lin" valueType="num">
                                      <p:cBhvr additive="base">
                                        <p:cTn id="6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p:bldP spid="36" grpId="0"/>
      <p:bldP spid="37" grpId="0"/>
      <p:bldP spid="38" grpId="0"/>
      <p:bldP spid="39" grpId="0"/>
      <p:bldP spid="40" grpId="0"/>
      <p:bldP spid="41" grpId="0" animBg="1"/>
      <p:bldP spid="42" grpId="0" animBg="1"/>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17" name="Group 4"/>
          <p:cNvGrpSpPr/>
          <p:nvPr/>
        </p:nvGrpSpPr>
        <p:grpSpPr>
          <a:xfrm>
            <a:off x="6925634" y="2506475"/>
            <a:ext cx="1820045" cy="1820042"/>
            <a:chOff x="953424" y="1486519"/>
            <a:chExt cx="2228412" cy="2228408"/>
          </a:xfrm>
          <a:solidFill>
            <a:srgbClr val="A8D72A"/>
          </a:solidFill>
        </p:grpSpPr>
        <p:sp>
          <p:nvSpPr>
            <p:cNvPr id="18"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19"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微软雅黑" panose="020B0503020204020204" pitchFamily="34" charset="-122"/>
                  <a:ea typeface="微软雅黑" panose="020B0503020204020204" pitchFamily="34" charset="-122"/>
                </a:rPr>
                <a:t>1</a:t>
              </a:r>
              <a:endParaRPr lang="en-US" sz="3600" dirty="0">
                <a:latin typeface="微软雅黑" panose="020B0503020204020204" pitchFamily="34" charset="-122"/>
                <a:ea typeface="微软雅黑" panose="020B0503020204020204" pitchFamily="34" charset="-122"/>
              </a:endParaRPr>
            </a:p>
          </p:txBody>
        </p:sp>
      </p:grpSp>
      <p:grpSp>
        <p:nvGrpSpPr>
          <p:cNvPr id="20" name="Group 7"/>
          <p:cNvGrpSpPr/>
          <p:nvPr/>
        </p:nvGrpSpPr>
        <p:grpSpPr>
          <a:xfrm>
            <a:off x="8422768" y="3448411"/>
            <a:ext cx="1546429" cy="1546426"/>
            <a:chOff x="953424" y="1486519"/>
            <a:chExt cx="2228412" cy="2228408"/>
          </a:xfrm>
          <a:solidFill>
            <a:srgbClr val="779F08"/>
          </a:solidFill>
        </p:grpSpPr>
        <p:sp>
          <p:nvSpPr>
            <p:cNvPr id="21"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22" name="Oval 9"/>
            <p:cNvSpPr/>
            <p:nvPr/>
          </p:nvSpPr>
          <p:spPr>
            <a:xfrm>
              <a:off x="1335155" y="1868251"/>
              <a:ext cx="1464952" cy="1464946"/>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微软雅黑" panose="020B0503020204020204" pitchFamily="34" charset="-122"/>
                  <a:ea typeface="微软雅黑" panose="020B0503020204020204" pitchFamily="34" charset="-122"/>
                </a:rPr>
                <a:t>4</a:t>
              </a:r>
              <a:endParaRPr lang="en-US" sz="3200" dirty="0">
                <a:latin typeface="微软雅黑" panose="020B0503020204020204" pitchFamily="34" charset="-122"/>
                <a:ea typeface="微软雅黑" panose="020B0503020204020204" pitchFamily="34" charset="-122"/>
              </a:endParaRPr>
            </a:p>
          </p:txBody>
        </p:sp>
      </p:grpSp>
      <p:grpSp>
        <p:nvGrpSpPr>
          <p:cNvPr id="23" name="Group 10"/>
          <p:cNvGrpSpPr/>
          <p:nvPr/>
        </p:nvGrpSpPr>
        <p:grpSpPr>
          <a:xfrm>
            <a:off x="7256345" y="4198216"/>
            <a:ext cx="1180426" cy="1180424"/>
            <a:chOff x="953424" y="1486519"/>
            <a:chExt cx="2228412" cy="2228408"/>
          </a:xfrm>
          <a:solidFill>
            <a:schemeClr val="accent6">
              <a:lumMod val="75000"/>
            </a:schemeClr>
          </a:solidFill>
        </p:grpSpPr>
        <p:sp>
          <p:nvSpPr>
            <p:cNvPr id="24"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25"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微软雅黑" panose="020B0503020204020204" pitchFamily="34" charset="-122"/>
                  <a:ea typeface="微软雅黑" panose="020B0503020204020204" pitchFamily="34" charset="-122"/>
                </a:rPr>
                <a:t>3</a:t>
              </a:r>
              <a:endParaRPr 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6" name="Group 13"/>
          <p:cNvGrpSpPr/>
          <p:nvPr/>
        </p:nvGrpSpPr>
        <p:grpSpPr>
          <a:xfrm>
            <a:off x="8443088" y="2162443"/>
            <a:ext cx="1154440" cy="1154438"/>
            <a:chOff x="953424" y="1486519"/>
            <a:chExt cx="2228412" cy="2228408"/>
          </a:xfrm>
          <a:solidFill>
            <a:srgbClr val="81C03D"/>
          </a:solidFill>
        </p:grpSpPr>
        <p:sp>
          <p:nvSpPr>
            <p:cNvPr id="27"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28" name="Oval 15"/>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微软雅黑" panose="020B0503020204020204" pitchFamily="34" charset="-122"/>
                  <a:ea typeface="微软雅黑" panose="020B0503020204020204" pitchFamily="34" charset="-122"/>
                </a:rPr>
                <a:t>2</a:t>
              </a:r>
              <a:endParaRPr lang="en-US" sz="3200" dirty="0">
                <a:latin typeface="微软雅黑" panose="020B0503020204020204" pitchFamily="34" charset="-122"/>
                <a:ea typeface="微软雅黑" panose="020B0503020204020204" pitchFamily="34" charset="-122"/>
              </a:endParaRPr>
            </a:p>
          </p:txBody>
        </p:sp>
      </p:grpSp>
      <p:sp>
        <p:nvSpPr>
          <p:cNvPr id="29" name="Arc 17"/>
          <p:cNvSpPr/>
          <p:nvPr/>
        </p:nvSpPr>
        <p:spPr>
          <a:xfrm rot="11931966">
            <a:off x="6736613" y="2676467"/>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cs typeface="Calibri" pitchFamily="34" charset="0"/>
            </a:endParaRPr>
          </a:p>
        </p:txBody>
      </p:sp>
      <p:grpSp>
        <p:nvGrpSpPr>
          <p:cNvPr id="30" name="Group 30"/>
          <p:cNvGrpSpPr/>
          <p:nvPr/>
        </p:nvGrpSpPr>
        <p:grpSpPr>
          <a:xfrm>
            <a:off x="2557621" y="2159974"/>
            <a:ext cx="3726060" cy="601282"/>
            <a:chOff x="1309207" y="1078404"/>
            <a:chExt cx="3838863" cy="601282"/>
          </a:xfrm>
        </p:grpSpPr>
        <p:sp>
          <p:nvSpPr>
            <p:cNvPr id="31" name="Text Placeholder 3"/>
            <p:cNvSpPr txBox="1">
              <a:spLocks/>
            </p:cNvSpPr>
            <p:nvPr/>
          </p:nvSpPr>
          <p:spPr>
            <a:xfrm>
              <a:off x="1309207" y="1078404"/>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44" name="Text Placeholder 3"/>
            <p:cNvSpPr txBox="1">
              <a:spLocks/>
            </p:cNvSpPr>
            <p:nvPr/>
          </p:nvSpPr>
          <p:spPr>
            <a:xfrm>
              <a:off x="1315498" y="1371909"/>
              <a:ext cx="3832572"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45" name="Text Placeholder 3"/>
          <p:cNvSpPr txBox="1">
            <a:spLocks/>
          </p:cNvSpPr>
          <p:nvPr/>
        </p:nvSpPr>
        <p:spPr>
          <a:xfrm>
            <a:off x="1763808" y="2265906"/>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01</a:t>
            </a:r>
          </a:p>
        </p:txBody>
      </p:sp>
      <p:grpSp>
        <p:nvGrpSpPr>
          <p:cNvPr id="46" name="Group 31"/>
          <p:cNvGrpSpPr/>
          <p:nvPr/>
        </p:nvGrpSpPr>
        <p:grpSpPr>
          <a:xfrm>
            <a:off x="2545859" y="2992481"/>
            <a:ext cx="3738094" cy="573594"/>
            <a:chOff x="1296809" y="2110613"/>
            <a:chExt cx="3851261" cy="573594"/>
          </a:xfrm>
        </p:grpSpPr>
        <p:sp>
          <p:nvSpPr>
            <p:cNvPr id="47" name="Text Placeholder 3"/>
            <p:cNvSpPr txBox="1">
              <a:spLocks/>
            </p:cNvSpPr>
            <p:nvPr/>
          </p:nvSpPr>
          <p:spPr>
            <a:xfrm>
              <a:off x="1296809" y="2110613"/>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48" name="Text Placeholder 3"/>
            <p:cNvSpPr txBox="1">
              <a:spLocks/>
            </p:cNvSpPr>
            <p:nvPr/>
          </p:nvSpPr>
          <p:spPr>
            <a:xfrm>
              <a:off x="1324745" y="2376430"/>
              <a:ext cx="382332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49" name="Text Placeholder 3"/>
          <p:cNvSpPr txBox="1">
            <a:spLocks/>
          </p:cNvSpPr>
          <p:nvPr/>
        </p:nvSpPr>
        <p:spPr>
          <a:xfrm>
            <a:off x="1773054" y="3080885"/>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02</a:t>
            </a:r>
          </a:p>
        </p:txBody>
      </p:sp>
      <p:grpSp>
        <p:nvGrpSpPr>
          <p:cNvPr id="50" name="Group 32"/>
          <p:cNvGrpSpPr/>
          <p:nvPr/>
        </p:nvGrpSpPr>
        <p:grpSpPr>
          <a:xfrm>
            <a:off x="2557621" y="3793746"/>
            <a:ext cx="3726011" cy="597468"/>
            <a:chOff x="1309258" y="2835563"/>
            <a:chExt cx="3838812" cy="597468"/>
          </a:xfrm>
        </p:grpSpPr>
        <p:sp>
          <p:nvSpPr>
            <p:cNvPr id="51" name="Text Placeholder 3"/>
            <p:cNvSpPr txBox="1">
              <a:spLocks/>
            </p:cNvSpPr>
            <p:nvPr/>
          </p:nvSpPr>
          <p:spPr>
            <a:xfrm>
              <a:off x="1309258" y="2835563"/>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52" name="Text Placeholder 3"/>
            <p:cNvSpPr txBox="1">
              <a:spLocks/>
            </p:cNvSpPr>
            <p:nvPr/>
          </p:nvSpPr>
          <p:spPr>
            <a:xfrm>
              <a:off x="1313830" y="3125254"/>
              <a:ext cx="383424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53" name="Text Placeholder 3"/>
          <p:cNvSpPr txBox="1">
            <a:spLocks/>
          </p:cNvSpPr>
          <p:nvPr/>
        </p:nvSpPr>
        <p:spPr>
          <a:xfrm>
            <a:off x="1762139" y="3895864"/>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03</a:t>
            </a:r>
          </a:p>
        </p:txBody>
      </p:sp>
      <p:grpSp>
        <p:nvGrpSpPr>
          <p:cNvPr id="54" name="Group 33"/>
          <p:cNvGrpSpPr/>
          <p:nvPr/>
        </p:nvGrpSpPr>
        <p:grpSpPr>
          <a:xfrm>
            <a:off x="2563313" y="4609071"/>
            <a:ext cx="3832197" cy="597122"/>
            <a:chOff x="1315071" y="3710549"/>
            <a:chExt cx="3948213" cy="597122"/>
          </a:xfrm>
        </p:grpSpPr>
        <p:sp>
          <p:nvSpPr>
            <p:cNvPr id="55" name="Text Placeholder 3"/>
            <p:cNvSpPr txBox="1">
              <a:spLocks/>
            </p:cNvSpPr>
            <p:nvPr/>
          </p:nvSpPr>
          <p:spPr>
            <a:xfrm>
              <a:off x="1315071" y="3710549"/>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56" name="Text Placeholder 3"/>
            <p:cNvSpPr txBox="1">
              <a:spLocks/>
            </p:cNvSpPr>
            <p:nvPr/>
          </p:nvSpPr>
          <p:spPr>
            <a:xfrm>
              <a:off x="1315499" y="3999894"/>
              <a:ext cx="394778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57" name="Text Placeholder 3"/>
          <p:cNvSpPr txBox="1">
            <a:spLocks/>
          </p:cNvSpPr>
          <p:nvPr/>
        </p:nvSpPr>
        <p:spPr>
          <a:xfrm>
            <a:off x="1763808" y="4710843"/>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04</a:t>
            </a:r>
          </a:p>
        </p:txBody>
      </p:sp>
      <p:sp>
        <p:nvSpPr>
          <p:cNvPr id="58" name="Arc 38"/>
          <p:cNvSpPr/>
          <p:nvPr/>
        </p:nvSpPr>
        <p:spPr>
          <a:xfrm rot="5691386">
            <a:off x="8435457" y="3489784"/>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cs typeface="Calibri" pitchFamily="34" charset="0"/>
            </a:endParaRPr>
          </a:p>
        </p:txBody>
      </p:sp>
    </p:spTree>
    <p:extLst>
      <p:ext uri="{BB962C8B-B14F-4D97-AF65-F5344CB8AC3E}">
        <p14:creationId xmlns:p14="http://schemas.microsoft.com/office/powerpoint/2010/main" val="333847424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style.rotation</p:attrName>
                                        </p:attrNameLst>
                                      </p:cBhvr>
                                      <p:tavLst>
                                        <p:tav tm="0">
                                          <p:val>
                                            <p:fltVal val="360"/>
                                          </p:val>
                                        </p:tav>
                                        <p:tav tm="100000">
                                          <p:val>
                                            <p:fltVal val="0"/>
                                          </p:val>
                                        </p:tav>
                                      </p:tavLst>
                                    </p:anim>
                                    <p:animEffect transition="in" filter="fade">
                                      <p:cBhvr>
                                        <p:cTn id="14" dur="1000"/>
                                        <p:tgtEl>
                                          <p:spTgt spid="17"/>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trips(upRight)">
                                      <p:cBhvr>
                                        <p:cTn id="17" dur="500"/>
                                        <p:tgtEl>
                                          <p:spTgt spid="29"/>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1000" fill="hold"/>
                                        <p:tgtEl>
                                          <p:spTgt spid="26"/>
                                        </p:tgtEl>
                                        <p:attrNameLst>
                                          <p:attrName>ppt_w</p:attrName>
                                        </p:attrNameLst>
                                      </p:cBhvr>
                                      <p:tavLst>
                                        <p:tav tm="0">
                                          <p:val>
                                            <p:fltVal val="0"/>
                                          </p:val>
                                        </p:tav>
                                        <p:tav tm="100000">
                                          <p:val>
                                            <p:strVal val="#ppt_w"/>
                                          </p:val>
                                        </p:tav>
                                      </p:tavLst>
                                    </p:anim>
                                    <p:anim calcmode="lin" valueType="num">
                                      <p:cBhvr>
                                        <p:cTn id="22" dur="1000" fill="hold"/>
                                        <p:tgtEl>
                                          <p:spTgt spid="26"/>
                                        </p:tgtEl>
                                        <p:attrNameLst>
                                          <p:attrName>ppt_h</p:attrName>
                                        </p:attrNameLst>
                                      </p:cBhvr>
                                      <p:tavLst>
                                        <p:tav tm="0">
                                          <p:val>
                                            <p:fltVal val="0"/>
                                          </p:val>
                                        </p:tav>
                                        <p:tav tm="100000">
                                          <p:val>
                                            <p:strVal val="#ppt_h"/>
                                          </p:val>
                                        </p:tav>
                                      </p:tavLst>
                                    </p:anim>
                                    <p:anim calcmode="lin" valueType="num">
                                      <p:cBhvr>
                                        <p:cTn id="23" dur="1000" fill="hold"/>
                                        <p:tgtEl>
                                          <p:spTgt spid="26"/>
                                        </p:tgtEl>
                                        <p:attrNameLst>
                                          <p:attrName>style.rotation</p:attrName>
                                        </p:attrNameLst>
                                      </p:cBhvr>
                                      <p:tavLst>
                                        <p:tav tm="0">
                                          <p:val>
                                            <p:fltVal val="360"/>
                                          </p:val>
                                        </p:tav>
                                        <p:tav tm="100000">
                                          <p:val>
                                            <p:fltVal val="0"/>
                                          </p:val>
                                        </p:tav>
                                      </p:tavLst>
                                    </p:anim>
                                    <p:animEffect transition="in" filter="fade">
                                      <p:cBhvr>
                                        <p:cTn id="24" dur="1000"/>
                                        <p:tgtEl>
                                          <p:spTgt spid="26"/>
                                        </p:tgtEl>
                                      </p:cBhvr>
                                    </p:animEffect>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style.rotation</p:attrName>
                                        </p:attrNameLst>
                                      </p:cBhvr>
                                      <p:tavLst>
                                        <p:tav tm="0">
                                          <p:val>
                                            <p:fltVal val="360"/>
                                          </p:val>
                                        </p:tav>
                                        <p:tav tm="100000">
                                          <p:val>
                                            <p:fltVal val="0"/>
                                          </p:val>
                                        </p:tav>
                                      </p:tavLst>
                                    </p:anim>
                                    <p:animEffect transition="in" filter="fade">
                                      <p:cBhvr>
                                        <p:cTn id="31" dur="1000"/>
                                        <p:tgtEl>
                                          <p:spTgt spid="20"/>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strips(downLeft)">
                                      <p:cBhvr>
                                        <p:cTn id="34" dur="500"/>
                                        <p:tgtEl>
                                          <p:spTgt spid="58"/>
                                        </p:tgtEl>
                                      </p:cBhvr>
                                    </p:animEffect>
                                  </p:childTnLst>
                                </p:cTn>
                              </p:par>
                            </p:childTnLst>
                          </p:cTn>
                        </p:par>
                        <p:par>
                          <p:cTn id="35" fill="hold">
                            <p:stCondLst>
                              <p:cond delay="3500"/>
                            </p:stCondLst>
                            <p:childTnLst>
                              <p:par>
                                <p:cTn id="36" presetID="49" presetClass="entr" presetSubtype="0" decel="10000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 calcmode="lin" valueType="num">
                                      <p:cBhvr>
                                        <p:cTn id="40" dur="1000" fill="hold"/>
                                        <p:tgtEl>
                                          <p:spTgt spid="23"/>
                                        </p:tgtEl>
                                        <p:attrNameLst>
                                          <p:attrName>style.rotation</p:attrName>
                                        </p:attrNameLst>
                                      </p:cBhvr>
                                      <p:tavLst>
                                        <p:tav tm="0">
                                          <p:val>
                                            <p:fltVal val="360"/>
                                          </p:val>
                                        </p:tav>
                                        <p:tav tm="100000">
                                          <p:val>
                                            <p:fltVal val="0"/>
                                          </p:val>
                                        </p:tav>
                                      </p:tavLst>
                                    </p:anim>
                                    <p:animEffect transition="in" filter="fade">
                                      <p:cBhvr>
                                        <p:cTn id="41" dur="1000"/>
                                        <p:tgtEl>
                                          <p:spTgt spid="23"/>
                                        </p:tgtEl>
                                      </p:cBhvr>
                                    </p:animEffect>
                                  </p:childTnLst>
                                </p:cTn>
                              </p:par>
                            </p:childTnLst>
                          </p:cTn>
                        </p:par>
                        <p:par>
                          <p:cTn id="42" fill="hold">
                            <p:stCondLst>
                              <p:cond delay="45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1000" fill="hold"/>
                                        <p:tgtEl>
                                          <p:spTgt spid="45"/>
                                        </p:tgtEl>
                                        <p:attrNameLst>
                                          <p:attrName>ppt_x</p:attrName>
                                        </p:attrNameLst>
                                      </p:cBhvr>
                                      <p:tavLst>
                                        <p:tav tm="0">
                                          <p:val>
                                            <p:strVal val="0-#ppt_w/2"/>
                                          </p:val>
                                        </p:tav>
                                        <p:tav tm="100000">
                                          <p:val>
                                            <p:strVal val="#ppt_x"/>
                                          </p:val>
                                        </p:tav>
                                      </p:tavLst>
                                    </p:anim>
                                    <p:anim calcmode="lin" valueType="num">
                                      <p:cBhvr additive="base">
                                        <p:cTn id="46" dur="1000" fill="hold"/>
                                        <p:tgtEl>
                                          <p:spTgt spid="45"/>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1000" fill="hold"/>
                                        <p:tgtEl>
                                          <p:spTgt spid="49"/>
                                        </p:tgtEl>
                                        <p:attrNameLst>
                                          <p:attrName>ppt_x</p:attrName>
                                        </p:attrNameLst>
                                      </p:cBhvr>
                                      <p:tavLst>
                                        <p:tav tm="0">
                                          <p:val>
                                            <p:strVal val="0-#ppt_w/2"/>
                                          </p:val>
                                        </p:tav>
                                        <p:tav tm="100000">
                                          <p:val>
                                            <p:strVal val="#ppt_x"/>
                                          </p:val>
                                        </p:tav>
                                      </p:tavLst>
                                    </p:anim>
                                    <p:anim calcmode="lin" valueType="num">
                                      <p:cBhvr additive="base">
                                        <p:cTn id="55" dur="1000" fill="hold"/>
                                        <p:tgtEl>
                                          <p:spTgt spid="49"/>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ID="2" presetClass="entr" presetSubtype="8" accel="50000" decel="50000"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1000" fill="hold"/>
                                        <p:tgtEl>
                                          <p:spTgt spid="53"/>
                                        </p:tgtEl>
                                        <p:attrNameLst>
                                          <p:attrName>ppt_x</p:attrName>
                                        </p:attrNameLst>
                                      </p:cBhvr>
                                      <p:tavLst>
                                        <p:tav tm="0">
                                          <p:val>
                                            <p:strVal val="0-#ppt_w/2"/>
                                          </p:val>
                                        </p:tav>
                                        <p:tav tm="100000">
                                          <p:val>
                                            <p:strVal val="#ppt_x"/>
                                          </p:val>
                                        </p:tav>
                                      </p:tavLst>
                                    </p:anim>
                                    <p:anim calcmode="lin" valueType="num">
                                      <p:cBhvr additive="base">
                                        <p:cTn id="64" dur="1000" fill="hold"/>
                                        <p:tgtEl>
                                          <p:spTgt spid="53"/>
                                        </p:tgtEl>
                                        <p:attrNameLst>
                                          <p:attrName>ppt_y</p:attrName>
                                        </p:attrNameLst>
                                      </p:cBhvr>
                                      <p:tavLst>
                                        <p:tav tm="0">
                                          <p:val>
                                            <p:strVal val="#ppt_y"/>
                                          </p:val>
                                        </p:tav>
                                        <p:tav tm="100000">
                                          <p:val>
                                            <p:strVal val="#ppt_y"/>
                                          </p:val>
                                        </p:tav>
                                      </p:tavLst>
                                    </p:anim>
                                  </p:childTnLst>
                                </p:cTn>
                              </p:par>
                              <p:par>
                                <p:cTn id="65" presetID="2" presetClass="entr" presetSubtype="4" accel="50000" decel="50000"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ppt_x"/>
                                          </p:val>
                                        </p:tav>
                                        <p:tav tm="100000">
                                          <p:val>
                                            <p:strVal val="#ppt_x"/>
                                          </p:val>
                                        </p:tav>
                                      </p:tavLst>
                                    </p:anim>
                                    <p:anim calcmode="lin" valueType="num">
                                      <p:cBhvr additive="base">
                                        <p:cTn id="68" dur="500" fill="hold"/>
                                        <p:tgtEl>
                                          <p:spTgt spid="50"/>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2" presetClass="entr" presetSubtype="8" accel="50000" decel="5000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1000" fill="hold"/>
                                        <p:tgtEl>
                                          <p:spTgt spid="57"/>
                                        </p:tgtEl>
                                        <p:attrNameLst>
                                          <p:attrName>ppt_x</p:attrName>
                                        </p:attrNameLst>
                                      </p:cBhvr>
                                      <p:tavLst>
                                        <p:tav tm="0">
                                          <p:val>
                                            <p:strVal val="0-#ppt_w/2"/>
                                          </p:val>
                                        </p:tav>
                                        <p:tav tm="100000">
                                          <p:val>
                                            <p:strVal val="#ppt_x"/>
                                          </p:val>
                                        </p:tav>
                                      </p:tavLst>
                                    </p:anim>
                                    <p:anim calcmode="lin" valueType="num">
                                      <p:cBhvr additive="base">
                                        <p:cTn id="73" dur="1000" fill="hold"/>
                                        <p:tgtEl>
                                          <p:spTgt spid="57"/>
                                        </p:tgtEl>
                                        <p:attrNameLst>
                                          <p:attrName>ppt_y</p:attrName>
                                        </p:attrNameLst>
                                      </p:cBhvr>
                                      <p:tavLst>
                                        <p:tav tm="0">
                                          <p:val>
                                            <p:strVal val="#ppt_y"/>
                                          </p:val>
                                        </p:tav>
                                        <p:tav tm="100000">
                                          <p:val>
                                            <p:strVal val="#ppt_y"/>
                                          </p:val>
                                        </p:tav>
                                      </p:tavLst>
                                    </p:anim>
                                  </p:childTnLst>
                                </p:cTn>
                              </p:par>
                              <p:par>
                                <p:cTn id="74" presetID="2" presetClass="entr" presetSubtype="4" accel="50000" decel="50000" fill="hold"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5" grpId="0"/>
      <p:bldP spid="49" grpId="0"/>
      <p:bldP spid="53" grpId="0"/>
      <p:bldP spid="57" grpId="0"/>
      <p:bldP spid="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5" name="圆角矩形 34"/>
          <p:cNvSpPr/>
          <p:nvPr/>
        </p:nvSpPr>
        <p:spPr>
          <a:xfrm>
            <a:off x="4172064" y="2118417"/>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6" name="圆角矩形 35"/>
          <p:cNvSpPr/>
          <p:nvPr/>
        </p:nvSpPr>
        <p:spPr>
          <a:xfrm>
            <a:off x="5900256" y="2118417"/>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7" name="圆角矩形 36"/>
          <p:cNvSpPr/>
          <p:nvPr/>
        </p:nvSpPr>
        <p:spPr>
          <a:xfrm>
            <a:off x="4172064" y="384660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8" name="圆角矩形 37"/>
          <p:cNvSpPr/>
          <p:nvPr/>
        </p:nvSpPr>
        <p:spPr>
          <a:xfrm>
            <a:off x="5900256" y="384660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9" name="圆角矩形 38"/>
          <p:cNvSpPr/>
          <p:nvPr/>
        </p:nvSpPr>
        <p:spPr>
          <a:xfrm>
            <a:off x="5324193" y="3270545"/>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1</a:t>
            </a:r>
            <a:endParaRPr lang="zh-CN" altLang="en-US" kern="0">
              <a:solidFill>
                <a:schemeClr val="bg1"/>
              </a:solidFill>
              <a:latin typeface="Calibri"/>
              <a:ea typeface="宋体"/>
            </a:endParaRPr>
          </a:p>
        </p:txBody>
      </p:sp>
      <p:sp>
        <p:nvSpPr>
          <p:cNvPr id="40" name="圆角矩形 39"/>
          <p:cNvSpPr/>
          <p:nvPr/>
        </p:nvSpPr>
        <p:spPr>
          <a:xfrm>
            <a:off x="5900257" y="3270545"/>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2</a:t>
            </a:r>
            <a:endParaRPr lang="zh-CN" altLang="en-US" kern="0">
              <a:solidFill>
                <a:schemeClr val="bg1"/>
              </a:solidFill>
              <a:latin typeface="Calibri"/>
              <a:ea typeface="宋体"/>
            </a:endParaRPr>
          </a:p>
        </p:txBody>
      </p:sp>
      <p:sp>
        <p:nvSpPr>
          <p:cNvPr id="41" name="圆角矩形 40"/>
          <p:cNvSpPr/>
          <p:nvPr/>
        </p:nvSpPr>
        <p:spPr>
          <a:xfrm>
            <a:off x="5324193" y="3846610"/>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3</a:t>
            </a:r>
            <a:endParaRPr lang="zh-CN" altLang="en-US" kern="0">
              <a:solidFill>
                <a:schemeClr val="bg1"/>
              </a:solidFill>
              <a:latin typeface="Calibri"/>
              <a:ea typeface="宋体"/>
            </a:endParaRPr>
          </a:p>
        </p:txBody>
      </p:sp>
      <p:sp>
        <p:nvSpPr>
          <p:cNvPr id="42" name="圆角矩形 41"/>
          <p:cNvSpPr/>
          <p:nvPr/>
        </p:nvSpPr>
        <p:spPr>
          <a:xfrm>
            <a:off x="5900257" y="3846610"/>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4</a:t>
            </a:r>
            <a:endParaRPr lang="zh-CN" altLang="en-US" kern="0">
              <a:solidFill>
                <a:schemeClr val="bg1"/>
              </a:solidFill>
              <a:latin typeface="Calibri"/>
              <a:ea typeface="宋体"/>
            </a:endParaRPr>
          </a:p>
        </p:txBody>
      </p:sp>
      <p:sp>
        <p:nvSpPr>
          <p:cNvPr id="43" name="TextBox 37"/>
          <p:cNvSpPr txBox="1"/>
          <p:nvPr/>
        </p:nvSpPr>
        <p:spPr>
          <a:xfrm>
            <a:off x="1706489" y="265209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sp>
        <p:nvSpPr>
          <p:cNvPr id="59" name="TextBox 38"/>
          <p:cNvSpPr txBox="1"/>
          <p:nvPr/>
        </p:nvSpPr>
        <p:spPr>
          <a:xfrm>
            <a:off x="2196154" y="2190427"/>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60" name="TextBox 39"/>
          <p:cNvSpPr txBox="1"/>
          <p:nvPr/>
        </p:nvSpPr>
        <p:spPr>
          <a:xfrm>
            <a:off x="7683153" y="265209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61" name="TextBox 40"/>
          <p:cNvSpPr txBox="1"/>
          <p:nvPr/>
        </p:nvSpPr>
        <p:spPr>
          <a:xfrm>
            <a:off x="7683153" y="2190427"/>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62" name="TextBox 41"/>
          <p:cNvSpPr txBox="1"/>
          <p:nvPr/>
        </p:nvSpPr>
        <p:spPr>
          <a:xfrm>
            <a:off x="1706489" y="450904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63" name="TextBox 42"/>
          <p:cNvSpPr txBox="1"/>
          <p:nvPr/>
        </p:nvSpPr>
        <p:spPr>
          <a:xfrm>
            <a:off x="2196154" y="4047376"/>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64" name="TextBox 43"/>
          <p:cNvSpPr txBox="1"/>
          <p:nvPr/>
        </p:nvSpPr>
        <p:spPr>
          <a:xfrm>
            <a:off x="7683153" y="450904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65" name="TextBox 44"/>
          <p:cNvSpPr txBox="1"/>
          <p:nvPr/>
        </p:nvSpPr>
        <p:spPr>
          <a:xfrm>
            <a:off x="7683153" y="4047376"/>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1444623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 calcmode="lin" valueType="num">
                                      <p:cBhvr>
                                        <p:cTn id="13" dur="500" fill="hold"/>
                                        <p:tgtEl>
                                          <p:spTgt spid="35"/>
                                        </p:tgtEl>
                                        <p:attrNameLst>
                                          <p:attrName>style.rotation</p:attrName>
                                        </p:attrNameLst>
                                      </p:cBhvr>
                                      <p:tavLst>
                                        <p:tav tm="0">
                                          <p:val>
                                            <p:fltVal val="360"/>
                                          </p:val>
                                        </p:tav>
                                        <p:tav tm="100000">
                                          <p:val>
                                            <p:fltVal val="0"/>
                                          </p:val>
                                        </p:tav>
                                      </p:tavLst>
                                    </p:anim>
                                    <p:animEffect transition="in" filter="fade">
                                      <p:cBhvr>
                                        <p:cTn id="14" dur="500"/>
                                        <p:tgtEl>
                                          <p:spTgt spid="3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 calcmode="lin" valueType="num">
                                      <p:cBhvr>
                                        <p:cTn id="19" dur="500" fill="hold"/>
                                        <p:tgtEl>
                                          <p:spTgt spid="36"/>
                                        </p:tgtEl>
                                        <p:attrNameLst>
                                          <p:attrName>style.rotation</p:attrName>
                                        </p:attrNameLst>
                                      </p:cBhvr>
                                      <p:tavLst>
                                        <p:tav tm="0">
                                          <p:val>
                                            <p:fltVal val="360"/>
                                          </p:val>
                                        </p:tav>
                                        <p:tav tm="100000">
                                          <p:val>
                                            <p:fltVal val="0"/>
                                          </p:val>
                                        </p:tav>
                                      </p:tavLst>
                                    </p:anim>
                                    <p:animEffect transition="in" filter="fade">
                                      <p:cBhvr>
                                        <p:cTn id="20" dur="500"/>
                                        <p:tgtEl>
                                          <p:spTgt spid="3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 calcmode="lin" valueType="num">
                                      <p:cBhvr>
                                        <p:cTn id="25" dur="500" fill="hold"/>
                                        <p:tgtEl>
                                          <p:spTgt spid="37"/>
                                        </p:tgtEl>
                                        <p:attrNameLst>
                                          <p:attrName>style.rotation</p:attrName>
                                        </p:attrNameLst>
                                      </p:cBhvr>
                                      <p:tavLst>
                                        <p:tav tm="0">
                                          <p:val>
                                            <p:fltVal val="360"/>
                                          </p:val>
                                        </p:tav>
                                        <p:tav tm="100000">
                                          <p:val>
                                            <p:fltVal val="0"/>
                                          </p:val>
                                        </p:tav>
                                      </p:tavLst>
                                    </p:anim>
                                    <p:animEffect transition="in" filter="fade">
                                      <p:cBhvr>
                                        <p:cTn id="26" dur="500"/>
                                        <p:tgtEl>
                                          <p:spTgt spid="3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 calcmode="lin" valueType="num">
                                      <p:cBhvr>
                                        <p:cTn id="31" dur="500" fill="hold"/>
                                        <p:tgtEl>
                                          <p:spTgt spid="38"/>
                                        </p:tgtEl>
                                        <p:attrNameLst>
                                          <p:attrName>style.rotation</p:attrName>
                                        </p:attrNameLst>
                                      </p:cBhvr>
                                      <p:tavLst>
                                        <p:tav tm="0">
                                          <p:val>
                                            <p:fltVal val="360"/>
                                          </p:val>
                                        </p:tav>
                                        <p:tav tm="100000">
                                          <p:val>
                                            <p:fltVal val="0"/>
                                          </p:val>
                                        </p:tav>
                                      </p:tavLst>
                                    </p:anim>
                                    <p:animEffect transition="in" filter="fade">
                                      <p:cBhvr>
                                        <p:cTn id="32" dur="500"/>
                                        <p:tgtEl>
                                          <p:spTgt spid="38"/>
                                        </p:tgtEl>
                                      </p:cBhvr>
                                    </p:animEffect>
                                  </p:childTnLst>
                                </p:cTn>
                              </p:par>
                            </p:childTnLst>
                          </p:cTn>
                        </p:par>
                        <p:par>
                          <p:cTn id="33" fill="hold">
                            <p:stCondLst>
                              <p:cond delay="1600"/>
                            </p:stCondLst>
                            <p:childTnLst>
                              <p:par>
                                <p:cTn id="34" presetID="23" presetClass="entr" presetSubtype="16"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childTnLst>
                                </p:cTn>
                              </p:par>
                            </p:childTnLst>
                          </p:cTn>
                        </p:par>
                        <p:par>
                          <p:cTn id="50" fill="hold">
                            <p:stCondLst>
                              <p:cond delay="2100"/>
                            </p:stCondLst>
                            <p:childTnLst>
                              <p:par>
                                <p:cTn id="51" presetID="12" presetClass="entr" presetSubtype="2"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p:tgtEl>
                                          <p:spTgt spid="59"/>
                                        </p:tgtEl>
                                        <p:attrNameLst>
                                          <p:attrName>ppt_x</p:attrName>
                                        </p:attrNameLst>
                                      </p:cBhvr>
                                      <p:tavLst>
                                        <p:tav tm="0">
                                          <p:val>
                                            <p:strVal val="#ppt_x+#ppt_w*1.125000"/>
                                          </p:val>
                                        </p:tav>
                                        <p:tav tm="100000">
                                          <p:val>
                                            <p:strVal val="#ppt_x"/>
                                          </p:val>
                                        </p:tav>
                                      </p:tavLst>
                                    </p:anim>
                                    <p:animEffect transition="in" filter="wipe(left)">
                                      <p:cBhvr>
                                        <p:cTn id="54" dur="500"/>
                                        <p:tgtEl>
                                          <p:spTgt spid="5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ppt_x</p:attrName>
                                        </p:attrNameLst>
                                      </p:cBhvr>
                                      <p:tavLst>
                                        <p:tav tm="0">
                                          <p:val>
                                            <p:strVal val="#ppt_x+#ppt_w*1.125000"/>
                                          </p:val>
                                        </p:tav>
                                        <p:tav tm="100000">
                                          <p:val>
                                            <p:strVal val="#ppt_x"/>
                                          </p:val>
                                        </p:tav>
                                      </p:tavLst>
                                    </p:anim>
                                    <p:animEffect transition="in" filter="wipe(left)">
                                      <p:cBhvr>
                                        <p:cTn id="58" dur="500"/>
                                        <p:tgtEl>
                                          <p:spTgt spid="4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additive="base">
                                        <p:cTn id="61" dur="500"/>
                                        <p:tgtEl>
                                          <p:spTgt spid="61"/>
                                        </p:tgtEl>
                                        <p:attrNameLst>
                                          <p:attrName>ppt_x</p:attrName>
                                        </p:attrNameLst>
                                      </p:cBhvr>
                                      <p:tavLst>
                                        <p:tav tm="0">
                                          <p:val>
                                            <p:strVal val="#ppt_x-#ppt_w*1.125000"/>
                                          </p:val>
                                        </p:tav>
                                        <p:tav tm="100000">
                                          <p:val>
                                            <p:strVal val="#ppt_x"/>
                                          </p:val>
                                        </p:tav>
                                      </p:tavLst>
                                    </p:anim>
                                    <p:animEffect transition="in" filter="wipe(right)">
                                      <p:cBhvr>
                                        <p:cTn id="62" dur="500"/>
                                        <p:tgtEl>
                                          <p:spTgt spid="6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500"/>
                                        <p:tgtEl>
                                          <p:spTgt spid="60"/>
                                        </p:tgtEl>
                                        <p:attrNameLst>
                                          <p:attrName>ppt_x</p:attrName>
                                        </p:attrNameLst>
                                      </p:cBhvr>
                                      <p:tavLst>
                                        <p:tav tm="0">
                                          <p:val>
                                            <p:strVal val="#ppt_x-#ppt_w*1.125000"/>
                                          </p:val>
                                        </p:tav>
                                        <p:tav tm="100000">
                                          <p:val>
                                            <p:strVal val="#ppt_x"/>
                                          </p:val>
                                        </p:tav>
                                      </p:tavLst>
                                    </p:anim>
                                    <p:animEffect transition="in" filter="wipe(right)">
                                      <p:cBhvr>
                                        <p:cTn id="66" dur="500"/>
                                        <p:tgtEl>
                                          <p:spTgt spid="60"/>
                                        </p:tgtEl>
                                      </p:cBhvr>
                                    </p:animEffect>
                                  </p:childTnLst>
                                </p:cTn>
                              </p:par>
                              <p:par>
                                <p:cTn id="67" presetID="12" presetClass="entr" presetSubtype="2"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500"/>
                                        <p:tgtEl>
                                          <p:spTgt spid="63"/>
                                        </p:tgtEl>
                                        <p:attrNameLst>
                                          <p:attrName>ppt_x</p:attrName>
                                        </p:attrNameLst>
                                      </p:cBhvr>
                                      <p:tavLst>
                                        <p:tav tm="0">
                                          <p:val>
                                            <p:strVal val="#ppt_x+#ppt_w*1.125000"/>
                                          </p:val>
                                        </p:tav>
                                        <p:tav tm="100000">
                                          <p:val>
                                            <p:strVal val="#ppt_x"/>
                                          </p:val>
                                        </p:tav>
                                      </p:tavLst>
                                    </p:anim>
                                    <p:animEffect transition="in" filter="wipe(left)">
                                      <p:cBhvr>
                                        <p:cTn id="70" dur="500"/>
                                        <p:tgtEl>
                                          <p:spTgt spid="6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additive="base">
                                        <p:cTn id="73" dur="500"/>
                                        <p:tgtEl>
                                          <p:spTgt spid="62"/>
                                        </p:tgtEl>
                                        <p:attrNameLst>
                                          <p:attrName>ppt_x</p:attrName>
                                        </p:attrNameLst>
                                      </p:cBhvr>
                                      <p:tavLst>
                                        <p:tav tm="0">
                                          <p:val>
                                            <p:strVal val="#ppt_x+#ppt_w*1.125000"/>
                                          </p:val>
                                        </p:tav>
                                        <p:tav tm="100000">
                                          <p:val>
                                            <p:strVal val="#ppt_x"/>
                                          </p:val>
                                        </p:tav>
                                      </p:tavLst>
                                    </p:anim>
                                    <p:animEffect transition="in" filter="wipe(left)">
                                      <p:cBhvr>
                                        <p:cTn id="74" dur="500"/>
                                        <p:tgtEl>
                                          <p:spTgt spid="62"/>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500"/>
                                        <p:tgtEl>
                                          <p:spTgt spid="65"/>
                                        </p:tgtEl>
                                        <p:attrNameLst>
                                          <p:attrName>ppt_x</p:attrName>
                                        </p:attrNameLst>
                                      </p:cBhvr>
                                      <p:tavLst>
                                        <p:tav tm="0">
                                          <p:val>
                                            <p:strVal val="#ppt_x-#ppt_w*1.125000"/>
                                          </p:val>
                                        </p:tav>
                                        <p:tav tm="100000">
                                          <p:val>
                                            <p:strVal val="#ppt_x"/>
                                          </p:val>
                                        </p:tav>
                                      </p:tavLst>
                                    </p:anim>
                                    <p:animEffect transition="in" filter="wipe(right)">
                                      <p:cBhvr>
                                        <p:cTn id="78" dur="500"/>
                                        <p:tgtEl>
                                          <p:spTgt spid="65"/>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500"/>
                                        <p:tgtEl>
                                          <p:spTgt spid="64"/>
                                        </p:tgtEl>
                                        <p:attrNameLst>
                                          <p:attrName>ppt_x</p:attrName>
                                        </p:attrNameLst>
                                      </p:cBhvr>
                                      <p:tavLst>
                                        <p:tav tm="0">
                                          <p:val>
                                            <p:strVal val="#ppt_x-#ppt_w*1.125000"/>
                                          </p:val>
                                        </p:tav>
                                        <p:tav tm="100000">
                                          <p:val>
                                            <p:strVal val="#ppt_x"/>
                                          </p:val>
                                        </p:tav>
                                      </p:tavLst>
                                    </p:anim>
                                    <p:animEffect transition="in" filter="wipe(right)">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59" grpId="0"/>
      <p:bldP spid="60" grpId="0"/>
      <p:bldP spid="61" grpId="0"/>
      <p:bldP spid="62" grpId="0"/>
      <p:bldP spid="63" grpId="0"/>
      <p:bldP spid="64"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7" name="椭圆 6"/>
          <p:cNvSpPr/>
          <p:nvPr/>
        </p:nvSpPr>
        <p:spPr>
          <a:xfrm>
            <a:off x="3589217" y="2205219"/>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8" name="椭圆 7"/>
          <p:cNvSpPr/>
          <p:nvPr/>
        </p:nvSpPr>
        <p:spPr>
          <a:xfrm>
            <a:off x="3589217" y="4819285"/>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9" name="椭圆 8"/>
          <p:cNvSpPr/>
          <p:nvPr/>
        </p:nvSpPr>
        <p:spPr>
          <a:xfrm>
            <a:off x="4896250"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0" name="椭圆 9"/>
          <p:cNvSpPr/>
          <p:nvPr/>
        </p:nvSpPr>
        <p:spPr>
          <a:xfrm>
            <a:off x="2282185"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1" name="椭圆 10"/>
          <p:cNvSpPr/>
          <p:nvPr/>
        </p:nvSpPr>
        <p:spPr>
          <a:xfrm rot="2700000">
            <a:off x="4517229"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2" name="椭圆 11"/>
          <p:cNvSpPr/>
          <p:nvPr/>
        </p:nvSpPr>
        <p:spPr>
          <a:xfrm rot="2700000">
            <a:off x="2668804"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3" name="椭圆 12"/>
          <p:cNvSpPr/>
          <p:nvPr/>
        </p:nvSpPr>
        <p:spPr>
          <a:xfrm rot="-2700000">
            <a:off x="4517229"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4" name="椭圆 13"/>
          <p:cNvSpPr/>
          <p:nvPr/>
        </p:nvSpPr>
        <p:spPr>
          <a:xfrm rot="-2700000">
            <a:off x="2668804"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5" name="等腰三角形 14"/>
          <p:cNvSpPr/>
          <p:nvPr/>
        </p:nvSpPr>
        <p:spPr>
          <a:xfrm>
            <a:off x="3855506" y="2919313"/>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6" name="等腰三角形 15"/>
          <p:cNvSpPr/>
          <p:nvPr/>
        </p:nvSpPr>
        <p:spPr>
          <a:xfrm flipV="1">
            <a:off x="3855506" y="4638150"/>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7" name="等腰三角形 16"/>
          <p:cNvSpPr/>
          <p:nvPr/>
        </p:nvSpPr>
        <p:spPr>
          <a:xfrm rot="5400000">
            <a:off x="4714924"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8" name="等腰三角形 17"/>
          <p:cNvSpPr/>
          <p:nvPr/>
        </p:nvSpPr>
        <p:spPr>
          <a:xfrm rot="5400000" flipV="1">
            <a:off x="2996088"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9" name="等腰三角形 18"/>
          <p:cNvSpPr/>
          <p:nvPr/>
        </p:nvSpPr>
        <p:spPr>
          <a:xfrm rot="2700000">
            <a:off x="44632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0" name="等腰三角形 19"/>
          <p:cNvSpPr/>
          <p:nvPr/>
        </p:nvSpPr>
        <p:spPr>
          <a:xfrm rot="2700000" flipV="1">
            <a:off x="32478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1" name="等腰三角形 20"/>
          <p:cNvSpPr/>
          <p:nvPr/>
        </p:nvSpPr>
        <p:spPr>
          <a:xfrm rot="8100000">
            <a:off x="44632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2" name="等腰三角形 21"/>
          <p:cNvSpPr/>
          <p:nvPr/>
        </p:nvSpPr>
        <p:spPr>
          <a:xfrm rot="8100000" flipV="1">
            <a:off x="32478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3" name="椭圆 22"/>
          <p:cNvSpPr/>
          <p:nvPr/>
        </p:nvSpPr>
        <p:spPr>
          <a:xfrm>
            <a:off x="3189768" y="3112802"/>
            <a:ext cx="1486164" cy="1486164"/>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4" name="TextBox 32"/>
          <p:cNvSpPr txBox="1"/>
          <p:nvPr/>
        </p:nvSpPr>
        <p:spPr>
          <a:xfrm>
            <a:off x="3337835" y="3424997"/>
            <a:ext cx="1196788"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a:lnSpc>
                <a:spcPct val="100000"/>
              </a:lnSpc>
              <a:defRPr/>
            </a:pPr>
            <a:r>
              <a:rPr lang="zh-CN" altLang="en-US" sz="2800" b="1" kern="0" dirty="0">
                <a:solidFill>
                  <a:schemeClr val="bg1"/>
                </a:solidFill>
                <a:cs typeface="华文黑体" pitchFamily="2" charset="-122"/>
              </a:rPr>
              <a:t>点击添加标题</a:t>
            </a:r>
          </a:p>
        </p:txBody>
      </p:sp>
      <p:sp>
        <p:nvSpPr>
          <p:cNvPr id="25" name="圆角矩形 24"/>
          <p:cNvSpPr/>
          <p:nvPr/>
        </p:nvSpPr>
        <p:spPr>
          <a:xfrm>
            <a:off x="6470134" y="2151188"/>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26" name="圆角矩形 25"/>
          <p:cNvSpPr/>
          <p:nvPr/>
        </p:nvSpPr>
        <p:spPr>
          <a:xfrm>
            <a:off x="6470134" y="319542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27" name="圆角矩形 26"/>
          <p:cNvSpPr/>
          <p:nvPr/>
        </p:nvSpPr>
        <p:spPr>
          <a:xfrm>
            <a:off x="6470134" y="423966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grpSp>
        <p:nvGrpSpPr>
          <p:cNvPr id="28" name="组合 27"/>
          <p:cNvGrpSpPr/>
          <p:nvPr/>
        </p:nvGrpSpPr>
        <p:grpSpPr>
          <a:xfrm>
            <a:off x="6295723" y="2407711"/>
            <a:ext cx="351047" cy="351046"/>
            <a:chOff x="3683368" y="2342383"/>
            <a:chExt cx="351046" cy="351046"/>
          </a:xfrm>
          <a:solidFill>
            <a:schemeClr val="tx1">
              <a:lumMod val="95000"/>
              <a:lumOff val="5000"/>
            </a:schemeClr>
          </a:solidFill>
        </p:grpSpPr>
        <p:sp>
          <p:nvSpPr>
            <p:cNvPr id="29" name="椭圆 28"/>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0" name="TextBox 70"/>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1</a:t>
              </a:r>
              <a:endParaRPr lang="zh-CN" altLang="en-US" sz="22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6295723" y="3451949"/>
            <a:ext cx="351047" cy="351046"/>
            <a:chOff x="3683368" y="2342383"/>
            <a:chExt cx="351046" cy="351046"/>
          </a:xfrm>
          <a:solidFill>
            <a:schemeClr val="tx1">
              <a:lumMod val="95000"/>
              <a:lumOff val="5000"/>
            </a:schemeClr>
          </a:solidFill>
        </p:grpSpPr>
        <p:sp>
          <p:nvSpPr>
            <p:cNvPr id="32" name="椭圆 31"/>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3" name="TextBox 73"/>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2</a:t>
              </a:r>
              <a:endParaRPr lang="zh-CN" altLang="en-US" sz="22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6295723" y="4496189"/>
            <a:ext cx="351047" cy="351046"/>
            <a:chOff x="3683368" y="2342383"/>
            <a:chExt cx="351046" cy="351046"/>
          </a:xfrm>
          <a:solidFill>
            <a:schemeClr val="tx1">
              <a:lumMod val="95000"/>
              <a:lumOff val="5000"/>
            </a:schemeClr>
          </a:solidFill>
        </p:grpSpPr>
        <p:sp>
          <p:nvSpPr>
            <p:cNvPr id="35" name="椭圆 34"/>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6" name="TextBox 76"/>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3</a:t>
              </a:r>
              <a:endParaRPr lang="zh-CN" altLang="en-US" sz="2200" b="1" dirty="0">
                <a:solidFill>
                  <a:schemeClr val="bg1"/>
                </a:solidFill>
                <a:latin typeface="微软雅黑" pitchFamily="34" charset="-122"/>
                <a:ea typeface="微软雅黑" pitchFamily="34" charset="-122"/>
              </a:endParaRPr>
            </a:p>
          </p:txBody>
        </p:sp>
      </p:grpSp>
      <p:sp>
        <p:nvSpPr>
          <p:cNvPr id="37" name="TextBox 77"/>
          <p:cNvSpPr txBox="1"/>
          <p:nvPr/>
        </p:nvSpPr>
        <p:spPr>
          <a:xfrm>
            <a:off x="6760329" y="233316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产品说明一</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38" name="TextBox 78"/>
          <p:cNvSpPr txBox="1"/>
          <p:nvPr/>
        </p:nvSpPr>
        <p:spPr>
          <a:xfrm>
            <a:off x="6760329" y="337740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产品说明二</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39" name="TextBox 79"/>
          <p:cNvSpPr txBox="1"/>
          <p:nvPr/>
        </p:nvSpPr>
        <p:spPr>
          <a:xfrm>
            <a:off x="6760329" y="442164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产品说明三</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Tree>
    <p:extLst>
      <p:ext uri="{BB962C8B-B14F-4D97-AF65-F5344CB8AC3E}">
        <p14:creationId xmlns:p14="http://schemas.microsoft.com/office/powerpoint/2010/main" val="2327107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64" presetClass="path" presetSubtype="0" accel="50000" decel="50000" fill="hold" grpId="1" nodeType="withEffect">
                                  <p:stCondLst>
                                    <p:cond delay="0"/>
                                  </p:stCondLst>
                                  <p:childTnLst>
                                    <p:animMotion origin="layout" path="M 4.72222E-6 0.16605 L 4.72222E-6 1.48148E-6 " pathEditMode="relative" rAng="0" ptsTypes="AA">
                                      <p:cBhvr>
                                        <p:cTn id="23" dur="500" fill="hold"/>
                                        <p:tgtEl>
                                          <p:spTgt spid="15"/>
                                        </p:tgtEl>
                                        <p:attrNameLst>
                                          <p:attrName>ppt_x</p:attrName>
                                          <p:attrName>ppt_y</p:attrName>
                                        </p:attrNameLst>
                                      </p:cBhvr>
                                      <p:rCtr x="0" y="-8302"/>
                                    </p:animMotion>
                                  </p:childTnLst>
                                </p:cTn>
                              </p:par>
                              <p:par>
                                <p:cTn id="24" presetID="1" presetClass="entr" presetSubtype="0" fill="hold" grpId="0" nodeType="withEffect">
                                  <p:stCondLst>
                                    <p:cond delay="200"/>
                                  </p:stCondLst>
                                  <p:childTnLst>
                                    <p:set>
                                      <p:cBhvr>
                                        <p:cTn id="25" dur="1" fill="hold">
                                          <p:stCondLst>
                                            <p:cond delay="0"/>
                                          </p:stCondLst>
                                        </p:cTn>
                                        <p:tgtEl>
                                          <p:spTgt spid="19"/>
                                        </p:tgtEl>
                                        <p:attrNameLst>
                                          <p:attrName>style.visibility</p:attrName>
                                        </p:attrNameLst>
                                      </p:cBhvr>
                                      <p:to>
                                        <p:strVal val="visible"/>
                                      </p:to>
                                    </p:set>
                                  </p:childTnLst>
                                </p:cTn>
                              </p:par>
                              <p:par>
                                <p:cTn id="26" presetID="64" presetClass="path" presetSubtype="0" accel="50000" decel="50000" fill="hold" grpId="1" nodeType="withEffect">
                                  <p:stCondLst>
                                    <p:cond delay="200"/>
                                  </p:stCondLst>
                                  <p:childTnLst>
                                    <p:animMotion origin="layout" path="M -0.06631 0.11852 L -4.72222E-6 -3.95062E-6 " pathEditMode="relative" rAng="0" ptsTypes="AA">
                                      <p:cBhvr>
                                        <p:cTn id="27" dur="500" fill="hold"/>
                                        <p:tgtEl>
                                          <p:spTgt spid="19"/>
                                        </p:tgtEl>
                                        <p:attrNameLst>
                                          <p:attrName>ppt_x</p:attrName>
                                          <p:attrName>ppt_y</p:attrName>
                                        </p:attrNameLst>
                                      </p:cBhvr>
                                      <p:rCtr x="3316" y="-5926"/>
                                    </p:animMotion>
                                  </p:childTnLst>
                                </p:cTn>
                              </p:par>
                              <p:par>
                                <p:cTn id="28" presetID="1" presetClass="entr" presetSubtype="0" fill="hold" grpId="0" nodeType="withEffect">
                                  <p:stCondLst>
                                    <p:cond delay="400"/>
                                  </p:stCondLst>
                                  <p:childTnLst>
                                    <p:set>
                                      <p:cBhvr>
                                        <p:cTn id="29" dur="1" fill="hold">
                                          <p:stCondLst>
                                            <p:cond delay="0"/>
                                          </p:stCondLst>
                                        </p:cTn>
                                        <p:tgtEl>
                                          <p:spTgt spid="17"/>
                                        </p:tgtEl>
                                        <p:attrNameLst>
                                          <p:attrName>style.visibility</p:attrName>
                                        </p:attrNameLst>
                                      </p:cBhvr>
                                      <p:to>
                                        <p:strVal val="visible"/>
                                      </p:to>
                                    </p:set>
                                  </p:childTnLst>
                                </p:cTn>
                              </p:par>
                              <p:par>
                                <p:cTn id="30" presetID="64" presetClass="path" presetSubtype="0" accel="50000" decel="50000" fill="hold" grpId="1" nodeType="withEffect">
                                  <p:stCondLst>
                                    <p:cond delay="400"/>
                                  </p:stCondLst>
                                  <p:childTnLst>
                                    <p:animMotion origin="layout" path="M -0.09427 -0.00061 L 1.11111E-6 -3.82716E-6 " pathEditMode="relative" rAng="0" ptsTypes="AA">
                                      <p:cBhvr>
                                        <p:cTn id="31" dur="500" fill="hold"/>
                                        <p:tgtEl>
                                          <p:spTgt spid="17"/>
                                        </p:tgtEl>
                                        <p:attrNameLst>
                                          <p:attrName>ppt_x</p:attrName>
                                          <p:attrName>ppt_y</p:attrName>
                                        </p:attrNameLst>
                                      </p:cBhvr>
                                      <p:rCtr x="4705" y="31"/>
                                    </p:animMotion>
                                  </p:childTnLst>
                                </p:cTn>
                              </p:par>
                              <p:par>
                                <p:cTn id="32" presetID="1" presetClass="entr" presetSubtype="0" fill="hold" grpId="0" nodeType="withEffect">
                                  <p:stCondLst>
                                    <p:cond delay="600"/>
                                  </p:stCondLst>
                                  <p:childTnLst>
                                    <p:set>
                                      <p:cBhvr>
                                        <p:cTn id="33" dur="1" fill="hold">
                                          <p:stCondLst>
                                            <p:cond delay="0"/>
                                          </p:stCondLst>
                                        </p:cTn>
                                        <p:tgtEl>
                                          <p:spTgt spid="21"/>
                                        </p:tgtEl>
                                        <p:attrNameLst>
                                          <p:attrName>style.visibility</p:attrName>
                                        </p:attrNameLst>
                                      </p:cBhvr>
                                      <p:to>
                                        <p:strVal val="visible"/>
                                      </p:to>
                                    </p:set>
                                  </p:childTnLst>
                                </p:cTn>
                              </p:par>
                              <p:par>
                                <p:cTn id="34" presetID="64" presetClass="path" presetSubtype="0" accel="50000" decel="50000" fill="hold" grpId="1" nodeType="withEffect">
                                  <p:stCondLst>
                                    <p:cond delay="600"/>
                                  </p:stCondLst>
                                  <p:childTnLst>
                                    <p:animMotion origin="layout" path="M -0.06631 -0.11882 L -4.72222E-6 -3.7037E-6 " pathEditMode="relative" rAng="0" ptsTypes="AA">
                                      <p:cBhvr>
                                        <p:cTn id="35" dur="500" fill="hold"/>
                                        <p:tgtEl>
                                          <p:spTgt spid="21"/>
                                        </p:tgtEl>
                                        <p:attrNameLst>
                                          <p:attrName>ppt_x</p:attrName>
                                          <p:attrName>ppt_y</p:attrName>
                                        </p:attrNameLst>
                                      </p:cBhvr>
                                      <p:rCtr x="3316" y="5926"/>
                                    </p:animMotion>
                                  </p:childTnLst>
                                </p:cTn>
                              </p:par>
                              <p:par>
                                <p:cTn id="36" presetID="1" presetClass="entr" presetSubtype="0" fill="hold" grpId="0" nodeType="withEffect">
                                  <p:stCondLst>
                                    <p:cond delay="800"/>
                                  </p:stCondLst>
                                  <p:childTnLst>
                                    <p:set>
                                      <p:cBhvr>
                                        <p:cTn id="37" dur="1" fill="hold">
                                          <p:stCondLst>
                                            <p:cond delay="0"/>
                                          </p:stCondLst>
                                        </p:cTn>
                                        <p:tgtEl>
                                          <p:spTgt spid="16"/>
                                        </p:tgtEl>
                                        <p:attrNameLst>
                                          <p:attrName>style.visibility</p:attrName>
                                        </p:attrNameLst>
                                      </p:cBhvr>
                                      <p:to>
                                        <p:strVal val="visible"/>
                                      </p:to>
                                    </p:set>
                                  </p:childTnLst>
                                </p:cTn>
                              </p:par>
                              <p:par>
                                <p:cTn id="38" presetID="64" presetClass="path" presetSubtype="0" accel="50000" decel="50000" fill="hold" grpId="1" nodeType="withEffect">
                                  <p:stCondLst>
                                    <p:cond delay="800"/>
                                  </p:stCondLst>
                                  <p:childTnLst>
                                    <p:animMotion origin="layout" path="M -0.00053 -0.16728 L 4.72222E-6 8.64198E-7 " pathEditMode="relative" rAng="0" ptsTypes="AA">
                                      <p:cBhvr>
                                        <p:cTn id="39" dur="500" fill="hold"/>
                                        <p:tgtEl>
                                          <p:spTgt spid="16"/>
                                        </p:tgtEl>
                                        <p:attrNameLst>
                                          <p:attrName>ppt_x</p:attrName>
                                          <p:attrName>ppt_y</p:attrName>
                                        </p:attrNameLst>
                                      </p:cBhvr>
                                      <p:rCtr x="17" y="8364"/>
                                    </p:animMotion>
                                  </p:childTnLst>
                                </p:cTn>
                              </p:par>
                              <p:par>
                                <p:cTn id="40" presetID="1" presetClass="entr" presetSubtype="0" fill="hold" grpId="0" nodeType="withEffect">
                                  <p:stCondLst>
                                    <p:cond delay="1000"/>
                                  </p:stCondLst>
                                  <p:childTnLst>
                                    <p:set>
                                      <p:cBhvr>
                                        <p:cTn id="41" dur="1" fill="hold">
                                          <p:stCondLst>
                                            <p:cond delay="0"/>
                                          </p:stCondLst>
                                        </p:cTn>
                                        <p:tgtEl>
                                          <p:spTgt spid="20"/>
                                        </p:tgtEl>
                                        <p:attrNameLst>
                                          <p:attrName>style.visibility</p:attrName>
                                        </p:attrNameLst>
                                      </p:cBhvr>
                                      <p:to>
                                        <p:strVal val="visible"/>
                                      </p:to>
                                    </p:set>
                                  </p:childTnLst>
                                </p:cTn>
                              </p:par>
                              <p:par>
                                <p:cTn id="42" presetID="64" presetClass="path" presetSubtype="0" accel="50000" decel="50000" fill="hold" grpId="1" nodeType="withEffect">
                                  <p:stCondLst>
                                    <p:cond delay="1000"/>
                                  </p:stCondLst>
                                  <p:childTnLst>
                                    <p:animMotion origin="layout" path="M 0.06597 -0.11882 L -2.22222E-6 -3.7037E-6 " pathEditMode="relative" rAng="0" ptsTypes="AA">
                                      <p:cBhvr>
                                        <p:cTn id="43" dur="500" fill="hold"/>
                                        <p:tgtEl>
                                          <p:spTgt spid="20"/>
                                        </p:tgtEl>
                                        <p:attrNameLst>
                                          <p:attrName>ppt_x</p:attrName>
                                          <p:attrName>ppt_y</p:attrName>
                                        </p:attrNameLst>
                                      </p:cBhvr>
                                      <p:rCtr x="-3299" y="5926"/>
                                    </p:animMotion>
                                  </p:childTnLst>
                                </p:cTn>
                              </p:par>
                              <p:par>
                                <p:cTn id="44" presetID="1" presetClass="entr" presetSubtype="0" fill="hold" grpId="0" nodeType="withEffect">
                                  <p:stCondLst>
                                    <p:cond delay="1200"/>
                                  </p:stCondLst>
                                  <p:childTnLst>
                                    <p:set>
                                      <p:cBhvr>
                                        <p:cTn id="45" dur="1" fill="hold">
                                          <p:stCondLst>
                                            <p:cond delay="0"/>
                                          </p:stCondLst>
                                        </p:cTn>
                                        <p:tgtEl>
                                          <p:spTgt spid="18"/>
                                        </p:tgtEl>
                                        <p:attrNameLst>
                                          <p:attrName>style.visibility</p:attrName>
                                        </p:attrNameLst>
                                      </p:cBhvr>
                                      <p:to>
                                        <p:strVal val="visible"/>
                                      </p:to>
                                    </p:set>
                                  </p:childTnLst>
                                </p:cTn>
                              </p:par>
                              <p:par>
                                <p:cTn id="46" presetID="64" presetClass="path" presetSubtype="0" accel="50000" decel="50000" fill="hold" grpId="1" nodeType="withEffect">
                                  <p:stCondLst>
                                    <p:cond delay="1200"/>
                                  </p:stCondLst>
                                  <p:childTnLst>
                                    <p:animMotion origin="layout" path="M 0.09375 -0.0003 L 1.94444E-6 -3.82716E-6 " pathEditMode="relative" rAng="0" ptsTypes="AA">
                                      <p:cBhvr>
                                        <p:cTn id="47" dur="500" fill="hold"/>
                                        <p:tgtEl>
                                          <p:spTgt spid="18"/>
                                        </p:tgtEl>
                                        <p:attrNameLst>
                                          <p:attrName>ppt_x</p:attrName>
                                          <p:attrName>ppt_y</p:attrName>
                                        </p:attrNameLst>
                                      </p:cBhvr>
                                      <p:rCtr x="-4688" y="0"/>
                                    </p:animMotion>
                                  </p:childTnLst>
                                </p:cTn>
                              </p:par>
                              <p:par>
                                <p:cTn id="48" presetID="1" presetClass="entr" presetSubtype="0" fill="hold" grpId="0" nodeType="withEffect">
                                  <p:stCondLst>
                                    <p:cond delay="1400"/>
                                  </p:stCondLst>
                                  <p:childTnLst>
                                    <p:set>
                                      <p:cBhvr>
                                        <p:cTn id="49" dur="1" fill="hold">
                                          <p:stCondLst>
                                            <p:cond delay="0"/>
                                          </p:stCondLst>
                                        </p:cTn>
                                        <p:tgtEl>
                                          <p:spTgt spid="22"/>
                                        </p:tgtEl>
                                        <p:attrNameLst>
                                          <p:attrName>style.visibility</p:attrName>
                                        </p:attrNameLst>
                                      </p:cBhvr>
                                      <p:to>
                                        <p:strVal val="visible"/>
                                      </p:to>
                                    </p:set>
                                  </p:childTnLst>
                                </p:cTn>
                              </p:par>
                              <p:par>
                                <p:cTn id="50" presetID="64" presetClass="path" presetSubtype="0" accel="50000" decel="50000" fill="hold" grpId="1" nodeType="withEffect">
                                  <p:stCondLst>
                                    <p:cond delay="1400"/>
                                  </p:stCondLst>
                                  <p:childTnLst>
                                    <p:animMotion origin="layout" path="M 0.06615 0.1176 L -2.22222E-6 -3.95062E-6 " pathEditMode="relative" rAng="0" ptsTypes="AA">
                                      <p:cBhvr>
                                        <p:cTn id="51" dur="500" fill="hold"/>
                                        <p:tgtEl>
                                          <p:spTgt spid="22"/>
                                        </p:tgtEl>
                                        <p:attrNameLst>
                                          <p:attrName>ppt_x</p:attrName>
                                          <p:attrName>ppt_y</p:attrName>
                                        </p:attrNameLst>
                                      </p:cBhvr>
                                      <p:rCtr x="-3316" y="-5895"/>
                                    </p:animMotion>
                                  </p:childTnLst>
                                </p:cTn>
                              </p:par>
                            </p:childTnLst>
                          </p:cTn>
                        </p:par>
                        <p:par>
                          <p:cTn id="52" fill="hold">
                            <p:stCondLst>
                              <p:cond delay="2900"/>
                            </p:stCondLst>
                            <p:childTnLst>
                              <p:par>
                                <p:cTn id="53" presetID="1" presetClass="entr" presetSubtype="0" fill="hold" grpId="1" nodeType="afterEffect">
                                  <p:stCondLst>
                                    <p:cond delay="0"/>
                                  </p:stCondLst>
                                  <p:childTnLst>
                                    <p:set>
                                      <p:cBhvr>
                                        <p:cTn id="54" dur="1" fill="hold">
                                          <p:stCondLst>
                                            <p:cond delay="0"/>
                                          </p:stCondLst>
                                        </p:cTn>
                                        <p:tgtEl>
                                          <p:spTgt spid="7"/>
                                        </p:tgtEl>
                                        <p:attrNameLst>
                                          <p:attrName>style.visibility</p:attrName>
                                        </p:attrNameLst>
                                      </p:cBhvr>
                                      <p:to>
                                        <p:strVal val="visible"/>
                                      </p:to>
                                    </p:set>
                                  </p:childTnLst>
                                </p:cTn>
                              </p:par>
                              <p:par>
                                <p:cTn id="55" presetID="64" presetClass="path" presetSubtype="0" accel="50000" decel="50000" fill="hold" grpId="0" nodeType="withEffect">
                                  <p:stCondLst>
                                    <p:cond delay="0"/>
                                  </p:stCondLst>
                                  <p:childTnLst>
                                    <p:animMotion origin="layout" path="M -1.66667E-6 0.25432 L -1.66667E-6 -1.48148E-6 " pathEditMode="relative" rAng="0" ptsTypes="AA">
                                      <p:cBhvr>
                                        <p:cTn id="56" dur="500" fill="hold"/>
                                        <p:tgtEl>
                                          <p:spTgt spid="7"/>
                                        </p:tgtEl>
                                        <p:attrNameLst>
                                          <p:attrName>ppt_x</p:attrName>
                                          <p:attrName>ppt_y</p:attrName>
                                        </p:attrNameLst>
                                      </p:cBhvr>
                                      <p:rCtr x="0" y="-12716"/>
                                    </p:animMotion>
                                  </p:childTnLst>
                                </p:cTn>
                              </p:par>
                              <p:par>
                                <p:cTn id="57" presetID="1" presetClass="entr" presetSubtype="0" fill="hold" grpId="1" nodeType="withEffect">
                                  <p:stCondLst>
                                    <p:cond delay="200"/>
                                  </p:stCondLst>
                                  <p:childTnLst>
                                    <p:set>
                                      <p:cBhvr>
                                        <p:cTn id="58" dur="1" fill="hold">
                                          <p:stCondLst>
                                            <p:cond delay="0"/>
                                          </p:stCondLst>
                                        </p:cTn>
                                        <p:tgtEl>
                                          <p:spTgt spid="11"/>
                                        </p:tgtEl>
                                        <p:attrNameLst>
                                          <p:attrName>style.visibility</p:attrName>
                                        </p:attrNameLst>
                                      </p:cBhvr>
                                      <p:to>
                                        <p:strVal val="visible"/>
                                      </p:to>
                                    </p:set>
                                  </p:childTnLst>
                                </p:cTn>
                              </p:par>
                              <p:par>
                                <p:cTn id="59" presetID="64" presetClass="path" presetSubtype="0" accel="50000" decel="50000" fill="hold" grpId="0" nodeType="withEffect">
                                  <p:stCondLst>
                                    <p:cond delay="200"/>
                                  </p:stCondLst>
                                  <p:childTnLst>
                                    <p:animMotion origin="layout" path="M -0.10086 0.17994 L -4.16667E-6 -4.19753E-6 " pathEditMode="relative" rAng="0" ptsTypes="AA">
                                      <p:cBhvr>
                                        <p:cTn id="60" dur="500" fill="hold"/>
                                        <p:tgtEl>
                                          <p:spTgt spid="11"/>
                                        </p:tgtEl>
                                        <p:attrNameLst>
                                          <p:attrName>ppt_x</p:attrName>
                                          <p:attrName>ppt_y</p:attrName>
                                        </p:attrNameLst>
                                      </p:cBhvr>
                                      <p:rCtr x="5035" y="-9012"/>
                                    </p:animMotion>
                                  </p:childTnLst>
                                </p:cTn>
                              </p:par>
                              <p:par>
                                <p:cTn id="61" presetID="1" presetClass="entr" presetSubtype="0" fill="hold" grpId="1" nodeType="withEffect">
                                  <p:stCondLst>
                                    <p:cond delay="400"/>
                                  </p:stCondLst>
                                  <p:childTnLst>
                                    <p:set>
                                      <p:cBhvr>
                                        <p:cTn id="62" dur="1" fill="hold">
                                          <p:stCondLst>
                                            <p:cond delay="0"/>
                                          </p:stCondLst>
                                        </p:cTn>
                                        <p:tgtEl>
                                          <p:spTgt spid="9"/>
                                        </p:tgtEl>
                                        <p:attrNameLst>
                                          <p:attrName>style.visibility</p:attrName>
                                        </p:attrNameLst>
                                      </p:cBhvr>
                                      <p:to>
                                        <p:strVal val="visible"/>
                                      </p:to>
                                    </p:set>
                                  </p:childTnLst>
                                </p:cTn>
                              </p:par>
                              <p:par>
                                <p:cTn id="63" presetID="64" presetClass="path" presetSubtype="0" accel="50000" decel="50000" fill="hold" grpId="0" nodeType="withEffect">
                                  <p:stCondLst>
                                    <p:cond delay="400"/>
                                  </p:stCondLst>
                                  <p:childTnLst>
                                    <p:animMotion origin="layout" path="M -0.14254 0.00031 L 2.77778E-6 -3.82716E-6 " pathEditMode="relative" rAng="0" ptsTypes="AA">
                                      <p:cBhvr>
                                        <p:cTn id="64" dur="500" fill="hold"/>
                                        <p:tgtEl>
                                          <p:spTgt spid="9"/>
                                        </p:tgtEl>
                                        <p:attrNameLst>
                                          <p:attrName>ppt_x</p:attrName>
                                          <p:attrName>ppt_y</p:attrName>
                                        </p:attrNameLst>
                                      </p:cBhvr>
                                      <p:rCtr x="7118" y="-31"/>
                                    </p:animMotion>
                                  </p:childTnLst>
                                </p:cTn>
                              </p:par>
                              <p:par>
                                <p:cTn id="65" presetID="1" presetClass="entr" presetSubtype="0" fill="hold" grpId="1" nodeType="withEffect">
                                  <p:stCondLst>
                                    <p:cond delay="600"/>
                                  </p:stCondLst>
                                  <p:childTnLst>
                                    <p:set>
                                      <p:cBhvr>
                                        <p:cTn id="66" dur="1" fill="hold">
                                          <p:stCondLst>
                                            <p:cond delay="0"/>
                                          </p:stCondLst>
                                        </p:cTn>
                                        <p:tgtEl>
                                          <p:spTgt spid="13"/>
                                        </p:tgtEl>
                                        <p:attrNameLst>
                                          <p:attrName>style.visibility</p:attrName>
                                        </p:attrNameLst>
                                      </p:cBhvr>
                                      <p:to>
                                        <p:strVal val="visible"/>
                                      </p:to>
                                    </p:set>
                                  </p:childTnLst>
                                </p:cTn>
                              </p:par>
                              <p:par>
                                <p:cTn id="67" presetID="64" presetClass="path" presetSubtype="0" accel="50000" decel="50000" fill="hold" grpId="0" nodeType="withEffect">
                                  <p:stCondLst>
                                    <p:cond delay="600"/>
                                  </p:stCondLst>
                                  <p:childTnLst>
                                    <p:animMotion origin="layout" path="M -0.10173 -0.17993 L -4.16667E-6 -3.45679E-6 " pathEditMode="relative" rAng="0" ptsTypes="AA">
                                      <p:cBhvr>
                                        <p:cTn id="68" dur="500" fill="hold"/>
                                        <p:tgtEl>
                                          <p:spTgt spid="13"/>
                                        </p:tgtEl>
                                        <p:attrNameLst>
                                          <p:attrName>ppt_x</p:attrName>
                                          <p:attrName>ppt_y</p:attrName>
                                        </p:attrNameLst>
                                      </p:cBhvr>
                                      <p:rCtr x="5087" y="8981"/>
                                    </p:animMotion>
                                  </p:childTnLst>
                                </p:cTn>
                              </p:par>
                              <p:par>
                                <p:cTn id="69" presetID="1" presetClass="entr" presetSubtype="0" fill="hold" grpId="1" nodeType="withEffect">
                                  <p:stCondLst>
                                    <p:cond delay="800"/>
                                  </p:stCondLst>
                                  <p:childTnLst>
                                    <p:set>
                                      <p:cBhvr>
                                        <p:cTn id="70" dur="1" fill="hold">
                                          <p:stCondLst>
                                            <p:cond delay="0"/>
                                          </p:stCondLst>
                                        </p:cTn>
                                        <p:tgtEl>
                                          <p:spTgt spid="8"/>
                                        </p:tgtEl>
                                        <p:attrNameLst>
                                          <p:attrName>style.visibility</p:attrName>
                                        </p:attrNameLst>
                                      </p:cBhvr>
                                      <p:to>
                                        <p:strVal val="visible"/>
                                      </p:to>
                                    </p:set>
                                  </p:childTnLst>
                                </p:cTn>
                              </p:par>
                              <p:par>
                                <p:cTn id="71" presetID="64" presetClass="path" presetSubtype="0" accel="50000" decel="50000" fill="hold" grpId="0" nodeType="withEffect">
                                  <p:stCondLst>
                                    <p:cond delay="800"/>
                                  </p:stCondLst>
                                  <p:childTnLst>
                                    <p:animMotion origin="layout" path="M -0.00069 -0.25432 L -1.66667E-6 3.82716E-6 " pathEditMode="relative" rAng="0" ptsTypes="AA">
                                      <p:cBhvr>
                                        <p:cTn id="72" dur="500" fill="hold"/>
                                        <p:tgtEl>
                                          <p:spTgt spid="8"/>
                                        </p:tgtEl>
                                        <p:attrNameLst>
                                          <p:attrName>ppt_x</p:attrName>
                                          <p:attrName>ppt_y</p:attrName>
                                        </p:attrNameLst>
                                      </p:cBhvr>
                                      <p:rCtr x="35" y="12716"/>
                                    </p:animMotion>
                                  </p:childTnLst>
                                </p:cTn>
                              </p:par>
                              <p:par>
                                <p:cTn id="73" presetID="1" presetClass="entr" presetSubtype="0" fill="hold" grpId="1" nodeType="withEffect">
                                  <p:stCondLst>
                                    <p:cond delay="1000"/>
                                  </p:stCondLst>
                                  <p:childTnLst>
                                    <p:set>
                                      <p:cBhvr>
                                        <p:cTn id="74" dur="1" fill="hold">
                                          <p:stCondLst>
                                            <p:cond delay="0"/>
                                          </p:stCondLst>
                                        </p:cTn>
                                        <p:tgtEl>
                                          <p:spTgt spid="12"/>
                                        </p:tgtEl>
                                        <p:attrNameLst>
                                          <p:attrName>style.visibility</p:attrName>
                                        </p:attrNameLst>
                                      </p:cBhvr>
                                      <p:to>
                                        <p:strVal val="visible"/>
                                      </p:to>
                                    </p:set>
                                  </p:childTnLst>
                                </p:cTn>
                              </p:par>
                              <p:par>
                                <p:cTn id="75" presetID="64" presetClass="path" presetSubtype="0" accel="50000" decel="50000" fill="hold" grpId="0" nodeType="withEffect">
                                  <p:stCondLst>
                                    <p:cond delay="1000"/>
                                  </p:stCondLst>
                                  <p:childTnLst>
                                    <p:animMotion origin="layout" path="M 0.1007 -0.17963 L -8.33333E-7 -3.45679E-6 " pathEditMode="relative" rAng="0" ptsTypes="AA">
                                      <p:cBhvr>
                                        <p:cTn id="76" dur="500" fill="hold"/>
                                        <p:tgtEl>
                                          <p:spTgt spid="12"/>
                                        </p:tgtEl>
                                        <p:attrNameLst>
                                          <p:attrName>ppt_x</p:attrName>
                                          <p:attrName>ppt_y</p:attrName>
                                        </p:attrNameLst>
                                      </p:cBhvr>
                                      <p:rCtr x="-5035" y="8981"/>
                                    </p:animMotion>
                                  </p:childTnLst>
                                </p:cTn>
                              </p:par>
                              <p:par>
                                <p:cTn id="77" presetID="1" presetClass="entr" presetSubtype="0" fill="hold" grpId="1" nodeType="withEffect">
                                  <p:stCondLst>
                                    <p:cond delay="1200"/>
                                  </p:stCondLst>
                                  <p:childTnLst>
                                    <p:set>
                                      <p:cBhvr>
                                        <p:cTn id="78" dur="1" fill="hold">
                                          <p:stCondLst>
                                            <p:cond delay="0"/>
                                          </p:stCondLst>
                                        </p:cTn>
                                        <p:tgtEl>
                                          <p:spTgt spid="10"/>
                                        </p:tgtEl>
                                        <p:attrNameLst>
                                          <p:attrName>style.visibility</p:attrName>
                                        </p:attrNameLst>
                                      </p:cBhvr>
                                      <p:to>
                                        <p:strVal val="visible"/>
                                      </p:to>
                                    </p:set>
                                  </p:childTnLst>
                                </p:cTn>
                              </p:par>
                              <p:par>
                                <p:cTn id="79" presetID="64" presetClass="path" presetSubtype="0" accel="50000" decel="50000" fill="hold" grpId="0" nodeType="withEffect">
                                  <p:stCondLst>
                                    <p:cond delay="1200"/>
                                  </p:stCondLst>
                                  <p:childTnLst>
                                    <p:animMotion origin="layout" path="M 0.14167 -0.0003 L 2.77778E-7 -3.82716E-6 " pathEditMode="relative" rAng="0" ptsTypes="AA">
                                      <p:cBhvr>
                                        <p:cTn id="80" dur="500" fill="hold"/>
                                        <p:tgtEl>
                                          <p:spTgt spid="10"/>
                                        </p:tgtEl>
                                        <p:attrNameLst>
                                          <p:attrName>ppt_x</p:attrName>
                                          <p:attrName>ppt_y</p:attrName>
                                        </p:attrNameLst>
                                      </p:cBhvr>
                                      <p:rCtr x="-7083" y="0"/>
                                    </p:animMotion>
                                  </p:childTnLst>
                                </p:cTn>
                              </p:par>
                              <p:par>
                                <p:cTn id="81" presetID="1" presetClass="entr" presetSubtype="0" fill="hold" grpId="1" nodeType="withEffect">
                                  <p:stCondLst>
                                    <p:cond delay="1400"/>
                                  </p:stCondLst>
                                  <p:childTnLst>
                                    <p:set>
                                      <p:cBhvr>
                                        <p:cTn id="82" dur="1" fill="hold">
                                          <p:stCondLst>
                                            <p:cond delay="0"/>
                                          </p:stCondLst>
                                        </p:cTn>
                                        <p:tgtEl>
                                          <p:spTgt spid="14"/>
                                        </p:tgtEl>
                                        <p:attrNameLst>
                                          <p:attrName>style.visibility</p:attrName>
                                        </p:attrNameLst>
                                      </p:cBhvr>
                                      <p:to>
                                        <p:strVal val="visible"/>
                                      </p:to>
                                    </p:set>
                                  </p:childTnLst>
                                </p:cTn>
                              </p:par>
                              <p:par>
                                <p:cTn id="83" presetID="64" presetClass="path" presetSubtype="0" accel="50000" decel="50000" fill="hold" grpId="0" nodeType="withEffect">
                                  <p:stCondLst>
                                    <p:cond delay="1400"/>
                                  </p:stCondLst>
                                  <p:childTnLst>
                                    <p:animMotion origin="layout" path="M 0.10017 0.17778 L -8.33333E-7 -4.19753E-6 " pathEditMode="relative" rAng="0" ptsTypes="AA">
                                      <p:cBhvr>
                                        <p:cTn id="84" dur="500" fill="hold"/>
                                        <p:tgtEl>
                                          <p:spTgt spid="14"/>
                                        </p:tgtEl>
                                        <p:attrNameLst>
                                          <p:attrName>ppt_x</p:attrName>
                                          <p:attrName>ppt_y</p:attrName>
                                        </p:attrNameLst>
                                      </p:cBhvr>
                                      <p:rCtr x="-5017" y="-8889"/>
                                    </p:animMotion>
                                  </p:childTnLst>
                                </p:cTn>
                              </p:par>
                            </p:childTnLst>
                          </p:cTn>
                        </p:par>
                        <p:par>
                          <p:cTn id="85" fill="hold">
                            <p:stCondLst>
                              <p:cond delay="4800"/>
                            </p:stCondLst>
                            <p:childTnLst>
                              <p:par>
                                <p:cTn id="86" presetID="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fill="hold"/>
                                        <p:tgtEl>
                                          <p:spTgt spid="25"/>
                                        </p:tgtEl>
                                        <p:attrNameLst>
                                          <p:attrName>ppt_x</p:attrName>
                                        </p:attrNameLst>
                                      </p:cBhvr>
                                      <p:tavLst>
                                        <p:tav tm="0">
                                          <p:val>
                                            <p:strVal val="1+#ppt_w/2"/>
                                          </p:val>
                                        </p:tav>
                                        <p:tav tm="100000">
                                          <p:val>
                                            <p:strVal val="#ppt_x"/>
                                          </p:val>
                                        </p:tav>
                                      </p:tavLst>
                                    </p:anim>
                                    <p:anim calcmode="lin" valueType="num">
                                      <p:cBhvr additive="base">
                                        <p:cTn id="89" dur="500" fill="hold"/>
                                        <p:tgtEl>
                                          <p:spTgt spid="25"/>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500" fill="hold"/>
                                        <p:tgtEl>
                                          <p:spTgt spid="28"/>
                                        </p:tgtEl>
                                        <p:attrNameLst>
                                          <p:attrName>ppt_x</p:attrName>
                                        </p:attrNameLst>
                                      </p:cBhvr>
                                      <p:tavLst>
                                        <p:tav tm="0">
                                          <p:val>
                                            <p:strVal val="1+#ppt_w/2"/>
                                          </p:val>
                                        </p:tav>
                                        <p:tav tm="100000">
                                          <p:val>
                                            <p:strVal val="#ppt_x"/>
                                          </p:val>
                                        </p:tav>
                                      </p:tavLst>
                                    </p:anim>
                                    <p:anim calcmode="lin" valueType="num">
                                      <p:cBhvr additive="base">
                                        <p:cTn id="93" dur="500" fill="hold"/>
                                        <p:tgtEl>
                                          <p:spTgt spid="2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additive="base">
                                        <p:cTn id="96" dur="500" fill="hold"/>
                                        <p:tgtEl>
                                          <p:spTgt spid="37"/>
                                        </p:tgtEl>
                                        <p:attrNameLst>
                                          <p:attrName>ppt_x</p:attrName>
                                        </p:attrNameLst>
                                      </p:cBhvr>
                                      <p:tavLst>
                                        <p:tav tm="0">
                                          <p:val>
                                            <p:strVal val="1+#ppt_w/2"/>
                                          </p:val>
                                        </p:tav>
                                        <p:tav tm="100000">
                                          <p:val>
                                            <p:strVal val="#ppt_x"/>
                                          </p:val>
                                        </p:tav>
                                      </p:tavLst>
                                    </p:anim>
                                    <p:anim calcmode="lin" valueType="num">
                                      <p:cBhvr additive="base">
                                        <p:cTn id="97" dur="500" fill="hold"/>
                                        <p:tgtEl>
                                          <p:spTgt spid="37"/>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1+#ppt_w/2"/>
                                          </p:val>
                                        </p:tav>
                                        <p:tav tm="100000">
                                          <p:val>
                                            <p:strVal val="#ppt_x"/>
                                          </p:val>
                                        </p:tav>
                                      </p:tavLst>
                                    </p:anim>
                                    <p:anim calcmode="lin" valueType="num">
                                      <p:cBhvr additive="base">
                                        <p:cTn id="101" dur="500" fill="hold"/>
                                        <p:tgtEl>
                                          <p:spTgt spid="26"/>
                                        </p:tgtEl>
                                        <p:attrNameLst>
                                          <p:attrName>ppt_y</p:attrName>
                                        </p:attrNameLst>
                                      </p:cBhvr>
                                      <p:tavLst>
                                        <p:tav tm="0">
                                          <p:val>
                                            <p:strVal val="#ppt_y"/>
                                          </p:val>
                                        </p:tav>
                                        <p:tav tm="100000">
                                          <p:val>
                                            <p:strVal val="#ppt_y"/>
                                          </p:val>
                                        </p:tav>
                                      </p:tavLst>
                                    </p:anim>
                                  </p:childTnLst>
                                </p:cTn>
                              </p:par>
                              <p:par>
                                <p:cTn id="102" presetID="2" presetClass="entr" presetSubtype="2" fill="hold" nodeType="withEffect">
                                  <p:stCondLst>
                                    <p:cond delay="300"/>
                                  </p:stCondLst>
                                  <p:childTnLst>
                                    <p:set>
                                      <p:cBhvr>
                                        <p:cTn id="103" dur="1" fill="hold">
                                          <p:stCondLst>
                                            <p:cond delay="0"/>
                                          </p:stCondLst>
                                        </p:cTn>
                                        <p:tgtEl>
                                          <p:spTgt spid="31"/>
                                        </p:tgtEl>
                                        <p:attrNameLst>
                                          <p:attrName>style.visibility</p:attrName>
                                        </p:attrNameLst>
                                      </p:cBhvr>
                                      <p:to>
                                        <p:strVal val="visible"/>
                                      </p:to>
                                    </p:set>
                                    <p:anim calcmode="lin" valueType="num">
                                      <p:cBhvr additive="base">
                                        <p:cTn id="104" dur="500" fill="hold"/>
                                        <p:tgtEl>
                                          <p:spTgt spid="31"/>
                                        </p:tgtEl>
                                        <p:attrNameLst>
                                          <p:attrName>ppt_x</p:attrName>
                                        </p:attrNameLst>
                                      </p:cBhvr>
                                      <p:tavLst>
                                        <p:tav tm="0">
                                          <p:val>
                                            <p:strVal val="1+#ppt_w/2"/>
                                          </p:val>
                                        </p:tav>
                                        <p:tav tm="100000">
                                          <p:val>
                                            <p:strVal val="#ppt_x"/>
                                          </p:val>
                                        </p:tav>
                                      </p:tavLst>
                                    </p:anim>
                                    <p:anim calcmode="lin" valueType="num">
                                      <p:cBhvr additive="base">
                                        <p:cTn id="105" dur="500" fill="hold"/>
                                        <p:tgtEl>
                                          <p:spTgt spid="31"/>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300"/>
                                  </p:stCondLst>
                                  <p:childTnLst>
                                    <p:set>
                                      <p:cBhvr>
                                        <p:cTn id="107" dur="1" fill="hold">
                                          <p:stCondLst>
                                            <p:cond delay="0"/>
                                          </p:stCondLst>
                                        </p:cTn>
                                        <p:tgtEl>
                                          <p:spTgt spid="38"/>
                                        </p:tgtEl>
                                        <p:attrNameLst>
                                          <p:attrName>style.visibility</p:attrName>
                                        </p:attrNameLst>
                                      </p:cBhvr>
                                      <p:to>
                                        <p:strVal val="visible"/>
                                      </p:to>
                                    </p:set>
                                    <p:anim calcmode="lin" valueType="num">
                                      <p:cBhvr additive="base">
                                        <p:cTn id="108" dur="500" fill="hold"/>
                                        <p:tgtEl>
                                          <p:spTgt spid="38"/>
                                        </p:tgtEl>
                                        <p:attrNameLst>
                                          <p:attrName>ppt_x</p:attrName>
                                        </p:attrNameLst>
                                      </p:cBhvr>
                                      <p:tavLst>
                                        <p:tav tm="0">
                                          <p:val>
                                            <p:strVal val="1+#ppt_w/2"/>
                                          </p:val>
                                        </p:tav>
                                        <p:tav tm="100000">
                                          <p:val>
                                            <p:strVal val="#ppt_x"/>
                                          </p:val>
                                        </p:tav>
                                      </p:tavLst>
                                    </p:anim>
                                    <p:anim calcmode="lin" valueType="num">
                                      <p:cBhvr additive="base">
                                        <p:cTn id="109" dur="500" fill="hold"/>
                                        <p:tgtEl>
                                          <p:spTgt spid="38"/>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600"/>
                                  </p:stCondLst>
                                  <p:childTnLst>
                                    <p:set>
                                      <p:cBhvr>
                                        <p:cTn id="111" dur="1" fill="hold">
                                          <p:stCondLst>
                                            <p:cond delay="0"/>
                                          </p:stCondLst>
                                        </p:cTn>
                                        <p:tgtEl>
                                          <p:spTgt spid="27"/>
                                        </p:tgtEl>
                                        <p:attrNameLst>
                                          <p:attrName>style.visibility</p:attrName>
                                        </p:attrNameLst>
                                      </p:cBhvr>
                                      <p:to>
                                        <p:strVal val="visible"/>
                                      </p:to>
                                    </p:set>
                                    <p:anim calcmode="lin" valueType="num">
                                      <p:cBhvr additive="base">
                                        <p:cTn id="112" dur="500" fill="hold"/>
                                        <p:tgtEl>
                                          <p:spTgt spid="27"/>
                                        </p:tgtEl>
                                        <p:attrNameLst>
                                          <p:attrName>ppt_x</p:attrName>
                                        </p:attrNameLst>
                                      </p:cBhvr>
                                      <p:tavLst>
                                        <p:tav tm="0">
                                          <p:val>
                                            <p:strVal val="1+#ppt_w/2"/>
                                          </p:val>
                                        </p:tav>
                                        <p:tav tm="100000">
                                          <p:val>
                                            <p:strVal val="#ppt_x"/>
                                          </p:val>
                                        </p:tav>
                                      </p:tavLst>
                                    </p:anim>
                                    <p:anim calcmode="lin" valueType="num">
                                      <p:cBhvr additive="base">
                                        <p:cTn id="113" dur="500" fill="hold"/>
                                        <p:tgtEl>
                                          <p:spTgt spid="27"/>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60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500" fill="hold"/>
                                        <p:tgtEl>
                                          <p:spTgt spid="34"/>
                                        </p:tgtEl>
                                        <p:attrNameLst>
                                          <p:attrName>ppt_x</p:attrName>
                                        </p:attrNameLst>
                                      </p:cBhvr>
                                      <p:tavLst>
                                        <p:tav tm="0">
                                          <p:val>
                                            <p:strVal val="1+#ppt_w/2"/>
                                          </p:val>
                                        </p:tav>
                                        <p:tav tm="100000">
                                          <p:val>
                                            <p:strVal val="#ppt_x"/>
                                          </p:val>
                                        </p:tav>
                                      </p:tavLst>
                                    </p:anim>
                                    <p:anim calcmode="lin" valueType="num">
                                      <p:cBhvr additive="base">
                                        <p:cTn id="117" dur="500" fill="hold"/>
                                        <p:tgtEl>
                                          <p:spTgt spid="34"/>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600"/>
                                  </p:stCondLst>
                                  <p:childTnLst>
                                    <p:set>
                                      <p:cBhvr>
                                        <p:cTn id="119" dur="1" fill="hold">
                                          <p:stCondLst>
                                            <p:cond delay="0"/>
                                          </p:stCondLst>
                                        </p:cTn>
                                        <p:tgtEl>
                                          <p:spTgt spid="39"/>
                                        </p:tgtEl>
                                        <p:attrNameLst>
                                          <p:attrName>style.visibility</p:attrName>
                                        </p:attrNameLst>
                                      </p:cBhvr>
                                      <p:to>
                                        <p:strVal val="visible"/>
                                      </p:to>
                                    </p:set>
                                    <p:anim calcmode="lin" valueType="num">
                                      <p:cBhvr additive="base">
                                        <p:cTn id="120" dur="500" fill="hold"/>
                                        <p:tgtEl>
                                          <p:spTgt spid="39"/>
                                        </p:tgtEl>
                                        <p:attrNameLst>
                                          <p:attrName>ppt_x</p:attrName>
                                        </p:attrNameLst>
                                      </p:cBhvr>
                                      <p:tavLst>
                                        <p:tav tm="0">
                                          <p:val>
                                            <p:strVal val="1+#ppt_w/2"/>
                                          </p:val>
                                        </p:tav>
                                        <p:tav tm="100000">
                                          <p:val>
                                            <p:strVal val="#ppt_x"/>
                                          </p:val>
                                        </p:tav>
                                      </p:tavLst>
                                    </p:anim>
                                    <p:anim calcmode="lin" valueType="num">
                                      <p:cBhvr additive="base">
                                        <p:cTn id="1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4" grpId="0"/>
      <p:bldP spid="25" grpId="0" animBg="1"/>
      <p:bldP spid="26" grpId="0" animBg="1"/>
      <p:bldP spid="27" grpId="0" animBg="1"/>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656116" y="-2670628"/>
            <a:ext cx="6865258" cy="122065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a:solidFill>
                    <a:schemeClr val="bg1"/>
                  </a:solidFill>
                  <a:latin typeface="黑体" panose="02010609060101010101" pitchFamily="49" charset="-122"/>
                  <a:ea typeface="黑体" panose="02010609060101010101" pitchFamily="49" charset="-122"/>
                </a:rPr>
                <a:t>教学目标</a:t>
              </a: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GOAL</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78068372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683</TotalTime>
  <Words>2279</Words>
  <Application>Microsoft Office PowerPoint</Application>
  <PresentationFormat>宽屏</PresentationFormat>
  <Paragraphs>325</Paragraphs>
  <Slides>27</Slides>
  <Notes>27</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Adobe 黑体 Std R</vt:lpstr>
      <vt:lpstr>FontAwesome</vt:lpstr>
      <vt:lpstr>Helvetica Light</vt:lpstr>
      <vt:lpstr>Kontrapunkt Bob Bold</vt:lpstr>
      <vt:lpstr>Open Sans</vt:lpstr>
      <vt:lpstr>方正兰亭黑_GBK</vt:lpstr>
      <vt:lpstr>黑体</vt:lpstr>
      <vt:lpstr>华文黑体</vt:lpstr>
      <vt:lpstr>宋体</vt:lpstr>
      <vt:lpstr>微软雅黑</vt:lpstr>
      <vt:lpstr>arial</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小鹿PPT; http://pptx.taobao.com</dc:creator>
  <dc:description>小鹿PPT；http://pptx.taobao.com</dc:description>
  <cp:lastModifiedBy>User</cp:lastModifiedBy>
  <cp:revision>2</cp:revision>
  <dcterms:created xsi:type="dcterms:W3CDTF">2016-08-25T13:25:48Z</dcterms:created>
  <dcterms:modified xsi:type="dcterms:W3CDTF">2018-05-17T08:20:56Z</dcterms:modified>
</cp:coreProperties>
</file>