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256" r:id="rId2"/>
    <p:sldId id="257" r:id="rId3"/>
    <p:sldId id="258" r:id="rId4"/>
    <p:sldId id="275" r:id="rId5"/>
    <p:sldId id="274" r:id="rId6"/>
    <p:sldId id="278" r:id="rId7"/>
    <p:sldId id="277" r:id="rId8"/>
    <p:sldId id="290" r:id="rId9"/>
    <p:sldId id="288" r:id="rId10"/>
    <p:sldId id="294" r:id="rId11"/>
    <p:sldId id="279" r:id="rId12"/>
    <p:sldId id="280" r:id="rId13"/>
    <p:sldId id="281" r:id="rId14"/>
    <p:sldId id="282" r:id="rId15"/>
    <p:sldId id="283" r:id="rId16"/>
    <p:sldId id="284" r:id="rId17"/>
    <p:sldId id="289" r:id="rId18"/>
    <p:sldId id="291" r:id="rId19"/>
    <p:sldId id="292" r:id="rId20"/>
    <p:sldId id="295" r:id="rId21"/>
    <p:sldId id="293" r:id="rId22"/>
    <p:sldId id="264" r:id="rId23"/>
    <p:sldId id="265" r:id="rId24"/>
    <p:sldId id="269" r:id="rId25"/>
    <p:sldId id="296" r:id="rId26"/>
    <p:sldId id="270" r:id="rId27"/>
    <p:sldId id="271" r:id="rId28"/>
    <p:sldId id="273" r:id="rId29"/>
    <p:sldId id="285" r:id="rId30"/>
    <p:sldId id="287" r:id="rId31"/>
    <p:sldId id="297" r:id="rId32"/>
  </p:sldIdLst>
  <p:sldSz cx="12192000" cy="6858000"/>
  <p:notesSz cx="6858000" cy="9144000"/>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5EBF5"/>
    <a:srgbClr val="02979E"/>
    <a:srgbClr val="015472"/>
    <a:srgbClr val="4972AE"/>
    <a:srgbClr val="863341"/>
    <a:srgbClr val="596C50"/>
    <a:srgbClr val="F0CBB9"/>
    <a:srgbClr val="748D78"/>
    <a:srgbClr val="4F645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455" autoAdjust="0"/>
    <p:restoredTop sz="94660"/>
  </p:normalViewPr>
  <p:slideViewPr>
    <p:cSldViewPr snapToGrid="0">
      <p:cViewPr varScale="1">
        <p:scale>
          <a:sx n="76" d="100"/>
          <a:sy n="76" d="100"/>
        </p:scale>
        <p:origin x="702" y="138"/>
      </p:cViewPr>
      <p:guideLst/>
    </p:cSldViewPr>
  </p:slideViewPr>
  <p:notesTextViewPr>
    <p:cViewPr>
      <p:scale>
        <a:sx n="1" d="1"/>
        <a:sy n="1" d="1"/>
      </p:scale>
      <p:origin x="0" y="0"/>
    </p:cViewPr>
  </p:notesTextViewPr>
  <p:sorterViewPr>
    <p:cViewPr>
      <p:scale>
        <a:sx n="57" d="100"/>
        <a:sy n="57"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bg1"/>
              </a:solidFill>
              <a:ln w="19050">
                <a:noFill/>
              </a:ln>
              <a:effectLst/>
            </c:spPr>
            <c:extLst>
              <c:ext xmlns:c16="http://schemas.microsoft.com/office/drawing/2014/chart" uri="{C3380CC4-5D6E-409C-BE32-E72D297353CC}">
                <c16:uniqueId val="{00000001-F9CC-45AB-ACC4-AD6A612E8738}"/>
              </c:ext>
            </c:extLst>
          </c:dPt>
          <c:dPt>
            <c:idx val="1"/>
            <c:bubble3D val="0"/>
            <c:spPr>
              <a:noFill/>
              <a:ln w="19050">
                <a:noFill/>
              </a:ln>
              <a:effectLst/>
            </c:spPr>
            <c:extLst>
              <c:ext xmlns:c16="http://schemas.microsoft.com/office/drawing/2014/chart" uri="{C3380CC4-5D6E-409C-BE32-E72D297353CC}">
                <c16:uniqueId val="{00000003-F9CC-45AB-ACC4-AD6A612E8738}"/>
              </c:ext>
            </c:extLst>
          </c:dPt>
          <c:cat>
            <c:strRef>
              <c:f>Sheet1!$A$2:$A$3</c:f>
              <c:strCache>
                <c:ptCount val="2"/>
                <c:pt idx="0">
                  <c:v>第一季度</c:v>
                </c:pt>
                <c:pt idx="1">
                  <c:v>第二季度</c:v>
                </c:pt>
              </c:strCache>
            </c:strRef>
          </c:cat>
          <c:val>
            <c:numRef>
              <c:f>Sheet1!$B$2:$B$3</c:f>
              <c:numCache>
                <c:formatCode>General</c:formatCode>
                <c:ptCount val="2"/>
                <c:pt idx="0">
                  <c:v>8.1999999999999993</c:v>
                </c:pt>
                <c:pt idx="1">
                  <c:v>3.2</c:v>
                </c:pt>
              </c:numCache>
            </c:numRef>
          </c:val>
          <c:extLst>
            <c:ext xmlns:c16="http://schemas.microsoft.com/office/drawing/2014/chart" uri="{C3380CC4-5D6E-409C-BE32-E72D297353CC}">
              <c16:uniqueId val="{00000004-F9CC-45AB-ACC4-AD6A612E8738}"/>
            </c:ext>
          </c:extLst>
        </c:ser>
        <c:dLbls>
          <c:showLegendKey val="0"/>
          <c:showVal val="0"/>
          <c:showCatName val="0"/>
          <c:showSerName val="0"/>
          <c:showPercent val="0"/>
          <c:showBubbleSize val="0"/>
          <c:showLeaderLines val="1"/>
        </c:dLbls>
        <c:firstSliceAng val="0"/>
        <c:holeSize val="85"/>
      </c:doughnutChart>
      <c:spPr>
        <a:noFill/>
        <a:ln>
          <a:noFill/>
        </a:ln>
        <a:effectLst/>
      </c:spPr>
    </c:plotArea>
    <c:plotVisOnly val="1"/>
    <c:dispBlanksAs val="gap"/>
    <c:showDLblsOverMax val="0"/>
  </c:chart>
  <c:spPr>
    <a:noFill/>
    <a:ln>
      <a:noFill/>
    </a:ln>
    <a:effectLst/>
  </c:spPr>
  <c:txPr>
    <a:bodyPr/>
    <a:lstStyle/>
    <a:p>
      <a:pPr>
        <a:defRPr>
          <a:ea typeface="+mn-ea"/>
          <a:cs typeface="+mn-ea"/>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bg1"/>
              </a:solidFill>
              <a:ln w="19050">
                <a:noFill/>
              </a:ln>
              <a:effectLst/>
            </c:spPr>
            <c:extLst>
              <c:ext xmlns:c16="http://schemas.microsoft.com/office/drawing/2014/chart" uri="{C3380CC4-5D6E-409C-BE32-E72D297353CC}">
                <c16:uniqueId val="{00000001-652E-4B20-BD84-81EE11D42AC2}"/>
              </c:ext>
            </c:extLst>
          </c:dPt>
          <c:dPt>
            <c:idx val="1"/>
            <c:bubble3D val="0"/>
            <c:spPr>
              <a:noFill/>
              <a:ln w="19050">
                <a:noFill/>
              </a:ln>
              <a:effectLst/>
            </c:spPr>
            <c:extLst>
              <c:ext xmlns:c16="http://schemas.microsoft.com/office/drawing/2014/chart" uri="{C3380CC4-5D6E-409C-BE32-E72D297353CC}">
                <c16:uniqueId val="{00000003-652E-4B20-BD84-81EE11D42AC2}"/>
              </c:ext>
            </c:extLst>
          </c:dPt>
          <c:cat>
            <c:strRef>
              <c:f>Sheet1!$A$2:$A$3</c:f>
              <c:strCache>
                <c:ptCount val="2"/>
                <c:pt idx="0">
                  <c:v>第一季度</c:v>
                </c:pt>
                <c:pt idx="1">
                  <c:v>第二季度</c:v>
                </c:pt>
              </c:strCache>
            </c:strRef>
          </c:cat>
          <c:val>
            <c:numRef>
              <c:f>Sheet1!$B$2:$B$3</c:f>
              <c:numCache>
                <c:formatCode>General</c:formatCode>
                <c:ptCount val="2"/>
                <c:pt idx="0">
                  <c:v>1</c:v>
                </c:pt>
                <c:pt idx="1">
                  <c:v>3.2</c:v>
                </c:pt>
              </c:numCache>
            </c:numRef>
          </c:val>
          <c:extLst>
            <c:ext xmlns:c16="http://schemas.microsoft.com/office/drawing/2014/chart" uri="{C3380CC4-5D6E-409C-BE32-E72D297353CC}">
              <c16:uniqueId val="{00000004-652E-4B20-BD84-81EE11D42AC2}"/>
            </c:ext>
          </c:extLst>
        </c:ser>
        <c:dLbls>
          <c:showLegendKey val="0"/>
          <c:showVal val="0"/>
          <c:showCatName val="0"/>
          <c:showSerName val="0"/>
          <c:showPercent val="0"/>
          <c:showBubbleSize val="0"/>
          <c:showLeaderLines val="1"/>
        </c:dLbls>
        <c:firstSliceAng val="0"/>
        <c:holeSize val="85"/>
      </c:doughnutChart>
      <c:spPr>
        <a:noFill/>
        <a:ln>
          <a:noFill/>
        </a:ln>
        <a:effectLst/>
      </c:spPr>
    </c:plotArea>
    <c:plotVisOnly val="1"/>
    <c:dispBlanksAs val="gap"/>
    <c:showDLblsOverMax val="0"/>
  </c:chart>
  <c:spPr>
    <a:noFill/>
    <a:ln>
      <a:noFill/>
    </a:ln>
    <a:effectLst/>
  </c:spPr>
  <c:txPr>
    <a:bodyPr/>
    <a:lstStyle/>
    <a:p>
      <a:pPr>
        <a:defRPr>
          <a:ea typeface="+mn-ea"/>
          <a:cs typeface="+mn-ea"/>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bg1"/>
              </a:solidFill>
              <a:ln w="19050">
                <a:noFill/>
              </a:ln>
              <a:effectLst/>
            </c:spPr>
            <c:extLst>
              <c:ext xmlns:c16="http://schemas.microsoft.com/office/drawing/2014/chart" uri="{C3380CC4-5D6E-409C-BE32-E72D297353CC}">
                <c16:uniqueId val="{00000001-D217-4785-8B61-39E19E09332D}"/>
              </c:ext>
            </c:extLst>
          </c:dPt>
          <c:dPt>
            <c:idx val="1"/>
            <c:bubble3D val="0"/>
            <c:spPr>
              <a:noFill/>
              <a:ln w="19050">
                <a:noFill/>
              </a:ln>
              <a:effectLst/>
            </c:spPr>
            <c:extLst>
              <c:ext xmlns:c16="http://schemas.microsoft.com/office/drawing/2014/chart" uri="{C3380CC4-5D6E-409C-BE32-E72D297353CC}">
                <c16:uniqueId val="{00000003-D217-4785-8B61-39E19E09332D}"/>
              </c:ext>
            </c:extLst>
          </c:dPt>
          <c:cat>
            <c:strRef>
              <c:f>Sheet1!$A$2:$A$3</c:f>
              <c:strCache>
                <c:ptCount val="2"/>
                <c:pt idx="0">
                  <c:v>第一季度</c:v>
                </c:pt>
                <c:pt idx="1">
                  <c:v>第二季度</c:v>
                </c:pt>
              </c:strCache>
            </c:strRef>
          </c:cat>
          <c:val>
            <c:numRef>
              <c:f>Sheet1!$B$2:$B$3</c:f>
              <c:numCache>
                <c:formatCode>General</c:formatCode>
                <c:ptCount val="2"/>
                <c:pt idx="0">
                  <c:v>9</c:v>
                </c:pt>
                <c:pt idx="1">
                  <c:v>1</c:v>
                </c:pt>
              </c:numCache>
            </c:numRef>
          </c:val>
          <c:extLst>
            <c:ext xmlns:c16="http://schemas.microsoft.com/office/drawing/2014/chart" uri="{C3380CC4-5D6E-409C-BE32-E72D297353CC}">
              <c16:uniqueId val="{00000004-D217-4785-8B61-39E19E09332D}"/>
            </c:ext>
          </c:extLst>
        </c:ser>
        <c:dLbls>
          <c:showLegendKey val="0"/>
          <c:showVal val="0"/>
          <c:showCatName val="0"/>
          <c:showSerName val="0"/>
          <c:showPercent val="0"/>
          <c:showBubbleSize val="0"/>
          <c:showLeaderLines val="1"/>
        </c:dLbls>
        <c:firstSliceAng val="0"/>
        <c:holeSize val="85"/>
      </c:doughnutChart>
      <c:spPr>
        <a:noFill/>
        <a:ln>
          <a:noFill/>
        </a:ln>
        <a:effectLst/>
      </c:spPr>
    </c:plotArea>
    <c:plotVisOnly val="1"/>
    <c:dispBlanksAs val="gap"/>
    <c:showDLblsOverMax val="0"/>
  </c:chart>
  <c:spPr>
    <a:noFill/>
    <a:ln>
      <a:noFill/>
    </a:ln>
    <a:effectLst/>
  </c:spPr>
  <c:txPr>
    <a:bodyPr/>
    <a:lstStyle/>
    <a:p>
      <a:pPr>
        <a:defRPr>
          <a:ea typeface="+mn-ea"/>
          <a:cs typeface="+mn-ea"/>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958A46-606F-41FF-8B27-56DF62A8A548}" type="datetimeFigureOut">
              <a:rPr lang="zh-CN" altLang="en-US" smtClean="0"/>
              <a:t>2019/3/28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0919DD3-18A2-4877-A5B7-7D15A07C2CA9}" type="slidenum">
              <a:rPr lang="zh-CN" altLang="en-US" smtClean="0"/>
              <a:t>‹#›</a:t>
            </a:fld>
            <a:endParaRPr lang="zh-CN" altLang="en-US"/>
          </a:p>
        </p:txBody>
      </p:sp>
    </p:spTree>
    <p:extLst>
      <p:ext uri="{BB962C8B-B14F-4D97-AF65-F5344CB8AC3E}">
        <p14:creationId xmlns:p14="http://schemas.microsoft.com/office/powerpoint/2010/main" val="16743780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919DD3-18A2-4877-A5B7-7D15A07C2CA9}" type="slidenum">
              <a:rPr lang="zh-CN" altLang="en-US" smtClean="0"/>
              <a:t>1</a:t>
            </a:fld>
            <a:endParaRPr lang="zh-CN" altLang="en-US"/>
          </a:p>
        </p:txBody>
      </p:sp>
    </p:spTree>
    <p:extLst>
      <p:ext uri="{BB962C8B-B14F-4D97-AF65-F5344CB8AC3E}">
        <p14:creationId xmlns:p14="http://schemas.microsoft.com/office/powerpoint/2010/main" val="9432013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919DD3-18A2-4877-A5B7-7D15A07C2CA9}" type="slidenum">
              <a:rPr lang="zh-CN" altLang="en-US" smtClean="0"/>
              <a:t>10</a:t>
            </a:fld>
            <a:endParaRPr lang="zh-CN" altLang="en-US"/>
          </a:p>
        </p:txBody>
      </p:sp>
    </p:spTree>
    <p:extLst>
      <p:ext uri="{BB962C8B-B14F-4D97-AF65-F5344CB8AC3E}">
        <p14:creationId xmlns:p14="http://schemas.microsoft.com/office/powerpoint/2010/main" val="19565070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11</a:t>
            </a:fld>
            <a:endParaRPr lang="en-US"/>
          </a:p>
        </p:txBody>
      </p:sp>
    </p:spTree>
    <p:extLst>
      <p:ext uri="{BB962C8B-B14F-4D97-AF65-F5344CB8AC3E}">
        <p14:creationId xmlns:p14="http://schemas.microsoft.com/office/powerpoint/2010/main" val="10560834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12</a:t>
            </a:fld>
            <a:endParaRPr lang="en-US"/>
          </a:p>
        </p:txBody>
      </p:sp>
    </p:spTree>
    <p:extLst>
      <p:ext uri="{BB962C8B-B14F-4D97-AF65-F5344CB8AC3E}">
        <p14:creationId xmlns:p14="http://schemas.microsoft.com/office/powerpoint/2010/main" val="17760345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13</a:t>
            </a:fld>
            <a:endParaRPr lang="en-US"/>
          </a:p>
        </p:txBody>
      </p:sp>
    </p:spTree>
    <p:extLst>
      <p:ext uri="{BB962C8B-B14F-4D97-AF65-F5344CB8AC3E}">
        <p14:creationId xmlns:p14="http://schemas.microsoft.com/office/powerpoint/2010/main" val="32077131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919DD3-18A2-4877-A5B7-7D15A07C2CA9}" type="slidenum">
              <a:rPr lang="zh-CN" altLang="en-US" smtClean="0"/>
              <a:t>14</a:t>
            </a:fld>
            <a:endParaRPr lang="zh-CN" altLang="en-US"/>
          </a:p>
        </p:txBody>
      </p:sp>
    </p:spTree>
    <p:extLst>
      <p:ext uri="{BB962C8B-B14F-4D97-AF65-F5344CB8AC3E}">
        <p14:creationId xmlns:p14="http://schemas.microsoft.com/office/powerpoint/2010/main" val="40680198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919DD3-18A2-4877-A5B7-7D15A07C2CA9}" type="slidenum">
              <a:rPr lang="zh-CN" altLang="en-US" smtClean="0"/>
              <a:t>15</a:t>
            </a:fld>
            <a:endParaRPr lang="zh-CN" altLang="en-US"/>
          </a:p>
        </p:txBody>
      </p:sp>
    </p:spTree>
    <p:extLst>
      <p:ext uri="{BB962C8B-B14F-4D97-AF65-F5344CB8AC3E}">
        <p14:creationId xmlns:p14="http://schemas.microsoft.com/office/powerpoint/2010/main" val="12767041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16</a:t>
            </a:fld>
            <a:endParaRPr lang="zh-CN" altLang="en-US"/>
          </a:p>
        </p:txBody>
      </p:sp>
    </p:spTree>
    <p:extLst>
      <p:ext uri="{BB962C8B-B14F-4D97-AF65-F5344CB8AC3E}">
        <p14:creationId xmlns:p14="http://schemas.microsoft.com/office/powerpoint/2010/main" val="17701642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919DD3-18A2-4877-A5B7-7D15A07C2CA9}" type="slidenum">
              <a:rPr lang="zh-CN" altLang="en-US" smtClean="0"/>
              <a:t>17</a:t>
            </a:fld>
            <a:endParaRPr lang="zh-CN" altLang="en-US"/>
          </a:p>
        </p:txBody>
      </p:sp>
    </p:spTree>
    <p:extLst>
      <p:ext uri="{BB962C8B-B14F-4D97-AF65-F5344CB8AC3E}">
        <p14:creationId xmlns:p14="http://schemas.microsoft.com/office/powerpoint/2010/main" val="28836505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18</a:t>
            </a:fld>
            <a:endParaRPr lang="en-US"/>
          </a:p>
        </p:txBody>
      </p:sp>
    </p:spTree>
    <p:extLst>
      <p:ext uri="{BB962C8B-B14F-4D97-AF65-F5344CB8AC3E}">
        <p14:creationId xmlns:p14="http://schemas.microsoft.com/office/powerpoint/2010/main" val="8200730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19</a:t>
            </a:fld>
            <a:endParaRPr lang="en-US"/>
          </a:p>
        </p:txBody>
      </p:sp>
    </p:spTree>
    <p:extLst>
      <p:ext uri="{BB962C8B-B14F-4D97-AF65-F5344CB8AC3E}">
        <p14:creationId xmlns:p14="http://schemas.microsoft.com/office/powerpoint/2010/main" val="20586803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919DD3-18A2-4877-A5B7-7D15A07C2CA9}" type="slidenum">
              <a:rPr lang="zh-CN" altLang="en-US" smtClean="0"/>
              <a:t>2</a:t>
            </a:fld>
            <a:endParaRPr lang="zh-CN" altLang="en-US"/>
          </a:p>
        </p:txBody>
      </p:sp>
    </p:spTree>
    <p:extLst>
      <p:ext uri="{BB962C8B-B14F-4D97-AF65-F5344CB8AC3E}">
        <p14:creationId xmlns:p14="http://schemas.microsoft.com/office/powerpoint/2010/main" val="33793091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919DD3-18A2-4877-A5B7-7D15A07C2CA9}" type="slidenum">
              <a:rPr lang="zh-CN" altLang="en-US" smtClean="0"/>
              <a:t>20</a:t>
            </a:fld>
            <a:endParaRPr lang="zh-CN" altLang="en-US"/>
          </a:p>
        </p:txBody>
      </p:sp>
    </p:spTree>
    <p:extLst>
      <p:ext uri="{BB962C8B-B14F-4D97-AF65-F5344CB8AC3E}">
        <p14:creationId xmlns:p14="http://schemas.microsoft.com/office/powerpoint/2010/main" val="37871089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21</a:t>
            </a:fld>
            <a:endParaRPr lang="en-US"/>
          </a:p>
        </p:txBody>
      </p:sp>
    </p:spTree>
    <p:extLst>
      <p:ext uri="{BB962C8B-B14F-4D97-AF65-F5344CB8AC3E}">
        <p14:creationId xmlns:p14="http://schemas.microsoft.com/office/powerpoint/2010/main" val="34117678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919DD3-18A2-4877-A5B7-7D15A07C2CA9}" type="slidenum">
              <a:rPr lang="zh-CN" altLang="en-US" smtClean="0"/>
              <a:t>22</a:t>
            </a:fld>
            <a:endParaRPr lang="zh-CN" altLang="en-US"/>
          </a:p>
        </p:txBody>
      </p:sp>
    </p:spTree>
    <p:extLst>
      <p:ext uri="{BB962C8B-B14F-4D97-AF65-F5344CB8AC3E}">
        <p14:creationId xmlns:p14="http://schemas.microsoft.com/office/powerpoint/2010/main" val="5465621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919DD3-18A2-4877-A5B7-7D15A07C2CA9}" type="slidenum">
              <a:rPr lang="zh-CN" altLang="en-US" smtClean="0"/>
              <a:t>23</a:t>
            </a:fld>
            <a:endParaRPr lang="zh-CN" altLang="en-US"/>
          </a:p>
        </p:txBody>
      </p:sp>
    </p:spTree>
    <p:extLst>
      <p:ext uri="{BB962C8B-B14F-4D97-AF65-F5344CB8AC3E}">
        <p14:creationId xmlns:p14="http://schemas.microsoft.com/office/powerpoint/2010/main" val="34129011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919DD3-18A2-4877-A5B7-7D15A07C2CA9}" type="slidenum">
              <a:rPr lang="zh-CN" altLang="en-US" smtClean="0"/>
              <a:t>24</a:t>
            </a:fld>
            <a:endParaRPr lang="zh-CN" altLang="en-US"/>
          </a:p>
        </p:txBody>
      </p:sp>
    </p:spTree>
    <p:extLst>
      <p:ext uri="{BB962C8B-B14F-4D97-AF65-F5344CB8AC3E}">
        <p14:creationId xmlns:p14="http://schemas.microsoft.com/office/powerpoint/2010/main" val="11416946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919DD3-18A2-4877-A5B7-7D15A07C2CA9}" type="slidenum">
              <a:rPr lang="zh-CN" altLang="en-US" smtClean="0"/>
              <a:t>25</a:t>
            </a:fld>
            <a:endParaRPr lang="zh-CN" altLang="en-US"/>
          </a:p>
        </p:txBody>
      </p:sp>
    </p:spTree>
    <p:extLst>
      <p:ext uri="{BB962C8B-B14F-4D97-AF65-F5344CB8AC3E}">
        <p14:creationId xmlns:p14="http://schemas.microsoft.com/office/powerpoint/2010/main" val="13038505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919DD3-18A2-4877-A5B7-7D15A07C2CA9}" type="slidenum">
              <a:rPr lang="zh-CN" altLang="en-US" smtClean="0"/>
              <a:t>26</a:t>
            </a:fld>
            <a:endParaRPr lang="zh-CN" altLang="en-US"/>
          </a:p>
        </p:txBody>
      </p:sp>
    </p:spTree>
    <p:extLst>
      <p:ext uri="{BB962C8B-B14F-4D97-AF65-F5344CB8AC3E}">
        <p14:creationId xmlns:p14="http://schemas.microsoft.com/office/powerpoint/2010/main" val="342266274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35C7C7-FCC0-473E-8738-608D4B0E5BD2}" type="slidenum">
              <a:rPr lang="zh-CN" altLang="en-US" smtClean="0"/>
              <a:t>27</a:t>
            </a:fld>
            <a:endParaRPr lang="zh-CN" altLang="en-US"/>
          </a:p>
        </p:txBody>
      </p:sp>
    </p:spTree>
    <p:extLst>
      <p:ext uri="{BB962C8B-B14F-4D97-AF65-F5344CB8AC3E}">
        <p14:creationId xmlns:p14="http://schemas.microsoft.com/office/powerpoint/2010/main" val="184391034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28</a:t>
            </a:fld>
            <a:endParaRPr lang="en-US"/>
          </a:p>
        </p:txBody>
      </p:sp>
    </p:spTree>
    <p:extLst>
      <p:ext uri="{BB962C8B-B14F-4D97-AF65-F5344CB8AC3E}">
        <p14:creationId xmlns:p14="http://schemas.microsoft.com/office/powerpoint/2010/main" val="52136230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29</a:t>
            </a:fld>
            <a:endParaRPr lang="zh-CN" altLang="en-US"/>
          </a:p>
        </p:txBody>
      </p:sp>
    </p:spTree>
    <p:extLst>
      <p:ext uri="{BB962C8B-B14F-4D97-AF65-F5344CB8AC3E}">
        <p14:creationId xmlns:p14="http://schemas.microsoft.com/office/powerpoint/2010/main" val="189846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919DD3-18A2-4877-A5B7-7D15A07C2CA9}" type="slidenum">
              <a:rPr lang="zh-CN" altLang="en-US" smtClean="0"/>
              <a:t>3</a:t>
            </a:fld>
            <a:endParaRPr lang="zh-CN" altLang="en-US"/>
          </a:p>
        </p:txBody>
      </p:sp>
    </p:spTree>
    <p:extLst>
      <p:ext uri="{BB962C8B-B14F-4D97-AF65-F5344CB8AC3E}">
        <p14:creationId xmlns:p14="http://schemas.microsoft.com/office/powerpoint/2010/main" val="332609764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30</a:t>
            </a:fld>
            <a:endParaRPr lang="zh-CN" altLang="en-US"/>
          </a:p>
        </p:txBody>
      </p:sp>
    </p:spTree>
    <p:extLst>
      <p:ext uri="{BB962C8B-B14F-4D97-AF65-F5344CB8AC3E}">
        <p14:creationId xmlns:p14="http://schemas.microsoft.com/office/powerpoint/2010/main" val="148053830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919DD3-18A2-4877-A5B7-7D15A07C2CA9}" type="slidenum">
              <a:rPr lang="zh-CN" altLang="en-US" smtClean="0"/>
              <a:t>31</a:t>
            </a:fld>
            <a:endParaRPr lang="zh-CN" altLang="en-US"/>
          </a:p>
        </p:txBody>
      </p:sp>
    </p:spTree>
    <p:extLst>
      <p:ext uri="{BB962C8B-B14F-4D97-AF65-F5344CB8AC3E}">
        <p14:creationId xmlns:p14="http://schemas.microsoft.com/office/powerpoint/2010/main" val="41089585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4</a:t>
            </a:fld>
            <a:endParaRPr lang="en-US"/>
          </a:p>
        </p:txBody>
      </p:sp>
    </p:spTree>
    <p:extLst>
      <p:ext uri="{BB962C8B-B14F-4D97-AF65-F5344CB8AC3E}">
        <p14:creationId xmlns:p14="http://schemas.microsoft.com/office/powerpoint/2010/main" val="27046301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5</a:t>
            </a:fld>
            <a:endParaRPr lang="en-US"/>
          </a:p>
        </p:txBody>
      </p:sp>
    </p:spTree>
    <p:extLst>
      <p:ext uri="{BB962C8B-B14F-4D97-AF65-F5344CB8AC3E}">
        <p14:creationId xmlns:p14="http://schemas.microsoft.com/office/powerpoint/2010/main" val="26436145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4B4767-23C8-455B-A219-511EDE072F86}" type="slidenum">
              <a:rPr lang="zh-CN" altLang="en-US" smtClean="0"/>
              <a:t>6</a:t>
            </a:fld>
            <a:endParaRPr lang="zh-CN" altLang="en-US"/>
          </a:p>
        </p:txBody>
      </p:sp>
    </p:spTree>
    <p:extLst>
      <p:ext uri="{BB962C8B-B14F-4D97-AF65-F5344CB8AC3E}">
        <p14:creationId xmlns:p14="http://schemas.microsoft.com/office/powerpoint/2010/main" val="3845299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919DD3-18A2-4877-A5B7-7D15A07C2CA9}" type="slidenum">
              <a:rPr lang="zh-CN" altLang="en-US" smtClean="0"/>
              <a:t>7</a:t>
            </a:fld>
            <a:endParaRPr lang="zh-CN" altLang="en-US"/>
          </a:p>
        </p:txBody>
      </p:sp>
    </p:spTree>
    <p:extLst>
      <p:ext uri="{BB962C8B-B14F-4D97-AF65-F5344CB8AC3E}">
        <p14:creationId xmlns:p14="http://schemas.microsoft.com/office/powerpoint/2010/main" val="36125912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4B4767-23C8-455B-A219-511EDE072F86}" type="slidenum">
              <a:rPr lang="zh-CN" altLang="en-US" smtClean="0"/>
              <a:t>8</a:t>
            </a:fld>
            <a:endParaRPr lang="zh-CN" altLang="en-US"/>
          </a:p>
        </p:txBody>
      </p:sp>
    </p:spTree>
    <p:extLst>
      <p:ext uri="{BB962C8B-B14F-4D97-AF65-F5344CB8AC3E}">
        <p14:creationId xmlns:p14="http://schemas.microsoft.com/office/powerpoint/2010/main" val="873639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919DD3-18A2-4877-A5B7-7D15A07C2CA9}" type="slidenum">
              <a:rPr lang="zh-CN" altLang="en-US" smtClean="0"/>
              <a:t>9</a:t>
            </a:fld>
            <a:endParaRPr lang="zh-CN" altLang="en-US"/>
          </a:p>
        </p:txBody>
      </p:sp>
    </p:spTree>
    <p:extLst>
      <p:ext uri="{BB962C8B-B14F-4D97-AF65-F5344CB8AC3E}">
        <p14:creationId xmlns:p14="http://schemas.microsoft.com/office/powerpoint/2010/main" val="9643210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265110" y="207470"/>
            <a:ext cx="10515600" cy="738461"/>
          </a:xfrm>
        </p:spPr>
        <p:txBody>
          <a:bodyPr>
            <a:normAutofit/>
          </a:bodyPr>
          <a:lstStyle>
            <a:lvl1pPr algn="l">
              <a:defRPr sz="3200" b="1">
                <a:solidFill>
                  <a:srgbClr val="B5EBF5"/>
                </a:solidFill>
              </a:defRPr>
            </a:lvl1p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2019/3/28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
        <p:nvSpPr>
          <p:cNvPr id="6" name="矩形 5"/>
          <p:cNvSpPr/>
          <p:nvPr userDrawn="1"/>
        </p:nvSpPr>
        <p:spPr>
          <a:xfrm>
            <a:off x="0" y="962556"/>
            <a:ext cx="12192000" cy="5912069"/>
          </a:xfrm>
          <a:prstGeom prst="rect">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6440602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2019/3/28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523006"/>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694758376"/>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a:lum/>
          </a:blip>
          <a:srcRect/>
          <a:stretch>
            <a:fillRect t="-6000" b="-6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2019/3/28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Lst>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5.jpg"/><Relationship Id="rId4" Type="http://schemas.openxmlformats.org/officeDocument/2006/relationships/image" Target="../media/image4.jp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chart" Target="../charts/chart3.xml"/><Relationship Id="rId4" Type="http://schemas.openxmlformats.org/officeDocument/2006/relationships/chart" Target="../charts/char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a:spLocks noChangeArrowheads="1"/>
          </p:cNvSpPr>
          <p:nvPr/>
        </p:nvSpPr>
        <p:spPr bwMode="auto">
          <a:xfrm>
            <a:off x="5282946" y="2202128"/>
            <a:ext cx="6337300" cy="101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Tx/>
              <a:buNone/>
            </a:pPr>
            <a:r>
              <a:rPr lang="zh-CN" altLang="en-US" sz="6000" b="1" dirty="0">
                <a:solidFill>
                  <a:srgbClr val="B5EBF5"/>
                </a:solidFill>
                <a:effectLst/>
                <a:latin typeface="微软雅黑" panose="020B0503020204020204" pitchFamily="34" charset="-122"/>
                <a:ea typeface="微软雅黑" panose="020B0503020204020204" pitchFamily="34" charset="-122"/>
              </a:rPr>
              <a:t>教育教学通用模板</a:t>
            </a:r>
            <a:endParaRPr lang="en-US" altLang="zh-CN" sz="6000" b="1" dirty="0">
              <a:solidFill>
                <a:srgbClr val="B5EBF5"/>
              </a:solidFill>
              <a:effectLst/>
              <a:latin typeface="微软雅黑" panose="020B0503020204020204" pitchFamily="34" charset="-122"/>
              <a:ea typeface="微软雅黑" panose="020B0503020204020204" pitchFamily="34" charset="-122"/>
            </a:endParaRPr>
          </a:p>
        </p:txBody>
      </p:sp>
      <p:sp>
        <p:nvSpPr>
          <p:cNvPr id="3" name="文本框 11"/>
          <p:cNvSpPr txBox="1">
            <a:spLocks noChangeArrowheads="1"/>
          </p:cNvSpPr>
          <p:nvPr/>
        </p:nvSpPr>
        <p:spPr bwMode="auto">
          <a:xfrm>
            <a:off x="5413121" y="3237178"/>
            <a:ext cx="62071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Tx/>
              <a:buNone/>
            </a:pPr>
            <a:r>
              <a:rPr lang="en-US" altLang="zh-CN" sz="1800" dirty="0">
                <a:solidFill>
                  <a:srgbClr val="B5EBF5"/>
                </a:solidFill>
                <a:effectLst/>
                <a:latin typeface="微软雅黑" panose="020B0503020204020204" pitchFamily="34" charset="-122"/>
                <a:ea typeface="微软雅黑" panose="020B0503020204020204" pitchFamily="34" charset="-122"/>
              </a:rPr>
              <a:t>ADD YOUR TEXT HERE</a:t>
            </a:r>
          </a:p>
        </p:txBody>
      </p:sp>
      <p:sp>
        <p:nvSpPr>
          <p:cNvPr id="4" name="文本框 12"/>
          <p:cNvSpPr txBox="1">
            <a:spLocks noChangeArrowheads="1"/>
          </p:cNvSpPr>
          <p:nvPr/>
        </p:nvSpPr>
        <p:spPr bwMode="auto">
          <a:xfrm>
            <a:off x="7409821" y="3728919"/>
            <a:ext cx="45715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a:lnSpc>
                <a:spcPct val="100000"/>
              </a:lnSpc>
              <a:spcBef>
                <a:spcPct val="0"/>
              </a:spcBef>
              <a:buNone/>
            </a:pPr>
            <a:r>
              <a:rPr lang="zh-CN" altLang="en-US" sz="1800" b="1" dirty="0">
                <a:solidFill>
                  <a:srgbClr val="B5EBF5"/>
                </a:solidFill>
                <a:latin typeface="微软雅黑" panose="020B0503020204020204" pitchFamily="34" charset="-122"/>
                <a:ea typeface="微软雅黑" panose="020B0503020204020204" pitchFamily="34" charset="-122"/>
              </a:rPr>
              <a:t>汇报人：</a:t>
            </a:r>
            <a:r>
              <a:rPr lang="en-US" altLang="zh-CN" sz="1800" b="1" dirty="0">
                <a:solidFill>
                  <a:srgbClr val="B5EBF5"/>
                </a:solidFill>
                <a:latin typeface="微软雅黑" panose="020B0503020204020204" pitchFamily="34" charset="-122"/>
                <a:ea typeface="微软雅黑" panose="020B0503020204020204" pitchFamily="34" charset="-122"/>
              </a:rPr>
              <a:t>XXX</a:t>
            </a:r>
            <a:r>
              <a:rPr lang="zh-CN" altLang="en-US" sz="1800" b="1" dirty="0">
                <a:solidFill>
                  <a:srgbClr val="B5EBF5"/>
                </a:solidFill>
                <a:latin typeface="微软雅黑" panose="020B0503020204020204" pitchFamily="34" charset="-122"/>
                <a:ea typeface="微软雅黑" panose="020B0503020204020204" pitchFamily="34" charset="-122"/>
              </a:rPr>
              <a:t>       汇报时间：</a:t>
            </a:r>
            <a:r>
              <a:rPr lang="en-US" altLang="zh-CN" sz="1800" b="1" dirty="0">
                <a:solidFill>
                  <a:srgbClr val="B5EBF5"/>
                </a:solidFill>
                <a:latin typeface="微软雅黑" panose="020B0503020204020204" pitchFamily="34" charset="-122"/>
                <a:ea typeface="微软雅黑" panose="020B0503020204020204" pitchFamily="34" charset="-122"/>
              </a:rPr>
              <a:t>xx</a:t>
            </a:r>
            <a:r>
              <a:rPr lang="zh-CN" altLang="en-US" sz="1800" b="1" dirty="0">
                <a:solidFill>
                  <a:srgbClr val="B5EBF5"/>
                </a:solidFill>
                <a:latin typeface="微软雅黑" panose="020B0503020204020204" pitchFamily="34" charset="-122"/>
                <a:ea typeface="微软雅黑" panose="020B0503020204020204" pitchFamily="34" charset="-122"/>
              </a:rPr>
              <a:t>年</a:t>
            </a:r>
            <a:r>
              <a:rPr lang="en-US" altLang="zh-CN" sz="1800" b="1" dirty="0">
                <a:solidFill>
                  <a:srgbClr val="B5EBF5"/>
                </a:solidFill>
                <a:latin typeface="微软雅黑" panose="020B0503020204020204" pitchFamily="34" charset="-122"/>
                <a:ea typeface="微软雅黑" panose="020B0503020204020204" pitchFamily="34" charset="-122"/>
              </a:rPr>
              <a:t>xx</a:t>
            </a:r>
            <a:r>
              <a:rPr lang="zh-CN" altLang="en-US" sz="1800" b="1" dirty="0">
                <a:solidFill>
                  <a:srgbClr val="B5EBF5"/>
                </a:solidFill>
                <a:latin typeface="微软雅黑" panose="020B0503020204020204" pitchFamily="34" charset="-122"/>
                <a:ea typeface="微软雅黑" panose="020B0503020204020204" pitchFamily="34" charset="-122"/>
              </a:rPr>
              <a:t>月</a:t>
            </a:r>
            <a:endParaRPr lang="en-US" altLang="zh-CN" sz="1800" b="1" dirty="0">
              <a:solidFill>
                <a:srgbClr val="B5EBF5"/>
              </a:solidFill>
              <a:effectLst/>
              <a:latin typeface="微软雅黑" panose="020B0503020204020204" pitchFamily="34" charset="-122"/>
              <a:ea typeface="微软雅黑" panose="020B0503020204020204" pitchFamily="34" charset="-122"/>
            </a:endParaRPr>
          </a:p>
        </p:txBody>
      </p:sp>
      <p:sp>
        <p:nvSpPr>
          <p:cNvPr id="6" name="文本框 16"/>
          <p:cNvSpPr txBox="1">
            <a:spLocks noChangeArrowheads="1"/>
          </p:cNvSpPr>
          <p:nvPr/>
        </p:nvSpPr>
        <p:spPr bwMode="auto">
          <a:xfrm>
            <a:off x="5436933" y="1841766"/>
            <a:ext cx="61833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Tx/>
              <a:buNone/>
            </a:pPr>
            <a:r>
              <a:rPr lang="zh-CN" altLang="en-US" sz="1800">
                <a:solidFill>
                  <a:srgbClr val="B5EBF5"/>
                </a:solidFill>
                <a:effectLst/>
                <a:latin typeface="微软雅黑" panose="020B0503020204020204" pitchFamily="34" charset="-122"/>
                <a:ea typeface="微软雅黑" panose="020B0503020204020204" pitchFamily="34" charset="-122"/>
              </a:rPr>
              <a:t>工作总结 </a:t>
            </a:r>
            <a:r>
              <a:rPr lang="en-US" altLang="zh-CN" sz="1800">
                <a:solidFill>
                  <a:srgbClr val="B5EBF5"/>
                </a:solidFill>
                <a:effectLst/>
                <a:latin typeface="微软雅黑" panose="020B0503020204020204" pitchFamily="34" charset="-122"/>
                <a:ea typeface="微软雅黑" panose="020B0503020204020204" pitchFamily="34" charset="-122"/>
              </a:rPr>
              <a:t>/ </a:t>
            </a:r>
            <a:r>
              <a:rPr lang="zh-CN" altLang="en-US" sz="1800">
                <a:solidFill>
                  <a:srgbClr val="B5EBF5"/>
                </a:solidFill>
                <a:effectLst/>
                <a:latin typeface="微软雅黑" panose="020B0503020204020204" pitchFamily="34" charset="-122"/>
                <a:ea typeface="微软雅黑" panose="020B0503020204020204" pitchFamily="34" charset="-122"/>
              </a:rPr>
              <a:t>年终总结 </a:t>
            </a:r>
            <a:r>
              <a:rPr lang="en-US" altLang="zh-CN" sz="1800">
                <a:solidFill>
                  <a:srgbClr val="B5EBF5"/>
                </a:solidFill>
                <a:effectLst/>
                <a:latin typeface="微软雅黑" panose="020B0503020204020204" pitchFamily="34" charset="-122"/>
                <a:ea typeface="微软雅黑" panose="020B0503020204020204" pitchFamily="34" charset="-122"/>
              </a:rPr>
              <a:t>/ </a:t>
            </a:r>
            <a:r>
              <a:rPr lang="zh-CN" altLang="en-US" sz="1800">
                <a:solidFill>
                  <a:srgbClr val="B5EBF5"/>
                </a:solidFill>
                <a:effectLst/>
                <a:latin typeface="微软雅黑" panose="020B0503020204020204" pitchFamily="34" charset="-122"/>
                <a:ea typeface="微软雅黑" panose="020B0503020204020204" pitchFamily="34" charset="-122"/>
              </a:rPr>
              <a:t>工作计划 </a:t>
            </a:r>
            <a:r>
              <a:rPr lang="en-US" altLang="zh-CN" sz="1800">
                <a:solidFill>
                  <a:srgbClr val="B5EBF5"/>
                </a:solidFill>
                <a:effectLst/>
                <a:latin typeface="微软雅黑" panose="020B0503020204020204" pitchFamily="34" charset="-122"/>
                <a:ea typeface="微软雅黑" panose="020B0503020204020204" pitchFamily="34" charset="-122"/>
              </a:rPr>
              <a:t>/ </a:t>
            </a:r>
            <a:r>
              <a:rPr lang="zh-CN" altLang="en-US" sz="1800">
                <a:solidFill>
                  <a:srgbClr val="B5EBF5"/>
                </a:solidFill>
                <a:effectLst/>
                <a:latin typeface="微软雅黑" panose="020B0503020204020204" pitchFamily="34" charset="-122"/>
                <a:ea typeface="微软雅黑" panose="020B0503020204020204" pitchFamily="34" charset="-122"/>
              </a:rPr>
              <a:t>商务汇报 </a:t>
            </a:r>
            <a:endParaRPr lang="en-US" altLang="zh-CN" sz="1800">
              <a:solidFill>
                <a:srgbClr val="B5EBF5"/>
              </a:solidFill>
              <a:effectLst/>
              <a:latin typeface="微软雅黑" panose="020B0503020204020204" pitchFamily="34" charset="-122"/>
              <a:ea typeface="微软雅黑" panose="020B0503020204020204" pitchFamily="34" charset="-122"/>
            </a:endParaRPr>
          </a:p>
        </p:txBody>
      </p:sp>
      <p:pic>
        <p:nvPicPr>
          <p:cNvPr id="7" name="Mark Petrie - A New Day No Drums">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486400" y="-1810657"/>
            <a:ext cx="609600" cy="609600"/>
          </a:xfrm>
          <a:prstGeom prst="rect">
            <a:avLst/>
          </a:prstGeom>
        </p:spPr>
      </p:pic>
    </p:spTree>
    <p:extLst>
      <p:ext uri="{BB962C8B-B14F-4D97-AF65-F5344CB8AC3E}">
        <p14:creationId xmlns:p14="http://schemas.microsoft.com/office/powerpoint/2010/main" val="80519372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
                                        </p:tgtEl>
                                      </p:cBhvr>
                                    </p:cmd>
                                  </p:childTnLst>
                                </p:cTn>
                              </p:par>
                              <p:par>
                                <p:cTn id="7" presetID="10" presetClass="entr" presetSubtype="0" fill="hold" grpId="0" nodeType="withEffect">
                                  <p:stCondLst>
                                    <p:cond delay="0"/>
                                  </p:stCondLst>
                                  <p:iterate type="lt">
                                    <p:tmPct val="10000"/>
                                  </p:iterate>
                                  <p:childTnLst>
                                    <p:set>
                                      <p:cBhvr>
                                        <p:cTn id="8" dur="1" fill="hold">
                                          <p:stCondLst>
                                            <p:cond delay="0"/>
                                          </p:stCondLst>
                                        </p:cTn>
                                        <p:tgtEl>
                                          <p:spTgt spid="2"/>
                                        </p:tgtEl>
                                        <p:attrNameLst>
                                          <p:attrName>style.visibility</p:attrName>
                                        </p:attrNameLst>
                                      </p:cBhvr>
                                      <p:to>
                                        <p:strVal val="visible"/>
                                      </p:to>
                                    </p:set>
                                    <p:animEffect transition="in" filter="fade">
                                      <p:cBhvr>
                                        <p:cTn id="9" dur="500"/>
                                        <p:tgtEl>
                                          <p:spTgt spid="2"/>
                                        </p:tgtEl>
                                      </p:cBhvr>
                                    </p:animEffect>
                                  </p:childTnLst>
                                </p:cTn>
                              </p:par>
                            </p:childTnLst>
                          </p:cTn>
                        </p:par>
                        <p:par>
                          <p:cTn id="10" fill="hold">
                            <p:stCondLst>
                              <p:cond delay="850"/>
                            </p:stCondLst>
                            <p:childTnLst>
                              <p:par>
                                <p:cTn id="11" presetID="10"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10" presetClass="entr" presetSubtype="0" fill="hold" grpId="0" nodeType="withEffect">
                                  <p:stCondLst>
                                    <p:cond delay="35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par>
                          <p:cTn id="17" fill="hold">
                            <p:stCondLst>
                              <p:cond delay="1700"/>
                            </p:stCondLst>
                            <p:childTnLst>
                              <p:par>
                                <p:cTn id="18" presetID="53" presetClass="entr" presetSubtype="16"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23" repeatCount="indefinite" fill="hold" display="0">
                  <p:stCondLst>
                    <p:cond delay="indefinite"/>
                  </p:stCondLst>
                  <p:endCondLst>
                    <p:cond evt="onStopAudio" delay="0">
                      <p:tgtEl>
                        <p:sldTgt/>
                      </p:tgtEl>
                    </p:cond>
                  </p:endCondLst>
                </p:cTn>
                <p:tgtEl>
                  <p:spTgt spid="7"/>
                </p:tgtEl>
              </p:cMediaNode>
            </p:audio>
          </p:childTnLst>
        </p:cTn>
      </p:par>
    </p:tnLst>
    <p:bldLst>
      <p:bldP spid="2" grpId="0"/>
      <p:bldP spid="3" grpId="0"/>
      <p:bldP spid="4"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30125" y="1969448"/>
            <a:ext cx="3262432" cy="1015663"/>
          </a:xfrm>
          <a:prstGeom prst="rect">
            <a:avLst/>
          </a:prstGeom>
          <a:noFill/>
        </p:spPr>
        <p:txBody>
          <a:bodyPr wrap="none" rtlCol="0">
            <a:spAutoFit/>
          </a:bodyPr>
          <a:lstStyle/>
          <a:p>
            <a:r>
              <a:rPr lang="zh-CN" altLang="en-US" sz="6000" b="1" dirty="0">
                <a:solidFill>
                  <a:srgbClr val="B5EBF5"/>
                </a:solidFill>
                <a:latin typeface="微软雅黑" pitchFamily="34" charset="-122"/>
                <a:ea typeface="微软雅黑" pitchFamily="34" charset="-122"/>
              </a:rPr>
              <a:t>教学设计</a:t>
            </a:r>
            <a:endParaRPr lang="en-GB" altLang="zh-CN" sz="6000" b="1" dirty="0">
              <a:solidFill>
                <a:srgbClr val="B5EBF5"/>
              </a:solidFill>
              <a:latin typeface="微软雅黑" pitchFamily="34" charset="-122"/>
              <a:ea typeface="微软雅黑" pitchFamily="34" charset="-122"/>
            </a:endParaRPr>
          </a:p>
        </p:txBody>
      </p:sp>
      <p:cxnSp>
        <p:nvCxnSpPr>
          <p:cNvPr id="3" name="直接连接符 2"/>
          <p:cNvCxnSpPr/>
          <p:nvPr/>
        </p:nvCxnSpPr>
        <p:spPr>
          <a:xfrm>
            <a:off x="7589175" y="2937387"/>
            <a:ext cx="4357441" cy="0"/>
          </a:xfrm>
          <a:prstGeom prst="line">
            <a:avLst/>
          </a:prstGeom>
          <a:noFill/>
          <a:ln>
            <a:solidFill>
              <a:srgbClr val="B5EBF5"/>
            </a:solidFill>
          </a:ln>
        </p:spPr>
        <p:style>
          <a:lnRef idx="2">
            <a:schemeClr val="accent1">
              <a:shade val="50000"/>
            </a:schemeClr>
          </a:lnRef>
          <a:fillRef idx="1">
            <a:schemeClr val="accent1"/>
          </a:fillRef>
          <a:effectRef idx="0">
            <a:schemeClr val="accent1"/>
          </a:effectRef>
          <a:fontRef idx="minor">
            <a:schemeClr val="lt1"/>
          </a:fontRef>
        </p:style>
      </p:cxnSp>
      <p:sp>
        <p:nvSpPr>
          <p:cNvPr id="4" name="文本框 9"/>
          <p:cNvSpPr txBox="1"/>
          <p:nvPr/>
        </p:nvSpPr>
        <p:spPr>
          <a:xfrm>
            <a:off x="7670481" y="3125064"/>
            <a:ext cx="2677253" cy="266676"/>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1733" dirty="0">
                <a:solidFill>
                  <a:srgbClr val="B5EBF5"/>
                </a:solidFill>
                <a:latin typeface="微软雅黑" pitchFamily="34" charset="-122"/>
                <a:ea typeface="微软雅黑" pitchFamily="34" charset="-122"/>
              </a:rPr>
              <a:t>标题文字内容</a:t>
            </a:r>
          </a:p>
        </p:txBody>
      </p:sp>
      <p:sp>
        <p:nvSpPr>
          <p:cNvPr id="5" name="文本框 4"/>
          <p:cNvSpPr txBox="1"/>
          <p:nvPr/>
        </p:nvSpPr>
        <p:spPr>
          <a:xfrm>
            <a:off x="7670480" y="3529799"/>
            <a:ext cx="2677253" cy="266676"/>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1733" dirty="0">
                <a:solidFill>
                  <a:srgbClr val="B5EBF5"/>
                </a:solidFill>
                <a:latin typeface="微软雅黑" pitchFamily="34" charset="-122"/>
                <a:ea typeface="微软雅黑" pitchFamily="34" charset="-122"/>
              </a:rPr>
              <a:t>标题文字内容</a:t>
            </a:r>
          </a:p>
        </p:txBody>
      </p:sp>
      <p:sp>
        <p:nvSpPr>
          <p:cNvPr id="6" name="文本框 9"/>
          <p:cNvSpPr txBox="1"/>
          <p:nvPr/>
        </p:nvSpPr>
        <p:spPr>
          <a:xfrm>
            <a:off x="9514746" y="3129408"/>
            <a:ext cx="2677253" cy="266676"/>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1733" dirty="0">
                <a:solidFill>
                  <a:srgbClr val="B5EBF5"/>
                </a:solidFill>
                <a:latin typeface="微软雅黑" pitchFamily="34" charset="-122"/>
                <a:ea typeface="微软雅黑" pitchFamily="34" charset="-122"/>
              </a:rPr>
              <a:t>标题文字内容</a:t>
            </a:r>
          </a:p>
        </p:txBody>
      </p:sp>
      <p:sp>
        <p:nvSpPr>
          <p:cNvPr id="7" name="文本框 9"/>
          <p:cNvSpPr txBox="1"/>
          <p:nvPr/>
        </p:nvSpPr>
        <p:spPr>
          <a:xfrm>
            <a:off x="9514747" y="3534743"/>
            <a:ext cx="2677253" cy="266676"/>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1733" dirty="0">
                <a:solidFill>
                  <a:srgbClr val="B5EBF5"/>
                </a:solidFill>
                <a:latin typeface="微软雅黑" pitchFamily="34" charset="-122"/>
                <a:ea typeface="微软雅黑" pitchFamily="34" charset="-122"/>
              </a:rPr>
              <a:t>标题文字内容</a:t>
            </a:r>
          </a:p>
        </p:txBody>
      </p:sp>
      <p:grpSp>
        <p:nvGrpSpPr>
          <p:cNvPr id="8" name="组合 7"/>
          <p:cNvGrpSpPr/>
          <p:nvPr/>
        </p:nvGrpSpPr>
        <p:grpSpPr>
          <a:xfrm>
            <a:off x="5148615" y="1969448"/>
            <a:ext cx="2016224" cy="2016224"/>
            <a:chOff x="2118480" y="1316166"/>
            <a:chExt cx="1512168" cy="1512168"/>
          </a:xfrm>
        </p:grpSpPr>
        <p:sp>
          <p:nvSpPr>
            <p:cNvPr id="9" name="椭圆 8"/>
            <p:cNvSpPr/>
            <p:nvPr/>
          </p:nvSpPr>
          <p:spPr>
            <a:xfrm>
              <a:off x="2118480" y="1316166"/>
              <a:ext cx="1512168" cy="1512168"/>
            </a:xfrm>
            <a:prstGeom prst="ellipse">
              <a:avLst/>
            </a:prstGeom>
            <a:noFill/>
            <a:ln>
              <a:solidFill>
                <a:srgbClr val="B5EBF5"/>
              </a:solid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1999" b="1">
                <a:solidFill>
                  <a:srgbClr val="B5EBF5"/>
                </a:solidFill>
              </a:endParaRPr>
            </a:p>
          </p:txBody>
        </p:sp>
        <p:sp>
          <p:nvSpPr>
            <p:cNvPr id="10" name="TextBox 67"/>
            <p:cNvSpPr txBox="1"/>
            <p:nvPr/>
          </p:nvSpPr>
          <p:spPr>
            <a:xfrm>
              <a:off x="2363474" y="1575961"/>
              <a:ext cx="1022180" cy="992579"/>
            </a:xfrm>
            <a:prstGeom prst="rect">
              <a:avLst/>
            </a:prstGeom>
            <a:noFill/>
          </p:spPr>
          <p:txBody>
            <a:bodyPr wrap="square" rtlCol="0">
              <a:spAutoFit/>
            </a:bodyPr>
            <a:lstStyle/>
            <a:p>
              <a:pPr marL="0" lvl="1" algn="ctr"/>
              <a:r>
                <a:rPr lang="en-US" altLang="zh-CN" sz="8000" spc="300" dirty="0">
                  <a:solidFill>
                    <a:srgbClr val="B5EBF5"/>
                  </a:solidFill>
                  <a:latin typeface="Impact" panose="020B0806030902050204" pitchFamily="34" charset="0"/>
                  <a:ea typeface="微软雅黑" pitchFamily="34" charset="-122"/>
                </a:rPr>
                <a:t>02</a:t>
              </a:r>
              <a:endParaRPr lang="zh-CN" altLang="en-US" sz="8000" spc="300" dirty="0">
                <a:solidFill>
                  <a:srgbClr val="B5EBF5"/>
                </a:solidFill>
                <a:latin typeface="Impact" panose="020B0806030902050204" pitchFamily="34" charset="0"/>
                <a:ea typeface="微软雅黑" pitchFamily="34" charset="-122"/>
              </a:endParaRPr>
            </a:p>
          </p:txBody>
        </p:sp>
      </p:grpSp>
    </p:spTree>
    <p:extLst>
      <p:ext uri="{BB962C8B-B14F-4D97-AF65-F5344CB8AC3E}">
        <p14:creationId xmlns:p14="http://schemas.microsoft.com/office/powerpoint/2010/main" val="152141199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53" presetClass="entr" presetSubtype="16"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 calcmode="lin" valueType="num">
                                      <p:cBhvr>
                                        <p:cTn id="10" dur="500" fill="hold"/>
                                        <p:tgtEl>
                                          <p:spTgt spid="8"/>
                                        </p:tgtEl>
                                        <p:attrNameLst>
                                          <p:attrName>ppt_w</p:attrName>
                                        </p:attrNameLst>
                                      </p:cBhvr>
                                      <p:tavLst>
                                        <p:tav tm="0">
                                          <p:val>
                                            <p:fltVal val="0"/>
                                          </p:val>
                                        </p:tav>
                                        <p:tav tm="100000">
                                          <p:val>
                                            <p:strVal val="#ppt_w"/>
                                          </p:val>
                                        </p:tav>
                                      </p:tavLst>
                                    </p:anim>
                                    <p:anim calcmode="lin" valueType="num">
                                      <p:cBhvr>
                                        <p:cTn id="11" dur="500" fill="hold"/>
                                        <p:tgtEl>
                                          <p:spTgt spid="8"/>
                                        </p:tgtEl>
                                        <p:attrNameLst>
                                          <p:attrName>ppt_h</p:attrName>
                                        </p:attrNameLst>
                                      </p:cBhvr>
                                      <p:tavLst>
                                        <p:tav tm="0">
                                          <p:val>
                                            <p:fltVal val="0"/>
                                          </p:val>
                                        </p:tav>
                                        <p:tav tm="100000">
                                          <p:val>
                                            <p:strVal val="#ppt_h"/>
                                          </p:val>
                                        </p:tav>
                                      </p:tavLst>
                                    </p:anim>
                                    <p:animEffect transition="in" filter="fade">
                                      <p:cBhvr>
                                        <p:cTn id="12" dur="500"/>
                                        <p:tgtEl>
                                          <p:spTgt spid="8"/>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p:tgtEl>
                                          <p:spTgt spid="2"/>
                                        </p:tgtEl>
                                        <p:attrNameLst>
                                          <p:attrName>ppt_x</p:attrName>
                                        </p:attrNameLst>
                                      </p:cBhvr>
                                      <p:tavLst>
                                        <p:tav tm="0">
                                          <p:val>
                                            <p:strVal val="#ppt_x-#ppt_w*1.125000"/>
                                          </p:val>
                                        </p:tav>
                                        <p:tav tm="100000">
                                          <p:val>
                                            <p:strVal val="#ppt_x"/>
                                          </p:val>
                                        </p:tav>
                                      </p:tavLst>
                                    </p:anim>
                                    <p:animEffect transition="in" filter="wipe(right)">
                                      <p:cBhvr>
                                        <p:cTn id="16" dur="500"/>
                                        <p:tgtEl>
                                          <p:spTgt spid="2"/>
                                        </p:tgtEl>
                                      </p:cBhvr>
                                    </p:animEffect>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20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20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ppt_x"/>
                                          </p:val>
                                        </p:tav>
                                        <p:tav tm="100000">
                                          <p:val>
                                            <p:strVal val="#ppt_x"/>
                                          </p:val>
                                        </p:tav>
                                      </p:tavLst>
                                    </p:anim>
                                    <p:anim calcmode="lin" valueType="num">
                                      <p:cBhvr additive="base">
                                        <p:cTn id="29" dur="500" fill="hold"/>
                                        <p:tgtEl>
                                          <p:spTgt spid="6"/>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40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ppt_x"/>
                                          </p:val>
                                        </p:tav>
                                        <p:tav tm="100000">
                                          <p:val>
                                            <p:strVal val="#ppt_x"/>
                                          </p:val>
                                        </p:tav>
                                      </p:tavLst>
                                    </p:anim>
                                    <p:anim calcmode="lin" valueType="num">
                                      <p:cBhvr additive="base">
                                        <p:cTn id="3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新月形 4"/>
          <p:cNvSpPr>
            <a:spLocks noChangeArrowheads="1"/>
          </p:cNvSpPr>
          <p:nvPr/>
        </p:nvSpPr>
        <p:spPr bwMode="auto">
          <a:xfrm rot="20751297">
            <a:off x="4289387" y="2432650"/>
            <a:ext cx="1733175" cy="3468783"/>
          </a:xfrm>
          <a:prstGeom prst="moon">
            <a:avLst>
              <a:gd name="adj" fmla="val 15190"/>
            </a:avLst>
          </a:prstGeom>
          <a:solidFill>
            <a:schemeClr val="accent4"/>
          </a:solidFill>
          <a:ln w="3175" cap="flat" cmpd="sng">
            <a:noFill/>
            <a:bevel/>
            <a:headEnd/>
            <a:tailEnd/>
          </a:ln>
        </p:spPr>
        <p:txBody>
          <a:bodyPr anchor="ctr"/>
          <a:lstStyle/>
          <a:p>
            <a:pPr algn="ctr"/>
            <a:endParaRPr lang="zh-CN" altLang="zh-CN">
              <a:solidFill>
                <a:schemeClr val="tx1">
                  <a:lumMod val="50000"/>
                  <a:lumOff val="50000"/>
                </a:schemeClr>
              </a:solidFill>
              <a:ea typeface="微软雅黑" pitchFamily="34" charset="-122"/>
            </a:endParaRPr>
          </a:p>
        </p:txBody>
      </p:sp>
      <p:sp>
        <p:nvSpPr>
          <p:cNvPr id="15" name="新月形 5"/>
          <p:cNvSpPr>
            <a:spLocks noChangeArrowheads="1"/>
          </p:cNvSpPr>
          <p:nvPr/>
        </p:nvSpPr>
        <p:spPr bwMode="auto">
          <a:xfrm rot="4551297">
            <a:off x="5176405" y="1304093"/>
            <a:ext cx="1734391" cy="3466351"/>
          </a:xfrm>
          <a:prstGeom prst="moon">
            <a:avLst>
              <a:gd name="adj" fmla="val 15190"/>
            </a:avLst>
          </a:prstGeom>
          <a:solidFill>
            <a:schemeClr val="accent3"/>
          </a:solidFill>
          <a:ln w="3175" cap="flat" cmpd="sng">
            <a:noFill/>
            <a:bevel/>
            <a:headEnd/>
            <a:tailEnd/>
          </a:ln>
        </p:spPr>
        <p:txBody>
          <a:bodyPr anchor="ctr"/>
          <a:lstStyle/>
          <a:p>
            <a:pPr algn="ctr"/>
            <a:endParaRPr lang="zh-CN" altLang="zh-CN">
              <a:solidFill>
                <a:schemeClr val="tx1">
                  <a:lumMod val="50000"/>
                  <a:lumOff val="50000"/>
                </a:schemeClr>
              </a:solidFill>
              <a:ea typeface="微软雅黑" pitchFamily="34" charset="-122"/>
            </a:endParaRPr>
          </a:p>
        </p:txBody>
      </p:sp>
      <p:sp>
        <p:nvSpPr>
          <p:cNvPr id="16" name="新月形 6"/>
          <p:cNvSpPr>
            <a:spLocks noChangeArrowheads="1"/>
          </p:cNvSpPr>
          <p:nvPr/>
        </p:nvSpPr>
        <p:spPr bwMode="auto">
          <a:xfrm rot="9951297">
            <a:off x="6307436" y="2192046"/>
            <a:ext cx="1733175" cy="3468783"/>
          </a:xfrm>
          <a:prstGeom prst="moon">
            <a:avLst>
              <a:gd name="adj" fmla="val 15190"/>
            </a:avLst>
          </a:prstGeom>
          <a:solidFill>
            <a:schemeClr val="accent2"/>
          </a:solidFill>
          <a:ln w="3175" cap="flat" cmpd="sng">
            <a:noFill/>
            <a:bevel/>
            <a:headEnd/>
            <a:tailEnd/>
          </a:ln>
        </p:spPr>
        <p:txBody>
          <a:bodyPr anchor="ctr"/>
          <a:lstStyle/>
          <a:p>
            <a:pPr algn="ctr"/>
            <a:endParaRPr lang="zh-CN" altLang="zh-CN">
              <a:solidFill>
                <a:schemeClr val="tx1">
                  <a:lumMod val="50000"/>
                  <a:lumOff val="50000"/>
                </a:schemeClr>
              </a:solidFill>
              <a:ea typeface="微软雅黑" pitchFamily="34" charset="-122"/>
            </a:endParaRPr>
          </a:p>
        </p:txBody>
      </p:sp>
      <p:sp>
        <p:nvSpPr>
          <p:cNvPr id="17" name="新月形 7"/>
          <p:cNvSpPr>
            <a:spLocks noChangeArrowheads="1"/>
          </p:cNvSpPr>
          <p:nvPr/>
        </p:nvSpPr>
        <p:spPr bwMode="auto">
          <a:xfrm rot="15351297">
            <a:off x="5434066" y="3310473"/>
            <a:ext cx="1734391" cy="3466351"/>
          </a:xfrm>
          <a:prstGeom prst="moon">
            <a:avLst>
              <a:gd name="adj" fmla="val 15190"/>
            </a:avLst>
          </a:prstGeom>
          <a:solidFill>
            <a:schemeClr val="bg1"/>
          </a:solidFill>
          <a:ln w="3175" cap="flat" cmpd="sng">
            <a:noFill/>
            <a:bevel/>
            <a:headEnd/>
            <a:tailEnd/>
          </a:ln>
        </p:spPr>
        <p:txBody>
          <a:bodyPr anchor="ctr"/>
          <a:lstStyle/>
          <a:p>
            <a:pPr algn="ctr"/>
            <a:endParaRPr lang="zh-CN" altLang="zh-CN">
              <a:solidFill>
                <a:schemeClr val="tx1">
                  <a:lumMod val="50000"/>
                  <a:lumOff val="50000"/>
                </a:schemeClr>
              </a:solidFill>
              <a:ea typeface="微软雅黑" pitchFamily="34" charset="-122"/>
            </a:endParaRPr>
          </a:p>
        </p:txBody>
      </p:sp>
      <p:sp>
        <p:nvSpPr>
          <p:cNvPr id="18" name="TextBox 11"/>
          <p:cNvSpPr>
            <a:spLocks noChangeArrowheads="1"/>
          </p:cNvSpPr>
          <p:nvPr/>
        </p:nvSpPr>
        <p:spPr bwMode="auto">
          <a:xfrm flipH="1">
            <a:off x="5376392" y="3697835"/>
            <a:ext cx="145656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algn="ctr"/>
            <a:r>
              <a:rPr lang="zh-CN" altLang="en-US" sz="2400" b="1" dirty="0">
                <a:solidFill>
                  <a:schemeClr val="tx1">
                    <a:lumMod val="50000"/>
                    <a:lumOff val="50000"/>
                  </a:schemeClr>
                </a:solidFill>
                <a:latin typeface="微软雅黑" pitchFamily="34" charset="-122"/>
                <a:ea typeface="微软雅黑" pitchFamily="34" charset="-122"/>
                <a:sym typeface="微软雅黑" pitchFamily="34" charset="-122"/>
              </a:rPr>
              <a:t>点击添加标题    </a:t>
            </a:r>
            <a:endParaRPr lang="en-US" sz="2400" b="1"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nvGrpSpPr>
          <p:cNvPr id="19" name="Group 8"/>
          <p:cNvGrpSpPr>
            <a:grpSpLocks/>
          </p:cNvGrpSpPr>
          <p:nvPr/>
        </p:nvGrpSpPr>
        <p:grpSpPr bwMode="auto">
          <a:xfrm>
            <a:off x="1018495" y="2127023"/>
            <a:ext cx="3583653" cy="892674"/>
            <a:chOff x="0" y="0"/>
            <a:chExt cx="2290355" cy="891869"/>
          </a:xfrm>
        </p:grpSpPr>
        <p:grpSp>
          <p:nvGrpSpPr>
            <p:cNvPr id="20" name="Group 9"/>
            <p:cNvGrpSpPr>
              <a:grpSpLocks/>
            </p:cNvGrpSpPr>
            <p:nvPr/>
          </p:nvGrpSpPr>
          <p:grpSpPr bwMode="auto">
            <a:xfrm flipH="1">
              <a:off x="0" y="307621"/>
              <a:ext cx="2184400" cy="584248"/>
              <a:chOff x="0" y="-109097"/>
              <a:chExt cx="2183514" cy="584248"/>
            </a:xfrm>
          </p:grpSpPr>
          <p:sp>
            <p:nvSpPr>
              <p:cNvPr id="25" name="TextBox 11"/>
              <p:cNvSpPr>
                <a:spLocks noChangeArrowheads="1"/>
              </p:cNvSpPr>
              <p:nvPr/>
            </p:nvSpPr>
            <p:spPr bwMode="auto">
              <a:xfrm>
                <a:off x="1037804" y="-109097"/>
                <a:ext cx="1145710" cy="584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sz="1600" dirty="0">
                    <a:solidFill>
                      <a:schemeClr val="tx1">
                        <a:lumMod val="50000"/>
                        <a:lumOff val="50000"/>
                      </a:schemeClr>
                    </a:solidFill>
                    <a:latin typeface="微软雅黑" pitchFamily="34" charset="-122"/>
                    <a:ea typeface="微软雅黑" pitchFamily="34" charset="-122"/>
                    <a:sym typeface="微软雅黑" pitchFamily="34" charset="-122"/>
                  </a:rPr>
                  <a:t>点击添加文本    </a:t>
                </a:r>
                <a:endParaRPr lang="en-US" sz="1600" dirty="0">
                  <a:solidFill>
                    <a:schemeClr val="tx1">
                      <a:lumMod val="50000"/>
                      <a:lumOff val="50000"/>
                    </a:schemeClr>
                  </a:solidFill>
                  <a:latin typeface="微软雅黑" pitchFamily="34" charset="-122"/>
                  <a:ea typeface="微软雅黑" pitchFamily="34" charset="-122"/>
                  <a:sym typeface="微软雅黑" pitchFamily="34" charset="-122"/>
                </a:endParaRPr>
              </a:p>
              <a:p>
                <a:r>
                  <a:rPr lang="zh-CN" altLang="en-US" sz="1600" dirty="0">
                    <a:solidFill>
                      <a:schemeClr val="tx1">
                        <a:lumMod val="50000"/>
                        <a:lumOff val="50000"/>
                      </a:schemeClr>
                    </a:solidFill>
                    <a:latin typeface="微软雅黑" pitchFamily="34" charset="-122"/>
                    <a:ea typeface="微软雅黑" pitchFamily="34" charset="-122"/>
                    <a:sym typeface="微软雅黑" pitchFamily="34" charset="-122"/>
                  </a:rPr>
                  <a:t>点击添加文本</a:t>
                </a:r>
                <a:endParaRPr lang="en-US" sz="16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26" name="TextBox 11"/>
              <p:cNvSpPr>
                <a:spLocks noChangeArrowheads="1"/>
              </p:cNvSpPr>
              <p:nvPr/>
            </p:nvSpPr>
            <p:spPr bwMode="auto">
              <a:xfrm>
                <a:off x="0" y="-109097"/>
                <a:ext cx="1145710" cy="584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sz="1600" dirty="0">
                    <a:solidFill>
                      <a:schemeClr val="tx1">
                        <a:lumMod val="50000"/>
                        <a:lumOff val="50000"/>
                      </a:schemeClr>
                    </a:solidFill>
                    <a:latin typeface="微软雅黑" pitchFamily="34" charset="-122"/>
                    <a:ea typeface="微软雅黑" pitchFamily="34" charset="-122"/>
                    <a:sym typeface="微软雅黑" pitchFamily="34" charset="-122"/>
                  </a:rPr>
                  <a:t>点击添加文本    </a:t>
                </a:r>
                <a:endParaRPr lang="en-US" sz="1600" dirty="0">
                  <a:solidFill>
                    <a:schemeClr val="tx1">
                      <a:lumMod val="50000"/>
                      <a:lumOff val="50000"/>
                    </a:schemeClr>
                  </a:solidFill>
                  <a:latin typeface="微软雅黑" pitchFamily="34" charset="-122"/>
                  <a:ea typeface="微软雅黑" pitchFamily="34" charset="-122"/>
                  <a:sym typeface="微软雅黑" pitchFamily="34" charset="-122"/>
                </a:endParaRPr>
              </a:p>
              <a:p>
                <a:r>
                  <a:rPr lang="zh-CN" altLang="en-US" sz="1600" dirty="0">
                    <a:solidFill>
                      <a:schemeClr val="tx1">
                        <a:lumMod val="50000"/>
                        <a:lumOff val="50000"/>
                      </a:schemeClr>
                    </a:solidFill>
                    <a:latin typeface="微软雅黑" pitchFamily="34" charset="-122"/>
                    <a:ea typeface="微软雅黑" pitchFamily="34" charset="-122"/>
                    <a:sym typeface="微软雅黑" pitchFamily="34" charset="-122"/>
                  </a:rPr>
                  <a:t>点击添加文本</a:t>
                </a:r>
                <a:endParaRPr lang="en-US" sz="16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sp>
          <p:nvSpPr>
            <p:cNvPr id="21" name="TextBox 11"/>
            <p:cNvSpPr>
              <a:spLocks noChangeArrowheads="1"/>
            </p:cNvSpPr>
            <p:nvPr/>
          </p:nvSpPr>
          <p:spPr bwMode="auto">
            <a:xfrm flipH="1">
              <a:off x="22355" y="0"/>
              <a:ext cx="145658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sz="1600" b="1">
                  <a:solidFill>
                    <a:schemeClr val="tx1">
                      <a:lumMod val="50000"/>
                      <a:lumOff val="50000"/>
                    </a:schemeClr>
                  </a:solidFill>
                  <a:latin typeface="微软雅黑" pitchFamily="34" charset="-122"/>
                  <a:ea typeface="微软雅黑" pitchFamily="34" charset="-122"/>
                  <a:sym typeface="微软雅黑" pitchFamily="34" charset="-122"/>
                </a:rPr>
                <a:t>点击添加文本    </a:t>
              </a:r>
              <a:endParaRPr lang="en-US" sz="1600" b="1">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24" name="直接连接符 12"/>
            <p:cNvSpPr>
              <a:spLocks noChangeShapeType="1"/>
            </p:cNvSpPr>
            <p:nvPr/>
          </p:nvSpPr>
          <p:spPr bwMode="auto">
            <a:xfrm flipH="1">
              <a:off x="22355" y="880268"/>
              <a:ext cx="2268000" cy="1"/>
            </a:xfrm>
            <a:prstGeom prst="line">
              <a:avLst/>
            </a:prstGeom>
            <a:noFill/>
            <a:ln w="12700" cap="flat" cmpd="sng">
              <a:solidFill>
                <a:schemeClr val="accent4"/>
              </a:solidFill>
              <a:prstDash val="sysDot"/>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600">
                <a:solidFill>
                  <a:schemeClr val="tx1">
                    <a:lumMod val="50000"/>
                    <a:lumOff val="50000"/>
                  </a:schemeClr>
                </a:solidFill>
              </a:endParaRPr>
            </a:p>
          </p:txBody>
        </p:sp>
      </p:grpSp>
      <p:grpSp>
        <p:nvGrpSpPr>
          <p:cNvPr id="32" name="Group 14"/>
          <p:cNvGrpSpPr>
            <a:grpSpLocks/>
          </p:cNvGrpSpPr>
          <p:nvPr/>
        </p:nvGrpSpPr>
        <p:grpSpPr bwMode="auto">
          <a:xfrm>
            <a:off x="914125" y="4489629"/>
            <a:ext cx="4065653" cy="1001869"/>
            <a:chOff x="0" y="-85591"/>
            <a:chExt cx="2692740" cy="1000966"/>
          </a:xfrm>
        </p:grpSpPr>
        <p:grpSp>
          <p:nvGrpSpPr>
            <p:cNvPr id="33" name="Group 15"/>
            <p:cNvGrpSpPr>
              <a:grpSpLocks/>
            </p:cNvGrpSpPr>
            <p:nvPr/>
          </p:nvGrpSpPr>
          <p:grpSpPr bwMode="auto">
            <a:xfrm flipH="1">
              <a:off x="0" y="331127"/>
              <a:ext cx="2184400" cy="584248"/>
              <a:chOff x="0" y="-85591"/>
              <a:chExt cx="2183514" cy="584248"/>
            </a:xfrm>
          </p:grpSpPr>
          <p:sp>
            <p:nvSpPr>
              <p:cNvPr id="36" name="TextBox 11"/>
              <p:cNvSpPr>
                <a:spLocks noChangeArrowheads="1"/>
              </p:cNvSpPr>
              <p:nvPr/>
            </p:nvSpPr>
            <p:spPr bwMode="auto">
              <a:xfrm>
                <a:off x="1037804" y="-85591"/>
                <a:ext cx="1145710" cy="584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sz="1600">
                    <a:solidFill>
                      <a:schemeClr val="tx1">
                        <a:lumMod val="50000"/>
                        <a:lumOff val="50000"/>
                      </a:schemeClr>
                    </a:solidFill>
                    <a:latin typeface="微软雅黑" pitchFamily="34" charset="-122"/>
                    <a:ea typeface="微软雅黑" pitchFamily="34" charset="-122"/>
                    <a:sym typeface="微软雅黑" pitchFamily="34" charset="-122"/>
                  </a:rPr>
                  <a:t>点击添加文本    </a:t>
                </a:r>
                <a:endParaRPr lang="en-US" sz="1600">
                  <a:solidFill>
                    <a:schemeClr val="tx1">
                      <a:lumMod val="50000"/>
                      <a:lumOff val="50000"/>
                    </a:schemeClr>
                  </a:solidFill>
                  <a:latin typeface="微软雅黑" pitchFamily="34" charset="-122"/>
                  <a:ea typeface="微软雅黑" pitchFamily="34" charset="-122"/>
                  <a:sym typeface="微软雅黑" pitchFamily="34" charset="-122"/>
                </a:endParaRPr>
              </a:p>
              <a:p>
                <a:r>
                  <a:rPr lang="zh-CN" altLang="en-US" sz="1600">
                    <a:solidFill>
                      <a:schemeClr val="tx1">
                        <a:lumMod val="50000"/>
                        <a:lumOff val="50000"/>
                      </a:schemeClr>
                    </a:solidFill>
                    <a:latin typeface="微软雅黑" pitchFamily="34" charset="-122"/>
                    <a:ea typeface="微软雅黑" pitchFamily="34" charset="-122"/>
                    <a:sym typeface="微软雅黑" pitchFamily="34" charset="-122"/>
                  </a:rPr>
                  <a:t>点击添加文本</a:t>
                </a:r>
                <a:endParaRPr lang="en-US" sz="160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37" name="TextBox 11"/>
              <p:cNvSpPr>
                <a:spLocks noChangeArrowheads="1"/>
              </p:cNvSpPr>
              <p:nvPr/>
            </p:nvSpPr>
            <p:spPr bwMode="auto">
              <a:xfrm>
                <a:off x="0" y="-85591"/>
                <a:ext cx="1145710" cy="584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sz="1600" dirty="0">
                    <a:solidFill>
                      <a:schemeClr val="tx1">
                        <a:lumMod val="50000"/>
                        <a:lumOff val="50000"/>
                      </a:schemeClr>
                    </a:solidFill>
                    <a:latin typeface="微软雅黑" pitchFamily="34" charset="-122"/>
                    <a:ea typeface="微软雅黑" pitchFamily="34" charset="-122"/>
                    <a:sym typeface="微软雅黑" pitchFamily="34" charset="-122"/>
                  </a:rPr>
                  <a:t>点击添加文本    </a:t>
                </a:r>
                <a:endParaRPr lang="en-US" sz="1600" dirty="0">
                  <a:solidFill>
                    <a:schemeClr val="tx1">
                      <a:lumMod val="50000"/>
                      <a:lumOff val="50000"/>
                    </a:schemeClr>
                  </a:solidFill>
                  <a:latin typeface="微软雅黑" pitchFamily="34" charset="-122"/>
                  <a:ea typeface="微软雅黑" pitchFamily="34" charset="-122"/>
                  <a:sym typeface="微软雅黑" pitchFamily="34" charset="-122"/>
                </a:endParaRPr>
              </a:p>
              <a:p>
                <a:r>
                  <a:rPr lang="zh-CN" altLang="en-US" sz="1600" dirty="0">
                    <a:solidFill>
                      <a:schemeClr val="tx1">
                        <a:lumMod val="50000"/>
                        <a:lumOff val="50000"/>
                      </a:schemeClr>
                    </a:solidFill>
                    <a:latin typeface="微软雅黑" pitchFamily="34" charset="-122"/>
                    <a:ea typeface="微软雅黑" pitchFamily="34" charset="-122"/>
                    <a:sym typeface="微软雅黑" pitchFamily="34" charset="-122"/>
                  </a:rPr>
                  <a:t>点击添加文本</a:t>
                </a:r>
                <a:endParaRPr lang="en-US" sz="16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sp>
          <p:nvSpPr>
            <p:cNvPr id="34" name="TextBox 11"/>
            <p:cNvSpPr>
              <a:spLocks noChangeArrowheads="1"/>
            </p:cNvSpPr>
            <p:nvPr/>
          </p:nvSpPr>
          <p:spPr bwMode="auto">
            <a:xfrm flipH="1">
              <a:off x="22355" y="-85591"/>
              <a:ext cx="145658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sz="1600" b="1" dirty="0">
                  <a:solidFill>
                    <a:schemeClr val="tx1">
                      <a:lumMod val="50000"/>
                      <a:lumOff val="50000"/>
                    </a:schemeClr>
                  </a:solidFill>
                  <a:latin typeface="微软雅黑" pitchFamily="34" charset="-122"/>
                  <a:ea typeface="微软雅黑" pitchFamily="34" charset="-122"/>
                  <a:sym typeface="微软雅黑" pitchFamily="34" charset="-122"/>
                </a:rPr>
                <a:t>点击添加文本    </a:t>
              </a:r>
              <a:endParaRPr lang="en-US" sz="1600" b="1"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35" name="直接连接符 18"/>
            <p:cNvSpPr>
              <a:spLocks noChangeShapeType="1"/>
            </p:cNvSpPr>
            <p:nvPr/>
          </p:nvSpPr>
          <p:spPr bwMode="auto">
            <a:xfrm flipH="1">
              <a:off x="46740" y="880268"/>
              <a:ext cx="2646000" cy="1"/>
            </a:xfrm>
            <a:prstGeom prst="line">
              <a:avLst/>
            </a:prstGeom>
            <a:noFill/>
            <a:ln w="12700" cap="flat" cmpd="sng">
              <a:solidFill>
                <a:schemeClr val="accent4"/>
              </a:solidFill>
              <a:prstDash val="sysDot"/>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600">
                <a:solidFill>
                  <a:schemeClr val="tx1">
                    <a:lumMod val="50000"/>
                    <a:lumOff val="50000"/>
                  </a:schemeClr>
                </a:solidFill>
              </a:endParaRPr>
            </a:p>
          </p:txBody>
        </p:sp>
      </p:grpSp>
      <p:grpSp>
        <p:nvGrpSpPr>
          <p:cNvPr id="38" name="Group 20"/>
          <p:cNvGrpSpPr>
            <a:grpSpLocks/>
          </p:cNvGrpSpPr>
          <p:nvPr/>
        </p:nvGrpSpPr>
        <p:grpSpPr bwMode="auto">
          <a:xfrm>
            <a:off x="7359762" y="1935101"/>
            <a:ext cx="4119277" cy="1006310"/>
            <a:chOff x="0" y="-126949"/>
            <a:chExt cx="2928589" cy="1007218"/>
          </a:xfrm>
        </p:grpSpPr>
        <p:grpSp>
          <p:nvGrpSpPr>
            <p:cNvPr id="39" name="Group 21"/>
            <p:cNvGrpSpPr>
              <a:grpSpLocks/>
            </p:cNvGrpSpPr>
            <p:nvPr/>
          </p:nvGrpSpPr>
          <p:grpSpPr bwMode="auto">
            <a:xfrm flipH="1">
              <a:off x="744188" y="289769"/>
              <a:ext cx="2184401" cy="585303"/>
              <a:chOff x="-180019" y="-126949"/>
              <a:chExt cx="2183515" cy="585303"/>
            </a:xfrm>
          </p:grpSpPr>
          <p:sp>
            <p:nvSpPr>
              <p:cNvPr id="42" name="TextBox 11"/>
              <p:cNvSpPr>
                <a:spLocks noChangeArrowheads="1"/>
              </p:cNvSpPr>
              <p:nvPr/>
            </p:nvSpPr>
            <p:spPr bwMode="auto">
              <a:xfrm>
                <a:off x="857786" y="-126949"/>
                <a:ext cx="1145710" cy="585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sz="1600">
                    <a:solidFill>
                      <a:schemeClr val="tx1">
                        <a:lumMod val="50000"/>
                        <a:lumOff val="50000"/>
                      </a:schemeClr>
                    </a:solidFill>
                    <a:latin typeface="微软雅黑" pitchFamily="34" charset="-122"/>
                    <a:ea typeface="微软雅黑" pitchFamily="34" charset="-122"/>
                    <a:sym typeface="微软雅黑" pitchFamily="34" charset="-122"/>
                  </a:rPr>
                  <a:t>点击添加文本    </a:t>
                </a:r>
                <a:endParaRPr lang="en-US" sz="1600">
                  <a:solidFill>
                    <a:schemeClr val="tx1">
                      <a:lumMod val="50000"/>
                      <a:lumOff val="50000"/>
                    </a:schemeClr>
                  </a:solidFill>
                  <a:latin typeface="微软雅黑" pitchFamily="34" charset="-122"/>
                  <a:ea typeface="微软雅黑" pitchFamily="34" charset="-122"/>
                  <a:sym typeface="微软雅黑" pitchFamily="34" charset="-122"/>
                </a:endParaRPr>
              </a:p>
              <a:p>
                <a:r>
                  <a:rPr lang="zh-CN" altLang="en-US" sz="1600">
                    <a:solidFill>
                      <a:schemeClr val="tx1">
                        <a:lumMod val="50000"/>
                        <a:lumOff val="50000"/>
                      </a:schemeClr>
                    </a:solidFill>
                    <a:latin typeface="微软雅黑" pitchFamily="34" charset="-122"/>
                    <a:ea typeface="微软雅黑" pitchFamily="34" charset="-122"/>
                    <a:sym typeface="微软雅黑" pitchFamily="34" charset="-122"/>
                  </a:rPr>
                  <a:t>点击添加文本</a:t>
                </a:r>
                <a:endParaRPr lang="en-US" sz="160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43" name="TextBox 11"/>
              <p:cNvSpPr>
                <a:spLocks noChangeArrowheads="1"/>
              </p:cNvSpPr>
              <p:nvPr/>
            </p:nvSpPr>
            <p:spPr bwMode="auto">
              <a:xfrm>
                <a:off x="-180019" y="-126949"/>
                <a:ext cx="1145710" cy="585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sz="1600" dirty="0">
                    <a:solidFill>
                      <a:schemeClr val="tx1">
                        <a:lumMod val="50000"/>
                        <a:lumOff val="50000"/>
                      </a:schemeClr>
                    </a:solidFill>
                    <a:latin typeface="微软雅黑" pitchFamily="34" charset="-122"/>
                    <a:ea typeface="微软雅黑" pitchFamily="34" charset="-122"/>
                    <a:sym typeface="微软雅黑" pitchFamily="34" charset="-122"/>
                  </a:rPr>
                  <a:t>点击添加文本    </a:t>
                </a:r>
                <a:endParaRPr lang="en-US" sz="1600" dirty="0">
                  <a:solidFill>
                    <a:schemeClr val="tx1">
                      <a:lumMod val="50000"/>
                      <a:lumOff val="50000"/>
                    </a:schemeClr>
                  </a:solidFill>
                  <a:latin typeface="微软雅黑" pitchFamily="34" charset="-122"/>
                  <a:ea typeface="微软雅黑" pitchFamily="34" charset="-122"/>
                  <a:sym typeface="微软雅黑" pitchFamily="34" charset="-122"/>
                </a:endParaRPr>
              </a:p>
              <a:p>
                <a:r>
                  <a:rPr lang="zh-CN" altLang="en-US" sz="1600" dirty="0">
                    <a:solidFill>
                      <a:schemeClr val="tx1">
                        <a:lumMod val="50000"/>
                        <a:lumOff val="50000"/>
                      </a:schemeClr>
                    </a:solidFill>
                    <a:latin typeface="微软雅黑" pitchFamily="34" charset="-122"/>
                    <a:ea typeface="微软雅黑" pitchFamily="34" charset="-122"/>
                    <a:sym typeface="微软雅黑" pitchFamily="34" charset="-122"/>
                  </a:rPr>
                  <a:t>点击添加文本</a:t>
                </a:r>
                <a:endParaRPr lang="en-US" sz="16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sp>
          <p:nvSpPr>
            <p:cNvPr id="40" name="TextBox 11"/>
            <p:cNvSpPr>
              <a:spLocks noChangeArrowheads="1"/>
            </p:cNvSpPr>
            <p:nvPr/>
          </p:nvSpPr>
          <p:spPr bwMode="auto">
            <a:xfrm flipH="1">
              <a:off x="766544" y="-126949"/>
              <a:ext cx="145658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sz="1600" b="1" dirty="0">
                  <a:solidFill>
                    <a:schemeClr val="tx1">
                      <a:lumMod val="50000"/>
                      <a:lumOff val="50000"/>
                    </a:schemeClr>
                  </a:solidFill>
                  <a:latin typeface="微软雅黑" pitchFamily="34" charset="-122"/>
                  <a:ea typeface="微软雅黑" pitchFamily="34" charset="-122"/>
                  <a:sym typeface="微软雅黑" pitchFamily="34" charset="-122"/>
                </a:rPr>
                <a:t>点击添加文本    </a:t>
              </a:r>
              <a:endParaRPr lang="en-US" sz="1600" b="1"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41" name="直接连接符 24"/>
            <p:cNvSpPr>
              <a:spLocks noChangeShapeType="1"/>
            </p:cNvSpPr>
            <p:nvPr/>
          </p:nvSpPr>
          <p:spPr bwMode="auto">
            <a:xfrm flipH="1">
              <a:off x="0" y="880268"/>
              <a:ext cx="2840418" cy="1"/>
            </a:xfrm>
            <a:prstGeom prst="line">
              <a:avLst/>
            </a:prstGeom>
            <a:noFill/>
            <a:ln w="12700" cap="flat" cmpd="sng">
              <a:solidFill>
                <a:schemeClr val="accent4"/>
              </a:solidFill>
              <a:prstDash val="sysDot"/>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600">
                <a:solidFill>
                  <a:schemeClr val="tx1">
                    <a:lumMod val="50000"/>
                    <a:lumOff val="50000"/>
                  </a:schemeClr>
                </a:solidFill>
              </a:endParaRPr>
            </a:p>
          </p:txBody>
        </p:sp>
      </p:grpSp>
      <p:grpSp>
        <p:nvGrpSpPr>
          <p:cNvPr id="44" name="Group 26"/>
          <p:cNvGrpSpPr>
            <a:grpSpLocks/>
          </p:cNvGrpSpPr>
          <p:nvPr/>
        </p:nvGrpSpPr>
        <p:grpSpPr bwMode="auto">
          <a:xfrm>
            <a:off x="7359759" y="4320514"/>
            <a:ext cx="4381368" cy="1001479"/>
            <a:chOff x="0" y="-91272"/>
            <a:chExt cx="2777812" cy="1001512"/>
          </a:xfrm>
        </p:grpSpPr>
        <p:grpSp>
          <p:nvGrpSpPr>
            <p:cNvPr id="45" name="Group 27"/>
            <p:cNvGrpSpPr>
              <a:grpSpLocks/>
            </p:cNvGrpSpPr>
            <p:nvPr/>
          </p:nvGrpSpPr>
          <p:grpSpPr bwMode="auto">
            <a:xfrm flipH="1">
              <a:off x="593412" y="325446"/>
              <a:ext cx="2184400" cy="584794"/>
              <a:chOff x="-277273" y="-91272"/>
              <a:chExt cx="2183514" cy="584794"/>
            </a:xfrm>
          </p:grpSpPr>
          <p:sp>
            <p:nvSpPr>
              <p:cNvPr id="48" name="TextBox 11"/>
              <p:cNvSpPr>
                <a:spLocks noChangeArrowheads="1"/>
              </p:cNvSpPr>
              <p:nvPr/>
            </p:nvSpPr>
            <p:spPr bwMode="auto">
              <a:xfrm>
                <a:off x="760531" y="-91272"/>
                <a:ext cx="1145710" cy="584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sz="1600" dirty="0">
                    <a:solidFill>
                      <a:schemeClr val="tx1">
                        <a:lumMod val="50000"/>
                        <a:lumOff val="50000"/>
                      </a:schemeClr>
                    </a:solidFill>
                    <a:latin typeface="微软雅黑" pitchFamily="34" charset="-122"/>
                    <a:ea typeface="微软雅黑" pitchFamily="34" charset="-122"/>
                    <a:sym typeface="微软雅黑" pitchFamily="34" charset="-122"/>
                  </a:rPr>
                  <a:t>点击添加文本    </a:t>
                </a:r>
                <a:endParaRPr lang="en-US" sz="1600" dirty="0">
                  <a:solidFill>
                    <a:schemeClr val="tx1">
                      <a:lumMod val="50000"/>
                      <a:lumOff val="50000"/>
                    </a:schemeClr>
                  </a:solidFill>
                  <a:latin typeface="微软雅黑" pitchFamily="34" charset="-122"/>
                  <a:ea typeface="微软雅黑" pitchFamily="34" charset="-122"/>
                  <a:sym typeface="微软雅黑" pitchFamily="34" charset="-122"/>
                </a:endParaRPr>
              </a:p>
              <a:p>
                <a:r>
                  <a:rPr lang="zh-CN" altLang="en-US" sz="1600" dirty="0">
                    <a:solidFill>
                      <a:schemeClr val="tx1">
                        <a:lumMod val="50000"/>
                        <a:lumOff val="50000"/>
                      </a:schemeClr>
                    </a:solidFill>
                    <a:latin typeface="微软雅黑" pitchFamily="34" charset="-122"/>
                    <a:ea typeface="微软雅黑" pitchFamily="34" charset="-122"/>
                    <a:sym typeface="微软雅黑" pitchFamily="34" charset="-122"/>
                  </a:rPr>
                  <a:t>点击添加文本</a:t>
                </a:r>
                <a:endParaRPr lang="en-US" sz="16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49" name="TextBox 11"/>
              <p:cNvSpPr>
                <a:spLocks noChangeArrowheads="1"/>
              </p:cNvSpPr>
              <p:nvPr/>
            </p:nvSpPr>
            <p:spPr bwMode="auto">
              <a:xfrm>
                <a:off x="-277273" y="-91272"/>
                <a:ext cx="1145710" cy="584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sz="1600">
                    <a:solidFill>
                      <a:schemeClr val="tx1">
                        <a:lumMod val="50000"/>
                        <a:lumOff val="50000"/>
                      </a:schemeClr>
                    </a:solidFill>
                    <a:latin typeface="微软雅黑" pitchFamily="34" charset="-122"/>
                    <a:ea typeface="微软雅黑" pitchFamily="34" charset="-122"/>
                    <a:sym typeface="微软雅黑" pitchFamily="34" charset="-122"/>
                  </a:rPr>
                  <a:t>点击添加文本    </a:t>
                </a:r>
                <a:endParaRPr lang="en-US" sz="1600">
                  <a:solidFill>
                    <a:schemeClr val="tx1">
                      <a:lumMod val="50000"/>
                      <a:lumOff val="50000"/>
                    </a:schemeClr>
                  </a:solidFill>
                  <a:latin typeface="微软雅黑" pitchFamily="34" charset="-122"/>
                  <a:ea typeface="微软雅黑" pitchFamily="34" charset="-122"/>
                  <a:sym typeface="微软雅黑" pitchFamily="34" charset="-122"/>
                </a:endParaRPr>
              </a:p>
              <a:p>
                <a:r>
                  <a:rPr lang="zh-CN" altLang="en-US" sz="1600">
                    <a:solidFill>
                      <a:schemeClr val="tx1">
                        <a:lumMod val="50000"/>
                        <a:lumOff val="50000"/>
                      </a:schemeClr>
                    </a:solidFill>
                    <a:latin typeface="微软雅黑" pitchFamily="34" charset="-122"/>
                    <a:ea typeface="微软雅黑" pitchFamily="34" charset="-122"/>
                    <a:sym typeface="微软雅黑" pitchFamily="34" charset="-122"/>
                  </a:rPr>
                  <a:t>点击添加文本</a:t>
                </a:r>
                <a:endParaRPr lang="en-US" sz="1600">
                  <a:solidFill>
                    <a:schemeClr val="tx1">
                      <a:lumMod val="50000"/>
                      <a:lumOff val="50000"/>
                    </a:schemeClr>
                  </a:solidFill>
                  <a:latin typeface="微软雅黑" pitchFamily="34" charset="-122"/>
                  <a:ea typeface="微软雅黑" pitchFamily="34" charset="-122"/>
                  <a:sym typeface="微软雅黑" pitchFamily="34" charset="-122"/>
                </a:endParaRPr>
              </a:p>
            </p:txBody>
          </p:sp>
        </p:grpSp>
        <p:sp>
          <p:nvSpPr>
            <p:cNvPr id="46" name="TextBox 11"/>
            <p:cNvSpPr>
              <a:spLocks noChangeArrowheads="1"/>
            </p:cNvSpPr>
            <p:nvPr/>
          </p:nvSpPr>
          <p:spPr bwMode="auto">
            <a:xfrm flipH="1">
              <a:off x="615767" y="-91272"/>
              <a:ext cx="145658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sz="1600" b="1" dirty="0">
                  <a:solidFill>
                    <a:schemeClr val="tx1">
                      <a:lumMod val="50000"/>
                      <a:lumOff val="50000"/>
                    </a:schemeClr>
                  </a:solidFill>
                  <a:latin typeface="微软雅黑" pitchFamily="34" charset="-122"/>
                  <a:ea typeface="微软雅黑" pitchFamily="34" charset="-122"/>
                  <a:sym typeface="微软雅黑" pitchFamily="34" charset="-122"/>
                </a:rPr>
                <a:t>点击添加文本    </a:t>
              </a:r>
              <a:endParaRPr lang="en-US" sz="1600" b="1"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47" name="直接连接符 30"/>
            <p:cNvSpPr>
              <a:spLocks noChangeShapeType="1"/>
            </p:cNvSpPr>
            <p:nvPr/>
          </p:nvSpPr>
          <p:spPr bwMode="auto">
            <a:xfrm flipH="1">
              <a:off x="0" y="887442"/>
              <a:ext cx="2533016" cy="0"/>
            </a:xfrm>
            <a:prstGeom prst="line">
              <a:avLst/>
            </a:prstGeom>
            <a:noFill/>
            <a:ln w="12700" cap="flat" cmpd="sng">
              <a:solidFill>
                <a:schemeClr val="accent4"/>
              </a:solidFill>
              <a:prstDash val="sysDot"/>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600">
                <a:solidFill>
                  <a:schemeClr val="tx1">
                    <a:lumMod val="50000"/>
                    <a:lumOff val="50000"/>
                  </a:schemeClr>
                </a:solidFill>
              </a:endParaRPr>
            </a:p>
          </p:txBody>
        </p:sp>
      </p:gr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2705314216"/>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heel(2)">
                                      <p:cBhvr>
                                        <p:cTn id="7" dur="500"/>
                                        <p:tgtEl>
                                          <p:spTgt spid="15"/>
                                        </p:tgtEl>
                                      </p:cBhvr>
                                    </p:animEffect>
                                  </p:childTnLst>
                                </p:cTn>
                              </p:par>
                            </p:childTnLst>
                          </p:cTn>
                        </p:par>
                        <p:par>
                          <p:cTn id="8" fill="hold">
                            <p:stCondLst>
                              <p:cond delay="500"/>
                            </p:stCondLst>
                            <p:childTnLst>
                              <p:par>
                                <p:cTn id="9" presetID="21" presetClass="entr" presetSubtype="2"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heel(2)">
                                      <p:cBhvr>
                                        <p:cTn id="11" dur="500"/>
                                        <p:tgtEl>
                                          <p:spTgt spid="16"/>
                                        </p:tgtEl>
                                      </p:cBhvr>
                                    </p:animEffect>
                                  </p:childTnLst>
                                </p:cTn>
                              </p:par>
                            </p:childTnLst>
                          </p:cTn>
                        </p:par>
                        <p:par>
                          <p:cTn id="12" fill="hold">
                            <p:stCondLst>
                              <p:cond delay="1000"/>
                            </p:stCondLst>
                            <p:childTnLst>
                              <p:par>
                                <p:cTn id="13" presetID="21" presetClass="entr" presetSubtype="2"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heel(2)">
                                      <p:cBhvr>
                                        <p:cTn id="15" dur="500"/>
                                        <p:tgtEl>
                                          <p:spTgt spid="17"/>
                                        </p:tgtEl>
                                      </p:cBhvr>
                                    </p:animEffect>
                                  </p:childTnLst>
                                </p:cTn>
                              </p:par>
                            </p:childTnLst>
                          </p:cTn>
                        </p:par>
                        <p:par>
                          <p:cTn id="16" fill="hold">
                            <p:stCondLst>
                              <p:cond delay="1500"/>
                            </p:stCondLst>
                            <p:childTnLst>
                              <p:par>
                                <p:cTn id="17" presetID="21" presetClass="entr" presetSubtype="2"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heel(2)">
                                      <p:cBhvr>
                                        <p:cTn id="19" dur="500"/>
                                        <p:tgtEl>
                                          <p:spTgt spid="14"/>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p:cBhvr>
                                        <p:cTn id="23" dur="1000"/>
                                        <p:tgtEl>
                                          <p:spTgt spid="18"/>
                                        </p:tgtEl>
                                      </p:cBhvr>
                                    </p:animEffect>
                                    <p:anim calcmode="lin" valueType="num">
                                      <p:cBhvr>
                                        <p:cTn id="24" dur="1000" fill="hold"/>
                                        <p:tgtEl>
                                          <p:spTgt spid="18"/>
                                        </p:tgtEl>
                                        <p:attrNameLst>
                                          <p:attrName>ppt_x</p:attrName>
                                        </p:attrNameLst>
                                      </p:cBhvr>
                                      <p:tavLst>
                                        <p:tav tm="0">
                                          <p:val>
                                            <p:strVal val="#ppt_x"/>
                                          </p:val>
                                        </p:tav>
                                        <p:tav tm="100000">
                                          <p:val>
                                            <p:strVal val="#ppt_x"/>
                                          </p:val>
                                        </p:tav>
                                      </p:tavLst>
                                    </p:anim>
                                    <p:anim calcmode="lin" valueType="num">
                                      <p:cBhvr>
                                        <p:cTn id="25" dur="1000" fill="hold"/>
                                        <p:tgtEl>
                                          <p:spTgt spid="18"/>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2" presetClass="entr" presetSubtype="0"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p:cBhvr>
                                        <p:cTn id="29" dur="1000"/>
                                        <p:tgtEl>
                                          <p:spTgt spid="19"/>
                                        </p:tgtEl>
                                      </p:cBhvr>
                                    </p:animEffect>
                                    <p:anim calcmode="lin" valueType="num">
                                      <p:cBhvr>
                                        <p:cTn id="30" dur="1000" fill="hold"/>
                                        <p:tgtEl>
                                          <p:spTgt spid="19"/>
                                        </p:tgtEl>
                                        <p:attrNameLst>
                                          <p:attrName>ppt_x</p:attrName>
                                        </p:attrNameLst>
                                      </p:cBhvr>
                                      <p:tavLst>
                                        <p:tav tm="0">
                                          <p:val>
                                            <p:strVal val="#ppt_x"/>
                                          </p:val>
                                        </p:tav>
                                        <p:tav tm="100000">
                                          <p:val>
                                            <p:strVal val="#ppt_x"/>
                                          </p:val>
                                        </p:tav>
                                      </p:tavLst>
                                    </p:anim>
                                    <p:anim calcmode="lin" valueType="num">
                                      <p:cBhvr>
                                        <p:cTn id="31" dur="1000" fill="hold"/>
                                        <p:tgtEl>
                                          <p:spTgt spid="19"/>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42" presetClass="entr" presetSubtype="0" fill="hold" nodeType="afterEffect">
                                  <p:stCondLst>
                                    <p:cond delay="0"/>
                                  </p:stCondLst>
                                  <p:childTnLst>
                                    <p:set>
                                      <p:cBhvr>
                                        <p:cTn id="34" dur="1" fill="hold">
                                          <p:stCondLst>
                                            <p:cond delay="0"/>
                                          </p:stCondLst>
                                        </p:cTn>
                                        <p:tgtEl>
                                          <p:spTgt spid="32"/>
                                        </p:tgtEl>
                                        <p:attrNameLst>
                                          <p:attrName>style.visibility</p:attrName>
                                        </p:attrNameLst>
                                      </p:cBhvr>
                                      <p:to>
                                        <p:strVal val="visible"/>
                                      </p:to>
                                    </p:set>
                                    <p:animEffect>
                                      <p:cBhvr>
                                        <p:cTn id="35" dur="1000"/>
                                        <p:tgtEl>
                                          <p:spTgt spid="32"/>
                                        </p:tgtEl>
                                      </p:cBhvr>
                                    </p:animEffect>
                                    <p:anim calcmode="lin" valueType="num">
                                      <p:cBhvr>
                                        <p:cTn id="36" dur="1000" fill="hold"/>
                                        <p:tgtEl>
                                          <p:spTgt spid="32"/>
                                        </p:tgtEl>
                                        <p:attrNameLst>
                                          <p:attrName>ppt_x</p:attrName>
                                        </p:attrNameLst>
                                      </p:cBhvr>
                                      <p:tavLst>
                                        <p:tav tm="0">
                                          <p:val>
                                            <p:strVal val="#ppt_x"/>
                                          </p:val>
                                        </p:tav>
                                        <p:tav tm="100000">
                                          <p:val>
                                            <p:strVal val="#ppt_x"/>
                                          </p:val>
                                        </p:tav>
                                      </p:tavLst>
                                    </p:anim>
                                    <p:anim calcmode="lin" valueType="num">
                                      <p:cBhvr>
                                        <p:cTn id="37" dur="1000" fill="hold"/>
                                        <p:tgtEl>
                                          <p:spTgt spid="32"/>
                                        </p:tgtEl>
                                        <p:attrNameLst>
                                          <p:attrName>ppt_y</p:attrName>
                                        </p:attrNameLst>
                                      </p:cBhvr>
                                      <p:tavLst>
                                        <p:tav tm="0">
                                          <p:val>
                                            <p:strVal val="#ppt_y+.1"/>
                                          </p:val>
                                        </p:tav>
                                        <p:tav tm="100000">
                                          <p:val>
                                            <p:strVal val="#ppt_y"/>
                                          </p:val>
                                        </p:tav>
                                      </p:tavLst>
                                    </p:anim>
                                  </p:childTnLst>
                                </p:cTn>
                              </p:par>
                            </p:childTnLst>
                          </p:cTn>
                        </p:par>
                        <p:par>
                          <p:cTn id="38" fill="hold">
                            <p:stCondLst>
                              <p:cond delay="5000"/>
                            </p:stCondLst>
                            <p:childTnLst>
                              <p:par>
                                <p:cTn id="39" presetID="42" presetClass="entr" presetSubtype="0" fill="hold" nodeType="afterEffect">
                                  <p:stCondLst>
                                    <p:cond delay="0"/>
                                  </p:stCondLst>
                                  <p:childTnLst>
                                    <p:set>
                                      <p:cBhvr>
                                        <p:cTn id="40" dur="1" fill="hold">
                                          <p:stCondLst>
                                            <p:cond delay="0"/>
                                          </p:stCondLst>
                                        </p:cTn>
                                        <p:tgtEl>
                                          <p:spTgt spid="38"/>
                                        </p:tgtEl>
                                        <p:attrNameLst>
                                          <p:attrName>style.visibility</p:attrName>
                                        </p:attrNameLst>
                                      </p:cBhvr>
                                      <p:to>
                                        <p:strVal val="visible"/>
                                      </p:to>
                                    </p:set>
                                    <p:animEffect>
                                      <p:cBhvr>
                                        <p:cTn id="41" dur="1000"/>
                                        <p:tgtEl>
                                          <p:spTgt spid="38"/>
                                        </p:tgtEl>
                                      </p:cBhvr>
                                    </p:animEffect>
                                    <p:anim calcmode="lin" valueType="num">
                                      <p:cBhvr>
                                        <p:cTn id="42" dur="1000" fill="hold"/>
                                        <p:tgtEl>
                                          <p:spTgt spid="38"/>
                                        </p:tgtEl>
                                        <p:attrNameLst>
                                          <p:attrName>ppt_x</p:attrName>
                                        </p:attrNameLst>
                                      </p:cBhvr>
                                      <p:tavLst>
                                        <p:tav tm="0">
                                          <p:val>
                                            <p:strVal val="#ppt_x"/>
                                          </p:val>
                                        </p:tav>
                                        <p:tav tm="100000">
                                          <p:val>
                                            <p:strVal val="#ppt_x"/>
                                          </p:val>
                                        </p:tav>
                                      </p:tavLst>
                                    </p:anim>
                                    <p:anim calcmode="lin" valueType="num">
                                      <p:cBhvr>
                                        <p:cTn id="43" dur="1000" fill="hold"/>
                                        <p:tgtEl>
                                          <p:spTgt spid="38"/>
                                        </p:tgtEl>
                                        <p:attrNameLst>
                                          <p:attrName>ppt_y</p:attrName>
                                        </p:attrNameLst>
                                      </p:cBhvr>
                                      <p:tavLst>
                                        <p:tav tm="0">
                                          <p:val>
                                            <p:strVal val="#ppt_y+.1"/>
                                          </p:val>
                                        </p:tav>
                                        <p:tav tm="100000">
                                          <p:val>
                                            <p:strVal val="#ppt_y"/>
                                          </p:val>
                                        </p:tav>
                                      </p:tavLst>
                                    </p:anim>
                                  </p:childTnLst>
                                </p:cTn>
                              </p:par>
                            </p:childTnLst>
                          </p:cTn>
                        </p:par>
                        <p:par>
                          <p:cTn id="44" fill="hold">
                            <p:stCondLst>
                              <p:cond delay="6000"/>
                            </p:stCondLst>
                            <p:childTnLst>
                              <p:par>
                                <p:cTn id="45" presetID="42" presetClass="entr" presetSubtype="0" fill="hold" nodeType="afterEffect">
                                  <p:stCondLst>
                                    <p:cond delay="0"/>
                                  </p:stCondLst>
                                  <p:childTnLst>
                                    <p:set>
                                      <p:cBhvr>
                                        <p:cTn id="46" dur="1" fill="hold">
                                          <p:stCondLst>
                                            <p:cond delay="0"/>
                                          </p:stCondLst>
                                        </p:cTn>
                                        <p:tgtEl>
                                          <p:spTgt spid="44"/>
                                        </p:tgtEl>
                                        <p:attrNameLst>
                                          <p:attrName>style.visibility</p:attrName>
                                        </p:attrNameLst>
                                      </p:cBhvr>
                                      <p:to>
                                        <p:strVal val="visible"/>
                                      </p:to>
                                    </p:set>
                                    <p:animEffect>
                                      <p:cBhvr>
                                        <p:cTn id="47" dur="1000"/>
                                        <p:tgtEl>
                                          <p:spTgt spid="44"/>
                                        </p:tgtEl>
                                      </p:cBhvr>
                                    </p:animEffect>
                                    <p:anim calcmode="lin" valueType="num">
                                      <p:cBhvr>
                                        <p:cTn id="48" dur="1000" fill="hold"/>
                                        <p:tgtEl>
                                          <p:spTgt spid="44"/>
                                        </p:tgtEl>
                                        <p:attrNameLst>
                                          <p:attrName>ppt_x</p:attrName>
                                        </p:attrNameLst>
                                      </p:cBhvr>
                                      <p:tavLst>
                                        <p:tav tm="0">
                                          <p:val>
                                            <p:strVal val="#ppt_x"/>
                                          </p:val>
                                        </p:tav>
                                        <p:tav tm="100000">
                                          <p:val>
                                            <p:strVal val="#ppt_x"/>
                                          </p:val>
                                        </p:tav>
                                      </p:tavLst>
                                    </p:anim>
                                    <p:anim calcmode="lin" valueType="num">
                                      <p:cBhvr>
                                        <p:cTn id="49"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bldLvl="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AutoShape 4"/>
          <p:cNvSpPr>
            <a:spLocks noChangeAspect="1" noChangeArrowheads="1" noTextEdit="1"/>
          </p:cNvSpPr>
          <p:nvPr/>
        </p:nvSpPr>
        <p:spPr bwMode="auto">
          <a:xfrm>
            <a:off x="1869873" y="3386474"/>
            <a:ext cx="7669980"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3" name="Freeform 6"/>
          <p:cNvSpPr>
            <a:spLocks/>
          </p:cNvSpPr>
          <p:nvPr/>
        </p:nvSpPr>
        <p:spPr bwMode="auto">
          <a:xfrm>
            <a:off x="3759602" y="3969089"/>
            <a:ext cx="1034511" cy="415925"/>
          </a:xfrm>
          <a:custGeom>
            <a:avLst/>
            <a:gdLst>
              <a:gd name="T0" fmla="*/ 768 w 1520"/>
              <a:gd name="T1" fmla="*/ 447 h 612"/>
              <a:gd name="T2" fmla="*/ 1207 w 1520"/>
              <a:gd name="T3" fmla="*/ 601 h 612"/>
              <a:gd name="T4" fmla="*/ 1520 w 1520"/>
              <a:gd name="T5" fmla="*/ 280 h 612"/>
              <a:gd name="T6" fmla="*/ 768 w 1520"/>
              <a:gd name="T7" fmla="*/ 0 h 612"/>
              <a:gd name="T8" fmla="*/ 0 w 1520"/>
              <a:gd name="T9" fmla="*/ 295 h 612"/>
              <a:gd name="T10" fmla="*/ 314 w 1520"/>
              <a:gd name="T11" fmla="*/ 612 h 612"/>
              <a:gd name="T12" fmla="*/ 768 w 1520"/>
              <a:gd name="T13" fmla="*/ 447 h 612"/>
            </a:gdLst>
            <a:ahLst/>
            <a:cxnLst>
              <a:cxn ang="0">
                <a:pos x="T0" y="T1"/>
              </a:cxn>
              <a:cxn ang="0">
                <a:pos x="T2" y="T3"/>
              </a:cxn>
              <a:cxn ang="0">
                <a:pos x="T4" y="T5"/>
              </a:cxn>
              <a:cxn ang="0">
                <a:pos x="T6" y="T7"/>
              </a:cxn>
              <a:cxn ang="0">
                <a:pos x="T8" y="T9"/>
              </a:cxn>
              <a:cxn ang="0">
                <a:pos x="T10" y="T11"/>
              </a:cxn>
              <a:cxn ang="0">
                <a:pos x="T12" y="T13"/>
              </a:cxn>
            </a:cxnLst>
            <a:rect l="0" t="0" r="r" b="b"/>
            <a:pathLst>
              <a:path w="1520" h="612">
                <a:moveTo>
                  <a:pt x="768" y="447"/>
                </a:moveTo>
                <a:cubicBezTo>
                  <a:pt x="933" y="447"/>
                  <a:pt x="1086" y="505"/>
                  <a:pt x="1207" y="601"/>
                </a:cubicBezTo>
                <a:lnTo>
                  <a:pt x="1520" y="280"/>
                </a:lnTo>
                <a:cubicBezTo>
                  <a:pt x="1318" y="104"/>
                  <a:pt x="1056" y="0"/>
                  <a:pt x="768" y="0"/>
                </a:cubicBezTo>
                <a:cubicBezTo>
                  <a:pt x="473" y="0"/>
                  <a:pt x="204" y="112"/>
                  <a:pt x="0" y="295"/>
                </a:cubicBezTo>
                <a:lnTo>
                  <a:pt x="314" y="612"/>
                </a:lnTo>
                <a:cubicBezTo>
                  <a:pt x="437" y="509"/>
                  <a:pt x="595" y="447"/>
                  <a:pt x="768" y="447"/>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7" name="Freeform 7"/>
          <p:cNvSpPr>
            <a:spLocks/>
          </p:cNvSpPr>
          <p:nvPr/>
        </p:nvSpPr>
        <p:spPr bwMode="auto">
          <a:xfrm>
            <a:off x="3345479" y="3386474"/>
            <a:ext cx="1864342" cy="749300"/>
          </a:xfrm>
          <a:custGeom>
            <a:avLst/>
            <a:gdLst>
              <a:gd name="T0" fmla="*/ 1379 w 2739"/>
              <a:gd name="T1" fmla="*/ 802 h 1100"/>
              <a:gd name="T2" fmla="*/ 2176 w 2739"/>
              <a:gd name="T3" fmla="*/ 1086 h 1100"/>
              <a:gd name="T4" fmla="*/ 2739 w 2739"/>
              <a:gd name="T5" fmla="*/ 513 h 1100"/>
              <a:gd name="T6" fmla="*/ 1379 w 2739"/>
              <a:gd name="T7" fmla="*/ 0 h 1100"/>
              <a:gd name="T8" fmla="*/ 0 w 2739"/>
              <a:gd name="T9" fmla="*/ 530 h 1100"/>
              <a:gd name="T10" fmla="*/ 567 w 2739"/>
              <a:gd name="T11" fmla="*/ 1100 h 1100"/>
              <a:gd name="T12" fmla="*/ 1379 w 2739"/>
              <a:gd name="T13" fmla="*/ 802 h 1100"/>
            </a:gdLst>
            <a:ahLst/>
            <a:cxnLst>
              <a:cxn ang="0">
                <a:pos x="T0" y="T1"/>
              </a:cxn>
              <a:cxn ang="0">
                <a:pos x="T2" y="T3"/>
              </a:cxn>
              <a:cxn ang="0">
                <a:pos x="T4" y="T5"/>
              </a:cxn>
              <a:cxn ang="0">
                <a:pos x="T6" y="T7"/>
              </a:cxn>
              <a:cxn ang="0">
                <a:pos x="T8" y="T9"/>
              </a:cxn>
              <a:cxn ang="0">
                <a:pos x="T10" y="T11"/>
              </a:cxn>
              <a:cxn ang="0">
                <a:pos x="T12" y="T13"/>
              </a:cxn>
            </a:cxnLst>
            <a:rect l="0" t="0" r="r" b="b"/>
            <a:pathLst>
              <a:path w="2739" h="1100">
                <a:moveTo>
                  <a:pt x="1379" y="802"/>
                </a:moveTo>
                <a:cubicBezTo>
                  <a:pt x="1676" y="802"/>
                  <a:pt x="1958" y="909"/>
                  <a:pt x="2176" y="1086"/>
                </a:cubicBezTo>
                <a:lnTo>
                  <a:pt x="2739" y="513"/>
                </a:lnTo>
                <a:cubicBezTo>
                  <a:pt x="2376" y="196"/>
                  <a:pt x="1896" y="0"/>
                  <a:pt x="1379" y="0"/>
                </a:cubicBezTo>
                <a:cubicBezTo>
                  <a:pt x="849" y="0"/>
                  <a:pt x="366" y="200"/>
                  <a:pt x="0" y="530"/>
                </a:cubicBezTo>
                <a:lnTo>
                  <a:pt x="567" y="1100"/>
                </a:lnTo>
                <a:cubicBezTo>
                  <a:pt x="787" y="915"/>
                  <a:pt x="1069" y="802"/>
                  <a:pt x="1379" y="802"/>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8" name="Freeform 8"/>
          <p:cNvSpPr>
            <a:spLocks/>
          </p:cNvSpPr>
          <p:nvPr/>
        </p:nvSpPr>
        <p:spPr bwMode="auto">
          <a:xfrm>
            <a:off x="6715573" y="3967499"/>
            <a:ext cx="1036098" cy="419100"/>
          </a:xfrm>
          <a:custGeom>
            <a:avLst/>
            <a:gdLst>
              <a:gd name="T0" fmla="*/ 772 w 1523"/>
              <a:gd name="T1" fmla="*/ 447 h 615"/>
              <a:gd name="T2" fmla="*/ 1211 w 1523"/>
              <a:gd name="T3" fmla="*/ 600 h 615"/>
              <a:gd name="T4" fmla="*/ 1523 w 1523"/>
              <a:gd name="T5" fmla="*/ 281 h 615"/>
              <a:gd name="T6" fmla="*/ 772 w 1523"/>
              <a:gd name="T7" fmla="*/ 0 h 615"/>
              <a:gd name="T8" fmla="*/ 0 w 1523"/>
              <a:gd name="T9" fmla="*/ 299 h 615"/>
              <a:gd name="T10" fmla="*/ 314 w 1523"/>
              <a:gd name="T11" fmla="*/ 615 h 615"/>
              <a:gd name="T12" fmla="*/ 772 w 1523"/>
              <a:gd name="T13" fmla="*/ 447 h 615"/>
            </a:gdLst>
            <a:ahLst/>
            <a:cxnLst>
              <a:cxn ang="0">
                <a:pos x="T0" y="T1"/>
              </a:cxn>
              <a:cxn ang="0">
                <a:pos x="T2" y="T3"/>
              </a:cxn>
              <a:cxn ang="0">
                <a:pos x="T4" y="T5"/>
              </a:cxn>
              <a:cxn ang="0">
                <a:pos x="T6" y="T7"/>
              </a:cxn>
              <a:cxn ang="0">
                <a:pos x="T8" y="T9"/>
              </a:cxn>
              <a:cxn ang="0">
                <a:pos x="T10" y="T11"/>
              </a:cxn>
              <a:cxn ang="0">
                <a:pos x="T12" y="T13"/>
              </a:cxn>
            </a:cxnLst>
            <a:rect l="0" t="0" r="r" b="b"/>
            <a:pathLst>
              <a:path w="1523" h="615">
                <a:moveTo>
                  <a:pt x="772" y="447"/>
                </a:moveTo>
                <a:cubicBezTo>
                  <a:pt x="938" y="447"/>
                  <a:pt x="1090" y="504"/>
                  <a:pt x="1211" y="600"/>
                </a:cubicBezTo>
                <a:lnTo>
                  <a:pt x="1523" y="281"/>
                </a:lnTo>
                <a:cubicBezTo>
                  <a:pt x="1321" y="105"/>
                  <a:pt x="1060" y="0"/>
                  <a:pt x="772" y="0"/>
                </a:cubicBezTo>
                <a:cubicBezTo>
                  <a:pt x="477" y="0"/>
                  <a:pt x="204" y="115"/>
                  <a:pt x="0" y="299"/>
                </a:cubicBezTo>
                <a:lnTo>
                  <a:pt x="314" y="615"/>
                </a:lnTo>
                <a:cubicBezTo>
                  <a:pt x="437" y="512"/>
                  <a:pt x="599" y="447"/>
                  <a:pt x="772" y="447"/>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9" name="Freeform 9"/>
          <p:cNvSpPr>
            <a:spLocks/>
          </p:cNvSpPr>
          <p:nvPr/>
        </p:nvSpPr>
        <p:spPr bwMode="auto">
          <a:xfrm>
            <a:off x="6301453" y="3391237"/>
            <a:ext cx="1859581" cy="749300"/>
          </a:xfrm>
          <a:custGeom>
            <a:avLst/>
            <a:gdLst>
              <a:gd name="T0" fmla="*/ 1379 w 2733"/>
              <a:gd name="T1" fmla="*/ 802 h 1099"/>
              <a:gd name="T2" fmla="*/ 2171 w 2733"/>
              <a:gd name="T3" fmla="*/ 1082 h 1099"/>
              <a:gd name="T4" fmla="*/ 2733 w 2733"/>
              <a:gd name="T5" fmla="*/ 508 h 1099"/>
              <a:gd name="T6" fmla="*/ 1379 w 2733"/>
              <a:gd name="T7" fmla="*/ 0 h 1099"/>
              <a:gd name="T8" fmla="*/ 0 w 2733"/>
              <a:gd name="T9" fmla="*/ 530 h 1099"/>
              <a:gd name="T10" fmla="*/ 565 w 2733"/>
              <a:gd name="T11" fmla="*/ 1099 h 1099"/>
              <a:gd name="T12" fmla="*/ 1379 w 2733"/>
              <a:gd name="T13" fmla="*/ 802 h 1099"/>
            </a:gdLst>
            <a:ahLst/>
            <a:cxnLst>
              <a:cxn ang="0">
                <a:pos x="T0" y="T1"/>
              </a:cxn>
              <a:cxn ang="0">
                <a:pos x="T2" y="T3"/>
              </a:cxn>
              <a:cxn ang="0">
                <a:pos x="T4" y="T5"/>
              </a:cxn>
              <a:cxn ang="0">
                <a:pos x="T6" y="T7"/>
              </a:cxn>
              <a:cxn ang="0">
                <a:pos x="T8" y="T9"/>
              </a:cxn>
              <a:cxn ang="0">
                <a:pos x="T10" y="T11"/>
              </a:cxn>
              <a:cxn ang="0">
                <a:pos x="T12" y="T13"/>
              </a:cxn>
            </a:cxnLst>
            <a:rect l="0" t="0" r="r" b="b"/>
            <a:pathLst>
              <a:path w="2733" h="1099">
                <a:moveTo>
                  <a:pt x="1379" y="802"/>
                </a:moveTo>
                <a:cubicBezTo>
                  <a:pt x="1676" y="802"/>
                  <a:pt x="1954" y="909"/>
                  <a:pt x="2171" y="1082"/>
                </a:cubicBezTo>
                <a:lnTo>
                  <a:pt x="2733" y="508"/>
                </a:lnTo>
                <a:cubicBezTo>
                  <a:pt x="2370" y="191"/>
                  <a:pt x="1897" y="0"/>
                  <a:pt x="1379" y="0"/>
                </a:cubicBezTo>
                <a:cubicBezTo>
                  <a:pt x="849" y="0"/>
                  <a:pt x="366" y="200"/>
                  <a:pt x="0" y="530"/>
                </a:cubicBezTo>
                <a:lnTo>
                  <a:pt x="565" y="1099"/>
                </a:lnTo>
                <a:cubicBezTo>
                  <a:pt x="786" y="913"/>
                  <a:pt x="1069" y="802"/>
                  <a:pt x="1379" y="802"/>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30" name="Freeform 10"/>
          <p:cNvSpPr>
            <a:spLocks/>
          </p:cNvSpPr>
          <p:nvPr/>
        </p:nvSpPr>
        <p:spPr bwMode="auto">
          <a:xfrm>
            <a:off x="2285581" y="3483314"/>
            <a:ext cx="1036098" cy="417513"/>
          </a:xfrm>
          <a:custGeom>
            <a:avLst/>
            <a:gdLst>
              <a:gd name="T0" fmla="*/ 767 w 1522"/>
              <a:gd name="T1" fmla="*/ 165 h 612"/>
              <a:gd name="T2" fmla="*/ 1207 w 1522"/>
              <a:gd name="T3" fmla="*/ 11 h 612"/>
              <a:gd name="T4" fmla="*/ 1522 w 1522"/>
              <a:gd name="T5" fmla="*/ 329 h 612"/>
              <a:gd name="T6" fmla="*/ 767 w 1522"/>
              <a:gd name="T7" fmla="*/ 612 h 612"/>
              <a:gd name="T8" fmla="*/ 0 w 1522"/>
              <a:gd name="T9" fmla="*/ 317 h 612"/>
              <a:gd name="T10" fmla="*/ 314 w 1522"/>
              <a:gd name="T11" fmla="*/ 0 h 612"/>
              <a:gd name="T12" fmla="*/ 767 w 1522"/>
              <a:gd name="T13" fmla="*/ 165 h 612"/>
            </a:gdLst>
            <a:ahLst/>
            <a:cxnLst>
              <a:cxn ang="0">
                <a:pos x="T0" y="T1"/>
              </a:cxn>
              <a:cxn ang="0">
                <a:pos x="T2" y="T3"/>
              </a:cxn>
              <a:cxn ang="0">
                <a:pos x="T4" y="T5"/>
              </a:cxn>
              <a:cxn ang="0">
                <a:pos x="T6" y="T7"/>
              </a:cxn>
              <a:cxn ang="0">
                <a:pos x="T8" y="T9"/>
              </a:cxn>
              <a:cxn ang="0">
                <a:pos x="T10" y="T11"/>
              </a:cxn>
              <a:cxn ang="0">
                <a:pos x="T12" y="T13"/>
              </a:cxn>
            </a:cxnLst>
            <a:rect l="0" t="0" r="r" b="b"/>
            <a:pathLst>
              <a:path w="1522" h="612">
                <a:moveTo>
                  <a:pt x="767" y="165"/>
                </a:moveTo>
                <a:cubicBezTo>
                  <a:pt x="933" y="165"/>
                  <a:pt x="1086" y="107"/>
                  <a:pt x="1207" y="11"/>
                </a:cubicBezTo>
                <a:lnTo>
                  <a:pt x="1522" y="329"/>
                </a:lnTo>
                <a:cubicBezTo>
                  <a:pt x="1320" y="505"/>
                  <a:pt x="1056" y="612"/>
                  <a:pt x="767" y="612"/>
                </a:cubicBezTo>
                <a:cubicBezTo>
                  <a:pt x="472" y="612"/>
                  <a:pt x="204" y="501"/>
                  <a:pt x="0" y="317"/>
                </a:cubicBezTo>
                <a:lnTo>
                  <a:pt x="314" y="0"/>
                </a:lnTo>
                <a:cubicBezTo>
                  <a:pt x="437" y="103"/>
                  <a:pt x="595" y="165"/>
                  <a:pt x="767" y="165"/>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34" name="Freeform 11"/>
          <p:cNvSpPr>
            <a:spLocks/>
          </p:cNvSpPr>
          <p:nvPr/>
        </p:nvSpPr>
        <p:spPr bwMode="auto">
          <a:xfrm>
            <a:off x="1869874" y="3732549"/>
            <a:ext cx="1859581" cy="749300"/>
          </a:xfrm>
          <a:custGeom>
            <a:avLst/>
            <a:gdLst>
              <a:gd name="T0" fmla="*/ 1378 w 2733"/>
              <a:gd name="T1" fmla="*/ 297 h 1099"/>
              <a:gd name="T2" fmla="*/ 2166 w 2733"/>
              <a:gd name="T3" fmla="*/ 22 h 1099"/>
              <a:gd name="T4" fmla="*/ 2733 w 2733"/>
              <a:gd name="T5" fmla="*/ 591 h 1099"/>
              <a:gd name="T6" fmla="*/ 1378 w 2733"/>
              <a:gd name="T7" fmla="*/ 1099 h 1099"/>
              <a:gd name="T8" fmla="*/ 0 w 2733"/>
              <a:gd name="T9" fmla="*/ 570 h 1099"/>
              <a:gd name="T10" fmla="*/ 563 w 2733"/>
              <a:gd name="T11" fmla="*/ 0 h 1099"/>
              <a:gd name="T12" fmla="*/ 1378 w 2733"/>
              <a:gd name="T13" fmla="*/ 297 h 1099"/>
            </a:gdLst>
            <a:ahLst/>
            <a:cxnLst>
              <a:cxn ang="0">
                <a:pos x="T0" y="T1"/>
              </a:cxn>
              <a:cxn ang="0">
                <a:pos x="T2" y="T3"/>
              </a:cxn>
              <a:cxn ang="0">
                <a:pos x="T4" y="T5"/>
              </a:cxn>
              <a:cxn ang="0">
                <a:pos x="T6" y="T7"/>
              </a:cxn>
              <a:cxn ang="0">
                <a:pos x="T8" y="T9"/>
              </a:cxn>
              <a:cxn ang="0">
                <a:pos x="T10" y="T11"/>
              </a:cxn>
              <a:cxn ang="0">
                <a:pos x="T12" y="T13"/>
              </a:cxn>
            </a:cxnLst>
            <a:rect l="0" t="0" r="r" b="b"/>
            <a:pathLst>
              <a:path w="2733" h="1099">
                <a:moveTo>
                  <a:pt x="1378" y="297"/>
                </a:moveTo>
                <a:cubicBezTo>
                  <a:pt x="1676" y="297"/>
                  <a:pt x="1950" y="194"/>
                  <a:pt x="2166" y="22"/>
                </a:cubicBezTo>
                <a:lnTo>
                  <a:pt x="2733" y="591"/>
                </a:lnTo>
                <a:cubicBezTo>
                  <a:pt x="2370" y="908"/>
                  <a:pt x="1896" y="1099"/>
                  <a:pt x="1378" y="1099"/>
                </a:cubicBezTo>
                <a:cubicBezTo>
                  <a:pt x="849" y="1099"/>
                  <a:pt x="366" y="899"/>
                  <a:pt x="0" y="570"/>
                </a:cubicBezTo>
                <a:lnTo>
                  <a:pt x="563" y="0"/>
                </a:lnTo>
                <a:cubicBezTo>
                  <a:pt x="783" y="185"/>
                  <a:pt x="1069" y="297"/>
                  <a:pt x="1378" y="297"/>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35" name="Freeform 12"/>
          <p:cNvSpPr>
            <a:spLocks/>
          </p:cNvSpPr>
          <p:nvPr/>
        </p:nvSpPr>
        <p:spPr bwMode="auto">
          <a:xfrm>
            <a:off x="5244728" y="3486489"/>
            <a:ext cx="1036098" cy="417513"/>
          </a:xfrm>
          <a:custGeom>
            <a:avLst/>
            <a:gdLst>
              <a:gd name="T0" fmla="*/ 768 w 1523"/>
              <a:gd name="T1" fmla="*/ 166 h 613"/>
              <a:gd name="T2" fmla="*/ 1208 w 1523"/>
              <a:gd name="T3" fmla="*/ 12 h 613"/>
              <a:gd name="T4" fmla="*/ 1523 w 1523"/>
              <a:gd name="T5" fmla="*/ 330 h 613"/>
              <a:gd name="T6" fmla="*/ 768 w 1523"/>
              <a:gd name="T7" fmla="*/ 613 h 613"/>
              <a:gd name="T8" fmla="*/ 0 w 1523"/>
              <a:gd name="T9" fmla="*/ 317 h 613"/>
              <a:gd name="T10" fmla="*/ 315 w 1523"/>
              <a:gd name="T11" fmla="*/ 0 h 613"/>
              <a:gd name="T12" fmla="*/ 768 w 1523"/>
              <a:gd name="T13" fmla="*/ 166 h 613"/>
            </a:gdLst>
            <a:ahLst/>
            <a:cxnLst>
              <a:cxn ang="0">
                <a:pos x="T0" y="T1"/>
              </a:cxn>
              <a:cxn ang="0">
                <a:pos x="T2" y="T3"/>
              </a:cxn>
              <a:cxn ang="0">
                <a:pos x="T4" y="T5"/>
              </a:cxn>
              <a:cxn ang="0">
                <a:pos x="T6" y="T7"/>
              </a:cxn>
              <a:cxn ang="0">
                <a:pos x="T8" y="T9"/>
              </a:cxn>
              <a:cxn ang="0">
                <a:pos x="T10" y="T11"/>
              </a:cxn>
              <a:cxn ang="0">
                <a:pos x="T12" y="T13"/>
              </a:cxn>
            </a:cxnLst>
            <a:rect l="0" t="0" r="r" b="b"/>
            <a:pathLst>
              <a:path w="1523" h="613">
                <a:moveTo>
                  <a:pt x="768" y="166"/>
                </a:moveTo>
                <a:cubicBezTo>
                  <a:pt x="934" y="166"/>
                  <a:pt x="1087" y="108"/>
                  <a:pt x="1208" y="12"/>
                </a:cubicBezTo>
                <a:lnTo>
                  <a:pt x="1523" y="330"/>
                </a:lnTo>
                <a:cubicBezTo>
                  <a:pt x="1321" y="506"/>
                  <a:pt x="1057" y="613"/>
                  <a:pt x="768" y="613"/>
                </a:cubicBezTo>
                <a:cubicBezTo>
                  <a:pt x="473" y="613"/>
                  <a:pt x="204" y="501"/>
                  <a:pt x="0" y="317"/>
                </a:cubicBezTo>
                <a:lnTo>
                  <a:pt x="315" y="0"/>
                </a:lnTo>
                <a:cubicBezTo>
                  <a:pt x="438" y="104"/>
                  <a:pt x="596" y="166"/>
                  <a:pt x="768" y="166"/>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36" name="Freeform 13"/>
          <p:cNvSpPr>
            <a:spLocks/>
          </p:cNvSpPr>
          <p:nvPr/>
        </p:nvSpPr>
        <p:spPr bwMode="auto">
          <a:xfrm>
            <a:off x="4825846" y="3735726"/>
            <a:ext cx="1861169" cy="752475"/>
          </a:xfrm>
          <a:custGeom>
            <a:avLst/>
            <a:gdLst>
              <a:gd name="T0" fmla="*/ 1379 w 2733"/>
              <a:gd name="T1" fmla="*/ 301 h 1103"/>
              <a:gd name="T2" fmla="*/ 2167 w 2733"/>
              <a:gd name="T3" fmla="*/ 25 h 1103"/>
              <a:gd name="T4" fmla="*/ 2733 w 2733"/>
              <a:gd name="T5" fmla="*/ 595 h 1103"/>
              <a:gd name="T6" fmla="*/ 1379 w 2733"/>
              <a:gd name="T7" fmla="*/ 1103 h 1103"/>
              <a:gd name="T8" fmla="*/ 0 w 2733"/>
              <a:gd name="T9" fmla="*/ 573 h 1103"/>
              <a:gd name="T10" fmla="*/ 563 w 2733"/>
              <a:gd name="T11" fmla="*/ 0 h 1103"/>
              <a:gd name="T12" fmla="*/ 1379 w 2733"/>
              <a:gd name="T13" fmla="*/ 301 h 1103"/>
            </a:gdLst>
            <a:ahLst/>
            <a:cxnLst>
              <a:cxn ang="0">
                <a:pos x="T0" y="T1"/>
              </a:cxn>
              <a:cxn ang="0">
                <a:pos x="T2" y="T3"/>
              </a:cxn>
              <a:cxn ang="0">
                <a:pos x="T4" y="T5"/>
              </a:cxn>
              <a:cxn ang="0">
                <a:pos x="T6" y="T7"/>
              </a:cxn>
              <a:cxn ang="0">
                <a:pos x="T8" y="T9"/>
              </a:cxn>
              <a:cxn ang="0">
                <a:pos x="T10" y="T11"/>
              </a:cxn>
              <a:cxn ang="0">
                <a:pos x="T12" y="T13"/>
              </a:cxn>
            </a:cxnLst>
            <a:rect l="0" t="0" r="r" b="b"/>
            <a:pathLst>
              <a:path w="2733" h="1103">
                <a:moveTo>
                  <a:pt x="1379" y="301"/>
                </a:moveTo>
                <a:cubicBezTo>
                  <a:pt x="1677" y="301"/>
                  <a:pt x="1950" y="198"/>
                  <a:pt x="2167" y="25"/>
                </a:cubicBezTo>
                <a:lnTo>
                  <a:pt x="2733" y="595"/>
                </a:lnTo>
                <a:cubicBezTo>
                  <a:pt x="2370" y="912"/>
                  <a:pt x="1897" y="1103"/>
                  <a:pt x="1379" y="1103"/>
                </a:cubicBezTo>
                <a:cubicBezTo>
                  <a:pt x="849" y="1103"/>
                  <a:pt x="366" y="903"/>
                  <a:pt x="0" y="573"/>
                </a:cubicBezTo>
                <a:lnTo>
                  <a:pt x="563" y="0"/>
                </a:lnTo>
                <a:cubicBezTo>
                  <a:pt x="783" y="185"/>
                  <a:pt x="1069" y="301"/>
                  <a:pt x="1379" y="301"/>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37" name="Freeform 14"/>
          <p:cNvSpPr>
            <a:spLocks/>
          </p:cNvSpPr>
          <p:nvPr/>
        </p:nvSpPr>
        <p:spPr bwMode="auto">
          <a:xfrm>
            <a:off x="8207047" y="3496014"/>
            <a:ext cx="1031338" cy="417513"/>
          </a:xfrm>
          <a:custGeom>
            <a:avLst/>
            <a:gdLst>
              <a:gd name="T0" fmla="*/ 768 w 1516"/>
              <a:gd name="T1" fmla="*/ 165 h 613"/>
              <a:gd name="T2" fmla="*/ 1208 w 1516"/>
              <a:gd name="T3" fmla="*/ 12 h 613"/>
              <a:gd name="T4" fmla="*/ 1516 w 1516"/>
              <a:gd name="T5" fmla="*/ 335 h 613"/>
              <a:gd name="T6" fmla="*/ 768 w 1516"/>
              <a:gd name="T7" fmla="*/ 613 h 613"/>
              <a:gd name="T8" fmla="*/ 0 w 1516"/>
              <a:gd name="T9" fmla="*/ 317 h 613"/>
              <a:gd name="T10" fmla="*/ 314 w 1516"/>
              <a:gd name="T11" fmla="*/ 0 h 613"/>
              <a:gd name="T12" fmla="*/ 768 w 1516"/>
              <a:gd name="T13" fmla="*/ 165 h 613"/>
            </a:gdLst>
            <a:ahLst/>
            <a:cxnLst>
              <a:cxn ang="0">
                <a:pos x="T0" y="T1"/>
              </a:cxn>
              <a:cxn ang="0">
                <a:pos x="T2" y="T3"/>
              </a:cxn>
              <a:cxn ang="0">
                <a:pos x="T4" y="T5"/>
              </a:cxn>
              <a:cxn ang="0">
                <a:pos x="T6" y="T7"/>
              </a:cxn>
              <a:cxn ang="0">
                <a:pos x="T8" y="T9"/>
              </a:cxn>
              <a:cxn ang="0">
                <a:pos x="T10" y="T11"/>
              </a:cxn>
              <a:cxn ang="0">
                <a:pos x="T12" y="T13"/>
              </a:cxn>
            </a:cxnLst>
            <a:rect l="0" t="0" r="r" b="b"/>
            <a:pathLst>
              <a:path w="1516" h="613">
                <a:moveTo>
                  <a:pt x="768" y="165"/>
                </a:moveTo>
                <a:cubicBezTo>
                  <a:pt x="934" y="165"/>
                  <a:pt x="1087" y="108"/>
                  <a:pt x="1208" y="12"/>
                </a:cubicBezTo>
                <a:lnTo>
                  <a:pt x="1516" y="335"/>
                </a:lnTo>
                <a:cubicBezTo>
                  <a:pt x="1314" y="511"/>
                  <a:pt x="1057" y="613"/>
                  <a:pt x="768" y="613"/>
                </a:cubicBezTo>
                <a:cubicBezTo>
                  <a:pt x="473" y="613"/>
                  <a:pt x="204" y="501"/>
                  <a:pt x="0" y="317"/>
                </a:cubicBezTo>
                <a:lnTo>
                  <a:pt x="314" y="0"/>
                </a:lnTo>
                <a:cubicBezTo>
                  <a:pt x="437" y="103"/>
                  <a:pt x="596" y="165"/>
                  <a:pt x="768" y="165"/>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38" name="Freeform 15"/>
          <p:cNvSpPr>
            <a:spLocks/>
          </p:cNvSpPr>
          <p:nvPr/>
        </p:nvSpPr>
        <p:spPr bwMode="auto">
          <a:xfrm>
            <a:off x="7778646" y="3737312"/>
            <a:ext cx="1857995" cy="749300"/>
          </a:xfrm>
          <a:custGeom>
            <a:avLst/>
            <a:gdLst>
              <a:gd name="T0" fmla="*/ 1376 w 2730"/>
              <a:gd name="T1" fmla="*/ 297 h 1099"/>
              <a:gd name="T2" fmla="*/ 2175 w 2730"/>
              <a:gd name="T3" fmla="*/ 10 h 1099"/>
              <a:gd name="T4" fmla="*/ 2730 w 2730"/>
              <a:gd name="T5" fmla="*/ 591 h 1099"/>
              <a:gd name="T6" fmla="*/ 1376 w 2730"/>
              <a:gd name="T7" fmla="*/ 1099 h 1099"/>
              <a:gd name="T8" fmla="*/ 0 w 2730"/>
              <a:gd name="T9" fmla="*/ 574 h 1099"/>
              <a:gd name="T10" fmla="*/ 562 w 2730"/>
              <a:gd name="T11" fmla="*/ 0 h 1099"/>
              <a:gd name="T12" fmla="*/ 1376 w 2730"/>
              <a:gd name="T13" fmla="*/ 297 h 1099"/>
            </a:gdLst>
            <a:ahLst/>
            <a:cxnLst>
              <a:cxn ang="0">
                <a:pos x="T0" y="T1"/>
              </a:cxn>
              <a:cxn ang="0">
                <a:pos x="T2" y="T3"/>
              </a:cxn>
              <a:cxn ang="0">
                <a:pos x="T4" y="T5"/>
              </a:cxn>
              <a:cxn ang="0">
                <a:pos x="T6" y="T7"/>
              </a:cxn>
              <a:cxn ang="0">
                <a:pos x="T8" y="T9"/>
              </a:cxn>
              <a:cxn ang="0">
                <a:pos x="T10" y="T11"/>
              </a:cxn>
              <a:cxn ang="0">
                <a:pos x="T12" y="T13"/>
              </a:cxn>
            </a:cxnLst>
            <a:rect l="0" t="0" r="r" b="b"/>
            <a:pathLst>
              <a:path w="2730" h="1099">
                <a:moveTo>
                  <a:pt x="1376" y="297"/>
                </a:moveTo>
                <a:cubicBezTo>
                  <a:pt x="1673" y="297"/>
                  <a:pt x="1918" y="224"/>
                  <a:pt x="2175" y="10"/>
                </a:cubicBezTo>
                <a:lnTo>
                  <a:pt x="2730" y="591"/>
                </a:lnTo>
                <a:cubicBezTo>
                  <a:pt x="2367" y="907"/>
                  <a:pt x="1893" y="1099"/>
                  <a:pt x="1376" y="1099"/>
                </a:cubicBezTo>
                <a:cubicBezTo>
                  <a:pt x="846" y="1099"/>
                  <a:pt x="366" y="903"/>
                  <a:pt x="0" y="574"/>
                </a:cubicBezTo>
                <a:lnTo>
                  <a:pt x="562" y="0"/>
                </a:lnTo>
                <a:cubicBezTo>
                  <a:pt x="783" y="185"/>
                  <a:pt x="1066" y="297"/>
                  <a:pt x="1376" y="297"/>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39" name="TextBox 38"/>
          <p:cNvSpPr txBox="1"/>
          <p:nvPr/>
        </p:nvSpPr>
        <p:spPr>
          <a:xfrm>
            <a:off x="2147390" y="1863308"/>
            <a:ext cx="1209958" cy="400110"/>
          </a:xfrm>
          <a:prstGeom prst="rect">
            <a:avLst/>
          </a:prstGeom>
          <a:noFill/>
        </p:spPr>
        <p:txBody>
          <a:bodyPr wrap="none" rtlCol="0">
            <a:spAutoFit/>
          </a:bodyPr>
          <a:lstStyle/>
          <a:p>
            <a:r>
              <a:rPr lang="zh-CN" altLang="en-US" sz="2000" dirty="0">
                <a:solidFill>
                  <a:schemeClr val="tx1">
                    <a:lumMod val="50000"/>
                    <a:lumOff val="50000"/>
                  </a:schemeClr>
                </a:solidFill>
                <a:latin typeface="+mj-ea"/>
                <a:ea typeface="+mj-ea"/>
              </a:rPr>
              <a:t>您的标题</a:t>
            </a:r>
          </a:p>
        </p:txBody>
      </p:sp>
      <p:sp>
        <p:nvSpPr>
          <p:cNvPr id="40" name="TextBox 39"/>
          <p:cNvSpPr txBox="1"/>
          <p:nvPr/>
        </p:nvSpPr>
        <p:spPr>
          <a:xfrm>
            <a:off x="1657399" y="2193274"/>
            <a:ext cx="2038875" cy="584775"/>
          </a:xfrm>
          <a:prstGeom prst="rect">
            <a:avLst/>
          </a:prstGeom>
          <a:noFill/>
        </p:spPr>
        <p:txBody>
          <a:bodyPr wrap="square" rtlCol="0">
            <a:spAutoFit/>
          </a:bodyPr>
          <a:lstStyle/>
          <a:p>
            <a:pPr algn="r"/>
            <a:r>
              <a:rPr lang="zh-CN" altLang="en-US" sz="1600" dirty="0">
                <a:solidFill>
                  <a:schemeClr val="tx1">
                    <a:lumMod val="50000"/>
                    <a:lumOff val="50000"/>
                  </a:schemeClr>
                </a:solidFill>
                <a:latin typeface="+mn-ea"/>
              </a:rPr>
              <a:t>输入您的文字内容</a:t>
            </a:r>
            <a:endParaRPr lang="en-US" altLang="zh-CN" sz="1600" dirty="0">
              <a:solidFill>
                <a:schemeClr val="tx1">
                  <a:lumMod val="50000"/>
                  <a:lumOff val="50000"/>
                </a:schemeClr>
              </a:solidFill>
              <a:latin typeface="+mn-ea"/>
            </a:endParaRPr>
          </a:p>
          <a:p>
            <a:pPr algn="r"/>
            <a:r>
              <a:rPr lang="zh-CN" altLang="en-US" sz="1600" dirty="0">
                <a:solidFill>
                  <a:schemeClr val="tx1">
                    <a:lumMod val="50000"/>
                    <a:lumOff val="50000"/>
                  </a:schemeClr>
                </a:solidFill>
                <a:latin typeface="+mn-ea"/>
              </a:rPr>
              <a:t>输入您的文字内容</a:t>
            </a:r>
          </a:p>
        </p:txBody>
      </p:sp>
      <p:grpSp>
        <p:nvGrpSpPr>
          <p:cNvPr id="41" name="组合 40"/>
          <p:cNvGrpSpPr/>
          <p:nvPr/>
        </p:nvGrpSpPr>
        <p:grpSpPr>
          <a:xfrm>
            <a:off x="1881742" y="2778049"/>
            <a:ext cx="1814531" cy="813453"/>
            <a:chOff x="1993900" y="1247395"/>
            <a:chExt cx="1815476" cy="813453"/>
          </a:xfrm>
        </p:grpSpPr>
        <p:cxnSp>
          <p:nvCxnSpPr>
            <p:cNvPr id="42" name="直接连接符 41"/>
            <p:cNvCxnSpPr/>
            <p:nvPr/>
          </p:nvCxnSpPr>
          <p:spPr bwMode="auto">
            <a:xfrm>
              <a:off x="1993900" y="1247395"/>
              <a:ext cx="1815476" cy="0"/>
            </a:xfrm>
            <a:prstGeom prst="line">
              <a:avLst/>
            </a:prstGeom>
            <a:solidFill>
              <a:schemeClr val="accent1"/>
            </a:solidFill>
            <a:ln w="9525" cap="flat" cmpd="sng" algn="ctr">
              <a:solidFill>
                <a:schemeClr val="tx1">
                  <a:lumMod val="50000"/>
                  <a:lumOff val="5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3" name="直接连接符 42"/>
            <p:cNvCxnSpPr/>
            <p:nvPr/>
          </p:nvCxnSpPr>
          <p:spPr bwMode="auto">
            <a:xfrm flipH="1">
              <a:off x="2901638" y="1252158"/>
              <a:ext cx="1" cy="808690"/>
            </a:xfrm>
            <a:prstGeom prst="line">
              <a:avLst/>
            </a:prstGeom>
            <a:solidFill>
              <a:schemeClr val="accent1"/>
            </a:solidFill>
            <a:ln w="9525" cap="flat" cmpd="sng" algn="ctr">
              <a:solidFill>
                <a:schemeClr val="tx1">
                  <a:lumMod val="50000"/>
                  <a:lumOff val="50000"/>
                </a:schemeClr>
              </a:solidFill>
              <a:prstDash val="dash"/>
              <a:round/>
              <a:headEnd type="none"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44" name="TextBox 43"/>
          <p:cNvSpPr txBox="1"/>
          <p:nvPr/>
        </p:nvSpPr>
        <p:spPr>
          <a:xfrm>
            <a:off x="3666639" y="5057770"/>
            <a:ext cx="1209958" cy="400110"/>
          </a:xfrm>
          <a:prstGeom prst="rect">
            <a:avLst/>
          </a:prstGeom>
          <a:noFill/>
          <a:ln>
            <a:noFill/>
          </a:ln>
        </p:spPr>
        <p:txBody>
          <a:bodyPr wrap="none" rtlCol="0">
            <a:spAutoFit/>
          </a:bodyPr>
          <a:lstStyle/>
          <a:p>
            <a:r>
              <a:rPr lang="zh-CN" altLang="en-US" sz="2000" dirty="0">
                <a:solidFill>
                  <a:schemeClr val="tx1">
                    <a:lumMod val="50000"/>
                    <a:lumOff val="50000"/>
                  </a:schemeClr>
                </a:solidFill>
                <a:latin typeface="+mj-ea"/>
                <a:ea typeface="+mj-ea"/>
              </a:rPr>
              <a:t>您的标题</a:t>
            </a:r>
          </a:p>
        </p:txBody>
      </p:sp>
      <p:sp>
        <p:nvSpPr>
          <p:cNvPr id="45" name="TextBox 44"/>
          <p:cNvSpPr txBox="1"/>
          <p:nvPr/>
        </p:nvSpPr>
        <p:spPr>
          <a:xfrm>
            <a:off x="3176648" y="5387736"/>
            <a:ext cx="2038875" cy="584775"/>
          </a:xfrm>
          <a:prstGeom prst="rect">
            <a:avLst/>
          </a:prstGeom>
          <a:noFill/>
          <a:ln>
            <a:noFill/>
          </a:ln>
        </p:spPr>
        <p:txBody>
          <a:bodyPr wrap="square" rtlCol="0">
            <a:spAutoFit/>
          </a:bodyPr>
          <a:lstStyle/>
          <a:p>
            <a:pPr algn="r"/>
            <a:r>
              <a:rPr lang="zh-CN" altLang="en-US" sz="1600" dirty="0">
                <a:solidFill>
                  <a:schemeClr val="tx1">
                    <a:lumMod val="50000"/>
                    <a:lumOff val="50000"/>
                  </a:schemeClr>
                </a:solidFill>
                <a:latin typeface="+mn-ea"/>
              </a:rPr>
              <a:t>输入您的文字内容</a:t>
            </a:r>
            <a:endParaRPr lang="en-US" altLang="zh-CN" sz="1600" dirty="0">
              <a:solidFill>
                <a:schemeClr val="tx1">
                  <a:lumMod val="50000"/>
                  <a:lumOff val="50000"/>
                </a:schemeClr>
              </a:solidFill>
              <a:latin typeface="+mn-ea"/>
            </a:endParaRPr>
          </a:p>
          <a:p>
            <a:pPr algn="r"/>
            <a:r>
              <a:rPr lang="zh-CN" altLang="en-US" sz="1600" dirty="0">
                <a:solidFill>
                  <a:schemeClr val="tx1">
                    <a:lumMod val="50000"/>
                    <a:lumOff val="50000"/>
                  </a:schemeClr>
                </a:solidFill>
                <a:latin typeface="+mn-ea"/>
              </a:rPr>
              <a:t>输入您的文字内容</a:t>
            </a:r>
          </a:p>
        </p:txBody>
      </p:sp>
      <p:grpSp>
        <p:nvGrpSpPr>
          <p:cNvPr id="46" name="组合 45"/>
          <p:cNvGrpSpPr/>
          <p:nvPr/>
        </p:nvGrpSpPr>
        <p:grpSpPr>
          <a:xfrm flipV="1">
            <a:off x="3400992" y="4273455"/>
            <a:ext cx="1814531" cy="813453"/>
            <a:chOff x="1993900" y="1247395"/>
            <a:chExt cx="1815476" cy="813453"/>
          </a:xfrm>
        </p:grpSpPr>
        <p:cxnSp>
          <p:nvCxnSpPr>
            <p:cNvPr id="47" name="直接连接符 46"/>
            <p:cNvCxnSpPr/>
            <p:nvPr/>
          </p:nvCxnSpPr>
          <p:spPr bwMode="auto">
            <a:xfrm>
              <a:off x="1993900" y="1247395"/>
              <a:ext cx="1815476" cy="0"/>
            </a:xfrm>
            <a:prstGeom prst="line">
              <a:avLst/>
            </a:prstGeom>
            <a:solidFill>
              <a:schemeClr val="accent1"/>
            </a:solidFill>
            <a:ln w="9525" cap="flat" cmpd="sng" algn="ctr">
              <a:solidFill>
                <a:schemeClr val="tx1">
                  <a:lumMod val="50000"/>
                  <a:lumOff val="5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 name="直接连接符 47"/>
            <p:cNvCxnSpPr/>
            <p:nvPr/>
          </p:nvCxnSpPr>
          <p:spPr bwMode="auto">
            <a:xfrm flipH="1">
              <a:off x="2901638" y="1252158"/>
              <a:ext cx="1" cy="808690"/>
            </a:xfrm>
            <a:prstGeom prst="line">
              <a:avLst/>
            </a:prstGeom>
            <a:solidFill>
              <a:schemeClr val="accent1"/>
            </a:solidFill>
            <a:ln w="9525" cap="flat" cmpd="sng" algn="ctr">
              <a:solidFill>
                <a:schemeClr val="tx1">
                  <a:lumMod val="50000"/>
                  <a:lumOff val="50000"/>
                </a:schemeClr>
              </a:solidFill>
              <a:prstDash val="dash"/>
              <a:round/>
              <a:headEnd type="none"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49" name="TextBox 48"/>
          <p:cNvSpPr txBox="1"/>
          <p:nvPr/>
        </p:nvSpPr>
        <p:spPr>
          <a:xfrm>
            <a:off x="5126545" y="1863308"/>
            <a:ext cx="1209958" cy="400110"/>
          </a:xfrm>
          <a:prstGeom prst="rect">
            <a:avLst/>
          </a:prstGeom>
          <a:noFill/>
        </p:spPr>
        <p:txBody>
          <a:bodyPr wrap="none" rtlCol="0">
            <a:spAutoFit/>
          </a:bodyPr>
          <a:lstStyle/>
          <a:p>
            <a:r>
              <a:rPr lang="zh-CN" altLang="en-US" sz="2000" dirty="0">
                <a:solidFill>
                  <a:schemeClr val="tx1">
                    <a:lumMod val="50000"/>
                    <a:lumOff val="50000"/>
                  </a:schemeClr>
                </a:solidFill>
                <a:latin typeface="+mj-ea"/>
                <a:ea typeface="+mj-ea"/>
              </a:rPr>
              <a:t>您的标题</a:t>
            </a:r>
          </a:p>
        </p:txBody>
      </p:sp>
      <p:sp>
        <p:nvSpPr>
          <p:cNvPr id="50" name="TextBox 49"/>
          <p:cNvSpPr txBox="1"/>
          <p:nvPr/>
        </p:nvSpPr>
        <p:spPr>
          <a:xfrm>
            <a:off x="4636554" y="2193274"/>
            <a:ext cx="2038875" cy="584775"/>
          </a:xfrm>
          <a:prstGeom prst="rect">
            <a:avLst/>
          </a:prstGeom>
          <a:noFill/>
        </p:spPr>
        <p:txBody>
          <a:bodyPr wrap="square" rtlCol="0">
            <a:spAutoFit/>
          </a:bodyPr>
          <a:lstStyle/>
          <a:p>
            <a:pPr algn="r"/>
            <a:r>
              <a:rPr lang="zh-CN" altLang="en-US" sz="1600" dirty="0">
                <a:solidFill>
                  <a:schemeClr val="tx1">
                    <a:lumMod val="50000"/>
                    <a:lumOff val="50000"/>
                  </a:schemeClr>
                </a:solidFill>
                <a:latin typeface="+mn-ea"/>
              </a:rPr>
              <a:t>输入您的文字内容</a:t>
            </a:r>
            <a:endParaRPr lang="en-US" altLang="zh-CN" sz="1600" dirty="0">
              <a:solidFill>
                <a:schemeClr val="tx1">
                  <a:lumMod val="50000"/>
                  <a:lumOff val="50000"/>
                </a:schemeClr>
              </a:solidFill>
              <a:latin typeface="+mn-ea"/>
            </a:endParaRPr>
          </a:p>
          <a:p>
            <a:pPr algn="r"/>
            <a:r>
              <a:rPr lang="zh-CN" altLang="en-US" sz="1600" dirty="0">
                <a:solidFill>
                  <a:schemeClr val="tx1">
                    <a:lumMod val="50000"/>
                    <a:lumOff val="50000"/>
                  </a:schemeClr>
                </a:solidFill>
                <a:latin typeface="+mn-ea"/>
              </a:rPr>
              <a:t>输入您的文字内容</a:t>
            </a:r>
          </a:p>
        </p:txBody>
      </p:sp>
      <p:grpSp>
        <p:nvGrpSpPr>
          <p:cNvPr id="51" name="组合 50"/>
          <p:cNvGrpSpPr/>
          <p:nvPr/>
        </p:nvGrpSpPr>
        <p:grpSpPr>
          <a:xfrm>
            <a:off x="4860897" y="2778049"/>
            <a:ext cx="1814531" cy="813453"/>
            <a:chOff x="1993900" y="1247395"/>
            <a:chExt cx="1815476" cy="813453"/>
          </a:xfrm>
        </p:grpSpPr>
        <p:cxnSp>
          <p:nvCxnSpPr>
            <p:cNvPr id="52" name="直接连接符 51"/>
            <p:cNvCxnSpPr/>
            <p:nvPr/>
          </p:nvCxnSpPr>
          <p:spPr bwMode="auto">
            <a:xfrm>
              <a:off x="1993900" y="1247395"/>
              <a:ext cx="1815476" cy="0"/>
            </a:xfrm>
            <a:prstGeom prst="line">
              <a:avLst/>
            </a:prstGeom>
            <a:solidFill>
              <a:schemeClr val="accent1"/>
            </a:solidFill>
            <a:ln w="9525" cap="flat" cmpd="sng" algn="ctr">
              <a:solidFill>
                <a:schemeClr val="tx1">
                  <a:lumMod val="50000"/>
                  <a:lumOff val="5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3" name="直接连接符 52"/>
            <p:cNvCxnSpPr/>
            <p:nvPr/>
          </p:nvCxnSpPr>
          <p:spPr bwMode="auto">
            <a:xfrm flipH="1">
              <a:off x="2901638" y="1252158"/>
              <a:ext cx="1" cy="808690"/>
            </a:xfrm>
            <a:prstGeom prst="line">
              <a:avLst/>
            </a:prstGeom>
            <a:solidFill>
              <a:schemeClr val="accent1"/>
            </a:solidFill>
            <a:ln w="9525" cap="flat" cmpd="sng" algn="ctr">
              <a:solidFill>
                <a:schemeClr val="tx1">
                  <a:lumMod val="50000"/>
                  <a:lumOff val="50000"/>
                </a:schemeClr>
              </a:solidFill>
              <a:prstDash val="dash"/>
              <a:round/>
              <a:headEnd type="none"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54" name="TextBox 53"/>
          <p:cNvSpPr txBox="1"/>
          <p:nvPr/>
        </p:nvSpPr>
        <p:spPr>
          <a:xfrm>
            <a:off x="6574580" y="5057770"/>
            <a:ext cx="1209958" cy="400110"/>
          </a:xfrm>
          <a:prstGeom prst="rect">
            <a:avLst/>
          </a:prstGeom>
          <a:noFill/>
          <a:ln>
            <a:noFill/>
          </a:ln>
        </p:spPr>
        <p:txBody>
          <a:bodyPr wrap="none" rtlCol="0">
            <a:spAutoFit/>
          </a:bodyPr>
          <a:lstStyle/>
          <a:p>
            <a:r>
              <a:rPr lang="zh-CN" altLang="en-US" sz="2000" dirty="0">
                <a:solidFill>
                  <a:schemeClr val="tx1">
                    <a:lumMod val="50000"/>
                    <a:lumOff val="50000"/>
                  </a:schemeClr>
                </a:solidFill>
                <a:latin typeface="+mj-ea"/>
                <a:ea typeface="+mj-ea"/>
              </a:rPr>
              <a:t>您的标题</a:t>
            </a:r>
          </a:p>
        </p:txBody>
      </p:sp>
      <p:sp>
        <p:nvSpPr>
          <p:cNvPr id="55" name="TextBox 54"/>
          <p:cNvSpPr txBox="1"/>
          <p:nvPr/>
        </p:nvSpPr>
        <p:spPr>
          <a:xfrm>
            <a:off x="6084588" y="5387736"/>
            <a:ext cx="2038875" cy="584775"/>
          </a:xfrm>
          <a:prstGeom prst="rect">
            <a:avLst/>
          </a:prstGeom>
          <a:noFill/>
          <a:ln>
            <a:noFill/>
          </a:ln>
        </p:spPr>
        <p:txBody>
          <a:bodyPr wrap="square" rtlCol="0">
            <a:spAutoFit/>
          </a:bodyPr>
          <a:lstStyle/>
          <a:p>
            <a:pPr algn="r"/>
            <a:r>
              <a:rPr lang="zh-CN" altLang="en-US" sz="1600" dirty="0">
                <a:solidFill>
                  <a:schemeClr val="tx1">
                    <a:lumMod val="50000"/>
                    <a:lumOff val="50000"/>
                  </a:schemeClr>
                </a:solidFill>
                <a:latin typeface="+mn-ea"/>
              </a:rPr>
              <a:t>输入您的文字内容</a:t>
            </a:r>
            <a:endParaRPr lang="en-US" altLang="zh-CN" sz="1600" dirty="0">
              <a:solidFill>
                <a:schemeClr val="tx1">
                  <a:lumMod val="50000"/>
                  <a:lumOff val="50000"/>
                </a:schemeClr>
              </a:solidFill>
              <a:latin typeface="+mn-ea"/>
            </a:endParaRPr>
          </a:p>
          <a:p>
            <a:pPr algn="r"/>
            <a:r>
              <a:rPr lang="zh-CN" altLang="en-US" sz="1600" dirty="0">
                <a:solidFill>
                  <a:schemeClr val="tx1">
                    <a:lumMod val="50000"/>
                    <a:lumOff val="50000"/>
                  </a:schemeClr>
                </a:solidFill>
                <a:latin typeface="+mn-ea"/>
              </a:rPr>
              <a:t>输入您的文字内容</a:t>
            </a:r>
          </a:p>
        </p:txBody>
      </p:sp>
      <p:grpSp>
        <p:nvGrpSpPr>
          <p:cNvPr id="56" name="组合 55"/>
          <p:cNvGrpSpPr/>
          <p:nvPr/>
        </p:nvGrpSpPr>
        <p:grpSpPr>
          <a:xfrm flipV="1">
            <a:off x="6308932" y="4273455"/>
            <a:ext cx="1814531" cy="813453"/>
            <a:chOff x="1993900" y="1247395"/>
            <a:chExt cx="1815476" cy="813453"/>
          </a:xfrm>
        </p:grpSpPr>
        <p:cxnSp>
          <p:nvCxnSpPr>
            <p:cNvPr id="57" name="直接连接符 56"/>
            <p:cNvCxnSpPr/>
            <p:nvPr/>
          </p:nvCxnSpPr>
          <p:spPr bwMode="auto">
            <a:xfrm>
              <a:off x="1993900" y="1247395"/>
              <a:ext cx="1815476" cy="0"/>
            </a:xfrm>
            <a:prstGeom prst="line">
              <a:avLst/>
            </a:prstGeom>
            <a:solidFill>
              <a:schemeClr val="accent1"/>
            </a:solidFill>
            <a:ln w="9525" cap="flat" cmpd="sng" algn="ctr">
              <a:solidFill>
                <a:schemeClr val="tx1">
                  <a:lumMod val="50000"/>
                  <a:lumOff val="5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8" name="直接连接符 57"/>
            <p:cNvCxnSpPr/>
            <p:nvPr/>
          </p:nvCxnSpPr>
          <p:spPr bwMode="auto">
            <a:xfrm flipH="1">
              <a:off x="2901638" y="1252158"/>
              <a:ext cx="1" cy="808690"/>
            </a:xfrm>
            <a:prstGeom prst="line">
              <a:avLst/>
            </a:prstGeom>
            <a:solidFill>
              <a:schemeClr val="accent1"/>
            </a:solidFill>
            <a:ln w="9525" cap="flat" cmpd="sng" algn="ctr">
              <a:solidFill>
                <a:schemeClr val="tx1">
                  <a:lumMod val="50000"/>
                  <a:lumOff val="50000"/>
                </a:schemeClr>
              </a:solidFill>
              <a:prstDash val="dash"/>
              <a:round/>
              <a:headEnd type="none"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59" name="TextBox 58"/>
          <p:cNvSpPr txBox="1"/>
          <p:nvPr/>
        </p:nvSpPr>
        <p:spPr>
          <a:xfrm>
            <a:off x="8070093" y="1863308"/>
            <a:ext cx="1209958" cy="400110"/>
          </a:xfrm>
          <a:prstGeom prst="rect">
            <a:avLst/>
          </a:prstGeom>
          <a:noFill/>
        </p:spPr>
        <p:txBody>
          <a:bodyPr wrap="none" rtlCol="0">
            <a:spAutoFit/>
          </a:bodyPr>
          <a:lstStyle/>
          <a:p>
            <a:r>
              <a:rPr lang="zh-CN" altLang="en-US" sz="2000" dirty="0">
                <a:solidFill>
                  <a:schemeClr val="tx1">
                    <a:lumMod val="50000"/>
                    <a:lumOff val="50000"/>
                  </a:schemeClr>
                </a:solidFill>
                <a:latin typeface="+mj-ea"/>
                <a:ea typeface="+mj-ea"/>
              </a:rPr>
              <a:t>您的标题</a:t>
            </a:r>
          </a:p>
        </p:txBody>
      </p:sp>
      <p:sp>
        <p:nvSpPr>
          <p:cNvPr id="60" name="TextBox 59"/>
          <p:cNvSpPr txBox="1"/>
          <p:nvPr/>
        </p:nvSpPr>
        <p:spPr>
          <a:xfrm>
            <a:off x="7580101" y="2193274"/>
            <a:ext cx="2038875" cy="584775"/>
          </a:xfrm>
          <a:prstGeom prst="rect">
            <a:avLst/>
          </a:prstGeom>
          <a:noFill/>
        </p:spPr>
        <p:txBody>
          <a:bodyPr wrap="square" rtlCol="0">
            <a:spAutoFit/>
          </a:bodyPr>
          <a:lstStyle/>
          <a:p>
            <a:pPr algn="r"/>
            <a:r>
              <a:rPr lang="zh-CN" altLang="en-US" sz="1600" dirty="0">
                <a:solidFill>
                  <a:schemeClr val="tx1">
                    <a:lumMod val="50000"/>
                    <a:lumOff val="50000"/>
                  </a:schemeClr>
                </a:solidFill>
                <a:latin typeface="+mn-ea"/>
              </a:rPr>
              <a:t>输入您的文字内容</a:t>
            </a:r>
            <a:endParaRPr lang="en-US" altLang="zh-CN" sz="1600" dirty="0">
              <a:solidFill>
                <a:schemeClr val="tx1">
                  <a:lumMod val="50000"/>
                  <a:lumOff val="50000"/>
                </a:schemeClr>
              </a:solidFill>
              <a:latin typeface="+mn-ea"/>
            </a:endParaRPr>
          </a:p>
          <a:p>
            <a:pPr algn="r"/>
            <a:r>
              <a:rPr lang="zh-CN" altLang="en-US" sz="1600" dirty="0">
                <a:solidFill>
                  <a:schemeClr val="tx1">
                    <a:lumMod val="50000"/>
                    <a:lumOff val="50000"/>
                  </a:schemeClr>
                </a:solidFill>
                <a:latin typeface="+mn-ea"/>
              </a:rPr>
              <a:t>输入您的文字内容</a:t>
            </a:r>
          </a:p>
        </p:txBody>
      </p:sp>
      <p:grpSp>
        <p:nvGrpSpPr>
          <p:cNvPr id="61" name="组合 60"/>
          <p:cNvGrpSpPr/>
          <p:nvPr/>
        </p:nvGrpSpPr>
        <p:grpSpPr>
          <a:xfrm>
            <a:off x="7804445" y="2778049"/>
            <a:ext cx="1814531" cy="813453"/>
            <a:chOff x="1993900" y="1247395"/>
            <a:chExt cx="1815476" cy="813453"/>
          </a:xfrm>
        </p:grpSpPr>
        <p:cxnSp>
          <p:nvCxnSpPr>
            <p:cNvPr id="62" name="直接连接符 61"/>
            <p:cNvCxnSpPr/>
            <p:nvPr/>
          </p:nvCxnSpPr>
          <p:spPr bwMode="auto">
            <a:xfrm>
              <a:off x="1993900" y="1247395"/>
              <a:ext cx="1815476" cy="0"/>
            </a:xfrm>
            <a:prstGeom prst="line">
              <a:avLst/>
            </a:prstGeom>
            <a:solidFill>
              <a:schemeClr val="accent1"/>
            </a:solidFill>
            <a:ln w="9525" cap="flat" cmpd="sng" algn="ctr">
              <a:solidFill>
                <a:schemeClr val="tx1">
                  <a:lumMod val="50000"/>
                  <a:lumOff val="5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3" name="直接连接符 62"/>
            <p:cNvCxnSpPr/>
            <p:nvPr/>
          </p:nvCxnSpPr>
          <p:spPr bwMode="auto">
            <a:xfrm flipH="1">
              <a:off x="2901638" y="1252158"/>
              <a:ext cx="1" cy="808690"/>
            </a:xfrm>
            <a:prstGeom prst="line">
              <a:avLst/>
            </a:prstGeom>
            <a:solidFill>
              <a:schemeClr val="accent1"/>
            </a:solidFill>
            <a:ln w="9525" cap="flat" cmpd="sng" algn="ctr">
              <a:solidFill>
                <a:schemeClr val="tx1">
                  <a:lumMod val="50000"/>
                  <a:lumOff val="50000"/>
                </a:schemeClr>
              </a:solidFill>
              <a:prstDash val="dash"/>
              <a:round/>
              <a:headEnd type="none"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277956141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300"/>
                                        <p:tgtEl>
                                          <p:spTgt spid="34"/>
                                        </p:tgtEl>
                                      </p:cBhvr>
                                    </p:animEffect>
                                  </p:childTnLst>
                                </p:cTn>
                              </p:par>
                            </p:childTnLst>
                          </p:cTn>
                        </p:par>
                        <p:par>
                          <p:cTn id="8" fill="hold">
                            <p:stCondLst>
                              <p:cond delay="300"/>
                            </p:stCondLst>
                            <p:childTnLst>
                              <p:par>
                                <p:cTn id="9" presetID="22" presetClass="entr" presetSubtype="8"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left)">
                                      <p:cBhvr>
                                        <p:cTn id="11" dur="300"/>
                                        <p:tgtEl>
                                          <p:spTgt spid="27"/>
                                        </p:tgtEl>
                                      </p:cBhvr>
                                    </p:animEffect>
                                  </p:childTnLst>
                                </p:cTn>
                              </p:par>
                            </p:childTnLst>
                          </p:cTn>
                        </p:par>
                        <p:par>
                          <p:cTn id="12" fill="hold">
                            <p:stCondLst>
                              <p:cond delay="600"/>
                            </p:stCondLst>
                            <p:childTnLst>
                              <p:par>
                                <p:cTn id="13" presetID="22" presetClass="entr" presetSubtype="8"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left)">
                                      <p:cBhvr>
                                        <p:cTn id="15" dur="300"/>
                                        <p:tgtEl>
                                          <p:spTgt spid="36"/>
                                        </p:tgtEl>
                                      </p:cBhvr>
                                    </p:animEffect>
                                  </p:childTnLst>
                                </p:cTn>
                              </p:par>
                            </p:childTnLst>
                          </p:cTn>
                        </p:par>
                        <p:par>
                          <p:cTn id="16" fill="hold">
                            <p:stCondLst>
                              <p:cond delay="900"/>
                            </p:stCondLst>
                            <p:childTnLst>
                              <p:par>
                                <p:cTn id="17" presetID="22" presetClass="entr" presetSubtype="8"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left)">
                                      <p:cBhvr>
                                        <p:cTn id="19" dur="300"/>
                                        <p:tgtEl>
                                          <p:spTgt spid="29"/>
                                        </p:tgtEl>
                                      </p:cBhvr>
                                    </p:animEffect>
                                  </p:childTnLst>
                                </p:cTn>
                              </p:par>
                            </p:childTnLst>
                          </p:cTn>
                        </p:par>
                        <p:par>
                          <p:cTn id="20" fill="hold">
                            <p:stCondLst>
                              <p:cond delay="1200"/>
                            </p:stCondLst>
                            <p:childTnLst>
                              <p:par>
                                <p:cTn id="21" presetID="22" presetClass="entr" presetSubtype="8"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wipe(left)">
                                      <p:cBhvr>
                                        <p:cTn id="23" dur="300"/>
                                        <p:tgtEl>
                                          <p:spTgt spid="38"/>
                                        </p:tgtEl>
                                      </p:cBhvr>
                                    </p:animEffect>
                                  </p:childTnLst>
                                </p:cTn>
                              </p:par>
                            </p:childTnLst>
                          </p:cTn>
                        </p:par>
                        <p:par>
                          <p:cTn id="24" fill="hold">
                            <p:stCondLst>
                              <p:cond delay="1500"/>
                            </p:stCondLst>
                            <p:childTnLst>
                              <p:par>
                                <p:cTn id="25" presetID="47" presetClass="entr" presetSubtype="0"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500"/>
                                        <p:tgtEl>
                                          <p:spTgt spid="30"/>
                                        </p:tgtEl>
                                      </p:cBhvr>
                                    </p:animEffect>
                                    <p:anim calcmode="lin" valueType="num">
                                      <p:cBhvr>
                                        <p:cTn id="28" dur="500" fill="hold"/>
                                        <p:tgtEl>
                                          <p:spTgt spid="30"/>
                                        </p:tgtEl>
                                        <p:attrNameLst>
                                          <p:attrName>ppt_x</p:attrName>
                                        </p:attrNameLst>
                                      </p:cBhvr>
                                      <p:tavLst>
                                        <p:tav tm="0">
                                          <p:val>
                                            <p:strVal val="#ppt_x"/>
                                          </p:val>
                                        </p:tav>
                                        <p:tav tm="100000">
                                          <p:val>
                                            <p:strVal val="#ppt_x"/>
                                          </p:val>
                                        </p:tav>
                                      </p:tavLst>
                                    </p:anim>
                                    <p:anim calcmode="lin" valueType="num">
                                      <p:cBhvr>
                                        <p:cTn id="29" dur="500" fill="hold"/>
                                        <p:tgtEl>
                                          <p:spTgt spid="30"/>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41"/>
                                        </p:tgtEl>
                                        <p:attrNameLst>
                                          <p:attrName>style.visibility</p:attrName>
                                        </p:attrNameLst>
                                      </p:cBhvr>
                                      <p:to>
                                        <p:strVal val="visible"/>
                                      </p:to>
                                    </p:set>
                                    <p:animEffect transition="in" filter="fade">
                                      <p:cBhvr>
                                        <p:cTn id="32" dur="500"/>
                                        <p:tgtEl>
                                          <p:spTgt spid="41"/>
                                        </p:tgtEl>
                                      </p:cBhvr>
                                    </p:animEffect>
                                    <p:anim calcmode="lin" valueType="num">
                                      <p:cBhvr>
                                        <p:cTn id="33" dur="500" fill="hold"/>
                                        <p:tgtEl>
                                          <p:spTgt spid="41"/>
                                        </p:tgtEl>
                                        <p:attrNameLst>
                                          <p:attrName>ppt_x</p:attrName>
                                        </p:attrNameLst>
                                      </p:cBhvr>
                                      <p:tavLst>
                                        <p:tav tm="0">
                                          <p:val>
                                            <p:strVal val="#ppt_x"/>
                                          </p:val>
                                        </p:tav>
                                        <p:tav tm="100000">
                                          <p:val>
                                            <p:strVal val="#ppt_x"/>
                                          </p:val>
                                        </p:tav>
                                      </p:tavLst>
                                    </p:anim>
                                    <p:anim calcmode="lin" valueType="num">
                                      <p:cBhvr>
                                        <p:cTn id="34" dur="500" fill="hold"/>
                                        <p:tgtEl>
                                          <p:spTgt spid="41"/>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fade">
                                      <p:cBhvr>
                                        <p:cTn id="37" dur="500"/>
                                        <p:tgtEl>
                                          <p:spTgt spid="40"/>
                                        </p:tgtEl>
                                      </p:cBhvr>
                                    </p:animEffect>
                                    <p:anim calcmode="lin" valueType="num">
                                      <p:cBhvr>
                                        <p:cTn id="38" dur="500" fill="hold"/>
                                        <p:tgtEl>
                                          <p:spTgt spid="40"/>
                                        </p:tgtEl>
                                        <p:attrNameLst>
                                          <p:attrName>ppt_x</p:attrName>
                                        </p:attrNameLst>
                                      </p:cBhvr>
                                      <p:tavLst>
                                        <p:tav tm="0">
                                          <p:val>
                                            <p:strVal val="#ppt_x"/>
                                          </p:val>
                                        </p:tav>
                                        <p:tav tm="100000">
                                          <p:val>
                                            <p:strVal val="#ppt_x"/>
                                          </p:val>
                                        </p:tav>
                                      </p:tavLst>
                                    </p:anim>
                                    <p:anim calcmode="lin" valueType="num">
                                      <p:cBhvr>
                                        <p:cTn id="39" dur="500" fill="hold"/>
                                        <p:tgtEl>
                                          <p:spTgt spid="40"/>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fade">
                                      <p:cBhvr>
                                        <p:cTn id="42" dur="500"/>
                                        <p:tgtEl>
                                          <p:spTgt spid="39"/>
                                        </p:tgtEl>
                                      </p:cBhvr>
                                    </p:animEffect>
                                    <p:anim calcmode="lin" valueType="num">
                                      <p:cBhvr>
                                        <p:cTn id="43" dur="500" fill="hold"/>
                                        <p:tgtEl>
                                          <p:spTgt spid="39"/>
                                        </p:tgtEl>
                                        <p:attrNameLst>
                                          <p:attrName>ppt_x</p:attrName>
                                        </p:attrNameLst>
                                      </p:cBhvr>
                                      <p:tavLst>
                                        <p:tav tm="0">
                                          <p:val>
                                            <p:strVal val="#ppt_x"/>
                                          </p:val>
                                        </p:tav>
                                        <p:tav tm="100000">
                                          <p:val>
                                            <p:strVal val="#ppt_x"/>
                                          </p:val>
                                        </p:tav>
                                      </p:tavLst>
                                    </p:anim>
                                    <p:anim calcmode="lin" valueType="num">
                                      <p:cBhvr>
                                        <p:cTn id="44" dur="500" fill="hold"/>
                                        <p:tgtEl>
                                          <p:spTgt spid="39"/>
                                        </p:tgtEl>
                                        <p:attrNameLst>
                                          <p:attrName>ppt_y</p:attrName>
                                        </p:attrNameLst>
                                      </p:cBhvr>
                                      <p:tavLst>
                                        <p:tav tm="0">
                                          <p:val>
                                            <p:strVal val="#ppt_y-.1"/>
                                          </p:val>
                                        </p:tav>
                                        <p:tav tm="100000">
                                          <p:val>
                                            <p:strVal val="#ppt_y"/>
                                          </p:val>
                                        </p:tav>
                                      </p:tavLst>
                                    </p:anim>
                                  </p:childTnLst>
                                </p:cTn>
                              </p:par>
                            </p:childTnLst>
                          </p:cTn>
                        </p:par>
                        <p:par>
                          <p:cTn id="45" fill="hold">
                            <p:stCondLst>
                              <p:cond delay="2000"/>
                            </p:stCondLst>
                            <p:childTnLst>
                              <p:par>
                                <p:cTn id="46" presetID="42" presetClass="entr" presetSubtype="0" fill="hold" grpId="0" nodeType="after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500"/>
                                        <p:tgtEl>
                                          <p:spTgt spid="23"/>
                                        </p:tgtEl>
                                      </p:cBhvr>
                                    </p:animEffect>
                                    <p:anim calcmode="lin" valueType="num">
                                      <p:cBhvr>
                                        <p:cTn id="49" dur="500" fill="hold"/>
                                        <p:tgtEl>
                                          <p:spTgt spid="23"/>
                                        </p:tgtEl>
                                        <p:attrNameLst>
                                          <p:attrName>ppt_x</p:attrName>
                                        </p:attrNameLst>
                                      </p:cBhvr>
                                      <p:tavLst>
                                        <p:tav tm="0">
                                          <p:val>
                                            <p:strVal val="#ppt_x"/>
                                          </p:val>
                                        </p:tav>
                                        <p:tav tm="100000">
                                          <p:val>
                                            <p:strVal val="#ppt_x"/>
                                          </p:val>
                                        </p:tav>
                                      </p:tavLst>
                                    </p:anim>
                                    <p:anim calcmode="lin" valueType="num">
                                      <p:cBhvr>
                                        <p:cTn id="50" dur="500" fill="hold"/>
                                        <p:tgtEl>
                                          <p:spTgt spid="23"/>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44"/>
                                        </p:tgtEl>
                                        <p:attrNameLst>
                                          <p:attrName>style.visibility</p:attrName>
                                        </p:attrNameLst>
                                      </p:cBhvr>
                                      <p:to>
                                        <p:strVal val="visible"/>
                                      </p:to>
                                    </p:set>
                                    <p:animEffect transition="in" filter="fade">
                                      <p:cBhvr>
                                        <p:cTn id="53" dur="500"/>
                                        <p:tgtEl>
                                          <p:spTgt spid="44"/>
                                        </p:tgtEl>
                                      </p:cBhvr>
                                    </p:animEffect>
                                    <p:anim calcmode="lin" valueType="num">
                                      <p:cBhvr>
                                        <p:cTn id="54" dur="500" fill="hold"/>
                                        <p:tgtEl>
                                          <p:spTgt spid="44"/>
                                        </p:tgtEl>
                                        <p:attrNameLst>
                                          <p:attrName>ppt_x</p:attrName>
                                        </p:attrNameLst>
                                      </p:cBhvr>
                                      <p:tavLst>
                                        <p:tav tm="0">
                                          <p:val>
                                            <p:strVal val="#ppt_x"/>
                                          </p:val>
                                        </p:tav>
                                        <p:tav tm="100000">
                                          <p:val>
                                            <p:strVal val="#ppt_x"/>
                                          </p:val>
                                        </p:tav>
                                      </p:tavLst>
                                    </p:anim>
                                    <p:anim calcmode="lin" valueType="num">
                                      <p:cBhvr>
                                        <p:cTn id="55" dur="500" fill="hold"/>
                                        <p:tgtEl>
                                          <p:spTgt spid="44"/>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45"/>
                                        </p:tgtEl>
                                        <p:attrNameLst>
                                          <p:attrName>style.visibility</p:attrName>
                                        </p:attrNameLst>
                                      </p:cBhvr>
                                      <p:to>
                                        <p:strVal val="visible"/>
                                      </p:to>
                                    </p:set>
                                    <p:animEffect transition="in" filter="fade">
                                      <p:cBhvr>
                                        <p:cTn id="58" dur="500"/>
                                        <p:tgtEl>
                                          <p:spTgt spid="45"/>
                                        </p:tgtEl>
                                      </p:cBhvr>
                                    </p:animEffect>
                                    <p:anim calcmode="lin" valueType="num">
                                      <p:cBhvr>
                                        <p:cTn id="59" dur="500" fill="hold"/>
                                        <p:tgtEl>
                                          <p:spTgt spid="45"/>
                                        </p:tgtEl>
                                        <p:attrNameLst>
                                          <p:attrName>ppt_x</p:attrName>
                                        </p:attrNameLst>
                                      </p:cBhvr>
                                      <p:tavLst>
                                        <p:tav tm="0">
                                          <p:val>
                                            <p:strVal val="#ppt_x"/>
                                          </p:val>
                                        </p:tav>
                                        <p:tav tm="100000">
                                          <p:val>
                                            <p:strVal val="#ppt_x"/>
                                          </p:val>
                                        </p:tav>
                                      </p:tavLst>
                                    </p:anim>
                                    <p:anim calcmode="lin" valueType="num">
                                      <p:cBhvr>
                                        <p:cTn id="60" dur="500" fill="hold"/>
                                        <p:tgtEl>
                                          <p:spTgt spid="45"/>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0"/>
                                  </p:stCondLst>
                                  <p:childTnLst>
                                    <p:set>
                                      <p:cBhvr>
                                        <p:cTn id="62" dur="1" fill="hold">
                                          <p:stCondLst>
                                            <p:cond delay="0"/>
                                          </p:stCondLst>
                                        </p:cTn>
                                        <p:tgtEl>
                                          <p:spTgt spid="46"/>
                                        </p:tgtEl>
                                        <p:attrNameLst>
                                          <p:attrName>style.visibility</p:attrName>
                                        </p:attrNameLst>
                                      </p:cBhvr>
                                      <p:to>
                                        <p:strVal val="visible"/>
                                      </p:to>
                                    </p:set>
                                    <p:animEffect transition="in" filter="fade">
                                      <p:cBhvr>
                                        <p:cTn id="63" dur="500"/>
                                        <p:tgtEl>
                                          <p:spTgt spid="46"/>
                                        </p:tgtEl>
                                      </p:cBhvr>
                                    </p:animEffect>
                                    <p:anim calcmode="lin" valueType="num">
                                      <p:cBhvr>
                                        <p:cTn id="64" dur="500" fill="hold"/>
                                        <p:tgtEl>
                                          <p:spTgt spid="46"/>
                                        </p:tgtEl>
                                        <p:attrNameLst>
                                          <p:attrName>ppt_x</p:attrName>
                                        </p:attrNameLst>
                                      </p:cBhvr>
                                      <p:tavLst>
                                        <p:tav tm="0">
                                          <p:val>
                                            <p:strVal val="#ppt_x"/>
                                          </p:val>
                                        </p:tav>
                                        <p:tav tm="100000">
                                          <p:val>
                                            <p:strVal val="#ppt_x"/>
                                          </p:val>
                                        </p:tav>
                                      </p:tavLst>
                                    </p:anim>
                                    <p:anim calcmode="lin" valueType="num">
                                      <p:cBhvr>
                                        <p:cTn id="65" dur="500" fill="hold"/>
                                        <p:tgtEl>
                                          <p:spTgt spid="46"/>
                                        </p:tgtEl>
                                        <p:attrNameLst>
                                          <p:attrName>ppt_y</p:attrName>
                                        </p:attrNameLst>
                                      </p:cBhvr>
                                      <p:tavLst>
                                        <p:tav tm="0">
                                          <p:val>
                                            <p:strVal val="#ppt_y+.1"/>
                                          </p:val>
                                        </p:tav>
                                        <p:tav tm="100000">
                                          <p:val>
                                            <p:strVal val="#ppt_y"/>
                                          </p:val>
                                        </p:tav>
                                      </p:tavLst>
                                    </p:anim>
                                  </p:childTnLst>
                                </p:cTn>
                              </p:par>
                            </p:childTnLst>
                          </p:cTn>
                        </p:par>
                        <p:par>
                          <p:cTn id="66" fill="hold">
                            <p:stCondLst>
                              <p:cond delay="2500"/>
                            </p:stCondLst>
                            <p:childTnLst>
                              <p:par>
                                <p:cTn id="67" presetID="47" presetClass="entr" presetSubtype="0" fill="hold" grpId="0" nodeType="afterEffect">
                                  <p:stCondLst>
                                    <p:cond delay="0"/>
                                  </p:stCondLst>
                                  <p:childTnLst>
                                    <p:set>
                                      <p:cBhvr>
                                        <p:cTn id="68" dur="1" fill="hold">
                                          <p:stCondLst>
                                            <p:cond delay="0"/>
                                          </p:stCondLst>
                                        </p:cTn>
                                        <p:tgtEl>
                                          <p:spTgt spid="35"/>
                                        </p:tgtEl>
                                        <p:attrNameLst>
                                          <p:attrName>style.visibility</p:attrName>
                                        </p:attrNameLst>
                                      </p:cBhvr>
                                      <p:to>
                                        <p:strVal val="visible"/>
                                      </p:to>
                                    </p:set>
                                    <p:animEffect transition="in" filter="fade">
                                      <p:cBhvr>
                                        <p:cTn id="69" dur="500"/>
                                        <p:tgtEl>
                                          <p:spTgt spid="35"/>
                                        </p:tgtEl>
                                      </p:cBhvr>
                                    </p:animEffect>
                                    <p:anim calcmode="lin" valueType="num">
                                      <p:cBhvr>
                                        <p:cTn id="70" dur="500" fill="hold"/>
                                        <p:tgtEl>
                                          <p:spTgt spid="35"/>
                                        </p:tgtEl>
                                        <p:attrNameLst>
                                          <p:attrName>ppt_x</p:attrName>
                                        </p:attrNameLst>
                                      </p:cBhvr>
                                      <p:tavLst>
                                        <p:tav tm="0">
                                          <p:val>
                                            <p:strVal val="#ppt_x"/>
                                          </p:val>
                                        </p:tav>
                                        <p:tav tm="100000">
                                          <p:val>
                                            <p:strVal val="#ppt_x"/>
                                          </p:val>
                                        </p:tav>
                                      </p:tavLst>
                                    </p:anim>
                                    <p:anim calcmode="lin" valueType="num">
                                      <p:cBhvr>
                                        <p:cTn id="71" dur="500" fill="hold"/>
                                        <p:tgtEl>
                                          <p:spTgt spid="35"/>
                                        </p:tgtEl>
                                        <p:attrNameLst>
                                          <p:attrName>ppt_y</p:attrName>
                                        </p:attrNameLst>
                                      </p:cBhvr>
                                      <p:tavLst>
                                        <p:tav tm="0">
                                          <p:val>
                                            <p:strVal val="#ppt_y-.1"/>
                                          </p:val>
                                        </p:tav>
                                        <p:tav tm="100000">
                                          <p:val>
                                            <p:strVal val="#ppt_y"/>
                                          </p:val>
                                        </p:tav>
                                      </p:tavLst>
                                    </p:anim>
                                  </p:childTnLst>
                                </p:cTn>
                              </p:par>
                              <p:par>
                                <p:cTn id="72" presetID="47" presetClass="entr" presetSubtype="0" fill="hold" nodeType="withEffect">
                                  <p:stCondLst>
                                    <p:cond delay="0"/>
                                  </p:stCondLst>
                                  <p:childTnLst>
                                    <p:set>
                                      <p:cBhvr>
                                        <p:cTn id="73" dur="1" fill="hold">
                                          <p:stCondLst>
                                            <p:cond delay="0"/>
                                          </p:stCondLst>
                                        </p:cTn>
                                        <p:tgtEl>
                                          <p:spTgt spid="51"/>
                                        </p:tgtEl>
                                        <p:attrNameLst>
                                          <p:attrName>style.visibility</p:attrName>
                                        </p:attrNameLst>
                                      </p:cBhvr>
                                      <p:to>
                                        <p:strVal val="visible"/>
                                      </p:to>
                                    </p:set>
                                    <p:animEffect transition="in" filter="fade">
                                      <p:cBhvr>
                                        <p:cTn id="74" dur="500"/>
                                        <p:tgtEl>
                                          <p:spTgt spid="51"/>
                                        </p:tgtEl>
                                      </p:cBhvr>
                                    </p:animEffect>
                                    <p:anim calcmode="lin" valueType="num">
                                      <p:cBhvr>
                                        <p:cTn id="75" dur="500" fill="hold"/>
                                        <p:tgtEl>
                                          <p:spTgt spid="51"/>
                                        </p:tgtEl>
                                        <p:attrNameLst>
                                          <p:attrName>ppt_x</p:attrName>
                                        </p:attrNameLst>
                                      </p:cBhvr>
                                      <p:tavLst>
                                        <p:tav tm="0">
                                          <p:val>
                                            <p:strVal val="#ppt_x"/>
                                          </p:val>
                                        </p:tav>
                                        <p:tav tm="100000">
                                          <p:val>
                                            <p:strVal val="#ppt_x"/>
                                          </p:val>
                                        </p:tav>
                                      </p:tavLst>
                                    </p:anim>
                                    <p:anim calcmode="lin" valueType="num">
                                      <p:cBhvr>
                                        <p:cTn id="76" dur="500" fill="hold"/>
                                        <p:tgtEl>
                                          <p:spTgt spid="51"/>
                                        </p:tgtEl>
                                        <p:attrNameLst>
                                          <p:attrName>ppt_y</p:attrName>
                                        </p:attrNameLst>
                                      </p:cBhvr>
                                      <p:tavLst>
                                        <p:tav tm="0">
                                          <p:val>
                                            <p:strVal val="#ppt_y-.1"/>
                                          </p:val>
                                        </p:tav>
                                        <p:tav tm="100000">
                                          <p:val>
                                            <p:strVal val="#ppt_y"/>
                                          </p:val>
                                        </p:tav>
                                      </p:tavLst>
                                    </p:anim>
                                  </p:childTnLst>
                                </p:cTn>
                              </p:par>
                              <p:par>
                                <p:cTn id="77" presetID="47" presetClass="entr" presetSubtype="0" fill="hold" grpId="0" nodeType="withEffect">
                                  <p:stCondLst>
                                    <p:cond delay="0"/>
                                  </p:stCondLst>
                                  <p:childTnLst>
                                    <p:set>
                                      <p:cBhvr>
                                        <p:cTn id="78" dur="1" fill="hold">
                                          <p:stCondLst>
                                            <p:cond delay="0"/>
                                          </p:stCondLst>
                                        </p:cTn>
                                        <p:tgtEl>
                                          <p:spTgt spid="50"/>
                                        </p:tgtEl>
                                        <p:attrNameLst>
                                          <p:attrName>style.visibility</p:attrName>
                                        </p:attrNameLst>
                                      </p:cBhvr>
                                      <p:to>
                                        <p:strVal val="visible"/>
                                      </p:to>
                                    </p:set>
                                    <p:animEffect transition="in" filter="fade">
                                      <p:cBhvr>
                                        <p:cTn id="79" dur="500"/>
                                        <p:tgtEl>
                                          <p:spTgt spid="50"/>
                                        </p:tgtEl>
                                      </p:cBhvr>
                                    </p:animEffect>
                                    <p:anim calcmode="lin" valueType="num">
                                      <p:cBhvr>
                                        <p:cTn id="80" dur="500" fill="hold"/>
                                        <p:tgtEl>
                                          <p:spTgt spid="50"/>
                                        </p:tgtEl>
                                        <p:attrNameLst>
                                          <p:attrName>ppt_x</p:attrName>
                                        </p:attrNameLst>
                                      </p:cBhvr>
                                      <p:tavLst>
                                        <p:tav tm="0">
                                          <p:val>
                                            <p:strVal val="#ppt_x"/>
                                          </p:val>
                                        </p:tav>
                                        <p:tav tm="100000">
                                          <p:val>
                                            <p:strVal val="#ppt_x"/>
                                          </p:val>
                                        </p:tav>
                                      </p:tavLst>
                                    </p:anim>
                                    <p:anim calcmode="lin" valueType="num">
                                      <p:cBhvr>
                                        <p:cTn id="81" dur="500" fill="hold"/>
                                        <p:tgtEl>
                                          <p:spTgt spid="50"/>
                                        </p:tgtEl>
                                        <p:attrNameLst>
                                          <p:attrName>ppt_y</p:attrName>
                                        </p:attrNameLst>
                                      </p:cBhvr>
                                      <p:tavLst>
                                        <p:tav tm="0">
                                          <p:val>
                                            <p:strVal val="#ppt_y-.1"/>
                                          </p:val>
                                        </p:tav>
                                        <p:tav tm="100000">
                                          <p:val>
                                            <p:strVal val="#ppt_y"/>
                                          </p:val>
                                        </p:tav>
                                      </p:tavLst>
                                    </p:anim>
                                  </p:childTnLst>
                                </p:cTn>
                              </p:par>
                              <p:par>
                                <p:cTn id="82" presetID="47" presetClass="entr" presetSubtype="0" fill="hold" grpId="0" nodeType="withEffect">
                                  <p:stCondLst>
                                    <p:cond delay="0"/>
                                  </p:stCondLst>
                                  <p:childTnLst>
                                    <p:set>
                                      <p:cBhvr>
                                        <p:cTn id="83" dur="1" fill="hold">
                                          <p:stCondLst>
                                            <p:cond delay="0"/>
                                          </p:stCondLst>
                                        </p:cTn>
                                        <p:tgtEl>
                                          <p:spTgt spid="49"/>
                                        </p:tgtEl>
                                        <p:attrNameLst>
                                          <p:attrName>style.visibility</p:attrName>
                                        </p:attrNameLst>
                                      </p:cBhvr>
                                      <p:to>
                                        <p:strVal val="visible"/>
                                      </p:to>
                                    </p:set>
                                    <p:animEffect transition="in" filter="fade">
                                      <p:cBhvr>
                                        <p:cTn id="84" dur="500"/>
                                        <p:tgtEl>
                                          <p:spTgt spid="49"/>
                                        </p:tgtEl>
                                      </p:cBhvr>
                                    </p:animEffect>
                                    <p:anim calcmode="lin" valueType="num">
                                      <p:cBhvr>
                                        <p:cTn id="85" dur="500" fill="hold"/>
                                        <p:tgtEl>
                                          <p:spTgt spid="49"/>
                                        </p:tgtEl>
                                        <p:attrNameLst>
                                          <p:attrName>ppt_x</p:attrName>
                                        </p:attrNameLst>
                                      </p:cBhvr>
                                      <p:tavLst>
                                        <p:tav tm="0">
                                          <p:val>
                                            <p:strVal val="#ppt_x"/>
                                          </p:val>
                                        </p:tav>
                                        <p:tav tm="100000">
                                          <p:val>
                                            <p:strVal val="#ppt_x"/>
                                          </p:val>
                                        </p:tav>
                                      </p:tavLst>
                                    </p:anim>
                                    <p:anim calcmode="lin" valueType="num">
                                      <p:cBhvr>
                                        <p:cTn id="86" dur="500" fill="hold"/>
                                        <p:tgtEl>
                                          <p:spTgt spid="49"/>
                                        </p:tgtEl>
                                        <p:attrNameLst>
                                          <p:attrName>ppt_y</p:attrName>
                                        </p:attrNameLst>
                                      </p:cBhvr>
                                      <p:tavLst>
                                        <p:tav tm="0">
                                          <p:val>
                                            <p:strVal val="#ppt_y-.1"/>
                                          </p:val>
                                        </p:tav>
                                        <p:tav tm="100000">
                                          <p:val>
                                            <p:strVal val="#ppt_y"/>
                                          </p:val>
                                        </p:tav>
                                      </p:tavLst>
                                    </p:anim>
                                  </p:childTnLst>
                                </p:cTn>
                              </p:par>
                            </p:childTnLst>
                          </p:cTn>
                        </p:par>
                        <p:par>
                          <p:cTn id="87" fill="hold">
                            <p:stCondLst>
                              <p:cond delay="3000"/>
                            </p:stCondLst>
                            <p:childTnLst>
                              <p:par>
                                <p:cTn id="88" presetID="42" presetClass="entr" presetSubtype="0" fill="hold" grpId="0" nodeType="afterEffect">
                                  <p:stCondLst>
                                    <p:cond delay="0"/>
                                  </p:stCondLst>
                                  <p:childTnLst>
                                    <p:set>
                                      <p:cBhvr>
                                        <p:cTn id="89" dur="1" fill="hold">
                                          <p:stCondLst>
                                            <p:cond delay="0"/>
                                          </p:stCondLst>
                                        </p:cTn>
                                        <p:tgtEl>
                                          <p:spTgt spid="28"/>
                                        </p:tgtEl>
                                        <p:attrNameLst>
                                          <p:attrName>style.visibility</p:attrName>
                                        </p:attrNameLst>
                                      </p:cBhvr>
                                      <p:to>
                                        <p:strVal val="visible"/>
                                      </p:to>
                                    </p:set>
                                    <p:animEffect transition="in" filter="fade">
                                      <p:cBhvr>
                                        <p:cTn id="90" dur="500"/>
                                        <p:tgtEl>
                                          <p:spTgt spid="28"/>
                                        </p:tgtEl>
                                      </p:cBhvr>
                                    </p:animEffect>
                                    <p:anim calcmode="lin" valueType="num">
                                      <p:cBhvr>
                                        <p:cTn id="91" dur="500" fill="hold"/>
                                        <p:tgtEl>
                                          <p:spTgt spid="28"/>
                                        </p:tgtEl>
                                        <p:attrNameLst>
                                          <p:attrName>ppt_x</p:attrName>
                                        </p:attrNameLst>
                                      </p:cBhvr>
                                      <p:tavLst>
                                        <p:tav tm="0">
                                          <p:val>
                                            <p:strVal val="#ppt_x"/>
                                          </p:val>
                                        </p:tav>
                                        <p:tav tm="100000">
                                          <p:val>
                                            <p:strVal val="#ppt_x"/>
                                          </p:val>
                                        </p:tav>
                                      </p:tavLst>
                                    </p:anim>
                                    <p:anim calcmode="lin" valueType="num">
                                      <p:cBhvr>
                                        <p:cTn id="92" dur="500" fill="hold"/>
                                        <p:tgtEl>
                                          <p:spTgt spid="28"/>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54"/>
                                        </p:tgtEl>
                                        <p:attrNameLst>
                                          <p:attrName>style.visibility</p:attrName>
                                        </p:attrNameLst>
                                      </p:cBhvr>
                                      <p:to>
                                        <p:strVal val="visible"/>
                                      </p:to>
                                    </p:set>
                                    <p:animEffect transition="in" filter="fade">
                                      <p:cBhvr>
                                        <p:cTn id="95" dur="500"/>
                                        <p:tgtEl>
                                          <p:spTgt spid="54"/>
                                        </p:tgtEl>
                                      </p:cBhvr>
                                    </p:animEffect>
                                    <p:anim calcmode="lin" valueType="num">
                                      <p:cBhvr>
                                        <p:cTn id="96" dur="500" fill="hold"/>
                                        <p:tgtEl>
                                          <p:spTgt spid="54"/>
                                        </p:tgtEl>
                                        <p:attrNameLst>
                                          <p:attrName>ppt_x</p:attrName>
                                        </p:attrNameLst>
                                      </p:cBhvr>
                                      <p:tavLst>
                                        <p:tav tm="0">
                                          <p:val>
                                            <p:strVal val="#ppt_x"/>
                                          </p:val>
                                        </p:tav>
                                        <p:tav tm="100000">
                                          <p:val>
                                            <p:strVal val="#ppt_x"/>
                                          </p:val>
                                        </p:tav>
                                      </p:tavLst>
                                    </p:anim>
                                    <p:anim calcmode="lin" valueType="num">
                                      <p:cBhvr>
                                        <p:cTn id="97" dur="500" fill="hold"/>
                                        <p:tgtEl>
                                          <p:spTgt spid="54"/>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55"/>
                                        </p:tgtEl>
                                        <p:attrNameLst>
                                          <p:attrName>style.visibility</p:attrName>
                                        </p:attrNameLst>
                                      </p:cBhvr>
                                      <p:to>
                                        <p:strVal val="visible"/>
                                      </p:to>
                                    </p:set>
                                    <p:animEffect transition="in" filter="fade">
                                      <p:cBhvr>
                                        <p:cTn id="100" dur="500"/>
                                        <p:tgtEl>
                                          <p:spTgt spid="55"/>
                                        </p:tgtEl>
                                      </p:cBhvr>
                                    </p:animEffect>
                                    <p:anim calcmode="lin" valueType="num">
                                      <p:cBhvr>
                                        <p:cTn id="101" dur="500" fill="hold"/>
                                        <p:tgtEl>
                                          <p:spTgt spid="55"/>
                                        </p:tgtEl>
                                        <p:attrNameLst>
                                          <p:attrName>ppt_x</p:attrName>
                                        </p:attrNameLst>
                                      </p:cBhvr>
                                      <p:tavLst>
                                        <p:tav tm="0">
                                          <p:val>
                                            <p:strVal val="#ppt_x"/>
                                          </p:val>
                                        </p:tav>
                                        <p:tav tm="100000">
                                          <p:val>
                                            <p:strVal val="#ppt_x"/>
                                          </p:val>
                                        </p:tav>
                                      </p:tavLst>
                                    </p:anim>
                                    <p:anim calcmode="lin" valueType="num">
                                      <p:cBhvr>
                                        <p:cTn id="102" dur="500" fill="hold"/>
                                        <p:tgtEl>
                                          <p:spTgt spid="55"/>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56"/>
                                        </p:tgtEl>
                                        <p:attrNameLst>
                                          <p:attrName>style.visibility</p:attrName>
                                        </p:attrNameLst>
                                      </p:cBhvr>
                                      <p:to>
                                        <p:strVal val="visible"/>
                                      </p:to>
                                    </p:set>
                                    <p:animEffect transition="in" filter="fade">
                                      <p:cBhvr>
                                        <p:cTn id="105" dur="500"/>
                                        <p:tgtEl>
                                          <p:spTgt spid="56"/>
                                        </p:tgtEl>
                                      </p:cBhvr>
                                    </p:animEffect>
                                    <p:anim calcmode="lin" valueType="num">
                                      <p:cBhvr>
                                        <p:cTn id="106" dur="500" fill="hold"/>
                                        <p:tgtEl>
                                          <p:spTgt spid="56"/>
                                        </p:tgtEl>
                                        <p:attrNameLst>
                                          <p:attrName>ppt_x</p:attrName>
                                        </p:attrNameLst>
                                      </p:cBhvr>
                                      <p:tavLst>
                                        <p:tav tm="0">
                                          <p:val>
                                            <p:strVal val="#ppt_x"/>
                                          </p:val>
                                        </p:tav>
                                        <p:tav tm="100000">
                                          <p:val>
                                            <p:strVal val="#ppt_x"/>
                                          </p:val>
                                        </p:tav>
                                      </p:tavLst>
                                    </p:anim>
                                    <p:anim calcmode="lin" valueType="num">
                                      <p:cBhvr>
                                        <p:cTn id="107" dur="500" fill="hold"/>
                                        <p:tgtEl>
                                          <p:spTgt spid="56"/>
                                        </p:tgtEl>
                                        <p:attrNameLst>
                                          <p:attrName>ppt_y</p:attrName>
                                        </p:attrNameLst>
                                      </p:cBhvr>
                                      <p:tavLst>
                                        <p:tav tm="0">
                                          <p:val>
                                            <p:strVal val="#ppt_y+.1"/>
                                          </p:val>
                                        </p:tav>
                                        <p:tav tm="100000">
                                          <p:val>
                                            <p:strVal val="#ppt_y"/>
                                          </p:val>
                                        </p:tav>
                                      </p:tavLst>
                                    </p:anim>
                                  </p:childTnLst>
                                </p:cTn>
                              </p:par>
                            </p:childTnLst>
                          </p:cTn>
                        </p:par>
                        <p:par>
                          <p:cTn id="108" fill="hold">
                            <p:stCondLst>
                              <p:cond delay="3500"/>
                            </p:stCondLst>
                            <p:childTnLst>
                              <p:par>
                                <p:cTn id="109" presetID="47" presetClass="entr" presetSubtype="0" fill="hold" grpId="0" nodeType="afterEffect">
                                  <p:stCondLst>
                                    <p:cond delay="0"/>
                                  </p:stCondLst>
                                  <p:childTnLst>
                                    <p:set>
                                      <p:cBhvr>
                                        <p:cTn id="110" dur="1" fill="hold">
                                          <p:stCondLst>
                                            <p:cond delay="0"/>
                                          </p:stCondLst>
                                        </p:cTn>
                                        <p:tgtEl>
                                          <p:spTgt spid="60"/>
                                        </p:tgtEl>
                                        <p:attrNameLst>
                                          <p:attrName>style.visibility</p:attrName>
                                        </p:attrNameLst>
                                      </p:cBhvr>
                                      <p:to>
                                        <p:strVal val="visible"/>
                                      </p:to>
                                    </p:set>
                                    <p:animEffect transition="in" filter="fade">
                                      <p:cBhvr>
                                        <p:cTn id="111" dur="500"/>
                                        <p:tgtEl>
                                          <p:spTgt spid="60"/>
                                        </p:tgtEl>
                                      </p:cBhvr>
                                    </p:animEffect>
                                    <p:anim calcmode="lin" valueType="num">
                                      <p:cBhvr>
                                        <p:cTn id="112" dur="500" fill="hold"/>
                                        <p:tgtEl>
                                          <p:spTgt spid="60"/>
                                        </p:tgtEl>
                                        <p:attrNameLst>
                                          <p:attrName>ppt_x</p:attrName>
                                        </p:attrNameLst>
                                      </p:cBhvr>
                                      <p:tavLst>
                                        <p:tav tm="0">
                                          <p:val>
                                            <p:strVal val="#ppt_x"/>
                                          </p:val>
                                        </p:tav>
                                        <p:tav tm="100000">
                                          <p:val>
                                            <p:strVal val="#ppt_x"/>
                                          </p:val>
                                        </p:tav>
                                      </p:tavLst>
                                    </p:anim>
                                    <p:anim calcmode="lin" valueType="num">
                                      <p:cBhvr>
                                        <p:cTn id="113" dur="500" fill="hold"/>
                                        <p:tgtEl>
                                          <p:spTgt spid="60"/>
                                        </p:tgtEl>
                                        <p:attrNameLst>
                                          <p:attrName>ppt_y</p:attrName>
                                        </p:attrNameLst>
                                      </p:cBhvr>
                                      <p:tavLst>
                                        <p:tav tm="0">
                                          <p:val>
                                            <p:strVal val="#ppt_y-.1"/>
                                          </p:val>
                                        </p:tav>
                                        <p:tav tm="100000">
                                          <p:val>
                                            <p:strVal val="#ppt_y"/>
                                          </p:val>
                                        </p:tav>
                                      </p:tavLst>
                                    </p:anim>
                                  </p:childTnLst>
                                </p:cTn>
                              </p:par>
                              <p:par>
                                <p:cTn id="114" presetID="47" presetClass="entr" presetSubtype="0" fill="hold" grpId="0" nodeType="withEffect">
                                  <p:stCondLst>
                                    <p:cond delay="0"/>
                                  </p:stCondLst>
                                  <p:childTnLst>
                                    <p:set>
                                      <p:cBhvr>
                                        <p:cTn id="115" dur="1" fill="hold">
                                          <p:stCondLst>
                                            <p:cond delay="0"/>
                                          </p:stCondLst>
                                        </p:cTn>
                                        <p:tgtEl>
                                          <p:spTgt spid="59"/>
                                        </p:tgtEl>
                                        <p:attrNameLst>
                                          <p:attrName>style.visibility</p:attrName>
                                        </p:attrNameLst>
                                      </p:cBhvr>
                                      <p:to>
                                        <p:strVal val="visible"/>
                                      </p:to>
                                    </p:set>
                                    <p:animEffect transition="in" filter="fade">
                                      <p:cBhvr>
                                        <p:cTn id="116" dur="500"/>
                                        <p:tgtEl>
                                          <p:spTgt spid="59"/>
                                        </p:tgtEl>
                                      </p:cBhvr>
                                    </p:animEffect>
                                    <p:anim calcmode="lin" valueType="num">
                                      <p:cBhvr>
                                        <p:cTn id="117" dur="500" fill="hold"/>
                                        <p:tgtEl>
                                          <p:spTgt spid="59"/>
                                        </p:tgtEl>
                                        <p:attrNameLst>
                                          <p:attrName>ppt_x</p:attrName>
                                        </p:attrNameLst>
                                      </p:cBhvr>
                                      <p:tavLst>
                                        <p:tav tm="0">
                                          <p:val>
                                            <p:strVal val="#ppt_x"/>
                                          </p:val>
                                        </p:tav>
                                        <p:tav tm="100000">
                                          <p:val>
                                            <p:strVal val="#ppt_x"/>
                                          </p:val>
                                        </p:tav>
                                      </p:tavLst>
                                    </p:anim>
                                    <p:anim calcmode="lin" valueType="num">
                                      <p:cBhvr>
                                        <p:cTn id="118" dur="500" fill="hold"/>
                                        <p:tgtEl>
                                          <p:spTgt spid="59"/>
                                        </p:tgtEl>
                                        <p:attrNameLst>
                                          <p:attrName>ppt_y</p:attrName>
                                        </p:attrNameLst>
                                      </p:cBhvr>
                                      <p:tavLst>
                                        <p:tav tm="0">
                                          <p:val>
                                            <p:strVal val="#ppt_y-.1"/>
                                          </p:val>
                                        </p:tav>
                                        <p:tav tm="100000">
                                          <p:val>
                                            <p:strVal val="#ppt_y"/>
                                          </p:val>
                                        </p:tav>
                                      </p:tavLst>
                                    </p:anim>
                                  </p:childTnLst>
                                </p:cTn>
                              </p:par>
                              <p:par>
                                <p:cTn id="119" presetID="47" presetClass="entr" presetSubtype="0" fill="hold" nodeType="withEffect">
                                  <p:stCondLst>
                                    <p:cond delay="0"/>
                                  </p:stCondLst>
                                  <p:childTnLst>
                                    <p:set>
                                      <p:cBhvr>
                                        <p:cTn id="120" dur="1" fill="hold">
                                          <p:stCondLst>
                                            <p:cond delay="0"/>
                                          </p:stCondLst>
                                        </p:cTn>
                                        <p:tgtEl>
                                          <p:spTgt spid="61"/>
                                        </p:tgtEl>
                                        <p:attrNameLst>
                                          <p:attrName>style.visibility</p:attrName>
                                        </p:attrNameLst>
                                      </p:cBhvr>
                                      <p:to>
                                        <p:strVal val="visible"/>
                                      </p:to>
                                    </p:set>
                                    <p:animEffect transition="in" filter="fade">
                                      <p:cBhvr>
                                        <p:cTn id="121" dur="500"/>
                                        <p:tgtEl>
                                          <p:spTgt spid="61"/>
                                        </p:tgtEl>
                                      </p:cBhvr>
                                    </p:animEffect>
                                    <p:anim calcmode="lin" valueType="num">
                                      <p:cBhvr>
                                        <p:cTn id="122" dur="500" fill="hold"/>
                                        <p:tgtEl>
                                          <p:spTgt spid="61"/>
                                        </p:tgtEl>
                                        <p:attrNameLst>
                                          <p:attrName>ppt_x</p:attrName>
                                        </p:attrNameLst>
                                      </p:cBhvr>
                                      <p:tavLst>
                                        <p:tav tm="0">
                                          <p:val>
                                            <p:strVal val="#ppt_x"/>
                                          </p:val>
                                        </p:tav>
                                        <p:tav tm="100000">
                                          <p:val>
                                            <p:strVal val="#ppt_x"/>
                                          </p:val>
                                        </p:tav>
                                      </p:tavLst>
                                    </p:anim>
                                    <p:anim calcmode="lin" valueType="num">
                                      <p:cBhvr>
                                        <p:cTn id="123" dur="500" fill="hold"/>
                                        <p:tgtEl>
                                          <p:spTgt spid="61"/>
                                        </p:tgtEl>
                                        <p:attrNameLst>
                                          <p:attrName>ppt_y</p:attrName>
                                        </p:attrNameLst>
                                      </p:cBhvr>
                                      <p:tavLst>
                                        <p:tav tm="0">
                                          <p:val>
                                            <p:strVal val="#ppt_y-.1"/>
                                          </p:val>
                                        </p:tav>
                                        <p:tav tm="100000">
                                          <p:val>
                                            <p:strVal val="#ppt_y"/>
                                          </p:val>
                                        </p:tav>
                                      </p:tavLst>
                                    </p:anim>
                                  </p:childTnLst>
                                </p:cTn>
                              </p:par>
                              <p:par>
                                <p:cTn id="124" presetID="47" presetClass="entr" presetSubtype="0" fill="hold" grpId="0" nodeType="withEffect">
                                  <p:stCondLst>
                                    <p:cond delay="0"/>
                                  </p:stCondLst>
                                  <p:childTnLst>
                                    <p:set>
                                      <p:cBhvr>
                                        <p:cTn id="125" dur="1" fill="hold">
                                          <p:stCondLst>
                                            <p:cond delay="0"/>
                                          </p:stCondLst>
                                        </p:cTn>
                                        <p:tgtEl>
                                          <p:spTgt spid="37"/>
                                        </p:tgtEl>
                                        <p:attrNameLst>
                                          <p:attrName>style.visibility</p:attrName>
                                        </p:attrNameLst>
                                      </p:cBhvr>
                                      <p:to>
                                        <p:strVal val="visible"/>
                                      </p:to>
                                    </p:set>
                                    <p:animEffect transition="in" filter="fade">
                                      <p:cBhvr>
                                        <p:cTn id="126" dur="500"/>
                                        <p:tgtEl>
                                          <p:spTgt spid="37"/>
                                        </p:tgtEl>
                                      </p:cBhvr>
                                    </p:animEffect>
                                    <p:anim calcmode="lin" valueType="num">
                                      <p:cBhvr>
                                        <p:cTn id="127" dur="500" fill="hold"/>
                                        <p:tgtEl>
                                          <p:spTgt spid="37"/>
                                        </p:tgtEl>
                                        <p:attrNameLst>
                                          <p:attrName>ppt_x</p:attrName>
                                        </p:attrNameLst>
                                      </p:cBhvr>
                                      <p:tavLst>
                                        <p:tav tm="0">
                                          <p:val>
                                            <p:strVal val="#ppt_x"/>
                                          </p:val>
                                        </p:tav>
                                        <p:tav tm="100000">
                                          <p:val>
                                            <p:strVal val="#ppt_x"/>
                                          </p:val>
                                        </p:tav>
                                      </p:tavLst>
                                    </p:anim>
                                    <p:anim calcmode="lin" valueType="num">
                                      <p:cBhvr>
                                        <p:cTn id="128" dur="5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7" grpId="0" animBg="1"/>
      <p:bldP spid="28" grpId="0" animBg="1"/>
      <p:bldP spid="29" grpId="0" animBg="1"/>
      <p:bldP spid="30" grpId="0" animBg="1"/>
      <p:bldP spid="34" grpId="0" animBg="1"/>
      <p:bldP spid="35" grpId="0" animBg="1"/>
      <p:bldP spid="36" grpId="0" animBg="1"/>
      <p:bldP spid="37" grpId="0" animBg="1"/>
      <p:bldP spid="38" grpId="0" animBg="1"/>
      <p:bldP spid="39" grpId="0"/>
      <p:bldP spid="40" grpId="0"/>
      <p:bldP spid="44" grpId="0"/>
      <p:bldP spid="45" grpId="0"/>
      <p:bldP spid="49" grpId="0"/>
      <p:bldP spid="50" grpId="0"/>
      <p:bldP spid="54" grpId="0"/>
      <p:bldP spid="55" grpId="0"/>
      <p:bldP spid="59" grpId="0"/>
      <p:bldP spid="6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8434010" y="3202141"/>
            <a:ext cx="2990582" cy="2992140"/>
            <a:chOff x="768366" y="1765300"/>
            <a:chExt cx="2992140" cy="2992140"/>
          </a:xfrm>
        </p:grpSpPr>
        <p:sp>
          <p:nvSpPr>
            <p:cNvPr id="59" name="椭圆 58"/>
            <p:cNvSpPr/>
            <p:nvPr/>
          </p:nvSpPr>
          <p:spPr bwMode="auto">
            <a:xfrm>
              <a:off x="768366" y="1765300"/>
              <a:ext cx="2992140" cy="2992140"/>
            </a:xfrm>
            <a:prstGeom prst="ellipse">
              <a:avLst/>
            </a:prstGeom>
            <a:solidFill>
              <a:schemeClr val="accent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zh-CN" altLang="en-US">
                <a:latin typeface="Arial" pitchFamily="34" charset="0"/>
                <a:ea typeface="宋体" pitchFamily="2" charset="-122"/>
              </a:endParaRPr>
            </a:p>
          </p:txBody>
        </p:sp>
        <p:sp>
          <p:nvSpPr>
            <p:cNvPr id="60" name="椭圆 59"/>
            <p:cNvSpPr/>
            <p:nvPr/>
          </p:nvSpPr>
          <p:spPr bwMode="auto">
            <a:xfrm>
              <a:off x="919898" y="1916832"/>
              <a:ext cx="2689076" cy="2689076"/>
            </a:xfrm>
            <a:prstGeom prst="ellipse">
              <a:avLst/>
            </a:prstGeom>
            <a:blipFill>
              <a:blip r:embed="rId3"/>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zh-CN" altLang="en-US">
                <a:latin typeface="Arial" pitchFamily="34" charset="0"/>
                <a:ea typeface="宋体" pitchFamily="2" charset="-122"/>
              </a:endParaRPr>
            </a:p>
          </p:txBody>
        </p:sp>
      </p:grpSp>
      <p:grpSp>
        <p:nvGrpSpPr>
          <p:cNvPr id="61" name="组合 60"/>
          <p:cNvGrpSpPr/>
          <p:nvPr/>
        </p:nvGrpSpPr>
        <p:grpSpPr>
          <a:xfrm>
            <a:off x="4424546" y="1477301"/>
            <a:ext cx="2990582" cy="2992140"/>
            <a:chOff x="768366" y="1765300"/>
            <a:chExt cx="2992140" cy="2992140"/>
          </a:xfrm>
        </p:grpSpPr>
        <p:sp>
          <p:nvSpPr>
            <p:cNvPr id="62" name="椭圆 61"/>
            <p:cNvSpPr/>
            <p:nvPr/>
          </p:nvSpPr>
          <p:spPr bwMode="auto">
            <a:xfrm>
              <a:off x="768366" y="1765300"/>
              <a:ext cx="2992140" cy="2992140"/>
            </a:xfrm>
            <a:prstGeom prst="ellipse">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zh-CN" altLang="en-US">
                <a:latin typeface="Arial" pitchFamily="34" charset="0"/>
                <a:ea typeface="宋体" pitchFamily="2" charset="-122"/>
              </a:endParaRPr>
            </a:p>
          </p:txBody>
        </p:sp>
        <p:sp>
          <p:nvSpPr>
            <p:cNvPr id="63" name="椭圆 62"/>
            <p:cNvSpPr/>
            <p:nvPr/>
          </p:nvSpPr>
          <p:spPr bwMode="auto">
            <a:xfrm>
              <a:off x="919898" y="1916832"/>
              <a:ext cx="2689076" cy="2689076"/>
            </a:xfrm>
            <a:prstGeom prst="ellipse">
              <a:avLst/>
            </a:prstGeom>
            <a:blipFill>
              <a:blip r:embed="rId4"/>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zh-CN" altLang="en-US">
                <a:latin typeface="Arial" pitchFamily="34" charset="0"/>
                <a:ea typeface="宋体" pitchFamily="2" charset="-122"/>
              </a:endParaRPr>
            </a:p>
          </p:txBody>
        </p:sp>
      </p:grpSp>
      <p:grpSp>
        <p:nvGrpSpPr>
          <p:cNvPr id="64" name="组合 63"/>
          <p:cNvGrpSpPr/>
          <p:nvPr/>
        </p:nvGrpSpPr>
        <p:grpSpPr>
          <a:xfrm>
            <a:off x="799012" y="3677220"/>
            <a:ext cx="2990582" cy="2992140"/>
            <a:chOff x="768366" y="1765300"/>
            <a:chExt cx="2992140" cy="2992140"/>
          </a:xfrm>
        </p:grpSpPr>
        <p:sp>
          <p:nvSpPr>
            <p:cNvPr id="65" name="椭圆 64"/>
            <p:cNvSpPr/>
            <p:nvPr/>
          </p:nvSpPr>
          <p:spPr bwMode="auto">
            <a:xfrm>
              <a:off x="768366" y="1765300"/>
              <a:ext cx="2992140" cy="2992140"/>
            </a:xfrm>
            <a:prstGeom prst="ellipse">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zh-CN" altLang="en-US">
                <a:latin typeface="Arial" pitchFamily="34" charset="0"/>
                <a:ea typeface="宋体" pitchFamily="2" charset="-122"/>
              </a:endParaRPr>
            </a:p>
          </p:txBody>
        </p:sp>
        <p:sp>
          <p:nvSpPr>
            <p:cNvPr id="66" name="椭圆 65"/>
            <p:cNvSpPr/>
            <p:nvPr/>
          </p:nvSpPr>
          <p:spPr bwMode="auto">
            <a:xfrm>
              <a:off x="919898" y="1916832"/>
              <a:ext cx="2689076" cy="2689076"/>
            </a:xfrm>
            <a:prstGeom prst="ellipse">
              <a:avLst/>
            </a:prstGeom>
            <a:blipFill>
              <a:blip r:embed="rId5"/>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zh-CN" altLang="en-US">
                <a:latin typeface="Arial" pitchFamily="34" charset="0"/>
                <a:ea typeface="宋体" pitchFamily="2" charset="-122"/>
              </a:endParaRPr>
            </a:p>
          </p:txBody>
        </p:sp>
      </p:grpSp>
      <p:sp>
        <p:nvSpPr>
          <p:cNvPr id="67" name="椭圆 66"/>
          <p:cNvSpPr/>
          <p:nvPr/>
        </p:nvSpPr>
        <p:spPr bwMode="auto">
          <a:xfrm>
            <a:off x="718226" y="3638442"/>
            <a:ext cx="959491" cy="959991"/>
          </a:xfrm>
          <a:prstGeom prst="ellipse">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zh-CN" altLang="en-US">
              <a:latin typeface="Arial" pitchFamily="34" charset="0"/>
              <a:ea typeface="宋体" pitchFamily="2" charset="-122"/>
            </a:endParaRPr>
          </a:p>
        </p:txBody>
      </p:sp>
      <p:sp>
        <p:nvSpPr>
          <p:cNvPr id="68" name="椭圆 67"/>
          <p:cNvSpPr/>
          <p:nvPr/>
        </p:nvSpPr>
        <p:spPr bwMode="auto">
          <a:xfrm>
            <a:off x="4546393" y="1207403"/>
            <a:ext cx="959491" cy="959991"/>
          </a:xfrm>
          <a:prstGeom prst="ellipse">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zh-CN" altLang="en-US">
              <a:latin typeface="Arial" pitchFamily="34" charset="0"/>
              <a:ea typeface="宋体" pitchFamily="2" charset="-122"/>
            </a:endParaRPr>
          </a:p>
        </p:txBody>
      </p:sp>
      <p:sp>
        <p:nvSpPr>
          <p:cNvPr id="69" name="椭圆 68"/>
          <p:cNvSpPr/>
          <p:nvPr/>
        </p:nvSpPr>
        <p:spPr bwMode="auto">
          <a:xfrm>
            <a:off x="8430968" y="3234870"/>
            <a:ext cx="959491" cy="959991"/>
          </a:xfrm>
          <a:prstGeom prst="ellipse">
            <a:avLst/>
          </a:prstGeom>
          <a:solidFill>
            <a:schemeClr val="accent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zh-CN" altLang="en-US">
              <a:latin typeface="Arial" pitchFamily="34" charset="0"/>
              <a:ea typeface="宋体" pitchFamily="2" charset="-122"/>
            </a:endParaRPr>
          </a:p>
        </p:txBody>
      </p:sp>
      <p:sp>
        <p:nvSpPr>
          <p:cNvPr id="70" name="TextBox 69"/>
          <p:cNvSpPr txBox="1"/>
          <p:nvPr/>
        </p:nvSpPr>
        <p:spPr>
          <a:xfrm>
            <a:off x="759617" y="3771831"/>
            <a:ext cx="876706" cy="646331"/>
          </a:xfrm>
          <a:prstGeom prst="rect">
            <a:avLst/>
          </a:prstGeom>
          <a:noFill/>
        </p:spPr>
        <p:txBody>
          <a:bodyPr wrap="none" rtlCol="0">
            <a:spAutoFit/>
          </a:bodyPr>
          <a:lstStyle/>
          <a:p>
            <a:pPr algn="ctr"/>
            <a:r>
              <a:rPr lang="zh-CN" altLang="en-US" dirty="0">
                <a:solidFill>
                  <a:srgbClr val="F8F8F8"/>
                </a:solidFill>
                <a:latin typeface="+mn-ea"/>
              </a:rPr>
              <a:t>重点</a:t>
            </a:r>
            <a:endParaRPr lang="en-US" altLang="zh-CN" dirty="0">
              <a:solidFill>
                <a:srgbClr val="F8F8F8"/>
              </a:solidFill>
              <a:latin typeface="+mn-ea"/>
            </a:endParaRPr>
          </a:p>
          <a:p>
            <a:pPr algn="ctr"/>
            <a:r>
              <a:rPr lang="zh-CN" altLang="en-US" dirty="0">
                <a:solidFill>
                  <a:srgbClr val="F8F8F8"/>
                </a:solidFill>
                <a:latin typeface="+mn-ea"/>
              </a:rPr>
              <a:t>工作一</a:t>
            </a:r>
          </a:p>
        </p:txBody>
      </p:sp>
      <p:sp>
        <p:nvSpPr>
          <p:cNvPr id="71" name="TextBox 70"/>
          <p:cNvSpPr txBox="1"/>
          <p:nvPr/>
        </p:nvSpPr>
        <p:spPr>
          <a:xfrm>
            <a:off x="4585088" y="1347961"/>
            <a:ext cx="876706" cy="646331"/>
          </a:xfrm>
          <a:prstGeom prst="rect">
            <a:avLst/>
          </a:prstGeom>
          <a:noFill/>
        </p:spPr>
        <p:txBody>
          <a:bodyPr wrap="none" rtlCol="0">
            <a:spAutoFit/>
          </a:bodyPr>
          <a:lstStyle/>
          <a:p>
            <a:pPr algn="ctr"/>
            <a:r>
              <a:rPr lang="zh-CN" altLang="en-US" dirty="0">
                <a:solidFill>
                  <a:srgbClr val="F8F8F8"/>
                </a:solidFill>
                <a:latin typeface="+mn-ea"/>
              </a:rPr>
              <a:t>重点</a:t>
            </a:r>
            <a:endParaRPr lang="en-US" altLang="zh-CN" dirty="0">
              <a:solidFill>
                <a:srgbClr val="F8F8F8"/>
              </a:solidFill>
              <a:latin typeface="+mn-ea"/>
            </a:endParaRPr>
          </a:p>
          <a:p>
            <a:pPr algn="ctr"/>
            <a:r>
              <a:rPr lang="zh-CN" altLang="en-US" dirty="0">
                <a:solidFill>
                  <a:srgbClr val="F8F8F8"/>
                </a:solidFill>
                <a:latin typeface="+mn-ea"/>
              </a:rPr>
              <a:t>工作二</a:t>
            </a:r>
          </a:p>
        </p:txBody>
      </p:sp>
      <p:sp>
        <p:nvSpPr>
          <p:cNvPr id="72" name="TextBox 71"/>
          <p:cNvSpPr txBox="1"/>
          <p:nvPr/>
        </p:nvSpPr>
        <p:spPr>
          <a:xfrm>
            <a:off x="8486440" y="3407004"/>
            <a:ext cx="876706" cy="646331"/>
          </a:xfrm>
          <a:prstGeom prst="rect">
            <a:avLst/>
          </a:prstGeom>
          <a:noFill/>
        </p:spPr>
        <p:txBody>
          <a:bodyPr wrap="none" rtlCol="0">
            <a:spAutoFit/>
          </a:bodyPr>
          <a:lstStyle/>
          <a:p>
            <a:pPr algn="ctr"/>
            <a:r>
              <a:rPr lang="zh-CN" altLang="en-US" dirty="0">
                <a:solidFill>
                  <a:srgbClr val="F8F8F8"/>
                </a:solidFill>
                <a:latin typeface="+mn-ea"/>
              </a:rPr>
              <a:t>重点</a:t>
            </a:r>
            <a:endParaRPr lang="en-US" altLang="zh-CN" dirty="0">
              <a:solidFill>
                <a:srgbClr val="F8F8F8"/>
              </a:solidFill>
              <a:latin typeface="+mn-ea"/>
            </a:endParaRPr>
          </a:p>
          <a:p>
            <a:pPr algn="ctr"/>
            <a:r>
              <a:rPr lang="zh-CN" altLang="en-US" dirty="0">
                <a:solidFill>
                  <a:srgbClr val="F8F8F8"/>
                </a:solidFill>
                <a:latin typeface="+mn-ea"/>
              </a:rPr>
              <a:t>工作三</a:t>
            </a:r>
          </a:p>
        </p:txBody>
      </p:sp>
      <p:sp>
        <p:nvSpPr>
          <p:cNvPr id="73" name="TextBox 72"/>
          <p:cNvSpPr txBox="1"/>
          <p:nvPr/>
        </p:nvSpPr>
        <p:spPr>
          <a:xfrm>
            <a:off x="1052037" y="2282889"/>
            <a:ext cx="2590938" cy="830997"/>
          </a:xfrm>
          <a:prstGeom prst="rect">
            <a:avLst/>
          </a:prstGeom>
          <a:noFill/>
        </p:spPr>
        <p:txBody>
          <a:bodyPr wrap="square" rtlCol="0">
            <a:spAutoFit/>
          </a:bodyPr>
          <a:lstStyle/>
          <a:p>
            <a:r>
              <a:rPr lang="zh-CN" altLang="en-US" sz="1600" dirty="0">
                <a:solidFill>
                  <a:schemeClr val="tx1">
                    <a:lumMod val="50000"/>
                    <a:lumOff val="50000"/>
                  </a:schemeClr>
                </a:solidFill>
                <a:latin typeface="+mj-ea"/>
                <a:sym typeface="微软雅黑" pitchFamily="34" charset="-122"/>
              </a:rPr>
              <a:t>在此录入上述图表的综合描述说明，在此录入上述图表的综合描述说明。</a:t>
            </a:r>
            <a:endParaRPr lang="zh-CN" altLang="en-US" sz="1600" dirty="0">
              <a:solidFill>
                <a:schemeClr val="tx2"/>
              </a:solidFill>
              <a:latin typeface="+mn-ea"/>
            </a:endParaRPr>
          </a:p>
        </p:txBody>
      </p:sp>
      <p:sp>
        <p:nvSpPr>
          <p:cNvPr id="74" name="TextBox 73"/>
          <p:cNvSpPr txBox="1"/>
          <p:nvPr/>
        </p:nvSpPr>
        <p:spPr>
          <a:xfrm>
            <a:off x="4669652" y="4670926"/>
            <a:ext cx="2590938" cy="830997"/>
          </a:xfrm>
          <a:prstGeom prst="rect">
            <a:avLst/>
          </a:prstGeom>
          <a:noFill/>
        </p:spPr>
        <p:txBody>
          <a:bodyPr wrap="square" rtlCol="0">
            <a:spAutoFit/>
          </a:bodyPr>
          <a:lstStyle/>
          <a:p>
            <a:r>
              <a:rPr lang="zh-CN" altLang="en-US" sz="1600" dirty="0">
                <a:solidFill>
                  <a:schemeClr val="tx1">
                    <a:lumMod val="50000"/>
                    <a:lumOff val="50000"/>
                  </a:schemeClr>
                </a:solidFill>
                <a:latin typeface="+mj-ea"/>
                <a:sym typeface="微软雅黑" pitchFamily="34" charset="-122"/>
              </a:rPr>
              <a:t>在此录入上述图表的综合描述说明，在此录入上述图表的综合描述说明。</a:t>
            </a:r>
            <a:endParaRPr lang="zh-CN" altLang="en-US" sz="1600" dirty="0">
              <a:solidFill>
                <a:schemeClr val="tx2"/>
              </a:solidFill>
              <a:latin typeface="+mn-ea"/>
            </a:endParaRPr>
          </a:p>
        </p:txBody>
      </p:sp>
      <p:sp>
        <p:nvSpPr>
          <p:cNvPr id="75" name="TextBox 74"/>
          <p:cNvSpPr txBox="1"/>
          <p:nvPr/>
        </p:nvSpPr>
        <p:spPr>
          <a:xfrm>
            <a:off x="8718843" y="1901889"/>
            <a:ext cx="2590938" cy="830997"/>
          </a:xfrm>
          <a:prstGeom prst="rect">
            <a:avLst/>
          </a:prstGeom>
          <a:noFill/>
        </p:spPr>
        <p:txBody>
          <a:bodyPr wrap="square" rtlCol="0">
            <a:spAutoFit/>
          </a:bodyPr>
          <a:lstStyle/>
          <a:p>
            <a:r>
              <a:rPr lang="zh-CN" altLang="en-US" sz="1600" dirty="0">
                <a:solidFill>
                  <a:schemeClr val="tx1">
                    <a:lumMod val="50000"/>
                    <a:lumOff val="50000"/>
                  </a:schemeClr>
                </a:solidFill>
                <a:latin typeface="+mj-ea"/>
                <a:sym typeface="微软雅黑" pitchFamily="34" charset="-122"/>
              </a:rPr>
              <a:t>在此录入上述图表的综合描述说明，在此录入上述图表的综合描述说明。</a:t>
            </a:r>
            <a:endParaRPr lang="zh-CN" altLang="en-US" sz="1600" dirty="0">
              <a:solidFill>
                <a:schemeClr val="tx2"/>
              </a:solidFill>
              <a:latin typeface="+mn-ea"/>
            </a:endParaRP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944995257"/>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500"/>
                                        <p:tgtEl>
                                          <p:spTgt spid="64"/>
                                        </p:tgtEl>
                                      </p:cBhvr>
                                    </p:animEffect>
                                    <p:anim calcmode="lin" valueType="num">
                                      <p:cBhvr>
                                        <p:cTn id="8" dur="500" fill="hold"/>
                                        <p:tgtEl>
                                          <p:spTgt spid="64"/>
                                        </p:tgtEl>
                                        <p:attrNameLst>
                                          <p:attrName>ppt_x</p:attrName>
                                        </p:attrNameLst>
                                      </p:cBhvr>
                                      <p:tavLst>
                                        <p:tav tm="0">
                                          <p:val>
                                            <p:strVal val="#ppt_x"/>
                                          </p:val>
                                        </p:tav>
                                        <p:tav tm="100000">
                                          <p:val>
                                            <p:strVal val="#ppt_x"/>
                                          </p:val>
                                        </p:tav>
                                      </p:tavLst>
                                    </p:anim>
                                    <p:anim calcmode="lin" valueType="num">
                                      <p:cBhvr>
                                        <p:cTn id="9" dur="500" fill="hold"/>
                                        <p:tgtEl>
                                          <p:spTgt spid="6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73"/>
                                        </p:tgtEl>
                                        <p:attrNameLst>
                                          <p:attrName>style.visibility</p:attrName>
                                        </p:attrNameLst>
                                      </p:cBhvr>
                                      <p:to>
                                        <p:strVal val="visible"/>
                                      </p:to>
                                    </p:set>
                                    <p:animEffect transition="in" filter="wipe(down)">
                                      <p:cBhvr>
                                        <p:cTn id="13" dur="500"/>
                                        <p:tgtEl>
                                          <p:spTgt spid="73"/>
                                        </p:tgtEl>
                                      </p:cBhvr>
                                    </p:animEffect>
                                  </p:childTnLst>
                                </p:cTn>
                              </p:par>
                            </p:childTnLst>
                          </p:cTn>
                        </p:par>
                        <p:par>
                          <p:cTn id="14" fill="hold">
                            <p:stCondLst>
                              <p:cond delay="1000"/>
                            </p:stCondLst>
                            <p:childTnLst>
                              <p:par>
                                <p:cTn id="15" presetID="52" presetClass="entr" presetSubtype="0" fill="hold" grpId="0" nodeType="afterEffect">
                                  <p:stCondLst>
                                    <p:cond delay="0"/>
                                  </p:stCondLst>
                                  <p:childTnLst>
                                    <p:set>
                                      <p:cBhvr>
                                        <p:cTn id="16" dur="1" fill="hold">
                                          <p:stCondLst>
                                            <p:cond delay="0"/>
                                          </p:stCondLst>
                                        </p:cTn>
                                        <p:tgtEl>
                                          <p:spTgt spid="67"/>
                                        </p:tgtEl>
                                        <p:attrNameLst>
                                          <p:attrName>style.visibility</p:attrName>
                                        </p:attrNameLst>
                                      </p:cBhvr>
                                      <p:to>
                                        <p:strVal val="visible"/>
                                      </p:to>
                                    </p:set>
                                    <p:animScale>
                                      <p:cBhvr>
                                        <p:cTn id="17" dur="500" decel="50000" fill="hold">
                                          <p:stCondLst>
                                            <p:cond delay="0"/>
                                          </p:stCondLst>
                                        </p:cTn>
                                        <p:tgtEl>
                                          <p:spTgt spid="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500" decel="50000" fill="hold">
                                          <p:stCondLst>
                                            <p:cond delay="0"/>
                                          </p:stCondLst>
                                        </p:cTn>
                                        <p:tgtEl>
                                          <p:spTgt spid="67"/>
                                        </p:tgtEl>
                                        <p:attrNameLst>
                                          <p:attrName>ppt_x</p:attrName>
                                          <p:attrName>ppt_y</p:attrName>
                                        </p:attrNameLst>
                                      </p:cBhvr>
                                    </p:animMotion>
                                    <p:animEffect transition="in" filter="fade">
                                      <p:cBhvr>
                                        <p:cTn id="19" dur="500"/>
                                        <p:tgtEl>
                                          <p:spTgt spid="67"/>
                                        </p:tgtEl>
                                      </p:cBhvr>
                                    </p:animEffect>
                                  </p:childTnLst>
                                </p:cTn>
                              </p:par>
                              <p:par>
                                <p:cTn id="20" presetID="52" presetClass="entr" presetSubtype="0" fill="hold" grpId="0" nodeType="withEffect">
                                  <p:stCondLst>
                                    <p:cond delay="0"/>
                                  </p:stCondLst>
                                  <p:childTnLst>
                                    <p:set>
                                      <p:cBhvr>
                                        <p:cTn id="21" dur="1" fill="hold">
                                          <p:stCondLst>
                                            <p:cond delay="0"/>
                                          </p:stCondLst>
                                        </p:cTn>
                                        <p:tgtEl>
                                          <p:spTgt spid="70"/>
                                        </p:tgtEl>
                                        <p:attrNameLst>
                                          <p:attrName>style.visibility</p:attrName>
                                        </p:attrNameLst>
                                      </p:cBhvr>
                                      <p:to>
                                        <p:strVal val="visible"/>
                                      </p:to>
                                    </p:set>
                                    <p:animScale>
                                      <p:cBhvr>
                                        <p:cTn id="22" dur="500" decel="50000" fill="hold">
                                          <p:stCondLst>
                                            <p:cond delay="0"/>
                                          </p:stCondLst>
                                        </p:cTn>
                                        <p:tgtEl>
                                          <p:spTgt spid="7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500" decel="50000" fill="hold">
                                          <p:stCondLst>
                                            <p:cond delay="0"/>
                                          </p:stCondLst>
                                        </p:cTn>
                                        <p:tgtEl>
                                          <p:spTgt spid="70"/>
                                        </p:tgtEl>
                                        <p:attrNameLst>
                                          <p:attrName>ppt_x</p:attrName>
                                          <p:attrName>ppt_y</p:attrName>
                                        </p:attrNameLst>
                                      </p:cBhvr>
                                    </p:animMotion>
                                    <p:animEffect transition="in" filter="fade">
                                      <p:cBhvr>
                                        <p:cTn id="24" dur="500"/>
                                        <p:tgtEl>
                                          <p:spTgt spid="70"/>
                                        </p:tgtEl>
                                      </p:cBhvr>
                                    </p:animEffect>
                                  </p:childTnLst>
                                </p:cTn>
                              </p:par>
                            </p:childTnLst>
                          </p:cTn>
                        </p:par>
                        <p:par>
                          <p:cTn id="25" fill="hold">
                            <p:stCondLst>
                              <p:cond delay="1500"/>
                            </p:stCondLst>
                            <p:childTnLst>
                              <p:par>
                                <p:cTn id="26" presetID="47" presetClass="entr" presetSubtype="0" fill="hold" nodeType="afterEffect">
                                  <p:stCondLst>
                                    <p:cond delay="0"/>
                                  </p:stCondLst>
                                  <p:childTnLst>
                                    <p:set>
                                      <p:cBhvr>
                                        <p:cTn id="27" dur="1" fill="hold">
                                          <p:stCondLst>
                                            <p:cond delay="0"/>
                                          </p:stCondLst>
                                        </p:cTn>
                                        <p:tgtEl>
                                          <p:spTgt spid="61"/>
                                        </p:tgtEl>
                                        <p:attrNameLst>
                                          <p:attrName>style.visibility</p:attrName>
                                        </p:attrNameLst>
                                      </p:cBhvr>
                                      <p:to>
                                        <p:strVal val="visible"/>
                                      </p:to>
                                    </p:set>
                                    <p:animEffect transition="in" filter="fade">
                                      <p:cBhvr>
                                        <p:cTn id="28" dur="500"/>
                                        <p:tgtEl>
                                          <p:spTgt spid="61"/>
                                        </p:tgtEl>
                                      </p:cBhvr>
                                    </p:animEffect>
                                    <p:anim calcmode="lin" valueType="num">
                                      <p:cBhvr>
                                        <p:cTn id="29" dur="500" fill="hold"/>
                                        <p:tgtEl>
                                          <p:spTgt spid="61"/>
                                        </p:tgtEl>
                                        <p:attrNameLst>
                                          <p:attrName>ppt_x</p:attrName>
                                        </p:attrNameLst>
                                      </p:cBhvr>
                                      <p:tavLst>
                                        <p:tav tm="0">
                                          <p:val>
                                            <p:strVal val="#ppt_x"/>
                                          </p:val>
                                        </p:tav>
                                        <p:tav tm="100000">
                                          <p:val>
                                            <p:strVal val="#ppt_x"/>
                                          </p:val>
                                        </p:tav>
                                      </p:tavLst>
                                    </p:anim>
                                    <p:anim calcmode="lin" valueType="num">
                                      <p:cBhvr>
                                        <p:cTn id="30" dur="500" fill="hold"/>
                                        <p:tgtEl>
                                          <p:spTgt spid="61"/>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22" presetClass="entr" presetSubtype="1" fill="hold" grpId="0" nodeType="afterEffect">
                                  <p:stCondLst>
                                    <p:cond delay="0"/>
                                  </p:stCondLst>
                                  <p:childTnLst>
                                    <p:set>
                                      <p:cBhvr>
                                        <p:cTn id="33" dur="1" fill="hold">
                                          <p:stCondLst>
                                            <p:cond delay="0"/>
                                          </p:stCondLst>
                                        </p:cTn>
                                        <p:tgtEl>
                                          <p:spTgt spid="74"/>
                                        </p:tgtEl>
                                        <p:attrNameLst>
                                          <p:attrName>style.visibility</p:attrName>
                                        </p:attrNameLst>
                                      </p:cBhvr>
                                      <p:to>
                                        <p:strVal val="visible"/>
                                      </p:to>
                                    </p:set>
                                    <p:animEffect transition="in" filter="wipe(up)">
                                      <p:cBhvr>
                                        <p:cTn id="34" dur="500"/>
                                        <p:tgtEl>
                                          <p:spTgt spid="74"/>
                                        </p:tgtEl>
                                      </p:cBhvr>
                                    </p:animEffect>
                                  </p:childTnLst>
                                </p:cTn>
                              </p:par>
                            </p:childTnLst>
                          </p:cTn>
                        </p:par>
                        <p:par>
                          <p:cTn id="35" fill="hold">
                            <p:stCondLst>
                              <p:cond delay="2500"/>
                            </p:stCondLst>
                            <p:childTnLst>
                              <p:par>
                                <p:cTn id="36" presetID="52" presetClass="entr" presetSubtype="0" fill="hold" grpId="0" nodeType="afterEffect">
                                  <p:stCondLst>
                                    <p:cond delay="0"/>
                                  </p:stCondLst>
                                  <p:childTnLst>
                                    <p:set>
                                      <p:cBhvr>
                                        <p:cTn id="37" dur="1" fill="hold">
                                          <p:stCondLst>
                                            <p:cond delay="0"/>
                                          </p:stCondLst>
                                        </p:cTn>
                                        <p:tgtEl>
                                          <p:spTgt spid="68"/>
                                        </p:tgtEl>
                                        <p:attrNameLst>
                                          <p:attrName>style.visibility</p:attrName>
                                        </p:attrNameLst>
                                      </p:cBhvr>
                                      <p:to>
                                        <p:strVal val="visible"/>
                                      </p:to>
                                    </p:set>
                                    <p:animScale>
                                      <p:cBhvr>
                                        <p:cTn id="38" dur="500" decel="50000" fill="hold">
                                          <p:stCondLst>
                                            <p:cond delay="0"/>
                                          </p:stCondLst>
                                        </p:cTn>
                                        <p:tgtEl>
                                          <p:spTgt spid="6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500" decel="50000" fill="hold">
                                          <p:stCondLst>
                                            <p:cond delay="0"/>
                                          </p:stCondLst>
                                        </p:cTn>
                                        <p:tgtEl>
                                          <p:spTgt spid="68"/>
                                        </p:tgtEl>
                                        <p:attrNameLst>
                                          <p:attrName>ppt_x</p:attrName>
                                          <p:attrName>ppt_y</p:attrName>
                                        </p:attrNameLst>
                                      </p:cBhvr>
                                    </p:animMotion>
                                    <p:animEffect transition="in" filter="fade">
                                      <p:cBhvr>
                                        <p:cTn id="40" dur="500"/>
                                        <p:tgtEl>
                                          <p:spTgt spid="68"/>
                                        </p:tgtEl>
                                      </p:cBhvr>
                                    </p:animEffect>
                                  </p:childTnLst>
                                </p:cTn>
                              </p:par>
                              <p:par>
                                <p:cTn id="41" presetID="52" presetClass="entr" presetSubtype="0" fill="hold" grpId="0" nodeType="withEffect">
                                  <p:stCondLst>
                                    <p:cond delay="0"/>
                                  </p:stCondLst>
                                  <p:childTnLst>
                                    <p:set>
                                      <p:cBhvr>
                                        <p:cTn id="42" dur="1" fill="hold">
                                          <p:stCondLst>
                                            <p:cond delay="0"/>
                                          </p:stCondLst>
                                        </p:cTn>
                                        <p:tgtEl>
                                          <p:spTgt spid="71"/>
                                        </p:tgtEl>
                                        <p:attrNameLst>
                                          <p:attrName>style.visibility</p:attrName>
                                        </p:attrNameLst>
                                      </p:cBhvr>
                                      <p:to>
                                        <p:strVal val="visible"/>
                                      </p:to>
                                    </p:set>
                                    <p:animScale>
                                      <p:cBhvr>
                                        <p:cTn id="43" dur="500" decel="50000" fill="hold">
                                          <p:stCondLst>
                                            <p:cond delay="0"/>
                                          </p:stCondLst>
                                        </p:cTn>
                                        <p:tgtEl>
                                          <p:spTgt spid="7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500" decel="50000" fill="hold">
                                          <p:stCondLst>
                                            <p:cond delay="0"/>
                                          </p:stCondLst>
                                        </p:cTn>
                                        <p:tgtEl>
                                          <p:spTgt spid="71"/>
                                        </p:tgtEl>
                                        <p:attrNameLst>
                                          <p:attrName>ppt_x</p:attrName>
                                          <p:attrName>ppt_y</p:attrName>
                                        </p:attrNameLst>
                                      </p:cBhvr>
                                    </p:animMotion>
                                    <p:animEffect transition="in" filter="fade">
                                      <p:cBhvr>
                                        <p:cTn id="45" dur="500"/>
                                        <p:tgtEl>
                                          <p:spTgt spid="71"/>
                                        </p:tgtEl>
                                      </p:cBhvr>
                                    </p:animEffect>
                                  </p:childTnLst>
                                </p:cTn>
                              </p:par>
                            </p:childTnLst>
                          </p:cTn>
                        </p:par>
                        <p:par>
                          <p:cTn id="46" fill="hold">
                            <p:stCondLst>
                              <p:cond delay="3000"/>
                            </p:stCondLst>
                            <p:childTnLst>
                              <p:par>
                                <p:cTn id="47" presetID="42" presetClass="entr" presetSubtype="0" fill="hold" nodeType="afterEffect">
                                  <p:stCondLst>
                                    <p:cond delay="0"/>
                                  </p:stCondLst>
                                  <p:childTnLst>
                                    <p:set>
                                      <p:cBhvr>
                                        <p:cTn id="48" dur="1" fill="hold">
                                          <p:stCondLst>
                                            <p:cond delay="0"/>
                                          </p:stCondLst>
                                        </p:cTn>
                                        <p:tgtEl>
                                          <p:spTgt spid="58"/>
                                        </p:tgtEl>
                                        <p:attrNameLst>
                                          <p:attrName>style.visibility</p:attrName>
                                        </p:attrNameLst>
                                      </p:cBhvr>
                                      <p:to>
                                        <p:strVal val="visible"/>
                                      </p:to>
                                    </p:set>
                                    <p:animEffect transition="in" filter="fade">
                                      <p:cBhvr>
                                        <p:cTn id="49" dur="500"/>
                                        <p:tgtEl>
                                          <p:spTgt spid="58"/>
                                        </p:tgtEl>
                                      </p:cBhvr>
                                    </p:animEffect>
                                    <p:anim calcmode="lin" valueType="num">
                                      <p:cBhvr>
                                        <p:cTn id="50" dur="500" fill="hold"/>
                                        <p:tgtEl>
                                          <p:spTgt spid="58"/>
                                        </p:tgtEl>
                                        <p:attrNameLst>
                                          <p:attrName>ppt_x</p:attrName>
                                        </p:attrNameLst>
                                      </p:cBhvr>
                                      <p:tavLst>
                                        <p:tav tm="0">
                                          <p:val>
                                            <p:strVal val="#ppt_x"/>
                                          </p:val>
                                        </p:tav>
                                        <p:tav tm="100000">
                                          <p:val>
                                            <p:strVal val="#ppt_x"/>
                                          </p:val>
                                        </p:tav>
                                      </p:tavLst>
                                    </p:anim>
                                    <p:anim calcmode="lin" valueType="num">
                                      <p:cBhvr>
                                        <p:cTn id="51" dur="500" fill="hold"/>
                                        <p:tgtEl>
                                          <p:spTgt spid="58"/>
                                        </p:tgtEl>
                                        <p:attrNameLst>
                                          <p:attrName>ppt_y</p:attrName>
                                        </p:attrNameLst>
                                      </p:cBhvr>
                                      <p:tavLst>
                                        <p:tav tm="0">
                                          <p:val>
                                            <p:strVal val="#ppt_y+.1"/>
                                          </p:val>
                                        </p:tav>
                                        <p:tav tm="100000">
                                          <p:val>
                                            <p:strVal val="#ppt_y"/>
                                          </p:val>
                                        </p:tav>
                                      </p:tavLst>
                                    </p:anim>
                                  </p:childTnLst>
                                </p:cTn>
                              </p:par>
                            </p:childTnLst>
                          </p:cTn>
                        </p:par>
                        <p:par>
                          <p:cTn id="52" fill="hold">
                            <p:stCondLst>
                              <p:cond delay="3500"/>
                            </p:stCondLst>
                            <p:childTnLst>
                              <p:par>
                                <p:cTn id="53" presetID="22" presetClass="entr" presetSubtype="4" fill="hold" grpId="0" nodeType="afterEffect">
                                  <p:stCondLst>
                                    <p:cond delay="0"/>
                                  </p:stCondLst>
                                  <p:childTnLst>
                                    <p:set>
                                      <p:cBhvr>
                                        <p:cTn id="54" dur="1" fill="hold">
                                          <p:stCondLst>
                                            <p:cond delay="0"/>
                                          </p:stCondLst>
                                        </p:cTn>
                                        <p:tgtEl>
                                          <p:spTgt spid="75"/>
                                        </p:tgtEl>
                                        <p:attrNameLst>
                                          <p:attrName>style.visibility</p:attrName>
                                        </p:attrNameLst>
                                      </p:cBhvr>
                                      <p:to>
                                        <p:strVal val="visible"/>
                                      </p:to>
                                    </p:set>
                                    <p:animEffect transition="in" filter="wipe(down)">
                                      <p:cBhvr>
                                        <p:cTn id="55" dur="500"/>
                                        <p:tgtEl>
                                          <p:spTgt spid="75"/>
                                        </p:tgtEl>
                                      </p:cBhvr>
                                    </p:animEffect>
                                  </p:childTnLst>
                                </p:cTn>
                              </p:par>
                            </p:childTnLst>
                          </p:cTn>
                        </p:par>
                        <p:par>
                          <p:cTn id="56" fill="hold">
                            <p:stCondLst>
                              <p:cond delay="4000"/>
                            </p:stCondLst>
                            <p:childTnLst>
                              <p:par>
                                <p:cTn id="57" presetID="52" presetClass="entr" presetSubtype="0" fill="hold" grpId="0" nodeType="afterEffect">
                                  <p:stCondLst>
                                    <p:cond delay="0"/>
                                  </p:stCondLst>
                                  <p:childTnLst>
                                    <p:set>
                                      <p:cBhvr>
                                        <p:cTn id="58" dur="1" fill="hold">
                                          <p:stCondLst>
                                            <p:cond delay="0"/>
                                          </p:stCondLst>
                                        </p:cTn>
                                        <p:tgtEl>
                                          <p:spTgt spid="69"/>
                                        </p:tgtEl>
                                        <p:attrNameLst>
                                          <p:attrName>style.visibility</p:attrName>
                                        </p:attrNameLst>
                                      </p:cBhvr>
                                      <p:to>
                                        <p:strVal val="visible"/>
                                      </p:to>
                                    </p:set>
                                    <p:animScale>
                                      <p:cBhvr>
                                        <p:cTn id="59" dur="500" decel="50000" fill="hold">
                                          <p:stCondLst>
                                            <p:cond delay="0"/>
                                          </p:stCondLst>
                                        </p:cTn>
                                        <p:tgtEl>
                                          <p:spTgt spid="6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500" decel="50000" fill="hold">
                                          <p:stCondLst>
                                            <p:cond delay="0"/>
                                          </p:stCondLst>
                                        </p:cTn>
                                        <p:tgtEl>
                                          <p:spTgt spid="69"/>
                                        </p:tgtEl>
                                        <p:attrNameLst>
                                          <p:attrName>ppt_x</p:attrName>
                                          <p:attrName>ppt_y</p:attrName>
                                        </p:attrNameLst>
                                      </p:cBhvr>
                                    </p:animMotion>
                                    <p:animEffect transition="in" filter="fade">
                                      <p:cBhvr>
                                        <p:cTn id="61" dur="500"/>
                                        <p:tgtEl>
                                          <p:spTgt spid="69"/>
                                        </p:tgtEl>
                                      </p:cBhvr>
                                    </p:animEffect>
                                  </p:childTnLst>
                                </p:cTn>
                              </p:par>
                              <p:par>
                                <p:cTn id="62" presetID="52" presetClass="entr" presetSubtype="0" fill="hold" grpId="0" nodeType="withEffect">
                                  <p:stCondLst>
                                    <p:cond delay="0"/>
                                  </p:stCondLst>
                                  <p:childTnLst>
                                    <p:set>
                                      <p:cBhvr>
                                        <p:cTn id="63" dur="1" fill="hold">
                                          <p:stCondLst>
                                            <p:cond delay="0"/>
                                          </p:stCondLst>
                                        </p:cTn>
                                        <p:tgtEl>
                                          <p:spTgt spid="72"/>
                                        </p:tgtEl>
                                        <p:attrNameLst>
                                          <p:attrName>style.visibility</p:attrName>
                                        </p:attrNameLst>
                                      </p:cBhvr>
                                      <p:to>
                                        <p:strVal val="visible"/>
                                      </p:to>
                                    </p:set>
                                    <p:animScale>
                                      <p:cBhvr>
                                        <p:cTn id="64" dur="500" decel="50000" fill="hold">
                                          <p:stCondLst>
                                            <p:cond delay="0"/>
                                          </p:stCondLst>
                                        </p:cTn>
                                        <p:tgtEl>
                                          <p:spTgt spid="7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5" dur="500" decel="50000" fill="hold">
                                          <p:stCondLst>
                                            <p:cond delay="0"/>
                                          </p:stCondLst>
                                        </p:cTn>
                                        <p:tgtEl>
                                          <p:spTgt spid="72"/>
                                        </p:tgtEl>
                                        <p:attrNameLst>
                                          <p:attrName>ppt_x</p:attrName>
                                          <p:attrName>ppt_y</p:attrName>
                                        </p:attrNameLst>
                                      </p:cBhvr>
                                    </p:animMotion>
                                    <p:animEffect transition="in" filter="fade">
                                      <p:cBhvr>
                                        <p:cTn id="66"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animBg="1"/>
      <p:bldP spid="69" grpId="0" animBg="1"/>
      <p:bldP spid="70" grpId="0"/>
      <p:bldP spid="71" grpId="0"/>
      <p:bldP spid="72" grpId="0"/>
      <p:bldP spid="73" grpId="0"/>
      <p:bldP spid="74" grpId="0"/>
      <p:bldP spid="7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153782" y="4848215"/>
            <a:ext cx="1943963" cy="792088"/>
            <a:chOff x="2152987" y="4848215"/>
            <a:chExt cx="1943963" cy="792088"/>
          </a:xfrm>
        </p:grpSpPr>
        <p:sp>
          <p:nvSpPr>
            <p:cNvPr id="12" name="矩形 11"/>
            <p:cNvSpPr/>
            <p:nvPr/>
          </p:nvSpPr>
          <p:spPr>
            <a:xfrm>
              <a:off x="2152987" y="4848215"/>
              <a:ext cx="1943963" cy="79208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nvSpPr>
          <p:spPr>
            <a:xfrm>
              <a:off x="2656977" y="5044204"/>
              <a:ext cx="1223977" cy="400110"/>
            </a:xfrm>
            <a:prstGeom prst="rect">
              <a:avLst/>
            </a:prstGeom>
            <a:noFill/>
          </p:spPr>
          <p:txBody>
            <a:bodyPr wrap="square" rtlCol="0">
              <a:spAutoFit/>
            </a:bodyPr>
            <a:lstStyle/>
            <a:p>
              <a:r>
                <a:rPr lang="zh-CN" altLang="en-US" sz="2000" b="1" dirty="0">
                  <a:solidFill>
                    <a:prstClr val="white"/>
                  </a:solidFill>
                  <a:latin typeface="Arial" panose="020B0604020202020204" pitchFamily="34" charset="0"/>
                  <a:ea typeface="微软雅黑" panose="020B0503020204020204" pitchFamily="34" charset="-122"/>
                  <a:sym typeface="Arial" panose="020B0604020202020204" pitchFamily="34" charset="0"/>
                </a:rPr>
                <a:t>关键词</a:t>
              </a:r>
            </a:p>
          </p:txBody>
        </p:sp>
      </p:grpSp>
      <p:grpSp>
        <p:nvGrpSpPr>
          <p:cNvPr id="3" name="组合 2"/>
          <p:cNvGrpSpPr/>
          <p:nvPr/>
        </p:nvGrpSpPr>
        <p:grpSpPr>
          <a:xfrm>
            <a:off x="4083787" y="4344161"/>
            <a:ext cx="1943963" cy="1291771"/>
            <a:chOff x="4082992" y="4344160"/>
            <a:chExt cx="1943963" cy="1291771"/>
          </a:xfrm>
        </p:grpSpPr>
        <p:sp>
          <p:nvSpPr>
            <p:cNvPr id="14" name="矩形 13"/>
            <p:cNvSpPr/>
            <p:nvPr/>
          </p:nvSpPr>
          <p:spPr>
            <a:xfrm>
              <a:off x="4082992" y="4344160"/>
              <a:ext cx="1943963" cy="12917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文本框 14"/>
            <p:cNvSpPr txBox="1"/>
            <p:nvPr/>
          </p:nvSpPr>
          <p:spPr>
            <a:xfrm>
              <a:off x="4600940" y="4844149"/>
              <a:ext cx="1223977" cy="400110"/>
            </a:xfrm>
            <a:prstGeom prst="rect">
              <a:avLst/>
            </a:prstGeom>
            <a:noFill/>
          </p:spPr>
          <p:txBody>
            <a:bodyPr wrap="square" rtlCol="0">
              <a:spAutoFit/>
            </a:bodyPr>
            <a:lstStyle/>
            <a:p>
              <a:r>
                <a:rPr lang="zh-CN" altLang="en-US" sz="2000" b="1" dirty="0">
                  <a:solidFill>
                    <a:prstClr val="white"/>
                  </a:solidFill>
                  <a:latin typeface="Arial" panose="020B0604020202020204" pitchFamily="34" charset="0"/>
                  <a:ea typeface="微软雅黑" panose="020B0503020204020204" pitchFamily="34" charset="-122"/>
                  <a:sym typeface="Arial" panose="020B0604020202020204" pitchFamily="34" charset="0"/>
                </a:rPr>
                <a:t>关键词</a:t>
              </a:r>
            </a:p>
          </p:txBody>
        </p:sp>
      </p:grpSp>
      <p:grpSp>
        <p:nvGrpSpPr>
          <p:cNvPr id="4" name="组合 3"/>
          <p:cNvGrpSpPr/>
          <p:nvPr/>
        </p:nvGrpSpPr>
        <p:grpSpPr>
          <a:xfrm>
            <a:off x="6027750" y="3840104"/>
            <a:ext cx="1943963" cy="1791454"/>
            <a:chOff x="6026955" y="3840104"/>
            <a:chExt cx="1943963" cy="1791454"/>
          </a:xfrm>
        </p:grpSpPr>
        <p:sp>
          <p:nvSpPr>
            <p:cNvPr id="16" name="矩形 15"/>
            <p:cNvSpPr/>
            <p:nvPr/>
          </p:nvSpPr>
          <p:spPr>
            <a:xfrm>
              <a:off x="6026955" y="3840104"/>
              <a:ext cx="1943963" cy="179145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文本框 16"/>
            <p:cNvSpPr txBox="1"/>
            <p:nvPr/>
          </p:nvSpPr>
          <p:spPr>
            <a:xfrm>
              <a:off x="6586515" y="4589934"/>
              <a:ext cx="1223977" cy="400110"/>
            </a:xfrm>
            <a:prstGeom prst="rect">
              <a:avLst/>
            </a:prstGeom>
            <a:noFill/>
          </p:spPr>
          <p:txBody>
            <a:bodyPr wrap="square" rtlCol="0">
              <a:spAutoFit/>
            </a:bodyPr>
            <a:lstStyle/>
            <a:p>
              <a:r>
                <a:rPr lang="zh-CN" altLang="en-US" sz="2000" b="1" dirty="0">
                  <a:solidFill>
                    <a:prstClr val="white"/>
                  </a:solidFill>
                  <a:latin typeface="Arial" panose="020B0604020202020204" pitchFamily="34" charset="0"/>
                  <a:ea typeface="微软雅黑" panose="020B0503020204020204" pitchFamily="34" charset="-122"/>
                  <a:sym typeface="Arial" panose="020B0604020202020204" pitchFamily="34" charset="0"/>
                </a:rPr>
                <a:t>关键词</a:t>
              </a:r>
            </a:p>
          </p:txBody>
        </p:sp>
      </p:grpSp>
      <p:grpSp>
        <p:nvGrpSpPr>
          <p:cNvPr id="5" name="组合 4"/>
          <p:cNvGrpSpPr/>
          <p:nvPr/>
        </p:nvGrpSpPr>
        <p:grpSpPr>
          <a:xfrm>
            <a:off x="7971713" y="3048015"/>
            <a:ext cx="1943963" cy="2592288"/>
            <a:chOff x="7970918" y="3048015"/>
            <a:chExt cx="1943963" cy="2592288"/>
          </a:xfrm>
        </p:grpSpPr>
        <p:sp>
          <p:nvSpPr>
            <p:cNvPr id="18" name="矩形 17"/>
            <p:cNvSpPr/>
            <p:nvPr/>
          </p:nvSpPr>
          <p:spPr>
            <a:xfrm>
              <a:off x="7970918" y="3048015"/>
              <a:ext cx="1943963" cy="25922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文本框 18"/>
            <p:cNvSpPr txBox="1"/>
            <p:nvPr/>
          </p:nvSpPr>
          <p:spPr>
            <a:xfrm>
              <a:off x="8496365" y="4189824"/>
              <a:ext cx="1223977" cy="400110"/>
            </a:xfrm>
            <a:prstGeom prst="rect">
              <a:avLst/>
            </a:prstGeom>
            <a:noFill/>
          </p:spPr>
          <p:txBody>
            <a:bodyPr wrap="square" rtlCol="0">
              <a:spAutoFit/>
            </a:bodyPr>
            <a:lstStyle/>
            <a:p>
              <a:r>
                <a:rPr lang="zh-CN" altLang="en-US" sz="2000" b="1" dirty="0">
                  <a:solidFill>
                    <a:prstClr val="white"/>
                  </a:solidFill>
                  <a:latin typeface="Arial" panose="020B0604020202020204" pitchFamily="34" charset="0"/>
                  <a:ea typeface="微软雅黑" panose="020B0503020204020204" pitchFamily="34" charset="-122"/>
                  <a:sym typeface="Arial" panose="020B0604020202020204" pitchFamily="34" charset="0"/>
                </a:rPr>
                <a:t>关键词</a:t>
              </a:r>
            </a:p>
          </p:txBody>
        </p:sp>
      </p:grpSp>
      <p:grpSp>
        <p:nvGrpSpPr>
          <p:cNvPr id="20" name="组合 19"/>
          <p:cNvGrpSpPr/>
          <p:nvPr/>
        </p:nvGrpSpPr>
        <p:grpSpPr>
          <a:xfrm>
            <a:off x="2620925" y="4033416"/>
            <a:ext cx="886289" cy="787961"/>
            <a:chOff x="4419600" y="627063"/>
            <a:chExt cx="6392863" cy="5773737"/>
          </a:xfrm>
        </p:grpSpPr>
        <p:sp>
          <p:nvSpPr>
            <p:cNvPr id="21" name="Freeform 145"/>
            <p:cNvSpPr>
              <a:spLocks/>
            </p:cNvSpPr>
            <p:nvPr/>
          </p:nvSpPr>
          <p:spPr bwMode="auto">
            <a:xfrm>
              <a:off x="6346825" y="3440113"/>
              <a:ext cx="3068638" cy="2022475"/>
            </a:xfrm>
            <a:custGeom>
              <a:avLst/>
              <a:gdLst>
                <a:gd name="T0" fmla="*/ 54 w 817"/>
                <a:gd name="T1" fmla="*/ 538 h 538"/>
                <a:gd name="T2" fmla="*/ 0 w 817"/>
                <a:gd name="T3" fmla="*/ 418 h 538"/>
                <a:gd name="T4" fmla="*/ 27 w 817"/>
                <a:gd name="T5" fmla="*/ 391 h 538"/>
                <a:gd name="T6" fmla="*/ 113 w 817"/>
                <a:gd name="T7" fmla="*/ 359 h 538"/>
                <a:gd name="T8" fmla="*/ 449 w 817"/>
                <a:gd name="T9" fmla="*/ 223 h 538"/>
                <a:gd name="T10" fmla="*/ 300 w 817"/>
                <a:gd name="T11" fmla="*/ 209 h 538"/>
                <a:gd name="T12" fmla="*/ 504 w 817"/>
                <a:gd name="T13" fmla="*/ 5 h 538"/>
                <a:gd name="T14" fmla="*/ 586 w 817"/>
                <a:gd name="T15" fmla="*/ 52 h 538"/>
                <a:gd name="T16" fmla="*/ 706 w 817"/>
                <a:gd name="T17" fmla="*/ 123 h 538"/>
                <a:gd name="T18" fmla="*/ 817 w 817"/>
                <a:gd name="T19" fmla="*/ 225 h 538"/>
                <a:gd name="T20" fmla="*/ 808 w 817"/>
                <a:gd name="T21" fmla="*/ 302 h 538"/>
                <a:gd name="T22" fmla="*/ 647 w 817"/>
                <a:gd name="T23" fmla="*/ 350 h 538"/>
                <a:gd name="T24" fmla="*/ 429 w 817"/>
                <a:gd name="T25" fmla="*/ 404 h 538"/>
                <a:gd name="T26" fmla="*/ 261 w 817"/>
                <a:gd name="T27" fmla="*/ 486 h 538"/>
                <a:gd name="T28" fmla="*/ 54 w 817"/>
                <a:gd name="T29" fmla="*/ 538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17" h="538">
                  <a:moveTo>
                    <a:pt x="54" y="538"/>
                  </a:moveTo>
                  <a:cubicBezTo>
                    <a:pt x="52" y="529"/>
                    <a:pt x="0" y="418"/>
                    <a:pt x="0" y="418"/>
                  </a:cubicBezTo>
                  <a:cubicBezTo>
                    <a:pt x="27" y="391"/>
                    <a:pt x="27" y="391"/>
                    <a:pt x="27" y="391"/>
                  </a:cubicBezTo>
                  <a:cubicBezTo>
                    <a:pt x="113" y="359"/>
                    <a:pt x="113" y="359"/>
                    <a:pt x="113" y="359"/>
                  </a:cubicBezTo>
                  <a:cubicBezTo>
                    <a:pt x="113" y="359"/>
                    <a:pt x="420" y="227"/>
                    <a:pt x="449" y="223"/>
                  </a:cubicBezTo>
                  <a:cubicBezTo>
                    <a:pt x="300" y="209"/>
                    <a:pt x="300" y="209"/>
                    <a:pt x="300" y="209"/>
                  </a:cubicBezTo>
                  <a:cubicBezTo>
                    <a:pt x="300" y="209"/>
                    <a:pt x="477" y="0"/>
                    <a:pt x="504" y="5"/>
                  </a:cubicBezTo>
                  <a:cubicBezTo>
                    <a:pt x="531" y="9"/>
                    <a:pt x="579" y="54"/>
                    <a:pt x="586" y="52"/>
                  </a:cubicBezTo>
                  <a:cubicBezTo>
                    <a:pt x="592" y="50"/>
                    <a:pt x="706" y="123"/>
                    <a:pt x="706" y="123"/>
                  </a:cubicBezTo>
                  <a:cubicBezTo>
                    <a:pt x="706" y="123"/>
                    <a:pt x="813" y="196"/>
                    <a:pt x="817" y="225"/>
                  </a:cubicBezTo>
                  <a:cubicBezTo>
                    <a:pt x="808" y="302"/>
                    <a:pt x="808" y="302"/>
                    <a:pt x="808" y="302"/>
                  </a:cubicBezTo>
                  <a:cubicBezTo>
                    <a:pt x="808" y="302"/>
                    <a:pt x="669" y="352"/>
                    <a:pt x="647" y="350"/>
                  </a:cubicBezTo>
                  <a:cubicBezTo>
                    <a:pt x="624" y="348"/>
                    <a:pt x="447" y="398"/>
                    <a:pt x="429" y="404"/>
                  </a:cubicBezTo>
                  <a:cubicBezTo>
                    <a:pt x="411" y="411"/>
                    <a:pt x="270" y="486"/>
                    <a:pt x="261" y="486"/>
                  </a:cubicBezTo>
                  <a:cubicBezTo>
                    <a:pt x="252" y="486"/>
                    <a:pt x="54" y="538"/>
                    <a:pt x="54" y="538"/>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146"/>
            <p:cNvSpPr>
              <a:spLocks/>
            </p:cNvSpPr>
            <p:nvPr/>
          </p:nvSpPr>
          <p:spPr bwMode="auto">
            <a:xfrm>
              <a:off x="7589838" y="3962400"/>
              <a:ext cx="1187450" cy="1179512"/>
            </a:xfrm>
            <a:custGeom>
              <a:avLst/>
              <a:gdLst>
                <a:gd name="T0" fmla="*/ 16 w 316"/>
                <a:gd name="T1" fmla="*/ 222 h 314"/>
                <a:gd name="T2" fmla="*/ 184 w 316"/>
                <a:gd name="T3" fmla="*/ 104 h 314"/>
                <a:gd name="T4" fmla="*/ 282 w 316"/>
                <a:gd name="T5" fmla="*/ 143 h 314"/>
                <a:gd name="T6" fmla="*/ 196 w 316"/>
                <a:gd name="T7" fmla="*/ 82 h 314"/>
                <a:gd name="T8" fmla="*/ 200 w 316"/>
                <a:gd name="T9" fmla="*/ 0 h 314"/>
                <a:gd name="T10" fmla="*/ 273 w 316"/>
                <a:gd name="T11" fmla="*/ 0 h 314"/>
                <a:gd name="T12" fmla="*/ 316 w 316"/>
                <a:gd name="T13" fmla="*/ 133 h 314"/>
                <a:gd name="T14" fmla="*/ 286 w 316"/>
                <a:gd name="T15" fmla="*/ 189 h 314"/>
                <a:gd name="T16" fmla="*/ 276 w 316"/>
                <a:gd name="T17" fmla="*/ 217 h 314"/>
                <a:gd name="T18" fmla="*/ 98 w 316"/>
                <a:gd name="T19" fmla="*/ 265 h 314"/>
                <a:gd name="T20" fmla="*/ 1 w 316"/>
                <a:gd name="T21" fmla="*/ 314 h 314"/>
                <a:gd name="T22" fmla="*/ 16 w 316"/>
                <a:gd name="T23" fmla="*/ 222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6" h="314">
                  <a:moveTo>
                    <a:pt x="16" y="222"/>
                  </a:moveTo>
                  <a:cubicBezTo>
                    <a:pt x="41" y="209"/>
                    <a:pt x="184" y="104"/>
                    <a:pt x="184" y="104"/>
                  </a:cubicBezTo>
                  <a:cubicBezTo>
                    <a:pt x="282" y="143"/>
                    <a:pt x="282" y="143"/>
                    <a:pt x="282" y="143"/>
                  </a:cubicBezTo>
                  <a:cubicBezTo>
                    <a:pt x="196" y="82"/>
                    <a:pt x="196" y="82"/>
                    <a:pt x="196" y="82"/>
                  </a:cubicBezTo>
                  <a:cubicBezTo>
                    <a:pt x="196" y="82"/>
                    <a:pt x="189" y="0"/>
                    <a:pt x="200" y="0"/>
                  </a:cubicBezTo>
                  <a:cubicBezTo>
                    <a:pt x="211" y="0"/>
                    <a:pt x="273" y="0"/>
                    <a:pt x="273" y="0"/>
                  </a:cubicBezTo>
                  <a:cubicBezTo>
                    <a:pt x="316" y="133"/>
                    <a:pt x="316" y="133"/>
                    <a:pt x="316" y="133"/>
                  </a:cubicBezTo>
                  <a:cubicBezTo>
                    <a:pt x="316" y="133"/>
                    <a:pt x="293" y="190"/>
                    <a:pt x="286" y="189"/>
                  </a:cubicBezTo>
                  <a:cubicBezTo>
                    <a:pt x="283" y="189"/>
                    <a:pt x="279" y="202"/>
                    <a:pt x="276" y="217"/>
                  </a:cubicBezTo>
                  <a:cubicBezTo>
                    <a:pt x="216" y="231"/>
                    <a:pt x="112" y="260"/>
                    <a:pt x="98" y="265"/>
                  </a:cubicBezTo>
                  <a:cubicBezTo>
                    <a:pt x="88" y="269"/>
                    <a:pt x="43" y="293"/>
                    <a:pt x="1" y="314"/>
                  </a:cubicBezTo>
                  <a:cubicBezTo>
                    <a:pt x="0" y="274"/>
                    <a:pt x="3" y="230"/>
                    <a:pt x="16" y="222"/>
                  </a:cubicBezTo>
                  <a:close/>
                </a:path>
              </a:pathLst>
            </a:custGeom>
            <a:solidFill>
              <a:srgbClr val="4C49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147"/>
            <p:cNvSpPr>
              <a:spLocks/>
            </p:cNvSpPr>
            <p:nvPr/>
          </p:nvSpPr>
          <p:spPr bwMode="auto">
            <a:xfrm>
              <a:off x="6346825" y="4668838"/>
              <a:ext cx="890588" cy="793750"/>
            </a:xfrm>
            <a:custGeom>
              <a:avLst/>
              <a:gdLst>
                <a:gd name="T0" fmla="*/ 0 w 237"/>
                <a:gd name="T1" fmla="*/ 91 h 211"/>
                <a:gd name="T2" fmla="*/ 27 w 237"/>
                <a:gd name="T3" fmla="*/ 64 h 211"/>
                <a:gd name="T4" fmla="*/ 113 w 237"/>
                <a:gd name="T5" fmla="*/ 32 h 211"/>
                <a:gd name="T6" fmla="*/ 188 w 237"/>
                <a:gd name="T7" fmla="*/ 0 h 211"/>
                <a:gd name="T8" fmla="*/ 237 w 237"/>
                <a:gd name="T9" fmla="*/ 164 h 211"/>
                <a:gd name="T10" fmla="*/ 54 w 237"/>
                <a:gd name="T11" fmla="*/ 211 h 211"/>
                <a:gd name="T12" fmla="*/ 0 w 237"/>
                <a:gd name="T13" fmla="*/ 91 h 211"/>
              </a:gdLst>
              <a:ahLst/>
              <a:cxnLst>
                <a:cxn ang="0">
                  <a:pos x="T0" y="T1"/>
                </a:cxn>
                <a:cxn ang="0">
                  <a:pos x="T2" y="T3"/>
                </a:cxn>
                <a:cxn ang="0">
                  <a:pos x="T4" y="T5"/>
                </a:cxn>
                <a:cxn ang="0">
                  <a:pos x="T6" y="T7"/>
                </a:cxn>
                <a:cxn ang="0">
                  <a:pos x="T8" y="T9"/>
                </a:cxn>
                <a:cxn ang="0">
                  <a:pos x="T10" y="T11"/>
                </a:cxn>
                <a:cxn ang="0">
                  <a:pos x="T12" y="T13"/>
                </a:cxn>
              </a:cxnLst>
              <a:rect l="0" t="0" r="r" b="b"/>
              <a:pathLst>
                <a:path w="237" h="211">
                  <a:moveTo>
                    <a:pt x="0" y="91"/>
                  </a:moveTo>
                  <a:cubicBezTo>
                    <a:pt x="27" y="64"/>
                    <a:pt x="27" y="64"/>
                    <a:pt x="27" y="64"/>
                  </a:cubicBezTo>
                  <a:cubicBezTo>
                    <a:pt x="113" y="32"/>
                    <a:pt x="113" y="32"/>
                    <a:pt x="113" y="32"/>
                  </a:cubicBezTo>
                  <a:cubicBezTo>
                    <a:pt x="113" y="32"/>
                    <a:pt x="145" y="19"/>
                    <a:pt x="188" y="0"/>
                  </a:cubicBezTo>
                  <a:cubicBezTo>
                    <a:pt x="201" y="44"/>
                    <a:pt x="220" y="109"/>
                    <a:pt x="237" y="164"/>
                  </a:cubicBezTo>
                  <a:cubicBezTo>
                    <a:pt x="183" y="177"/>
                    <a:pt x="54" y="211"/>
                    <a:pt x="54" y="211"/>
                  </a:cubicBezTo>
                  <a:cubicBezTo>
                    <a:pt x="52" y="202"/>
                    <a:pt x="0" y="91"/>
                    <a:pt x="0" y="9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148"/>
            <p:cNvSpPr>
              <a:spLocks/>
            </p:cNvSpPr>
            <p:nvPr/>
          </p:nvSpPr>
          <p:spPr bwMode="auto">
            <a:xfrm>
              <a:off x="9190038" y="5089525"/>
              <a:ext cx="830263" cy="709612"/>
            </a:xfrm>
            <a:custGeom>
              <a:avLst/>
              <a:gdLst>
                <a:gd name="T0" fmla="*/ 221 w 221"/>
                <a:gd name="T1" fmla="*/ 179 h 189"/>
                <a:gd name="T2" fmla="*/ 142 w 221"/>
                <a:gd name="T3" fmla="*/ 165 h 189"/>
                <a:gd name="T4" fmla="*/ 55 w 221"/>
                <a:gd name="T5" fmla="*/ 151 h 189"/>
                <a:gd name="T6" fmla="*/ 0 w 221"/>
                <a:gd name="T7" fmla="*/ 184 h 189"/>
                <a:gd name="T8" fmla="*/ 31 w 221"/>
                <a:gd name="T9" fmla="*/ 89 h 189"/>
                <a:gd name="T10" fmla="*/ 52 w 221"/>
                <a:gd name="T11" fmla="*/ 0 h 189"/>
                <a:gd name="T12" fmla="*/ 90 w 221"/>
                <a:gd name="T13" fmla="*/ 51 h 189"/>
                <a:gd name="T14" fmla="*/ 113 w 221"/>
                <a:gd name="T15" fmla="*/ 77 h 189"/>
                <a:gd name="T16" fmla="*/ 159 w 221"/>
                <a:gd name="T17" fmla="*/ 140 h 189"/>
                <a:gd name="T18" fmla="*/ 221 w 221"/>
                <a:gd name="T19" fmla="*/ 17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1" h="189">
                  <a:moveTo>
                    <a:pt x="221" y="179"/>
                  </a:moveTo>
                  <a:cubicBezTo>
                    <a:pt x="221" y="179"/>
                    <a:pt x="169" y="185"/>
                    <a:pt x="142" y="165"/>
                  </a:cubicBezTo>
                  <a:cubicBezTo>
                    <a:pt x="55" y="151"/>
                    <a:pt x="55" y="151"/>
                    <a:pt x="55" y="151"/>
                  </a:cubicBezTo>
                  <a:cubicBezTo>
                    <a:pt x="55" y="151"/>
                    <a:pt x="27" y="189"/>
                    <a:pt x="0" y="184"/>
                  </a:cubicBezTo>
                  <a:cubicBezTo>
                    <a:pt x="0" y="184"/>
                    <a:pt x="28" y="97"/>
                    <a:pt x="31" y="89"/>
                  </a:cubicBezTo>
                  <a:cubicBezTo>
                    <a:pt x="33" y="81"/>
                    <a:pt x="52" y="0"/>
                    <a:pt x="52" y="0"/>
                  </a:cubicBezTo>
                  <a:cubicBezTo>
                    <a:pt x="90" y="51"/>
                    <a:pt x="90" y="51"/>
                    <a:pt x="90" y="51"/>
                  </a:cubicBezTo>
                  <a:cubicBezTo>
                    <a:pt x="90" y="51"/>
                    <a:pt x="101" y="65"/>
                    <a:pt x="113" y="77"/>
                  </a:cubicBezTo>
                  <a:cubicBezTo>
                    <a:pt x="126" y="88"/>
                    <a:pt x="138" y="133"/>
                    <a:pt x="159" y="140"/>
                  </a:cubicBezTo>
                  <a:cubicBezTo>
                    <a:pt x="159" y="140"/>
                    <a:pt x="221" y="156"/>
                    <a:pt x="221" y="179"/>
                  </a:cubicBezTo>
                  <a:close/>
                </a:path>
              </a:pathLst>
            </a:custGeom>
            <a:solidFill>
              <a:srgbClr val="EEAC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149"/>
            <p:cNvSpPr>
              <a:spLocks/>
            </p:cNvSpPr>
            <p:nvPr/>
          </p:nvSpPr>
          <p:spPr bwMode="auto">
            <a:xfrm>
              <a:off x="9190038" y="5141913"/>
              <a:ext cx="1071563" cy="1258887"/>
            </a:xfrm>
            <a:custGeom>
              <a:avLst/>
              <a:gdLst>
                <a:gd name="T0" fmla="*/ 64 w 285"/>
                <a:gd name="T1" fmla="*/ 0 h 335"/>
                <a:gd name="T2" fmla="*/ 94 w 285"/>
                <a:gd name="T3" fmla="*/ 97 h 335"/>
                <a:gd name="T4" fmla="*/ 176 w 285"/>
                <a:gd name="T5" fmla="*/ 208 h 335"/>
                <a:gd name="T6" fmla="*/ 273 w 285"/>
                <a:gd name="T7" fmla="*/ 297 h 335"/>
                <a:gd name="T8" fmla="*/ 274 w 285"/>
                <a:gd name="T9" fmla="*/ 328 h 335"/>
                <a:gd name="T10" fmla="*/ 219 w 285"/>
                <a:gd name="T11" fmla="*/ 294 h 335"/>
                <a:gd name="T12" fmla="*/ 160 w 285"/>
                <a:gd name="T13" fmla="*/ 251 h 335"/>
                <a:gd name="T14" fmla="*/ 171 w 285"/>
                <a:gd name="T15" fmla="*/ 294 h 335"/>
                <a:gd name="T16" fmla="*/ 201 w 285"/>
                <a:gd name="T17" fmla="*/ 329 h 335"/>
                <a:gd name="T18" fmla="*/ 155 w 285"/>
                <a:gd name="T19" fmla="*/ 306 h 335"/>
                <a:gd name="T20" fmla="*/ 113 w 285"/>
                <a:gd name="T21" fmla="*/ 249 h 335"/>
                <a:gd name="T22" fmla="*/ 79 w 285"/>
                <a:gd name="T23" fmla="*/ 265 h 335"/>
                <a:gd name="T24" fmla="*/ 77 w 285"/>
                <a:gd name="T25" fmla="*/ 330 h 335"/>
                <a:gd name="T26" fmla="*/ 52 w 285"/>
                <a:gd name="T27" fmla="*/ 290 h 335"/>
                <a:gd name="T28" fmla="*/ 31 w 285"/>
                <a:gd name="T29" fmla="*/ 287 h 335"/>
                <a:gd name="T30" fmla="*/ 52 w 285"/>
                <a:gd name="T31" fmla="*/ 222 h 335"/>
                <a:gd name="T32" fmla="*/ 40 w 285"/>
                <a:gd name="T33" fmla="*/ 154 h 335"/>
                <a:gd name="T34" fmla="*/ 16 w 285"/>
                <a:gd name="T35" fmla="*/ 85 h 335"/>
                <a:gd name="T36" fmla="*/ 0 w 285"/>
                <a:gd name="T37" fmla="*/ 0 h 335"/>
                <a:gd name="T38" fmla="*/ 64 w 285"/>
                <a:gd name="T39" fmla="*/ 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 h="335">
                  <a:moveTo>
                    <a:pt x="64" y="0"/>
                  </a:moveTo>
                  <a:cubicBezTo>
                    <a:pt x="94" y="97"/>
                    <a:pt x="94" y="97"/>
                    <a:pt x="94" y="97"/>
                  </a:cubicBezTo>
                  <a:cubicBezTo>
                    <a:pt x="94" y="97"/>
                    <a:pt x="149" y="188"/>
                    <a:pt x="176" y="208"/>
                  </a:cubicBezTo>
                  <a:cubicBezTo>
                    <a:pt x="176" y="208"/>
                    <a:pt x="280" y="278"/>
                    <a:pt x="273" y="297"/>
                  </a:cubicBezTo>
                  <a:cubicBezTo>
                    <a:pt x="273" y="297"/>
                    <a:pt x="285" y="324"/>
                    <a:pt x="274" y="328"/>
                  </a:cubicBezTo>
                  <a:cubicBezTo>
                    <a:pt x="262" y="333"/>
                    <a:pt x="219" y="294"/>
                    <a:pt x="219" y="294"/>
                  </a:cubicBezTo>
                  <a:cubicBezTo>
                    <a:pt x="160" y="251"/>
                    <a:pt x="160" y="251"/>
                    <a:pt x="160" y="251"/>
                  </a:cubicBezTo>
                  <a:cubicBezTo>
                    <a:pt x="171" y="294"/>
                    <a:pt x="171" y="294"/>
                    <a:pt x="171" y="294"/>
                  </a:cubicBezTo>
                  <a:cubicBezTo>
                    <a:pt x="171" y="294"/>
                    <a:pt x="208" y="322"/>
                    <a:pt x="201" y="329"/>
                  </a:cubicBezTo>
                  <a:cubicBezTo>
                    <a:pt x="194" y="335"/>
                    <a:pt x="158" y="312"/>
                    <a:pt x="155" y="306"/>
                  </a:cubicBezTo>
                  <a:cubicBezTo>
                    <a:pt x="153" y="299"/>
                    <a:pt x="126" y="253"/>
                    <a:pt x="113" y="249"/>
                  </a:cubicBezTo>
                  <a:cubicBezTo>
                    <a:pt x="101" y="244"/>
                    <a:pt x="79" y="265"/>
                    <a:pt x="79" y="265"/>
                  </a:cubicBezTo>
                  <a:cubicBezTo>
                    <a:pt x="79" y="265"/>
                    <a:pt x="89" y="334"/>
                    <a:pt x="77" y="330"/>
                  </a:cubicBezTo>
                  <a:cubicBezTo>
                    <a:pt x="77" y="330"/>
                    <a:pt x="54" y="324"/>
                    <a:pt x="52" y="290"/>
                  </a:cubicBezTo>
                  <a:cubicBezTo>
                    <a:pt x="52" y="290"/>
                    <a:pt x="31" y="299"/>
                    <a:pt x="31" y="287"/>
                  </a:cubicBezTo>
                  <a:cubicBezTo>
                    <a:pt x="31" y="287"/>
                    <a:pt x="58" y="237"/>
                    <a:pt x="52" y="222"/>
                  </a:cubicBezTo>
                  <a:cubicBezTo>
                    <a:pt x="46" y="206"/>
                    <a:pt x="32" y="188"/>
                    <a:pt x="40" y="154"/>
                  </a:cubicBezTo>
                  <a:cubicBezTo>
                    <a:pt x="40" y="154"/>
                    <a:pt x="22" y="108"/>
                    <a:pt x="16" y="85"/>
                  </a:cubicBezTo>
                  <a:cubicBezTo>
                    <a:pt x="10" y="63"/>
                    <a:pt x="0" y="0"/>
                    <a:pt x="0" y="0"/>
                  </a:cubicBezTo>
                  <a:lnTo>
                    <a:pt x="64" y="0"/>
                  </a:lnTo>
                  <a:close/>
                </a:path>
              </a:pathLst>
            </a:custGeom>
            <a:solidFill>
              <a:srgbClr val="F8C2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150"/>
            <p:cNvSpPr>
              <a:spLocks/>
            </p:cNvSpPr>
            <p:nvPr/>
          </p:nvSpPr>
          <p:spPr bwMode="auto">
            <a:xfrm>
              <a:off x="9307513" y="5781675"/>
              <a:ext cx="179388" cy="498475"/>
            </a:xfrm>
            <a:custGeom>
              <a:avLst/>
              <a:gdLst>
                <a:gd name="T0" fmla="*/ 23 w 48"/>
                <a:gd name="T1" fmla="*/ 133 h 133"/>
                <a:gd name="T2" fmla="*/ 21 w 48"/>
                <a:gd name="T3" fmla="*/ 120 h 133"/>
                <a:gd name="T4" fmla="*/ 0 w 48"/>
                <a:gd name="T5" fmla="*/ 117 h 133"/>
                <a:gd name="T6" fmla="*/ 21 w 48"/>
                <a:gd name="T7" fmla="*/ 52 h 133"/>
                <a:gd name="T8" fmla="*/ 7 w 48"/>
                <a:gd name="T9" fmla="*/ 0 h 133"/>
                <a:gd name="T10" fmla="*/ 48 w 48"/>
                <a:gd name="T11" fmla="*/ 49 h 133"/>
                <a:gd name="T12" fmla="*/ 23 w 48"/>
                <a:gd name="T13" fmla="*/ 133 h 133"/>
              </a:gdLst>
              <a:ahLst/>
              <a:cxnLst>
                <a:cxn ang="0">
                  <a:pos x="T0" y="T1"/>
                </a:cxn>
                <a:cxn ang="0">
                  <a:pos x="T2" y="T3"/>
                </a:cxn>
                <a:cxn ang="0">
                  <a:pos x="T4" y="T5"/>
                </a:cxn>
                <a:cxn ang="0">
                  <a:pos x="T6" y="T7"/>
                </a:cxn>
                <a:cxn ang="0">
                  <a:pos x="T8" y="T9"/>
                </a:cxn>
                <a:cxn ang="0">
                  <a:pos x="T10" y="T11"/>
                </a:cxn>
                <a:cxn ang="0">
                  <a:pos x="T12" y="T13"/>
                </a:cxn>
              </a:cxnLst>
              <a:rect l="0" t="0" r="r" b="b"/>
              <a:pathLst>
                <a:path w="48" h="133">
                  <a:moveTo>
                    <a:pt x="23" y="133"/>
                  </a:moveTo>
                  <a:cubicBezTo>
                    <a:pt x="22" y="129"/>
                    <a:pt x="21" y="125"/>
                    <a:pt x="21" y="120"/>
                  </a:cubicBezTo>
                  <a:cubicBezTo>
                    <a:pt x="21" y="120"/>
                    <a:pt x="0" y="129"/>
                    <a:pt x="0" y="117"/>
                  </a:cubicBezTo>
                  <a:cubicBezTo>
                    <a:pt x="0" y="117"/>
                    <a:pt x="27" y="67"/>
                    <a:pt x="21" y="52"/>
                  </a:cubicBezTo>
                  <a:cubicBezTo>
                    <a:pt x="17" y="38"/>
                    <a:pt x="6" y="24"/>
                    <a:pt x="7" y="0"/>
                  </a:cubicBezTo>
                  <a:cubicBezTo>
                    <a:pt x="29" y="14"/>
                    <a:pt x="48" y="49"/>
                    <a:pt x="48" y="49"/>
                  </a:cubicBezTo>
                  <a:cubicBezTo>
                    <a:pt x="32" y="69"/>
                    <a:pt x="26" y="107"/>
                    <a:pt x="23" y="133"/>
                  </a:cubicBezTo>
                  <a:close/>
                </a:path>
              </a:pathLst>
            </a:custGeom>
            <a:solidFill>
              <a:srgbClr val="EEAC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151"/>
            <p:cNvSpPr>
              <a:spLocks/>
            </p:cNvSpPr>
            <p:nvPr/>
          </p:nvSpPr>
          <p:spPr bwMode="auto">
            <a:xfrm>
              <a:off x="9577388" y="5969000"/>
              <a:ext cx="209550" cy="330200"/>
            </a:xfrm>
            <a:custGeom>
              <a:avLst/>
              <a:gdLst>
                <a:gd name="T0" fmla="*/ 12 w 56"/>
                <a:gd name="T1" fmla="*/ 0 h 88"/>
                <a:gd name="T2" fmla="*/ 56 w 56"/>
                <a:gd name="T3" fmla="*/ 88 h 88"/>
                <a:gd name="T4" fmla="*/ 54 w 56"/>
                <a:gd name="T5" fmla="*/ 84 h 88"/>
                <a:gd name="T6" fmla="*/ 12 w 56"/>
                <a:gd name="T7" fmla="*/ 28 h 88"/>
                <a:gd name="T8" fmla="*/ 0 w 56"/>
                <a:gd name="T9" fmla="*/ 29 h 88"/>
                <a:gd name="T10" fmla="*/ 12 w 56"/>
                <a:gd name="T11" fmla="*/ 0 h 88"/>
              </a:gdLst>
              <a:ahLst/>
              <a:cxnLst>
                <a:cxn ang="0">
                  <a:pos x="T0" y="T1"/>
                </a:cxn>
                <a:cxn ang="0">
                  <a:pos x="T2" y="T3"/>
                </a:cxn>
                <a:cxn ang="0">
                  <a:pos x="T4" y="T5"/>
                </a:cxn>
                <a:cxn ang="0">
                  <a:pos x="T6" y="T7"/>
                </a:cxn>
                <a:cxn ang="0">
                  <a:pos x="T8" y="T9"/>
                </a:cxn>
                <a:cxn ang="0">
                  <a:pos x="T10" y="T11"/>
                </a:cxn>
              </a:cxnLst>
              <a:rect l="0" t="0" r="r" b="b"/>
              <a:pathLst>
                <a:path w="56" h="88">
                  <a:moveTo>
                    <a:pt x="12" y="0"/>
                  </a:moveTo>
                  <a:cubicBezTo>
                    <a:pt x="29" y="13"/>
                    <a:pt x="47" y="60"/>
                    <a:pt x="56" y="88"/>
                  </a:cubicBezTo>
                  <a:cubicBezTo>
                    <a:pt x="55" y="86"/>
                    <a:pt x="54" y="85"/>
                    <a:pt x="54" y="84"/>
                  </a:cubicBezTo>
                  <a:cubicBezTo>
                    <a:pt x="51" y="78"/>
                    <a:pt x="24" y="32"/>
                    <a:pt x="12" y="28"/>
                  </a:cubicBezTo>
                  <a:cubicBezTo>
                    <a:pt x="8" y="26"/>
                    <a:pt x="4" y="27"/>
                    <a:pt x="0" y="29"/>
                  </a:cubicBezTo>
                  <a:cubicBezTo>
                    <a:pt x="6" y="14"/>
                    <a:pt x="12" y="0"/>
                    <a:pt x="12" y="0"/>
                  </a:cubicBezTo>
                  <a:close/>
                </a:path>
              </a:pathLst>
            </a:custGeom>
            <a:solidFill>
              <a:srgbClr val="EEAC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152"/>
            <p:cNvSpPr>
              <a:spLocks/>
            </p:cNvSpPr>
            <p:nvPr/>
          </p:nvSpPr>
          <p:spPr bwMode="auto">
            <a:xfrm>
              <a:off x="9709150" y="5908675"/>
              <a:ext cx="22225" cy="26987"/>
            </a:xfrm>
            <a:custGeom>
              <a:avLst/>
              <a:gdLst>
                <a:gd name="T0" fmla="*/ 3 w 6"/>
                <a:gd name="T1" fmla="*/ 0 h 7"/>
                <a:gd name="T2" fmla="*/ 6 w 6"/>
                <a:gd name="T3" fmla="*/ 7 h 7"/>
                <a:gd name="T4" fmla="*/ 3 w 6"/>
                <a:gd name="T5" fmla="*/ 0 h 7"/>
              </a:gdLst>
              <a:ahLst/>
              <a:cxnLst>
                <a:cxn ang="0">
                  <a:pos x="T0" y="T1"/>
                </a:cxn>
                <a:cxn ang="0">
                  <a:pos x="T2" y="T3"/>
                </a:cxn>
                <a:cxn ang="0">
                  <a:pos x="T4" y="T5"/>
                </a:cxn>
              </a:cxnLst>
              <a:rect l="0" t="0" r="r" b="b"/>
              <a:pathLst>
                <a:path w="6" h="7">
                  <a:moveTo>
                    <a:pt x="3" y="0"/>
                  </a:moveTo>
                  <a:cubicBezTo>
                    <a:pt x="3" y="0"/>
                    <a:pt x="4" y="3"/>
                    <a:pt x="6" y="7"/>
                  </a:cubicBezTo>
                  <a:cubicBezTo>
                    <a:pt x="0" y="1"/>
                    <a:pt x="3" y="0"/>
                    <a:pt x="3" y="0"/>
                  </a:cubicBezTo>
                  <a:close/>
                </a:path>
              </a:pathLst>
            </a:custGeom>
            <a:solidFill>
              <a:srgbClr val="EEAC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153"/>
            <p:cNvSpPr>
              <a:spLocks/>
            </p:cNvSpPr>
            <p:nvPr/>
          </p:nvSpPr>
          <p:spPr bwMode="auto">
            <a:xfrm>
              <a:off x="9731375" y="5935663"/>
              <a:ext cx="530225" cy="454025"/>
            </a:xfrm>
            <a:custGeom>
              <a:avLst/>
              <a:gdLst>
                <a:gd name="T0" fmla="*/ 27 w 141"/>
                <a:gd name="T1" fmla="*/ 46 h 121"/>
                <a:gd name="T2" fmla="*/ 0 w 141"/>
                <a:gd name="T3" fmla="*/ 0 h 121"/>
                <a:gd name="T4" fmla="*/ 26 w 141"/>
                <a:gd name="T5" fmla="*/ 20 h 121"/>
                <a:gd name="T6" fmla="*/ 132 w 141"/>
                <a:gd name="T7" fmla="*/ 87 h 121"/>
                <a:gd name="T8" fmla="*/ 131 w 141"/>
                <a:gd name="T9" fmla="*/ 116 h 121"/>
                <a:gd name="T10" fmla="*/ 76 w 141"/>
                <a:gd name="T11" fmla="*/ 82 h 121"/>
                <a:gd name="T12" fmla="*/ 27 w 141"/>
                <a:gd name="T13" fmla="*/ 46 h 121"/>
              </a:gdLst>
              <a:ahLst/>
              <a:cxnLst>
                <a:cxn ang="0">
                  <a:pos x="T0" y="T1"/>
                </a:cxn>
                <a:cxn ang="0">
                  <a:pos x="T2" y="T3"/>
                </a:cxn>
                <a:cxn ang="0">
                  <a:pos x="T4" y="T5"/>
                </a:cxn>
                <a:cxn ang="0">
                  <a:pos x="T6" y="T7"/>
                </a:cxn>
                <a:cxn ang="0">
                  <a:pos x="T8" y="T9"/>
                </a:cxn>
                <a:cxn ang="0">
                  <a:pos x="T10" y="T11"/>
                </a:cxn>
                <a:cxn ang="0">
                  <a:pos x="T12" y="T13"/>
                </a:cxn>
              </a:cxnLst>
              <a:rect l="0" t="0" r="r" b="b"/>
              <a:pathLst>
                <a:path w="141" h="121">
                  <a:moveTo>
                    <a:pt x="27" y="46"/>
                  </a:moveTo>
                  <a:cubicBezTo>
                    <a:pt x="14" y="26"/>
                    <a:pt x="5" y="9"/>
                    <a:pt x="0" y="0"/>
                  </a:cubicBezTo>
                  <a:cubicBezTo>
                    <a:pt x="4" y="4"/>
                    <a:pt x="12" y="10"/>
                    <a:pt x="26" y="20"/>
                  </a:cubicBezTo>
                  <a:cubicBezTo>
                    <a:pt x="50" y="35"/>
                    <a:pt x="100" y="67"/>
                    <a:pt x="132" y="87"/>
                  </a:cubicBezTo>
                  <a:cubicBezTo>
                    <a:pt x="134" y="94"/>
                    <a:pt x="141" y="112"/>
                    <a:pt x="131" y="116"/>
                  </a:cubicBezTo>
                  <a:cubicBezTo>
                    <a:pt x="119" y="121"/>
                    <a:pt x="76" y="82"/>
                    <a:pt x="76" y="82"/>
                  </a:cubicBezTo>
                  <a:lnTo>
                    <a:pt x="27" y="46"/>
                  </a:lnTo>
                  <a:close/>
                </a:path>
              </a:pathLst>
            </a:custGeom>
            <a:solidFill>
              <a:srgbClr val="EEAC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154"/>
            <p:cNvSpPr>
              <a:spLocks/>
            </p:cNvSpPr>
            <p:nvPr/>
          </p:nvSpPr>
          <p:spPr bwMode="auto">
            <a:xfrm>
              <a:off x="9190038" y="5141913"/>
              <a:ext cx="271463" cy="568325"/>
            </a:xfrm>
            <a:custGeom>
              <a:avLst/>
              <a:gdLst>
                <a:gd name="T0" fmla="*/ 64 w 72"/>
                <a:gd name="T1" fmla="*/ 104 h 151"/>
                <a:gd name="T2" fmla="*/ 39 w 72"/>
                <a:gd name="T3" fmla="*/ 151 h 151"/>
                <a:gd name="T4" fmla="*/ 16 w 72"/>
                <a:gd name="T5" fmla="*/ 85 h 151"/>
                <a:gd name="T6" fmla="*/ 0 w 72"/>
                <a:gd name="T7" fmla="*/ 0 h 151"/>
                <a:gd name="T8" fmla="*/ 46 w 72"/>
                <a:gd name="T9" fmla="*/ 0 h 151"/>
                <a:gd name="T10" fmla="*/ 64 w 72"/>
                <a:gd name="T11" fmla="*/ 104 h 151"/>
              </a:gdLst>
              <a:ahLst/>
              <a:cxnLst>
                <a:cxn ang="0">
                  <a:pos x="T0" y="T1"/>
                </a:cxn>
                <a:cxn ang="0">
                  <a:pos x="T2" y="T3"/>
                </a:cxn>
                <a:cxn ang="0">
                  <a:pos x="T4" y="T5"/>
                </a:cxn>
                <a:cxn ang="0">
                  <a:pos x="T6" y="T7"/>
                </a:cxn>
                <a:cxn ang="0">
                  <a:pos x="T8" y="T9"/>
                </a:cxn>
                <a:cxn ang="0">
                  <a:pos x="T10" y="T11"/>
                </a:cxn>
              </a:cxnLst>
              <a:rect l="0" t="0" r="r" b="b"/>
              <a:pathLst>
                <a:path w="72" h="151">
                  <a:moveTo>
                    <a:pt x="64" y="104"/>
                  </a:moveTo>
                  <a:cubicBezTo>
                    <a:pt x="72" y="112"/>
                    <a:pt x="61" y="135"/>
                    <a:pt x="39" y="151"/>
                  </a:cubicBezTo>
                  <a:cubicBezTo>
                    <a:pt x="36" y="142"/>
                    <a:pt x="21" y="105"/>
                    <a:pt x="16" y="85"/>
                  </a:cubicBezTo>
                  <a:cubicBezTo>
                    <a:pt x="10" y="63"/>
                    <a:pt x="0" y="0"/>
                    <a:pt x="0" y="0"/>
                  </a:cubicBezTo>
                  <a:cubicBezTo>
                    <a:pt x="46" y="0"/>
                    <a:pt x="46" y="0"/>
                    <a:pt x="46" y="0"/>
                  </a:cubicBezTo>
                  <a:cubicBezTo>
                    <a:pt x="49" y="36"/>
                    <a:pt x="55" y="93"/>
                    <a:pt x="64" y="104"/>
                  </a:cubicBezTo>
                  <a:close/>
                </a:path>
              </a:pathLst>
            </a:custGeom>
            <a:solidFill>
              <a:srgbClr val="EEAC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155"/>
            <p:cNvSpPr>
              <a:spLocks/>
            </p:cNvSpPr>
            <p:nvPr/>
          </p:nvSpPr>
          <p:spPr bwMode="auto">
            <a:xfrm>
              <a:off x="8934450" y="4770438"/>
              <a:ext cx="552450" cy="536575"/>
            </a:xfrm>
            <a:custGeom>
              <a:avLst/>
              <a:gdLst>
                <a:gd name="T0" fmla="*/ 128 w 147"/>
                <a:gd name="T1" fmla="*/ 8 h 143"/>
                <a:gd name="T2" fmla="*/ 147 w 147"/>
                <a:gd name="T3" fmla="*/ 115 h 143"/>
                <a:gd name="T4" fmla="*/ 68 w 147"/>
                <a:gd name="T5" fmla="*/ 134 h 143"/>
                <a:gd name="T6" fmla="*/ 28 w 147"/>
                <a:gd name="T7" fmla="*/ 0 h 143"/>
                <a:gd name="T8" fmla="*/ 128 w 147"/>
                <a:gd name="T9" fmla="*/ 8 h 143"/>
              </a:gdLst>
              <a:ahLst/>
              <a:cxnLst>
                <a:cxn ang="0">
                  <a:pos x="T0" y="T1"/>
                </a:cxn>
                <a:cxn ang="0">
                  <a:pos x="T2" y="T3"/>
                </a:cxn>
                <a:cxn ang="0">
                  <a:pos x="T4" y="T5"/>
                </a:cxn>
                <a:cxn ang="0">
                  <a:pos x="T6" y="T7"/>
                </a:cxn>
                <a:cxn ang="0">
                  <a:pos x="T8" y="T9"/>
                </a:cxn>
              </a:cxnLst>
              <a:rect l="0" t="0" r="r" b="b"/>
              <a:pathLst>
                <a:path w="147" h="143">
                  <a:moveTo>
                    <a:pt x="128" y="8"/>
                  </a:moveTo>
                  <a:cubicBezTo>
                    <a:pt x="147" y="115"/>
                    <a:pt x="147" y="115"/>
                    <a:pt x="147" y="115"/>
                  </a:cubicBezTo>
                  <a:cubicBezTo>
                    <a:pt x="147" y="115"/>
                    <a:pt x="129" y="143"/>
                    <a:pt x="68" y="134"/>
                  </a:cubicBezTo>
                  <a:cubicBezTo>
                    <a:pt x="68" y="134"/>
                    <a:pt x="0" y="31"/>
                    <a:pt x="28" y="0"/>
                  </a:cubicBezTo>
                  <a:lnTo>
                    <a:pt x="128" y="8"/>
                  </a:lnTo>
                  <a:close/>
                </a:path>
              </a:pathLst>
            </a:custGeom>
            <a:solidFill>
              <a:srgbClr val="EF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156"/>
            <p:cNvSpPr>
              <a:spLocks/>
            </p:cNvSpPr>
            <p:nvPr/>
          </p:nvSpPr>
          <p:spPr bwMode="auto">
            <a:xfrm>
              <a:off x="4419600" y="4360863"/>
              <a:ext cx="1044575" cy="1652587"/>
            </a:xfrm>
            <a:custGeom>
              <a:avLst/>
              <a:gdLst>
                <a:gd name="T0" fmla="*/ 173 w 278"/>
                <a:gd name="T1" fmla="*/ 36 h 440"/>
                <a:gd name="T2" fmla="*/ 74 w 278"/>
                <a:gd name="T3" fmla="*/ 10 h 440"/>
                <a:gd name="T4" fmla="*/ 32 w 278"/>
                <a:gd name="T5" fmla="*/ 131 h 440"/>
                <a:gd name="T6" fmla="*/ 53 w 278"/>
                <a:gd name="T7" fmla="*/ 131 h 440"/>
                <a:gd name="T8" fmla="*/ 6 w 278"/>
                <a:gd name="T9" fmla="*/ 314 h 440"/>
                <a:gd name="T10" fmla="*/ 89 w 278"/>
                <a:gd name="T11" fmla="*/ 440 h 440"/>
                <a:gd name="T12" fmla="*/ 121 w 278"/>
                <a:gd name="T13" fmla="*/ 325 h 440"/>
                <a:gd name="T14" fmla="*/ 205 w 278"/>
                <a:gd name="T15" fmla="*/ 224 h 440"/>
                <a:gd name="T16" fmla="*/ 247 w 278"/>
                <a:gd name="T17" fmla="*/ 241 h 440"/>
                <a:gd name="T18" fmla="*/ 278 w 278"/>
                <a:gd name="T19" fmla="*/ 94 h 440"/>
                <a:gd name="T20" fmla="*/ 173 w 278"/>
                <a:gd name="T21" fmla="*/ 36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8" h="440">
                  <a:moveTo>
                    <a:pt x="173" y="36"/>
                  </a:moveTo>
                  <a:cubicBezTo>
                    <a:pt x="173" y="36"/>
                    <a:pt x="105" y="0"/>
                    <a:pt x="74" y="10"/>
                  </a:cubicBezTo>
                  <a:cubicBezTo>
                    <a:pt x="74" y="10"/>
                    <a:pt x="21" y="0"/>
                    <a:pt x="32" y="131"/>
                  </a:cubicBezTo>
                  <a:cubicBezTo>
                    <a:pt x="53" y="131"/>
                    <a:pt x="53" y="131"/>
                    <a:pt x="53" y="131"/>
                  </a:cubicBezTo>
                  <a:cubicBezTo>
                    <a:pt x="53" y="131"/>
                    <a:pt x="0" y="277"/>
                    <a:pt x="6" y="314"/>
                  </a:cubicBezTo>
                  <a:cubicBezTo>
                    <a:pt x="11" y="351"/>
                    <a:pt x="52" y="429"/>
                    <a:pt x="89" y="440"/>
                  </a:cubicBezTo>
                  <a:cubicBezTo>
                    <a:pt x="89" y="440"/>
                    <a:pt x="105" y="346"/>
                    <a:pt x="121" y="325"/>
                  </a:cubicBezTo>
                  <a:cubicBezTo>
                    <a:pt x="137" y="304"/>
                    <a:pt x="163" y="207"/>
                    <a:pt x="205" y="224"/>
                  </a:cubicBezTo>
                  <a:cubicBezTo>
                    <a:pt x="247" y="241"/>
                    <a:pt x="247" y="241"/>
                    <a:pt x="247" y="241"/>
                  </a:cubicBezTo>
                  <a:cubicBezTo>
                    <a:pt x="278" y="94"/>
                    <a:pt x="278" y="94"/>
                    <a:pt x="278" y="94"/>
                  </a:cubicBezTo>
                  <a:lnTo>
                    <a:pt x="173" y="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157"/>
            <p:cNvSpPr>
              <a:spLocks/>
            </p:cNvSpPr>
            <p:nvPr/>
          </p:nvSpPr>
          <p:spPr bwMode="auto">
            <a:xfrm>
              <a:off x="5211763" y="2922588"/>
              <a:ext cx="2551113" cy="3230562"/>
            </a:xfrm>
            <a:custGeom>
              <a:avLst/>
              <a:gdLst>
                <a:gd name="T0" fmla="*/ 634 w 679"/>
                <a:gd name="T1" fmla="*/ 277 h 860"/>
                <a:gd name="T2" fmla="*/ 676 w 679"/>
                <a:gd name="T3" fmla="*/ 482 h 860"/>
                <a:gd name="T4" fmla="*/ 676 w 679"/>
                <a:gd name="T5" fmla="*/ 754 h 860"/>
                <a:gd name="T6" fmla="*/ 602 w 679"/>
                <a:gd name="T7" fmla="*/ 856 h 860"/>
                <a:gd name="T8" fmla="*/ 470 w 679"/>
                <a:gd name="T9" fmla="*/ 823 h 860"/>
                <a:gd name="T10" fmla="*/ 0 w 679"/>
                <a:gd name="T11" fmla="*/ 629 h 860"/>
                <a:gd name="T12" fmla="*/ 52 w 679"/>
                <a:gd name="T13" fmla="*/ 449 h 860"/>
                <a:gd name="T14" fmla="*/ 188 w 679"/>
                <a:gd name="T15" fmla="*/ 508 h 860"/>
                <a:gd name="T16" fmla="*/ 452 w 679"/>
                <a:gd name="T17" fmla="*/ 607 h 860"/>
                <a:gd name="T18" fmla="*/ 390 w 679"/>
                <a:gd name="T19" fmla="*/ 483 h 860"/>
                <a:gd name="T20" fmla="*/ 261 w 679"/>
                <a:gd name="T21" fmla="*/ 143 h 860"/>
                <a:gd name="T22" fmla="*/ 302 w 679"/>
                <a:gd name="T23" fmla="*/ 0 h 860"/>
                <a:gd name="T24" fmla="*/ 634 w 679"/>
                <a:gd name="T25" fmla="*/ 277 h 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79" h="860">
                  <a:moveTo>
                    <a:pt x="634" y="277"/>
                  </a:moveTo>
                  <a:cubicBezTo>
                    <a:pt x="634" y="277"/>
                    <a:pt x="676" y="464"/>
                    <a:pt x="676" y="482"/>
                  </a:cubicBezTo>
                  <a:cubicBezTo>
                    <a:pt x="676" y="499"/>
                    <a:pt x="674" y="733"/>
                    <a:pt x="676" y="754"/>
                  </a:cubicBezTo>
                  <a:cubicBezTo>
                    <a:pt x="679" y="774"/>
                    <a:pt x="631" y="851"/>
                    <a:pt x="602" y="856"/>
                  </a:cubicBezTo>
                  <a:cubicBezTo>
                    <a:pt x="572" y="860"/>
                    <a:pt x="483" y="838"/>
                    <a:pt x="470" y="823"/>
                  </a:cubicBezTo>
                  <a:cubicBezTo>
                    <a:pt x="456" y="808"/>
                    <a:pt x="11" y="629"/>
                    <a:pt x="0" y="629"/>
                  </a:cubicBezTo>
                  <a:cubicBezTo>
                    <a:pt x="0" y="629"/>
                    <a:pt x="27" y="465"/>
                    <a:pt x="52" y="449"/>
                  </a:cubicBezTo>
                  <a:cubicBezTo>
                    <a:pt x="52" y="449"/>
                    <a:pt x="182" y="508"/>
                    <a:pt x="188" y="508"/>
                  </a:cubicBezTo>
                  <a:cubicBezTo>
                    <a:pt x="195" y="508"/>
                    <a:pt x="449" y="597"/>
                    <a:pt x="452" y="607"/>
                  </a:cubicBezTo>
                  <a:cubicBezTo>
                    <a:pt x="452" y="607"/>
                    <a:pt x="399" y="495"/>
                    <a:pt x="390" y="483"/>
                  </a:cubicBezTo>
                  <a:cubicBezTo>
                    <a:pt x="381" y="472"/>
                    <a:pt x="254" y="181"/>
                    <a:pt x="261" y="143"/>
                  </a:cubicBezTo>
                  <a:cubicBezTo>
                    <a:pt x="261" y="143"/>
                    <a:pt x="261" y="34"/>
                    <a:pt x="302" y="0"/>
                  </a:cubicBezTo>
                  <a:cubicBezTo>
                    <a:pt x="302" y="0"/>
                    <a:pt x="605" y="254"/>
                    <a:pt x="634" y="277"/>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158"/>
            <p:cNvSpPr>
              <a:spLocks/>
            </p:cNvSpPr>
            <p:nvPr/>
          </p:nvSpPr>
          <p:spPr bwMode="auto">
            <a:xfrm>
              <a:off x="5387975" y="3459163"/>
              <a:ext cx="2374900" cy="2693987"/>
            </a:xfrm>
            <a:custGeom>
              <a:avLst/>
              <a:gdLst>
                <a:gd name="T0" fmla="*/ 555 w 632"/>
                <a:gd name="T1" fmla="*/ 713 h 717"/>
                <a:gd name="T2" fmla="*/ 423 w 632"/>
                <a:gd name="T3" fmla="*/ 680 h 717"/>
                <a:gd name="T4" fmla="*/ 416 w 632"/>
                <a:gd name="T5" fmla="*/ 676 h 717"/>
                <a:gd name="T6" fmla="*/ 400 w 632"/>
                <a:gd name="T7" fmla="*/ 622 h 717"/>
                <a:gd name="T8" fmla="*/ 28 w 632"/>
                <a:gd name="T9" fmla="*/ 448 h 717"/>
                <a:gd name="T10" fmla="*/ 37 w 632"/>
                <a:gd name="T11" fmla="*/ 384 h 717"/>
                <a:gd name="T12" fmla="*/ 89 w 632"/>
                <a:gd name="T13" fmla="*/ 381 h 717"/>
                <a:gd name="T14" fmla="*/ 427 w 632"/>
                <a:gd name="T15" fmla="*/ 533 h 717"/>
                <a:gd name="T16" fmla="*/ 498 w 632"/>
                <a:gd name="T17" fmla="*/ 680 h 717"/>
                <a:gd name="T18" fmla="*/ 471 w 632"/>
                <a:gd name="T19" fmla="*/ 577 h 717"/>
                <a:gd name="T20" fmla="*/ 555 w 632"/>
                <a:gd name="T21" fmla="*/ 680 h 717"/>
                <a:gd name="T22" fmla="*/ 509 w 632"/>
                <a:gd name="T23" fmla="*/ 590 h 717"/>
                <a:gd name="T24" fmla="*/ 587 w 632"/>
                <a:gd name="T25" fmla="*/ 613 h 717"/>
                <a:gd name="T26" fmla="*/ 484 w 632"/>
                <a:gd name="T27" fmla="*/ 533 h 717"/>
                <a:gd name="T28" fmla="*/ 407 w 632"/>
                <a:gd name="T29" fmla="*/ 311 h 717"/>
                <a:gd name="T30" fmla="*/ 266 w 632"/>
                <a:gd name="T31" fmla="*/ 0 h 717"/>
                <a:gd name="T32" fmla="*/ 414 w 632"/>
                <a:gd name="T33" fmla="*/ 234 h 717"/>
                <a:gd name="T34" fmla="*/ 473 w 632"/>
                <a:gd name="T35" fmla="*/ 267 h 717"/>
                <a:gd name="T36" fmla="*/ 611 w 632"/>
                <a:gd name="T37" fmla="*/ 244 h 717"/>
                <a:gd name="T38" fmla="*/ 629 w 632"/>
                <a:gd name="T39" fmla="*/ 339 h 717"/>
                <a:gd name="T40" fmla="*/ 629 w 632"/>
                <a:gd name="T41" fmla="*/ 611 h 717"/>
                <a:gd name="T42" fmla="*/ 555 w 632"/>
                <a:gd name="T43" fmla="*/ 713 h 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32" h="717">
                  <a:moveTo>
                    <a:pt x="555" y="713"/>
                  </a:moveTo>
                  <a:cubicBezTo>
                    <a:pt x="525" y="717"/>
                    <a:pt x="436" y="695"/>
                    <a:pt x="423" y="680"/>
                  </a:cubicBezTo>
                  <a:cubicBezTo>
                    <a:pt x="422" y="679"/>
                    <a:pt x="420" y="678"/>
                    <a:pt x="416" y="676"/>
                  </a:cubicBezTo>
                  <a:cubicBezTo>
                    <a:pt x="418" y="655"/>
                    <a:pt x="414" y="632"/>
                    <a:pt x="400" y="622"/>
                  </a:cubicBezTo>
                  <a:cubicBezTo>
                    <a:pt x="373" y="602"/>
                    <a:pt x="56" y="467"/>
                    <a:pt x="28" y="448"/>
                  </a:cubicBezTo>
                  <a:cubicBezTo>
                    <a:pt x="0" y="428"/>
                    <a:pt x="37" y="384"/>
                    <a:pt x="37" y="384"/>
                  </a:cubicBezTo>
                  <a:cubicBezTo>
                    <a:pt x="37" y="384"/>
                    <a:pt x="78" y="374"/>
                    <a:pt x="89" y="381"/>
                  </a:cubicBezTo>
                  <a:cubicBezTo>
                    <a:pt x="100" y="388"/>
                    <a:pt x="411" y="515"/>
                    <a:pt x="427" y="533"/>
                  </a:cubicBezTo>
                  <a:cubicBezTo>
                    <a:pt x="443" y="552"/>
                    <a:pt x="475" y="670"/>
                    <a:pt x="498" y="680"/>
                  </a:cubicBezTo>
                  <a:cubicBezTo>
                    <a:pt x="498" y="680"/>
                    <a:pt x="448" y="579"/>
                    <a:pt x="471" y="577"/>
                  </a:cubicBezTo>
                  <a:cubicBezTo>
                    <a:pt x="493" y="574"/>
                    <a:pt x="505" y="663"/>
                    <a:pt x="555" y="680"/>
                  </a:cubicBezTo>
                  <a:cubicBezTo>
                    <a:pt x="555" y="680"/>
                    <a:pt x="497" y="603"/>
                    <a:pt x="509" y="590"/>
                  </a:cubicBezTo>
                  <a:cubicBezTo>
                    <a:pt x="509" y="590"/>
                    <a:pt x="545" y="615"/>
                    <a:pt x="587" y="613"/>
                  </a:cubicBezTo>
                  <a:cubicBezTo>
                    <a:pt x="587" y="613"/>
                    <a:pt x="507" y="586"/>
                    <a:pt x="484" y="533"/>
                  </a:cubicBezTo>
                  <a:cubicBezTo>
                    <a:pt x="461" y="481"/>
                    <a:pt x="407" y="311"/>
                    <a:pt x="407" y="311"/>
                  </a:cubicBezTo>
                  <a:cubicBezTo>
                    <a:pt x="407" y="311"/>
                    <a:pt x="257" y="36"/>
                    <a:pt x="266" y="0"/>
                  </a:cubicBezTo>
                  <a:cubicBezTo>
                    <a:pt x="266" y="0"/>
                    <a:pt x="380" y="225"/>
                    <a:pt x="414" y="234"/>
                  </a:cubicBezTo>
                  <a:cubicBezTo>
                    <a:pt x="414" y="234"/>
                    <a:pt x="450" y="268"/>
                    <a:pt x="473" y="267"/>
                  </a:cubicBezTo>
                  <a:cubicBezTo>
                    <a:pt x="611" y="244"/>
                    <a:pt x="611" y="244"/>
                    <a:pt x="611" y="244"/>
                  </a:cubicBezTo>
                  <a:cubicBezTo>
                    <a:pt x="620" y="289"/>
                    <a:pt x="629" y="331"/>
                    <a:pt x="629" y="339"/>
                  </a:cubicBezTo>
                  <a:cubicBezTo>
                    <a:pt x="629" y="356"/>
                    <a:pt x="627" y="590"/>
                    <a:pt x="629" y="611"/>
                  </a:cubicBezTo>
                  <a:cubicBezTo>
                    <a:pt x="632" y="631"/>
                    <a:pt x="584" y="708"/>
                    <a:pt x="555" y="713"/>
                  </a:cubicBezTo>
                  <a:close/>
                </a:path>
              </a:pathLst>
            </a:custGeom>
            <a:solidFill>
              <a:srgbClr val="4C49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159"/>
            <p:cNvSpPr>
              <a:spLocks/>
            </p:cNvSpPr>
            <p:nvPr/>
          </p:nvSpPr>
          <p:spPr bwMode="auto">
            <a:xfrm>
              <a:off x="9415463" y="900113"/>
              <a:ext cx="1314450" cy="1365250"/>
            </a:xfrm>
            <a:custGeom>
              <a:avLst/>
              <a:gdLst>
                <a:gd name="T0" fmla="*/ 55 w 350"/>
                <a:gd name="T1" fmla="*/ 356 h 363"/>
                <a:gd name="T2" fmla="*/ 170 w 350"/>
                <a:gd name="T3" fmla="*/ 327 h 363"/>
                <a:gd name="T4" fmla="*/ 241 w 350"/>
                <a:gd name="T5" fmla="*/ 356 h 363"/>
                <a:gd name="T6" fmla="*/ 257 w 350"/>
                <a:gd name="T7" fmla="*/ 326 h 363"/>
                <a:gd name="T8" fmla="*/ 277 w 350"/>
                <a:gd name="T9" fmla="*/ 315 h 363"/>
                <a:gd name="T10" fmla="*/ 277 w 350"/>
                <a:gd name="T11" fmla="*/ 300 h 363"/>
                <a:gd name="T12" fmla="*/ 297 w 350"/>
                <a:gd name="T13" fmla="*/ 300 h 363"/>
                <a:gd name="T14" fmla="*/ 297 w 350"/>
                <a:gd name="T15" fmla="*/ 272 h 363"/>
                <a:gd name="T16" fmla="*/ 331 w 350"/>
                <a:gd name="T17" fmla="*/ 272 h 363"/>
                <a:gd name="T18" fmla="*/ 320 w 350"/>
                <a:gd name="T19" fmla="*/ 177 h 363"/>
                <a:gd name="T20" fmla="*/ 343 w 350"/>
                <a:gd name="T21" fmla="*/ 166 h 363"/>
                <a:gd name="T22" fmla="*/ 343 w 350"/>
                <a:gd name="T23" fmla="*/ 73 h 363"/>
                <a:gd name="T24" fmla="*/ 227 w 350"/>
                <a:gd name="T25" fmla="*/ 9 h 363"/>
                <a:gd name="T26" fmla="*/ 89 w 350"/>
                <a:gd name="T27" fmla="*/ 77 h 363"/>
                <a:gd name="T28" fmla="*/ 0 w 350"/>
                <a:gd name="T29" fmla="*/ 159 h 363"/>
                <a:gd name="T30" fmla="*/ 55 w 350"/>
                <a:gd name="T31" fmla="*/ 356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0" h="363">
                  <a:moveTo>
                    <a:pt x="55" y="356"/>
                  </a:moveTo>
                  <a:cubicBezTo>
                    <a:pt x="55" y="356"/>
                    <a:pt x="148" y="322"/>
                    <a:pt x="170" y="327"/>
                  </a:cubicBezTo>
                  <a:cubicBezTo>
                    <a:pt x="170" y="327"/>
                    <a:pt x="213" y="363"/>
                    <a:pt x="241" y="356"/>
                  </a:cubicBezTo>
                  <a:cubicBezTo>
                    <a:pt x="257" y="326"/>
                    <a:pt x="257" y="326"/>
                    <a:pt x="257" y="326"/>
                  </a:cubicBezTo>
                  <a:cubicBezTo>
                    <a:pt x="277" y="315"/>
                    <a:pt x="277" y="315"/>
                    <a:pt x="277" y="315"/>
                  </a:cubicBezTo>
                  <a:cubicBezTo>
                    <a:pt x="277" y="300"/>
                    <a:pt x="277" y="300"/>
                    <a:pt x="277" y="300"/>
                  </a:cubicBezTo>
                  <a:cubicBezTo>
                    <a:pt x="277" y="300"/>
                    <a:pt x="288" y="311"/>
                    <a:pt x="297" y="300"/>
                  </a:cubicBezTo>
                  <a:cubicBezTo>
                    <a:pt x="297" y="272"/>
                    <a:pt x="297" y="272"/>
                    <a:pt x="297" y="272"/>
                  </a:cubicBezTo>
                  <a:cubicBezTo>
                    <a:pt x="297" y="272"/>
                    <a:pt x="329" y="281"/>
                    <a:pt x="331" y="272"/>
                  </a:cubicBezTo>
                  <a:cubicBezTo>
                    <a:pt x="334" y="263"/>
                    <a:pt x="316" y="188"/>
                    <a:pt x="320" y="177"/>
                  </a:cubicBezTo>
                  <a:cubicBezTo>
                    <a:pt x="343" y="166"/>
                    <a:pt x="343" y="166"/>
                    <a:pt x="343" y="166"/>
                  </a:cubicBezTo>
                  <a:cubicBezTo>
                    <a:pt x="343" y="166"/>
                    <a:pt x="350" y="113"/>
                    <a:pt x="343" y="73"/>
                  </a:cubicBezTo>
                  <a:cubicBezTo>
                    <a:pt x="336" y="32"/>
                    <a:pt x="259" y="0"/>
                    <a:pt x="227" y="9"/>
                  </a:cubicBezTo>
                  <a:cubicBezTo>
                    <a:pt x="195" y="18"/>
                    <a:pt x="98" y="54"/>
                    <a:pt x="89" y="77"/>
                  </a:cubicBezTo>
                  <a:cubicBezTo>
                    <a:pt x="80" y="100"/>
                    <a:pt x="0" y="159"/>
                    <a:pt x="0" y="159"/>
                  </a:cubicBezTo>
                  <a:lnTo>
                    <a:pt x="55" y="356"/>
                  </a:lnTo>
                  <a:close/>
                </a:path>
              </a:pathLst>
            </a:custGeom>
            <a:solidFill>
              <a:srgbClr val="F8C2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160"/>
            <p:cNvSpPr>
              <a:spLocks/>
            </p:cNvSpPr>
            <p:nvPr/>
          </p:nvSpPr>
          <p:spPr bwMode="auto">
            <a:xfrm>
              <a:off x="9431338" y="1155700"/>
              <a:ext cx="1276350" cy="1104900"/>
            </a:xfrm>
            <a:custGeom>
              <a:avLst/>
              <a:gdLst>
                <a:gd name="T0" fmla="*/ 169 w 340"/>
                <a:gd name="T1" fmla="*/ 134 h 294"/>
                <a:gd name="T2" fmla="*/ 91 w 340"/>
                <a:gd name="T3" fmla="*/ 157 h 294"/>
                <a:gd name="T4" fmla="*/ 29 w 340"/>
                <a:gd name="T5" fmla="*/ 211 h 294"/>
                <a:gd name="T6" fmla="*/ 0 w 340"/>
                <a:gd name="T7" fmla="*/ 105 h 294"/>
                <a:gd name="T8" fmla="*/ 101 w 340"/>
                <a:gd name="T9" fmla="*/ 30 h 294"/>
                <a:gd name="T10" fmla="*/ 214 w 340"/>
                <a:gd name="T11" fmla="*/ 0 h 294"/>
                <a:gd name="T12" fmla="*/ 312 w 340"/>
                <a:gd name="T13" fmla="*/ 14 h 294"/>
                <a:gd name="T14" fmla="*/ 340 w 340"/>
                <a:gd name="T15" fmla="*/ 91 h 294"/>
                <a:gd name="T16" fmla="*/ 339 w 340"/>
                <a:gd name="T17" fmla="*/ 98 h 294"/>
                <a:gd name="T18" fmla="*/ 339 w 340"/>
                <a:gd name="T19" fmla="*/ 98 h 294"/>
                <a:gd name="T20" fmla="*/ 257 w 340"/>
                <a:gd name="T21" fmla="*/ 114 h 294"/>
                <a:gd name="T22" fmla="*/ 209 w 340"/>
                <a:gd name="T23" fmla="*/ 125 h 294"/>
                <a:gd name="T24" fmla="*/ 189 w 340"/>
                <a:gd name="T25" fmla="*/ 220 h 294"/>
                <a:gd name="T26" fmla="*/ 235 w 340"/>
                <a:gd name="T27" fmla="*/ 289 h 294"/>
                <a:gd name="T28" fmla="*/ 166 w 340"/>
                <a:gd name="T29" fmla="*/ 259 h 294"/>
                <a:gd name="T30" fmla="*/ 163 w 340"/>
                <a:gd name="T31" fmla="*/ 258 h 294"/>
                <a:gd name="T32" fmla="*/ 153 w 340"/>
                <a:gd name="T33" fmla="*/ 157 h 294"/>
                <a:gd name="T34" fmla="*/ 200 w 340"/>
                <a:gd name="T35" fmla="*/ 70 h 294"/>
                <a:gd name="T36" fmla="*/ 169 w 340"/>
                <a:gd name="T37" fmla="*/ 34 h 294"/>
                <a:gd name="T38" fmla="*/ 144 w 340"/>
                <a:gd name="T39" fmla="*/ 102 h 294"/>
                <a:gd name="T40" fmla="*/ 169 w 340"/>
                <a:gd name="T41" fmla="*/ 134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94">
                  <a:moveTo>
                    <a:pt x="169" y="134"/>
                  </a:moveTo>
                  <a:cubicBezTo>
                    <a:pt x="169" y="134"/>
                    <a:pt x="112" y="138"/>
                    <a:pt x="91" y="157"/>
                  </a:cubicBezTo>
                  <a:cubicBezTo>
                    <a:pt x="80" y="167"/>
                    <a:pt x="52" y="193"/>
                    <a:pt x="29" y="211"/>
                  </a:cubicBezTo>
                  <a:cubicBezTo>
                    <a:pt x="0" y="105"/>
                    <a:pt x="0" y="105"/>
                    <a:pt x="0" y="105"/>
                  </a:cubicBezTo>
                  <a:cubicBezTo>
                    <a:pt x="28" y="86"/>
                    <a:pt x="93" y="40"/>
                    <a:pt x="101" y="30"/>
                  </a:cubicBezTo>
                  <a:cubicBezTo>
                    <a:pt x="110" y="16"/>
                    <a:pt x="207" y="0"/>
                    <a:pt x="214" y="0"/>
                  </a:cubicBezTo>
                  <a:cubicBezTo>
                    <a:pt x="221" y="0"/>
                    <a:pt x="312" y="14"/>
                    <a:pt x="312" y="14"/>
                  </a:cubicBezTo>
                  <a:cubicBezTo>
                    <a:pt x="312" y="56"/>
                    <a:pt x="327" y="79"/>
                    <a:pt x="340" y="91"/>
                  </a:cubicBezTo>
                  <a:cubicBezTo>
                    <a:pt x="339" y="95"/>
                    <a:pt x="339" y="98"/>
                    <a:pt x="339" y="98"/>
                  </a:cubicBezTo>
                  <a:cubicBezTo>
                    <a:pt x="339" y="98"/>
                    <a:pt x="339" y="98"/>
                    <a:pt x="339" y="98"/>
                  </a:cubicBezTo>
                  <a:cubicBezTo>
                    <a:pt x="304" y="94"/>
                    <a:pt x="257" y="114"/>
                    <a:pt x="257" y="114"/>
                  </a:cubicBezTo>
                  <a:cubicBezTo>
                    <a:pt x="244" y="120"/>
                    <a:pt x="209" y="125"/>
                    <a:pt x="209" y="125"/>
                  </a:cubicBezTo>
                  <a:cubicBezTo>
                    <a:pt x="175" y="157"/>
                    <a:pt x="184" y="195"/>
                    <a:pt x="189" y="220"/>
                  </a:cubicBezTo>
                  <a:cubicBezTo>
                    <a:pt x="192" y="235"/>
                    <a:pt x="216" y="266"/>
                    <a:pt x="235" y="289"/>
                  </a:cubicBezTo>
                  <a:cubicBezTo>
                    <a:pt x="208" y="294"/>
                    <a:pt x="166" y="259"/>
                    <a:pt x="166" y="259"/>
                  </a:cubicBezTo>
                  <a:cubicBezTo>
                    <a:pt x="165" y="259"/>
                    <a:pt x="164" y="258"/>
                    <a:pt x="163" y="258"/>
                  </a:cubicBezTo>
                  <a:cubicBezTo>
                    <a:pt x="155" y="214"/>
                    <a:pt x="153" y="157"/>
                    <a:pt x="153" y="157"/>
                  </a:cubicBezTo>
                  <a:cubicBezTo>
                    <a:pt x="191" y="154"/>
                    <a:pt x="200" y="70"/>
                    <a:pt x="200" y="70"/>
                  </a:cubicBezTo>
                  <a:cubicBezTo>
                    <a:pt x="216" y="18"/>
                    <a:pt x="169" y="34"/>
                    <a:pt x="169" y="34"/>
                  </a:cubicBezTo>
                  <a:cubicBezTo>
                    <a:pt x="138" y="50"/>
                    <a:pt x="141" y="89"/>
                    <a:pt x="144" y="102"/>
                  </a:cubicBezTo>
                  <a:cubicBezTo>
                    <a:pt x="146" y="116"/>
                    <a:pt x="169" y="134"/>
                    <a:pt x="169" y="134"/>
                  </a:cubicBezTo>
                  <a:close/>
                </a:path>
              </a:pathLst>
            </a:custGeom>
            <a:solidFill>
              <a:srgbClr val="EEAC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Freeform 161"/>
            <p:cNvSpPr>
              <a:spLocks/>
            </p:cNvSpPr>
            <p:nvPr/>
          </p:nvSpPr>
          <p:spPr bwMode="auto">
            <a:xfrm>
              <a:off x="10460038" y="1814513"/>
              <a:ext cx="195263" cy="138112"/>
            </a:xfrm>
            <a:custGeom>
              <a:avLst/>
              <a:gdLst>
                <a:gd name="T0" fmla="*/ 19 w 52"/>
                <a:gd name="T1" fmla="*/ 29 h 37"/>
                <a:gd name="T2" fmla="*/ 19 w 52"/>
                <a:gd name="T3" fmla="*/ 34 h 37"/>
                <a:gd name="T4" fmla="*/ 24 w 52"/>
                <a:gd name="T5" fmla="*/ 0 h 37"/>
                <a:gd name="T6" fmla="*/ 22 w 52"/>
                <a:gd name="T7" fmla="*/ 9 h 37"/>
                <a:gd name="T8" fmla="*/ 52 w 52"/>
                <a:gd name="T9" fmla="*/ 31 h 37"/>
                <a:gd name="T10" fmla="*/ 19 w 52"/>
                <a:gd name="T11" fmla="*/ 29 h 37"/>
              </a:gdLst>
              <a:ahLst/>
              <a:cxnLst>
                <a:cxn ang="0">
                  <a:pos x="T0" y="T1"/>
                </a:cxn>
                <a:cxn ang="0">
                  <a:pos x="T2" y="T3"/>
                </a:cxn>
                <a:cxn ang="0">
                  <a:pos x="T4" y="T5"/>
                </a:cxn>
                <a:cxn ang="0">
                  <a:pos x="T6" y="T7"/>
                </a:cxn>
                <a:cxn ang="0">
                  <a:pos x="T8" y="T9"/>
                </a:cxn>
                <a:cxn ang="0">
                  <a:pos x="T10" y="T11"/>
                </a:cxn>
              </a:cxnLst>
              <a:rect l="0" t="0" r="r" b="b"/>
              <a:pathLst>
                <a:path w="52" h="37">
                  <a:moveTo>
                    <a:pt x="19" y="29"/>
                  </a:moveTo>
                  <a:cubicBezTo>
                    <a:pt x="19" y="34"/>
                    <a:pt x="19" y="34"/>
                    <a:pt x="19" y="34"/>
                  </a:cubicBezTo>
                  <a:cubicBezTo>
                    <a:pt x="0" y="11"/>
                    <a:pt x="24" y="0"/>
                    <a:pt x="24" y="0"/>
                  </a:cubicBezTo>
                  <a:cubicBezTo>
                    <a:pt x="24" y="0"/>
                    <a:pt x="24" y="0"/>
                    <a:pt x="22" y="9"/>
                  </a:cubicBezTo>
                  <a:cubicBezTo>
                    <a:pt x="20" y="14"/>
                    <a:pt x="38" y="24"/>
                    <a:pt x="52" y="31"/>
                  </a:cubicBezTo>
                  <a:cubicBezTo>
                    <a:pt x="46" y="37"/>
                    <a:pt x="19" y="29"/>
                    <a:pt x="19" y="29"/>
                  </a:cubicBezTo>
                  <a:close/>
                </a:path>
              </a:pathLst>
            </a:custGeom>
            <a:solidFill>
              <a:srgbClr val="EEAC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Freeform 162"/>
            <p:cNvSpPr>
              <a:spLocks/>
            </p:cNvSpPr>
            <p:nvPr/>
          </p:nvSpPr>
          <p:spPr bwMode="auto">
            <a:xfrm>
              <a:off x="9478963" y="627063"/>
              <a:ext cx="1333500" cy="904875"/>
            </a:xfrm>
            <a:custGeom>
              <a:avLst/>
              <a:gdLst>
                <a:gd name="T0" fmla="*/ 329 w 355"/>
                <a:gd name="T1" fmla="*/ 164 h 241"/>
                <a:gd name="T2" fmla="*/ 353 w 355"/>
                <a:gd name="T3" fmla="*/ 130 h 241"/>
                <a:gd name="T4" fmla="*/ 329 w 355"/>
                <a:gd name="T5" fmla="*/ 80 h 241"/>
                <a:gd name="T6" fmla="*/ 181 w 355"/>
                <a:gd name="T7" fmla="*/ 3 h 241"/>
                <a:gd name="T8" fmla="*/ 101 w 355"/>
                <a:gd name="T9" fmla="*/ 34 h 241"/>
                <a:gd name="T10" fmla="*/ 51 w 355"/>
                <a:gd name="T11" fmla="*/ 64 h 241"/>
                <a:gd name="T12" fmla="*/ 24 w 355"/>
                <a:gd name="T13" fmla="*/ 155 h 241"/>
                <a:gd name="T14" fmla="*/ 2 w 355"/>
                <a:gd name="T15" fmla="*/ 217 h 241"/>
                <a:gd name="T16" fmla="*/ 44 w 355"/>
                <a:gd name="T17" fmla="*/ 239 h 241"/>
                <a:gd name="T18" fmla="*/ 136 w 355"/>
                <a:gd name="T19" fmla="*/ 196 h 241"/>
                <a:gd name="T20" fmla="*/ 187 w 355"/>
                <a:gd name="T21" fmla="*/ 211 h 241"/>
                <a:gd name="T22" fmla="*/ 199 w 355"/>
                <a:gd name="T23" fmla="*/ 239 h 241"/>
                <a:gd name="T24" fmla="*/ 221 w 355"/>
                <a:gd name="T25" fmla="*/ 225 h 241"/>
                <a:gd name="T26" fmla="*/ 273 w 355"/>
                <a:gd name="T27" fmla="*/ 166 h 241"/>
                <a:gd name="T28" fmla="*/ 313 w 355"/>
                <a:gd name="T29" fmla="*/ 141 h 241"/>
                <a:gd name="T30" fmla="*/ 329 w 355"/>
                <a:gd name="T31" fmla="*/ 164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5" h="241">
                  <a:moveTo>
                    <a:pt x="329" y="164"/>
                  </a:moveTo>
                  <a:cubicBezTo>
                    <a:pt x="329" y="164"/>
                    <a:pt x="351" y="145"/>
                    <a:pt x="353" y="130"/>
                  </a:cubicBezTo>
                  <a:cubicBezTo>
                    <a:pt x="355" y="114"/>
                    <a:pt x="329" y="80"/>
                    <a:pt x="329" y="80"/>
                  </a:cubicBezTo>
                  <a:cubicBezTo>
                    <a:pt x="329" y="80"/>
                    <a:pt x="203" y="5"/>
                    <a:pt x="181" y="3"/>
                  </a:cubicBezTo>
                  <a:cubicBezTo>
                    <a:pt x="158" y="0"/>
                    <a:pt x="101" y="34"/>
                    <a:pt x="101" y="34"/>
                  </a:cubicBezTo>
                  <a:cubicBezTo>
                    <a:pt x="101" y="34"/>
                    <a:pt x="63" y="46"/>
                    <a:pt x="51" y="64"/>
                  </a:cubicBezTo>
                  <a:cubicBezTo>
                    <a:pt x="40" y="82"/>
                    <a:pt x="33" y="141"/>
                    <a:pt x="24" y="155"/>
                  </a:cubicBezTo>
                  <a:cubicBezTo>
                    <a:pt x="15" y="168"/>
                    <a:pt x="4" y="216"/>
                    <a:pt x="2" y="217"/>
                  </a:cubicBezTo>
                  <a:cubicBezTo>
                    <a:pt x="0" y="219"/>
                    <a:pt x="15" y="241"/>
                    <a:pt x="44" y="239"/>
                  </a:cubicBezTo>
                  <a:cubicBezTo>
                    <a:pt x="74" y="236"/>
                    <a:pt x="128" y="206"/>
                    <a:pt x="136" y="196"/>
                  </a:cubicBezTo>
                  <a:cubicBezTo>
                    <a:pt x="143" y="185"/>
                    <a:pt x="203" y="154"/>
                    <a:pt x="187" y="211"/>
                  </a:cubicBezTo>
                  <a:cubicBezTo>
                    <a:pt x="199" y="239"/>
                    <a:pt x="199" y="239"/>
                    <a:pt x="199" y="239"/>
                  </a:cubicBezTo>
                  <a:cubicBezTo>
                    <a:pt x="221" y="225"/>
                    <a:pt x="221" y="225"/>
                    <a:pt x="221" y="225"/>
                  </a:cubicBezTo>
                  <a:cubicBezTo>
                    <a:pt x="221" y="225"/>
                    <a:pt x="273" y="181"/>
                    <a:pt x="273" y="166"/>
                  </a:cubicBezTo>
                  <a:cubicBezTo>
                    <a:pt x="273" y="151"/>
                    <a:pt x="313" y="141"/>
                    <a:pt x="313" y="141"/>
                  </a:cubicBezTo>
                  <a:lnTo>
                    <a:pt x="329" y="164"/>
                  </a:ln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Freeform 163"/>
            <p:cNvSpPr>
              <a:spLocks/>
            </p:cNvSpPr>
            <p:nvPr/>
          </p:nvSpPr>
          <p:spPr bwMode="auto">
            <a:xfrm>
              <a:off x="6116638" y="1350963"/>
              <a:ext cx="3683000" cy="3097212"/>
            </a:xfrm>
            <a:custGeom>
              <a:avLst/>
              <a:gdLst>
                <a:gd name="T0" fmla="*/ 0 w 980"/>
                <a:gd name="T1" fmla="*/ 379 h 824"/>
                <a:gd name="T2" fmla="*/ 456 w 980"/>
                <a:gd name="T3" fmla="*/ 73 h 824"/>
                <a:gd name="T4" fmla="*/ 810 w 980"/>
                <a:gd name="T5" fmla="*/ 46 h 824"/>
                <a:gd name="T6" fmla="*/ 869 w 980"/>
                <a:gd name="T7" fmla="*/ 0 h 824"/>
                <a:gd name="T8" fmla="*/ 944 w 980"/>
                <a:gd name="T9" fmla="*/ 254 h 824"/>
                <a:gd name="T10" fmla="*/ 681 w 980"/>
                <a:gd name="T11" fmla="*/ 522 h 824"/>
                <a:gd name="T12" fmla="*/ 349 w 980"/>
                <a:gd name="T13" fmla="*/ 809 h 824"/>
                <a:gd name="T14" fmla="*/ 213 w 980"/>
                <a:gd name="T15" fmla="*/ 747 h 824"/>
                <a:gd name="T16" fmla="*/ 0 w 980"/>
                <a:gd name="T17" fmla="*/ 379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0" h="824">
                  <a:moveTo>
                    <a:pt x="0" y="379"/>
                  </a:moveTo>
                  <a:cubicBezTo>
                    <a:pt x="0" y="379"/>
                    <a:pt x="206" y="209"/>
                    <a:pt x="456" y="73"/>
                  </a:cubicBezTo>
                  <a:cubicBezTo>
                    <a:pt x="456" y="73"/>
                    <a:pt x="602" y="5"/>
                    <a:pt x="810" y="46"/>
                  </a:cubicBezTo>
                  <a:cubicBezTo>
                    <a:pt x="810" y="46"/>
                    <a:pt x="851" y="0"/>
                    <a:pt x="869" y="0"/>
                  </a:cubicBezTo>
                  <a:cubicBezTo>
                    <a:pt x="887" y="0"/>
                    <a:pt x="980" y="177"/>
                    <a:pt x="944" y="254"/>
                  </a:cubicBezTo>
                  <a:cubicBezTo>
                    <a:pt x="944" y="254"/>
                    <a:pt x="703" y="502"/>
                    <a:pt x="681" y="522"/>
                  </a:cubicBezTo>
                  <a:cubicBezTo>
                    <a:pt x="658" y="543"/>
                    <a:pt x="375" y="767"/>
                    <a:pt x="349" y="809"/>
                  </a:cubicBezTo>
                  <a:cubicBezTo>
                    <a:pt x="349" y="809"/>
                    <a:pt x="265" y="824"/>
                    <a:pt x="213" y="747"/>
                  </a:cubicBezTo>
                  <a:cubicBezTo>
                    <a:pt x="161" y="670"/>
                    <a:pt x="0" y="379"/>
                    <a:pt x="0" y="379"/>
                  </a:cubicBezTo>
                  <a:close/>
                </a:path>
              </a:pathLst>
            </a:custGeom>
            <a:solidFill>
              <a:srgbClr val="4C49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Freeform 164"/>
            <p:cNvSpPr>
              <a:spLocks/>
            </p:cNvSpPr>
            <p:nvPr/>
          </p:nvSpPr>
          <p:spPr bwMode="auto">
            <a:xfrm>
              <a:off x="7259638" y="2727325"/>
              <a:ext cx="104775" cy="149225"/>
            </a:xfrm>
            <a:custGeom>
              <a:avLst/>
              <a:gdLst>
                <a:gd name="T0" fmla="*/ 28 w 28"/>
                <a:gd name="T1" fmla="*/ 40 h 40"/>
                <a:gd name="T2" fmla="*/ 0 w 28"/>
                <a:gd name="T3" fmla="*/ 0 h 40"/>
                <a:gd name="T4" fmla="*/ 28 w 28"/>
                <a:gd name="T5" fmla="*/ 40 h 40"/>
              </a:gdLst>
              <a:ahLst/>
              <a:cxnLst>
                <a:cxn ang="0">
                  <a:pos x="T0" y="T1"/>
                </a:cxn>
                <a:cxn ang="0">
                  <a:pos x="T2" y="T3"/>
                </a:cxn>
                <a:cxn ang="0">
                  <a:pos x="T4" y="T5"/>
                </a:cxn>
              </a:cxnLst>
              <a:rect l="0" t="0" r="r" b="b"/>
              <a:pathLst>
                <a:path w="28" h="40">
                  <a:moveTo>
                    <a:pt x="28" y="40"/>
                  </a:moveTo>
                  <a:cubicBezTo>
                    <a:pt x="12" y="20"/>
                    <a:pt x="1" y="5"/>
                    <a:pt x="0" y="0"/>
                  </a:cubicBezTo>
                  <a:cubicBezTo>
                    <a:pt x="0" y="0"/>
                    <a:pt x="11" y="16"/>
                    <a:pt x="28" y="40"/>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Freeform 165"/>
            <p:cNvSpPr>
              <a:spLocks/>
            </p:cNvSpPr>
            <p:nvPr/>
          </p:nvSpPr>
          <p:spPr bwMode="auto">
            <a:xfrm>
              <a:off x="6861175" y="1701800"/>
              <a:ext cx="2825750" cy="2746375"/>
            </a:xfrm>
            <a:custGeom>
              <a:avLst/>
              <a:gdLst>
                <a:gd name="T0" fmla="*/ 206 w 752"/>
                <a:gd name="T1" fmla="*/ 550 h 731"/>
                <a:gd name="T2" fmla="*/ 276 w 752"/>
                <a:gd name="T3" fmla="*/ 507 h 731"/>
                <a:gd name="T4" fmla="*/ 271 w 752"/>
                <a:gd name="T5" fmla="*/ 502 h 731"/>
                <a:gd name="T6" fmla="*/ 134 w 752"/>
                <a:gd name="T7" fmla="*/ 313 h 731"/>
                <a:gd name="T8" fmla="*/ 271 w 752"/>
                <a:gd name="T9" fmla="*/ 481 h 731"/>
                <a:gd name="T10" fmla="*/ 260 w 752"/>
                <a:gd name="T11" fmla="*/ 234 h 731"/>
                <a:gd name="T12" fmla="*/ 294 w 752"/>
                <a:gd name="T13" fmla="*/ 261 h 731"/>
                <a:gd name="T14" fmla="*/ 385 w 752"/>
                <a:gd name="T15" fmla="*/ 207 h 731"/>
                <a:gd name="T16" fmla="*/ 378 w 752"/>
                <a:gd name="T17" fmla="*/ 127 h 731"/>
                <a:gd name="T18" fmla="*/ 410 w 752"/>
                <a:gd name="T19" fmla="*/ 173 h 731"/>
                <a:gd name="T20" fmla="*/ 333 w 752"/>
                <a:gd name="T21" fmla="*/ 0 h 731"/>
                <a:gd name="T22" fmla="*/ 451 w 752"/>
                <a:gd name="T23" fmla="*/ 144 h 731"/>
                <a:gd name="T24" fmla="*/ 476 w 752"/>
                <a:gd name="T25" fmla="*/ 84 h 731"/>
                <a:gd name="T26" fmla="*/ 680 w 752"/>
                <a:gd name="T27" fmla="*/ 175 h 731"/>
                <a:gd name="T28" fmla="*/ 653 w 752"/>
                <a:gd name="T29" fmla="*/ 47 h 731"/>
                <a:gd name="T30" fmla="*/ 752 w 752"/>
                <a:gd name="T31" fmla="*/ 143 h 731"/>
                <a:gd name="T32" fmla="*/ 746 w 752"/>
                <a:gd name="T33" fmla="*/ 161 h 731"/>
                <a:gd name="T34" fmla="*/ 483 w 752"/>
                <a:gd name="T35" fmla="*/ 429 h 731"/>
                <a:gd name="T36" fmla="*/ 151 w 752"/>
                <a:gd name="T37" fmla="*/ 716 h 731"/>
                <a:gd name="T38" fmla="*/ 15 w 752"/>
                <a:gd name="T39" fmla="*/ 654 h 731"/>
                <a:gd name="T40" fmla="*/ 0 w 752"/>
                <a:gd name="T41" fmla="*/ 631 h 731"/>
                <a:gd name="T42" fmla="*/ 206 w 752"/>
                <a:gd name="T43" fmla="*/ 55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2" h="731">
                  <a:moveTo>
                    <a:pt x="206" y="550"/>
                  </a:moveTo>
                  <a:cubicBezTo>
                    <a:pt x="243" y="559"/>
                    <a:pt x="268" y="520"/>
                    <a:pt x="276" y="507"/>
                  </a:cubicBezTo>
                  <a:cubicBezTo>
                    <a:pt x="274" y="505"/>
                    <a:pt x="273" y="504"/>
                    <a:pt x="271" y="502"/>
                  </a:cubicBezTo>
                  <a:cubicBezTo>
                    <a:pt x="247" y="475"/>
                    <a:pt x="174" y="371"/>
                    <a:pt x="134" y="313"/>
                  </a:cubicBezTo>
                  <a:cubicBezTo>
                    <a:pt x="181" y="374"/>
                    <a:pt x="271" y="481"/>
                    <a:pt x="271" y="481"/>
                  </a:cubicBezTo>
                  <a:cubicBezTo>
                    <a:pt x="290" y="434"/>
                    <a:pt x="260" y="234"/>
                    <a:pt x="260" y="234"/>
                  </a:cubicBezTo>
                  <a:cubicBezTo>
                    <a:pt x="294" y="261"/>
                    <a:pt x="294" y="261"/>
                    <a:pt x="294" y="261"/>
                  </a:cubicBezTo>
                  <a:cubicBezTo>
                    <a:pt x="326" y="270"/>
                    <a:pt x="358" y="243"/>
                    <a:pt x="385" y="207"/>
                  </a:cubicBezTo>
                  <a:cubicBezTo>
                    <a:pt x="412" y="171"/>
                    <a:pt x="378" y="127"/>
                    <a:pt x="378" y="127"/>
                  </a:cubicBezTo>
                  <a:cubicBezTo>
                    <a:pt x="405" y="134"/>
                    <a:pt x="410" y="173"/>
                    <a:pt x="410" y="173"/>
                  </a:cubicBezTo>
                  <a:cubicBezTo>
                    <a:pt x="437" y="98"/>
                    <a:pt x="333" y="0"/>
                    <a:pt x="333" y="0"/>
                  </a:cubicBezTo>
                  <a:cubicBezTo>
                    <a:pt x="390" y="26"/>
                    <a:pt x="451" y="144"/>
                    <a:pt x="451" y="144"/>
                  </a:cubicBezTo>
                  <a:cubicBezTo>
                    <a:pt x="451" y="129"/>
                    <a:pt x="476" y="84"/>
                    <a:pt x="476" y="84"/>
                  </a:cubicBezTo>
                  <a:cubicBezTo>
                    <a:pt x="483" y="127"/>
                    <a:pt x="669" y="200"/>
                    <a:pt x="680" y="175"/>
                  </a:cubicBezTo>
                  <a:cubicBezTo>
                    <a:pt x="691" y="150"/>
                    <a:pt x="653" y="47"/>
                    <a:pt x="653" y="47"/>
                  </a:cubicBezTo>
                  <a:cubicBezTo>
                    <a:pt x="668" y="48"/>
                    <a:pt x="716" y="100"/>
                    <a:pt x="752" y="143"/>
                  </a:cubicBezTo>
                  <a:cubicBezTo>
                    <a:pt x="751" y="149"/>
                    <a:pt x="749" y="156"/>
                    <a:pt x="746" y="161"/>
                  </a:cubicBezTo>
                  <a:cubicBezTo>
                    <a:pt x="746" y="161"/>
                    <a:pt x="505" y="409"/>
                    <a:pt x="483" y="429"/>
                  </a:cubicBezTo>
                  <a:cubicBezTo>
                    <a:pt x="460" y="450"/>
                    <a:pt x="177" y="674"/>
                    <a:pt x="151" y="716"/>
                  </a:cubicBezTo>
                  <a:cubicBezTo>
                    <a:pt x="151" y="716"/>
                    <a:pt x="67" y="731"/>
                    <a:pt x="15" y="654"/>
                  </a:cubicBezTo>
                  <a:cubicBezTo>
                    <a:pt x="11" y="648"/>
                    <a:pt x="5" y="640"/>
                    <a:pt x="0" y="631"/>
                  </a:cubicBezTo>
                  <a:cubicBezTo>
                    <a:pt x="149" y="670"/>
                    <a:pt x="169" y="541"/>
                    <a:pt x="206" y="550"/>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Freeform 166"/>
            <p:cNvSpPr>
              <a:spLocks/>
            </p:cNvSpPr>
            <p:nvPr/>
          </p:nvSpPr>
          <p:spPr bwMode="auto">
            <a:xfrm>
              <a:off x="8589963" y="1806575"/>
              <a:ext cx="896938" cy="3136900"/>
            </a:xfrm>
            <a:custGeom>
              <a:avLst/>
              <a:gdLst>
                <a:gd name="T0" fmla="*/ 20 w 239"/>
                <a:gd name="T1" fmla="*/ 19 h 835"/>
                <a:gd name="T2" fmla="*/ 11 w 239"/>
                <a:gd name="T3" fmla="*/ 233 h 835"/>
                <a:gd name="T4" fmla="*/ 50 w 239"/>
                <a:gd name="T5" fmla="*/ 487 h 835"/>
                <a:gd name="T6" fmla="*/ 98 w 239"/>
                <a:gd name="T7" fmla="*/ 808 h 835"/>
                <a:gd name="T8" fmla="*/ 239 w 239"/>
                <a:gd name="T9" fmla="*/ 797 h 835"/>
                <a:gd name="T10" fmla="*/ 200 w 239"/>
                <a:gd name="T11" fmla="*/ 599 h 835"/>
                <a:gd name="T12" fmla="*/ 191 w 239"/>
                <a:gd name="T13" fmla="*/ 388 h 835"/>
                <a:gd name="T14" fmla="*/ 182 w 239"/>
                <a:gd name="T15" fmla="*/ 265 h 835"/>
                <a:gd name="T16" fmla="*/ 220 w 239"/>
                <a:gd name="T17" fmla="*/ 165 h 835"/>
                <a:gd name="T18" fmla="*/ 172 w 239"/>
                <a:gd name="T19" fmla="*/ 19 h 835"/>
                <a:gd name="T20" fmla="*/ 20 w 239"/>
                <a:gd name="T21" fmla="*/ 19 h 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9" h="835">
                  <a:moveTo>
                    <a:pt x="20" y="19"/>
                  </a:moveTo>
                  <a:cubicBezTo>
                    <a:pt x="20" y="19"/>
                    <a:pt x="0" y="202"/>
                    <a:pt x="11" y="233"/>
                  </a:cubicBezTo>
                  <a:cubicBezTo>
                    <a:pt x="23" y="265"/>
                    <a:pt x="43" y="476"/>
                    <a:pt x="50" y="487"/>
                  </a:cubicBezTo>
                  <a:cubicBezTo>
                    <a:pt x="57" y="499"/>
                    <a:pt x="100" y="785"/>
                    <a:pt x="98" y="808"/>
                  </a:cubicBezTo>
                  <a:cubicBezTo>
                    <a:pt x="98" y="808"/>
                    <a:pt x="157" y="835"/>
                    <a:pt x="239" y="797"/>
                  </a:cubicBezTo>
                  <a:cubicBezTo>
                    <a:pt x="239" y="797"/>
                    <a:pt x="197" y="615"/>
                    <a:pt x="200" y="599"/>
                  </a:cubicBezTo>
                  <a:cubicBezTo>
                    <a:pt x="202" y="583"/>
                    <a:pt x="206" y="397"/>
                    <a:pt x="191" y="388"/>
                  </a:cubicBezTo>
                  <a:cubicBezTo>
                    <a:pt x="191" y="388"/>
                    <a:pt x="218" y="296"/>
                    <a:pt x="182" y="265"/>
                  </a:cubicBezTo>
                  <a:cubicBezTo>
                    <a:pt x="182" y="265"/>
                    <a:pt x="220" y="183"/>
                    <a:pt x="220" y="165"/>
                  </a:cubicBezTo>
                  <a:cubicBezTo>
                    <a:pt x="220" y="147"/>
                    <a:pt x="204" y="38"/>
                    <a:pt x="172" y="19"/>
                  </a:cubicBezTo>
                  <a:cubicBezTo>
                    <a:pt x="141" y="0"/>
                    <a:pt x="20" y="19"/>
                    <a:pt x="20" y="19"/>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Freeform 167"/>
            <p:cNvSpPr>
              <a:spLocks/>
            </p:cNvSpPr>
            <p:nvPr/>
          </p:nvSpPr>
          <p:spPr bwMode="auto">
            <a:xfrm>
              <a:off x="8826500" y="2673350"/>
              <a:ext cx="566738" cy="733425"/>
            </a:xfrm>
            <a:custGeom>
              <a:avLst/>
              <a:gdLst>
                <a:gd name="T0" fmla="*/ 128 w 151"/>
                <a:gd name="T1" fmla="*/ 157 h 195"/>
                <a:gd name="T2" fmla="*/ 37 w 151"/>
                <a:gd name="T3" fmla="*/ 136 h 195"/>
                <a:gd name="T4" fmla="*/ 0 w 151"/>
                <a:gd name="T5" fmla="*/ 0 h 195"/>
                <a:gd name="T6" fmla="*/ 126 w 151"/>
                <a:gd name="T7" fmla="*/ 42 h 195"/>
                <a:gd name="T8" fmla="*/ 128 w 151"/>
                <a:gd name="T9" fmla="*/ 157 h 195"/>
              </a:gdLst>
              <a:ahLst/>
              <a:cxnLst>
                <a:cxn ang="0">
                  <a:pos x="T0" y="T1"/>
                </a:cxn>
                <a:cxn ang="0">
                  <a:pos x="T2" y="T3"/>
                </a:cxn>
                <a:cxn ang="0">
                  <a:pos x="T4" y="T5"/>
                </a:cxn>
                <a:cxn ang="0">
                  <a:pos x="T6" y="T7"/>
                </a:cxn>
                <a:cxn ang="0">
                  <a:pos x="T8" y="T9"/>
                </a:cxn>
              </a:cxnLst>
              <a:rect l="0" t="0" r="r" b="b"/>
              <a:pathLst>
                <a:path w="151" h="195">
                  <a:moveTo>
                    <a:pt x="128" y="157"/>
                  </a:moveTo>
                  <a:cubicBezTo>
                    <a:pt x="69" y="195"/>
                    <a:pt x="48" y="150"/>
                    <a:pt x="37" y="136"/>
                  </a:cubicBezTo>
                  <a:cubicBezTo>
                    <a:pt x="25" y="123"/>
                    <a:pt x="0" y="0"/>
                    <a:pt x="0" y="0"/>
                  </a:cubicBezTo>
                  <a:cubicBezTo>
                    <a:pt x="15" y="13"/>
                    <a:pt x="79" y="30"/>
                    <a:pt x="126" y="42"/>
                  </a:cubicBezTo>
                  <a:cubicBezTo>
                    <a:pt x="151" y="78"/>
                    <a:pt x="128" y="157"/>
                    <a:pt x="128" y="157"/>
                  </a:cubicBezTo>
                  <a:close/>
                </a:path>
              </a:pathLst>
            </a:custGeom>
            <a:solidFill>
              <a:srgbClr val="4C49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Freeform 168"/>
            <p:cNvSpPr>
              <a:spLocks/>
            </p:cNvSpPr>
            <p:nvPr/>
          </p:nvSpPr>
          <p:spPr bwMode="auto">
            <a:xfrm>
              <a:off x="8920163" y="3321050"/>
              <a:ext cx="541338" cy="1370012"/>
            </a:xfrm>
            <a:custGeom>
              <a:avLst/>
              <a:gdLst>
                <a:gd name="T0" fmla="*/ 54 w 144"/>
                <a:gd name="T1" fmla="*/ 341 h 365"/>
                <a:gd name="T2" fmla="*/ 54 w 144"/>
                <a:gd name="T3" fmla="*/ 212 h 365"/>
                <a:gd name="T4" fmla="*/ 23 w 144"/>
                <a:gd name="T5" fmla="*/ 101 h 365"/>
                <a:gd name="T6" fmla="*/ 0 w 144"/>
                <a:gd name="T7" fmla="*/ 0 h 365"/>
                <a:gd name="T8" fmla="*/ 109 w 144"/>
                <a:gd name="T9" fmla="*/ 6 h 365"/>
                <a:gd name="T10" fmla="*/ 112 w 144"/>
                <a:gd name="T11" fmla="*/ 196 h 365"/>
                <a:gd name="T12" fmla="*/ 144 w 144"/>
                <a:gd name="T13" fmla="*/ 364 h 365"/>
                <a:gd name="T14" fmla="*/ 54 w 144"/>
                <a:gd name="T15" fmla="*/ 341 h 3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4" h="365">
                  <a:moveTo>
                    <a:pt x="54" y="341"/>
                  </a:moveTo>
                  <a:cubicBezTo>
                    <a:pt x="54" y="212"/>
                    <a:pt x="54" y="212"/>
                    <a:pt x="54" y="212"/>
                  </a:cubicBezTo>
                  <a:cubicBezTo>
                    <a:pt x="54" y="212"/>
                    <a:pt x="41" y="121"/>
                    <a:pt x="23" y="101"/>
                  </a:cubicBezTo>
                  <a:cubicBezTo>
                    <a:pt x="5" y="80"/>
                    <a:pt x="0" y="0"/>
                    <a:pt x="0" y="0"/>
                  </a:cubicBezTo>
                  <a:cubicBezTo>
                    <a:pt x="44" y="27"/>
                    <a:pt x="84" y="18"/>
                    <a:pt x="109" y="6"/>
                  </a:cubicBezTo>
                  <a:cubicBezTo>
                    <a:pt x="117" y="57"/>
                    <a:pt x="114" y="183"/>
                    <a:pt x="112" y="196"/>
                  </a:cubicBezTo>
                  <a:cubicBezTo>
                    <a:pt x="110" y="208"/>
                    <a:pt x="133" y="312"/>
                    <a:pt x="144" y="364"/>
                  </a:cubicBezTo>
                  <a:cubicBezTo>
                    <a:pt x="102" y="365"/>
                    <a:pt x="54" y="341"/>
                    <a:pt x="54" y="341"/>
                  </a:cubicBezTo>
                  <a:close/>
                </a:path>
              </a:pathLst>
            </a:custGeom>
            <a:solidFill>
              <a:srgbClr val="4C49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Freeform 169"/>
            <p:cNvSpPr>
              <a:spLocks/>
            </p:cNvSpPr>
            <p:nvPr/>
          </p:nvSpPr>
          <p:spPr bwMode="auto">
            <a:xfrm>
              <a:off x="8912225" y="2084388"/>
              <a:ext cx="15875" cy="33337"/>
            </a:xfrm>
            <a:custGeom>
              <a:avLst/>
              <a:gdLst>
                <a:gd name="T0" fmla="*/ 4 w 4"/>
                <a:gd name="T1" fmla="*/ 9 h 9"/>
                <a:gd name="T2" fmla="*/ 0 w 4"/>
                <a:gd name="T3" fmla="*/ 0 h 9"/>
                <a:gd name="T4" fmla="*/ 4 w 4"/>
                <a:gd name="T5" fmla="*/ 9 h 9"/>
              </a:gdLst>
              <a:ahLst/>
              <a:cxnLst>
                <a:cxn ang="0">
                  <a:pos x="T0" y="T1"/>
                </a:cxn>
                <a:cxn ang="0">
                  <a:pos x="T2" y="T3"/>
                </a:cxn>
                <a:cxn ang="0">
                  <a:pos x="T4" y="T5"/>
                </a:cxn>
              </a:cxnLst>
              <a:rect l="0" t="0" r="r" b="b"/>
              <a:pathLst>
                <a:path w="4" h="9">
                  <a:moveTo>
                    <a:pt x="4" y="9"/>
                  </a:moveTo>
                  <a:cubicBezTo>
                    <a:pt x="3" y="6"/>
                    <a:pt x="1" y="3"/>
                    <a:pt x="0" y="0"/>
                  </a:cubicBezTo>
                  <a:cubicBezTo>
                    <a:pt x="0" y="0"/>
                    <a:pt x="2" y="3"/>
                    <a:pt x="4" y="9"/>
                  </a:cubicBezTo>
                  <a:close/>
                </a:path>
              </a:pathLst>
            </a:custGeom>
            <a:solidFill>
              <a:srgbClr val="4C49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Freeform 170"/>
            <p:cNvSpPr>
              <a:spLocks/>
            </p:cNvSpPr>
            <p:nvPr/>
          </p:nvSpPr>
          <p:spPr bwMode="auto">
            <a:xfrm>
              <a:off x="8612188" y="2084388"/>
              <a:ext cx="773113" cy="714375"/>
            </a:xfrm>
            <a:custGeom>
              <a:avLst/>
              <a:gdLst>
                <a:gd name="T0" fmla="*/ 44 w 206"/>
                <a:gd name="T1" fmla="*/ 53 h 190"/>
                <a:gd name="T2" fmla="*/ 165 w 206"/>
                <a:gd name="T3" fmla="*/ 128 h 190"/>
                <a:gd name="T4" fmla="*/ 84 w 206"/>
                <a:gd name="T5" fmla="*/ 9 h 190"/>
                <a:gd name="T6" fmla="*/ 206 w 206"/>
                <a:gd name="T7" fmla="*/ 119 h 190"/>
                <a:gd name="T8" fmla="*/ 176 w 206"/>
                <a:gd name="T9" fmla="*/ 190 h 190"/>
                <a:gd name="T10" fmla="*/ 35 w 206"/>
                <a:gd name="T11" fmla="*/ 42 h 190"/>
                <a:gd name="T12" fmla="*/ 44 w 206"/>
                <a:gd name="T13" fmla="*/ 53 h 190"/>
              </a:gdLst>
              <a:ahLst/>
              <a:cxnLst>
                <a:cxn ang="0">
                  <a:pos x="T0" y="T1"/>
                </a:cxn>
                <a:cxn ang="0">
                  <a:pos x="T2" y="T3"/>
                </a:cxn>
                <a:cxn ang="0">
                  <a:pos x="T4" y="T5"/>
                </a:cxn>
                <a:cxn ang="0">
                  <a:pos x="T6" y="T7"/>
                </a:cxn>
                <a:cxn ang="0">
                  <a:pos x="T8" y="T9"/>
                </a:cxn>
                <a:cxn ang="0">
                  <a:pos x="T10" y="T11"/>
                </a:cxn>
                <a:cxn ang="0">
                  <a:pos x="T12" y="T13"/>
                </a:cxn>
              </a:cxnLst>
              <a:rect l="0" t="0" r="r" b="b"/>
              <a:pathLst>
                <a:path w="206" h="190">
                  <a:moveTo>
                    <a:pt x="44" y="53"/>
                  </a:moveTo>
                  <a:cubicBezTo>
                    <a:pt x="87" y="105"/>
                    <a:pt x="165" y="128"/>
                    <a:pt x="165" y="128"/>
                  </a:cubicBezTo>
                  <a:cubicBezTo>
                    <a:pt x="140" y="112"/>
                    <a:pt x="98" y="34"/>
                    <a:pt x="84" y="9"/>
                  </a:cubicBezTo>
                  <a:cubicBezTo>
                    <a:pt x="106" y="46"/>
                    <a:pt x="165" y="91"/>
                    <a:pt x="206" y="119"/>
                  </a:cubicBezTo>
                  <a:cubicBezTo>
                    <a:pt x="196" y="147"/>
                    <a:pt x="179" y="184"/>
                    <a:pt x="176" y="190"/>
                  </a:cubicBezTo>
                  <a:cubicBezTo>
                    <a:pt x="107" y="145"/>
                    <a:pt x="35" y="42"/>
                    <a:pt x="35" y="42"/>
                  </a:cubicBezTo>
                  <a:cubicBezTo>
                    <a:pt x="35" y="42"/>
                    <a:pt x="0" y="0"/>
                    <a:pt x="44" y="53"/>
                  </a:cubicBezTo>
                  <a:close/>
                </a:path>
              </a:pathLst>
            </a:custGeom>
            <a:solidFill>
              <a:srgbClr val="4C49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Freeform 171"/>
            <p:cNvSpPr>
              <a:spLocks/>
            </p:cNvSpPr>
            <p:nvPr/>
          </p:nvSpPr>
          <p:spPr bwMode="auto">
            <a:xfrm>
              <a:off x="9340850" y="2197100"/>
              <a:ext cx="349250" cy="2746375"/>
            </a:xfrm>
            <a:custGeom>
              <a:avLst/>
              <a:gdLst>
                <a:gd name="T0" fmla="*/ 39 w 93"/>
                <a:gd name="T1" fmla="*/ 34 h 731"/>
                <a:gd name="T2" fmla="*/ 20 w 93"/>
                <a:gd name="T3" fmla="*/ 327 h 731"/>
                <a:gd name="T4" fmla="*/ 0 w 93"/>
                <a:gd name="T5" fmla="*/ 685 h 731"/>
                <a:gd name="T6" fmla="*/ 39 w 93"/>
                <a:gd name="T7" fmla="*/ 731 h 731"/>
                <a:gd name="T8" fmla="*/ 52 w 93"/>
                <a:gd name="T9" fmla="*/ 310 h 731"/>
                <a:gd name="T10" fmla="*/ 63 w 93"/>
                <a:gd name="T11" fmla="*/ 34 h 731"/>
                <a:gd name="T12" fmla="*/ 39 w 93"/>
                <a:gd name="T13" fmla="*/ 34 h 731"/>
              </a:gdLst>
              <a:ahLst/>
              <a:cxnLst>
                <a:cxn ang="0">
                  <a:pos x="T0" y="T1"/>
                </a:cxn>
                <a:cxn ang="0">
                  <a:pos x="T2" y="T3"/>
                </a:cxn>
                <a:cxn ang="0">
                  <a:pos x="T4" y="T5"/>
                </a:cxn>
                <a:cxn ang="0">
                  <a:pos x="T6" y="T7"/>
                </a:cxn>
                <a:cxn ang="0">
                  <a:pos x="T8" y="T9"/>
                </a:cxn>
                <a:cxn ang="0">
                  <a:pos x="T10" y="T11"/>
                </a:cxn>
                <a:cxn ang="0">
                  <a:pos x="T12" y="T13"/>
                </a:cxn>
              </a:cxnLst>
              <a:rect l="0" t="0" r="r" b="b"/>
              <a:pathLst>
                <a:path w="93" h="731">
                  <a:moveTo>
                    <a:pt x="39" y="34"/>
                  </a:moveTo>
                  <a:cubicBezTo>
                    <a:pt x="39" y="34"/>
                    <a:pt x="4" y="241"/>
                    <a:pt x="20" y="327"/>
                  </a:cubicBezTo>
                  <a:cubicBezTo>
                    <a:pt x="0" y="685"/>
                    <a:pt x="0" y="685"/>
                    <a:pt x="0" y="685"/>
                  </a:cubicBezTo>
                  <a:cubicBezTo>
                    <a:pt x="39" y="731"/>
                    <a:pt x="39" y="731"/>
                    <a:pt x="39" y="731"/>
                  </a:cubicBezTo>
                  <a:cubicBezTo>
                    <a:pt x="39" y="731"/>
                    <a:pt x="56" y="374"/>
                    <a:pt x="52" y="310"/>
                  </a:cubicBezTo>
                  <a:cubicBezTo>
                    <a:pt x="47" y="245"/>
                    <a:pt x="93" y="68"/>
                    <a:pt x="63" y="34"/>
                  </a:cubicBezTo>
                  <a:cubicBezTo>
                    <a:pt x="34" y="0"/>
                    <a:pt x="39" y="34"/>
                    <a:pt x="39" y="34"/>
                  </a:cubicBezTo>
                  <a:close/>
                </a:path>
              </a:pathLst>
            </a:custGeom>
            <a:solidFill>
              <a:srgbClr val="7D7D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8" name="组合 47"/>
          <p:cNvGrpSpPr/>
          <p:nvPr/>
        </p:nvGrpSpPr>
        <p:grpSpPr>
          <a:xfrm>
            <a:off x="4711776" y="3239539"/>
            <a:ext cx="869854" cy="1100249"/>
            <a:chOff x="7489826" y="4318000"/>
            <a:chExt cx="1917700" cy="2220913"/>
          </a:xfrm>
        </p:grpSpPr>
        <p:sp>
          <p:nvSpPr>
            <p:cNvPr id="49" name="Freeform 154"/>
            <p:cNvSpPr>
              <a:spLocks/>
            </p:cNvSpPr>
            <p:nvPr/>
          </p:nvSpPr>
          <p:spPr bwMode="auto">
            <a:xfrm>
              <a:off x="7489826" y="6227763"/>
              <a:ext cx="312738" cy="311150"/>
            </a:xfrm>
            <a:custGeom>
              <a:avLst/>
              <a:gdLst>
                <a:gd name="T0" fmla="*/ 0 w 8"/>
                <a:gd name="T1" fmla="*/ 1 h 8"/>
                <a:gd name="T2" fmla="*/ 1 w 8"/>
                <a:gd name="T3" fmla="*/ 1 h 8"/>
                <a:gd name="T4" fmla="*/ 3 w 8"/>
                <a:gd name="T5" fmla="*/ 0 h 8"/>
                <a:gd name="T6" fmla="*/ 6 w 8"/>
                <a:gd name="T7" fmla="*/ 3 h 8"/>
                <a:gd name="T8" fmla="*/ 6 w 8"/>
                <a:gd name="T9" fmla="*/ 5 h 8"/>
                <a:gd name="T10" fmla="*/ 8 w 8"/>
                <a:gd name="T11" fmla="*/ 6 h 8"/>
                <a:gd name="T12" fmla="*/ 8 w 8"/>
                <a:gd name="T13" fmla="*/ 7 h 8"/>
                <a:gd name="T14" fmla="*/ 4 w 8"/>
                <a:gd name="T15" fmla="*/ 7 h 8"/>
                <a:gd name="T16" fmla="*/ 3 w 8"/>
                <a:gd name="T17" fmla="*/ 5 h 8"/>
                <a:gd name="T18" fmla="*/ 2 w 8"/>
                <a:gd name="T19" fmla="*/ 4 h 8"/>
                <a:gd name="T20" fmla="*/ 2 w 8"/>
                <a:gd name="T21" fmla="*/ 4 h 8"/>
                <a:gd name="T22" fmla="*/ 0 w 8"/>
                <a:gd name="T23"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8">
                  <a:moveTo>
                    <a:pt x="0" y="1"/>
                  </a:moveTo>
                  <a:cubicBezTo>
                    <a:pt x="0" y="1"/>
                    <a:pt x="0" y="1"/>
                    <a:pt x="1" y="1"/>
                  </a:cubicBezTo>
                  <a:cubicBezTo>
                    <a:pt x="1" y="1"/>
                    <a:pt x="2" y="0"/>
                    <a:pt x="3" y="0"/>
                  </a:cubicBezTo>
                  <a:cubicBezTo>
                    <a:pt x="3" y="0"/>
                    <a:pt x="6" y="2"/>
                    <a:pt x="6" y="3"/>
                  </a:cubicBezTo>
                  <a:cubicBezTo>
                    <a:pt x="6" y="5"/>
                    <a:pt x="6" y="5"/>
                    <a:pt x="6" y="5"/>
                  </a:cubicBezTo>
                  <a:cubicBezTo>
                    <a:pt x="6" y="5"/>
                    <a:pt x="8" y="5"/>
                    <a:pt x="8" y="6"/>
                  </a:cubicBezTo>
                  <a:cubicBezTo>
                    <a:pt x="8" y="7"/>
                    <a:pt x="8" y="7"/>
                    <a:pt x="8" y="7"/>
                  </a:cubicBezTo>
                  <a:cubicBezTo>
                    <a:pt x="8" y="7"/>
                    <a:pt x="6" y="8"/>
                    <a:pt x="4" y="7"/>
                  </a:cubicBezTo>
                  <a:cubicBezTo>
                    <a:pt x="4" y="7"/>
                    <a:pt x="4" y="7"/>
                    <a:pt x="3" y="5"/>
                  </a:cubicBezTo>
                  <a:cubicBezTo>
                    <a:pt x="3" y="5"/>
                    <a:pt x="3" y="4"/>
                    <a:pt x="2" y="4"/>
                  </a:cubicBezTo>
                  <a:cubicBezTo>
                    <a:pt x="2" y="4"/>
                    <a:pt x="2" y="4"/>
                    <a:pt x="2" y="4"/>
                  </a:cubicBezTo>
                  <a:cubicBezTo>
                    <a:pt x="2" y="4"/>
                    <a:pt x="0" y="3"/>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Freeform 155"/>
            <p:cNvSpPr>
              <a:spLocks/>
            </p:cNvSpPr>
            <p:nvPr/>
          </p:nvSpPr>
          <p:spPr bwMode="auto">
            <a:xfrm>
              <a:off x="7607301" y="5097463"/>
              <a:ext cx="665163" cy="1285875"/>
            </a:xfrm>
            <a:custGeom>
              <a:avLst/>
              <a:gdLst>
                <a:gd name="T0" fmla="*/ 0 w 17"/>
                <a:gd name="T1" fmla="*/ 29 h 33"/>
                <a:gd name="T2" fmla="*/ 1 w 17"/>
                <a:gd name="T3" fmla="*/ 28 h 33"/>
                <a:gd name="T4" fmla="*/ 1 w 17"/>
                <a:gd name="T5" fmla="*/ 27 h 33"/>
                <a:gd name="T6" fmla="*/ 1 w 17"/>
                <a:gd name="T7" fmla="*/ 27 h 33"/>
                <a:gd name="T8" fmla="*/ 2 w 17"/>
                <a:gd name="T9" fmla="*/ 25 h 33"/>
                <a:gd name="T10" fmla="*/ 7 w 17"/>
                <a:gd name="T11" fmla="*/ 19 h 33"/>
                <a:gd name="T12" fmla="*/ 9 w 17"/>
                <a:gd name="T13" fmla="*/ 16 h 33"/>
                <a:gd name="T14" fmla="*/ 8 w 17"/>
                <a:gd name="T15" fmla="*/ 8 h 33"/>
                <a:gd name="T16" fmla="*/ 7 w 17"/>
                <a:gd name="T17" fmla="*/ 1 h 33"/>
                <a:gd name="T18" fmla="*/ 17 w 17"/>
                <a:gd name="T19" fmla="*/ 9 h 33"/>
                <a:gd name="T20" fmla="*/ 15 w 17"/>
                <a:gd name="T21" fmla="*/ 15 h 33"/>
                <a:gd name="T22" fmla="*/ 12 w 17"/>
                <a:gd name="T23" fmla="*/ 20 h 33"/>
                <a:gd name="T24" fmla="*/ 5 w 17"/>
                <a:gd name="T25" fmla="*/ 33 h 33"/>
                <a:gd name="T26" fmla="*/ 0 w 17"/>
                <a:gd name="T27" fmla="*/ 2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33">
                  <a:moveTo>
                    <a:pt x="0" y="29"/>
                  </a:moveTo>
                  <a:cubicBezTo>
                    <a:pt x="0" y="29"/>
                    <a:pt x="0" y="28"/>
                    <a:pt x="1" y="28"/>
                  </a:cubicBezTo>
                  <a:cubicBezTo>
                    <a:pt x="1" y="27"/>
                    <a:pt x="1" y="27"/>
                    <a:pt x="1" y="27"/>
                  </a:cubicBezTo>
                  <a:cubicBezTo>
                    <a:pt x="1" y="27"/>
                    <a:pt x="1" y="28"/>
                    <a:pt x="1" y="27"/>
                  </a:cubicBezTo>
                  <a:cubicBezTo>
                    <a:pt x="1" y="27"/>
                    <a:pt x="2" y="25"/>
                    <a:pt x="2" y="25"/>
                  </a:cubicBezTo>
                  <a:cubicBezTo>
                    <a:pt x="2" y="25"/>
                    <a:pt x="6" y="20"/>
                    <a:pt x="7" y="19"/>
                  </a:cubicBezTo>
                  <a:cubicBezTo>
                    <a:pt x="9" y="18"/>
                    <a:pt x="9" y="16"/>
                    <a:pt x="9" y="16"/>
                  </a:cubicBezTo>
                  <a:cubicBezTo>
                    <a:pt x="9" y="15"/>
                    <a:pt x="9" y="8"/>
                    <a:pt x="8" y="8"/>
                  </a:cubicBezTo>
                  <a:cubicBezTo>
                    <a:pt x="8" y="7"/>
                    <a:pt x="5" y="2"/>
                    <a:pt x="7" y="1"/>
                  </a:cubicBezTo>
                  <a:cubicBezTo>
                    <a:pt x="9" y="0"/>
                    <a:pt x="17" y="9"/>
                    <a:pt x="17" y="9"/>
                  </a:cubicBezTo>
                  <a:cubicBezTo>
                    <a:pt x="17" y="9"/>
                    <a:pt x="15" y="14"/>
                    <a:pt x="15" y="15"/>
                  </a:cubicBezTo>
                  <a:cubicBezTo>
                    <a:pt x="14" y="16"/>
                    <a:pt x="13" y="20"/>
                    <a:pt x="12" y="20"/>
                  </a:cubicBezTo>
                  <a:cubicBezTo>
                    <a:pt x="12" y="21"/>
                    <a:pt x="6" y="31"/>
                    <a:pt x="5" y="33"/>
                  </a:cubicBezTo>
                  <a:cubicBezTo>
                    <a:pt x="5" y="33"/>
                    <a:pt x="1" y="33"/>
                    <a:pt x="0" y="29"/>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Freeform 156"/>
            <p:cNvSpPr>
              <a:spLocks/>
            </p:cNvSpPr>
            <p:nvPr/>
          </p:nvSpPr>
          <p:spPr bwMode="auto">
            <a:xfrm>
              <a:off x="7607301" y="5526088"/>
              <a:ext cx="547688" cy="779463"/>
            </a:xfrm>
            <a:custGeom>
              <a:avLst/>
              <a:gdLst>
                <a:gd name="T0" fmla="*/ 10 w 14"/>
                <a:gd name="T1" fmla="*/ 4 h 20"/>
                <a:gd name="T2" fmla="*/ 13 w 14"/>
                <a:gd name="T3" fmla="*/ 0 h 20"/>
                <a:gd name="T4" fmla="*/ 9 w 14"/>
                <a:gd name="T5" fmla="*/ 3 h 20"/>
                <a:gd name="T6" fmla="*/ 9 w 14"/>
                <a:gd name="T7" fmla="*/ 5 h 20"/>
                <a:gd name="T8" fmla="*/ 7 w 14"/>
                <a:gd name="T9" fmla="*/ 8 h 20"/>
                <a:gd name="T10" fmla="*/ 2 w 14"/>
                <a:gd name="T11" fmla="*/ 14 h 20"/>
                <a:gd name="T12" fmla="*/ 1 w 14"/>
                <a:gd name="T13" fmla="*/ 16 h 20"/>
                <a:gd name="T14" fmla="*/ 1 w 14"/>
                <a:gd name="T15" fmla="*/ 16 h 20"/>
                <a:gd name="T16" fmla="*/ 1 w 14"/>
                <a:gd name="T17" fmla="*/ 17 h 20"/>
                <a:gd name="T18" fmla="*/ 0 w 14"/>
                <a:gd name="T19" fmla="*/ 18 h 20"/>
                <a:gd name="T20" fmla="*/ 2 w 14"/>
                <a:gd name="T21" fmla="*/ 20 h 20"/>
                <a:gd name="T22" fmla="*/ 3 w 14"/>
                <a:gd name="T23" fmla="*/ 20 h 20"/>
                <a:gd name="T24" fmla="*/ 3 w 14"/>
                <a:gd name="T25" fmla="*/ 20 h 20"/>
                <a:gd name="T26" fmla="*/ 2 w 14"/>
                <a:gd name="T27" fmla="*/ 17 h 20"/>
                <a:gd name="T28" fmla="*/ 4 w 14"/>
                <a:gd name="T29" fmla="*/ 18 h 20"/>
                <a:gd name="T30" fmla="*/ 3 w 14"/>
                <a:gd name="T31" fmla="*/ 15 h 20"/>
                <a:gd name="T32" fmla="*/ 5 w 14"/>
                <a:gd name="T33" fmla="*/ 17 h 20"/>
                <a:gd name="T34" fmla="*/ 4 w 14"/>
                <a:gd name="T35" fmla="*/ 13 h 20"/>
                <a:gd name="T36" fmla="*/ 9 w 14"/>
                <a:gd name="T37" fmla="*/ 10 h 20"/>
                <a:gd name="T38" fmla="*/ 13 w 14"/>
                <a:gd name="T39" fmla="*/ 1 h 20"/>
                <a:gd name="T40" fmla="*/ 10 w 14"/>
                <a:gd name="T41"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0">
                  <a:moveTo>
                    <a:pt x="10" y="4"/>
                  </a:moveTo>
                  <a:cubicBezTo>
                    <a:pt x="10" y="4"/>
                    <a:pt x="12" y="1"/>
                    <a:pt x="13" y="0"/>
                  </a:cubicBezTo>
                  <a:cubicBezTo>
                    <a:pt x="13" y="0"/>
                    <a:pt x="10" y="2"/>
                    <a:pt x="9" y="3"/>
                  </a:cubicBezTo>
                  <a:cubicBezTo>
                    <a:pt x="9" y="4"/>
                    <a:pt x="9" y="5"/>
                    <a:pt x="9" y="5"/>
                  </a:cubicBezTo>
                  <a:cubicBezTo>
                    <a:pt x="9" y="5"/>
                    <a:pt x="9" y="7"/>
                    <a:pt x="7" y="8"/>
                  </a:cubicBezTo>
                  <a:cubicBezTo>
                    <a:pt x="6" y="9"/>
                    <a:pt x="2" y="14"/>
                    <a:pt x="2" y="14"/>
                  </a:cubicBezTo>
                  <a:cubicBezTo>
                    <a:pt x="2" y="14"/>
                    <a:pt x="1" y="16"/>
                    <a:pt x="1" y="16"/>
                  </a:cubicBezTo>
                  <a:cubicBezTo>
                    <a:pt x="1" y="17"/>
                    <a:pt x="1" y="16"/>
                    <a:pt x="1" y="16"/>
                  </a:cubicBezTo>
                  <a:cubicBezTo>
                    <a:pt x="1" y="17"/>
                    <a:pt x="1" y="17"/>
                    <a:pt x="1" y="17"/>
                  </a:cubicBezTo>
                  <a:cubicBezTo>
                    <a:pt x="0" y="17"/>
                    <a:pt x="0" y="18"/>
                    <a:pt x="0" y="18"/>
                  </a:cubicBezTo>
                  <a:cubicBezTo>
                    <a:pt x="0" y="19"/>
                    <a:pt x="1" y="20"/>
                    <a:pt x="2" y="20"/>
                  </a:cubicBezTo>
                  <a:cubicBezTo>
                    <a:pt x="2" y="20"/>
                    <a:pt x="3" y="20"/>
                    <a:pt x="3" y="20"/>
                  </a:cubicBezTo>
                  <a:cubicBezTo>
                    <a:pt x="3" y="20"/>
                    <a:pt x="3" y="20"/>
                    <a:pt x="3" y="20"/>
                  </a:cubicBezTo>
                  <a:cubicBezTo>
                    <a:pt x="2" y="17"/>
                    <a:pt x="2" y="17"/>
                    <a:pt x="2" y="17"/>
                  </a:cubicBezTo>
                  <a:cubicBezTo>
                    <a:pt x="2" y="17"/>
                    <a:pt x="3" y="19"/>
                    <a:pt x="4" y="18"/>
                  </a:cubicBezTo>
                  <a:cubicBezTo>
                    <a:pt x="3" y="15"/>
                    <a:pt x="3" y="15"/>
                    <a:pt x="3" y="15"/>
                  </a:cubicBezTo>
                  <a:cubicBezTo>
                    <a:pt x="3" y="15"/>
                    <a:pt x="5" y="17"/>
                    <a:pt x="5" y="17"/>
                  </a:cubicBezTo>
                  <a:cubicBezTo>
                    <a:pt x="6" y="16"/>
                    <a:pt x="4" y="13"/>
                    <a:pt x="4" y="13"/>
                  </a:cubicBezTo>
                  <a:cubicBezTo>
                    <a:pt x="4" y="13"/>
                    <a:pt x="7" y="11"/>
                    <a:pt x="9" y="10"/>
                  </a:cubicBezTo>
                  <a:cubicBezTo>
                    <a:pt x="10" y="8"/>
                    <a:pt x="13" y="2"/>
                    <a:pt x="13" y="1"/>
                  </a:cubicBezTo>
                  <a:cubicBezTo>
                    <a:pt x="14" y="0"/>
                    <a:pt x="10" y="4"/>
                    <a:pt x="10" y="4"/>
                  </a:cubicBezTo>
                  <a:close/>
                </a:path>
              </a:pathLst>
            </a:custGeom>
            <a:solidFill>
              <a:srgbClr val="4C49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Freeform 157"/>
            <p:cNvSpPr>
              <a:spLocks/>
            </p:cNvSpPr>
            <p:nvPr/>
          </p:nvSpPr>
          <p:spPr bwMode="auto">
            <a:xfrm>
              <a:off x="7880351" y="5330825"/>
              <a:ext cx="79375" cy="195263"/>
            </a:xfrm>
            <a:custGeom>
              <a:avLst/>
              <a:gdLst>
                <a:gd name="T0" fmla="*/ 1 w 2"/>
                <a:gd name="T1" fmla="*/ 2 h 5"/>
                <a:gd name="T2" fmla="*/ 2 w 2"/>
                <a:gd name="T3" fmla="*/ 5 h 5"/>
                <a:gd name="T4" fmla="*/ 2 w 2"/>
                <a:gd name="T5" fmla="*/ 3 h 5"/>
                <a:gd name="T6" fmla="*/ 2 w 2"/>
                <a:gd name="T7" fmla="*/ 0 h 5"/>
                <a:gd name="T8" fmla="*/ 0 w 2"/>
                <a:gd name="T9" fmla="*/ 0 h 5"/>
                <a:gd name="T10" fmla="*/ 1 w 2"/>
                <a:gd name="T11" fmla="*/ 2 h 5"/>
              </a:gdLst>
              <a:ahLst/>
              <a:cxnLst>
                <a:cxn ang="0">
                  <a:pos x="T0" y="T1"/>
                </a:cxn>
                <a:cxn ang="0">
                  <a:pos x="T2" y="T3"/>
                </a:cxn>
                <a:cxn ang="0">
                  <a:pos x="T4" y="T5"/>
                </a:cxn>
                <a:cxn ang="0">
                  <a:pos x="T6" y="T7"/>
                </a:cxn>
                <a:cxn ang="0">
                  <a:pos x="T8" y="T9"/>
                </a:cxn>
                <a:cxn ang="0">
                  <a:pos x="T10" y="T11"/>
                </a:cxn>
              </a:cxnLst>
              <a:rect l="0" t="0" r="r" b="b"/>
              <a:pathLst>
                <a:path w="2" h="5">
                  <a:moveTo>
                    <a:pt x="1" y="2"/>
                  </a:moveTo>
                  <a:cubicBezTo>
                    <a:pt x="1" y="2"/>
                    <a:pt x="2" y="4"/>
                    <a:pt x="2" y="5"/>
                  </a:cubicBezTo>
                  <a:cubicBezTo>
                    <a:pt x="2" y="5"/>
                    <a:pt x="2" y="4"/>
                    <a:pt x="2" y="3"/>
                  </a:cubicBezTo>
                  <a:cubicBezTo>
                    <a:pt x="2" y="2"/>
                    <a:pt x="2" y="0"/>
                    <a:pt x="2" y="0"/>
                  </a:cubicBezTo>
                  <a:cubicBezTo>
                    <a:pt x="2" y="0"/>
                    <a:pt x="1" y="0"/>
                    <a:pt x="0" y="0"/>
                  </a:cubicBezTo>
                  <a:cubicBezTo>
                    <a:pt x="1" y="1"/>
                    <a:pt x="1" y="1"/>
                    <a:pt x="1" y="2"/>
                  </a:cubicBezTo>
                  <a:close/>
                </a:path>
              </a:pathLst>
            </a:custGeom>
            <a:solidFill>
              <a:srgbClr val="4C49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Freeform 158"/>
            <p:cNvSpPr>
              <a:spLocks/>
            </p:cNvSpPr>
            <p:nvPr/>
          </p:nvSpPr>
          <p:spPr bwMode="auto">
            <a:xfrm>
              <a:off x="9055101" y="4552950"/>
              <a:ext cx="352425" cy="544513"/>
            </a:xfrm>
            <a:custGeom>
              <a:avLst/>
              <a:gdLst>
                <a:gd name="T0" fmla="*/ 0 w 9"/>
                <a:gd name="T1" fmla="*/ 13 h 14"/>
                <a:gd name="T2" fmla="*/ 2 w 9"/>
                <a:gd name="T3" fmla="*/ 14 h 14"/>
                <a:gd name="T4" fmla="*/ 8 w 9"/>
                <a:gd name="T5" fmla="*/ 7 h 14"/>
                <a:gd name="T6" fmla="*/ 9 w 9"/>
                <a:gd name="T7" fmla="*/ 4 h 14"/>
                <a:gd name="T8" fmla="*/ 9 w 9"/>
                <a:gd name="T9" fmla="*/ 1 h 14"/>
                <a:gd name="T10" fmla="*/ 9 w 9"/>
                <a:gd name="T11" fmla="*/ 1 h 14"/>
                <a:gd name="T12" fmla="*/ 8 w 9"/>
                <a:gd name="T13" fmla="*/ 3 h 14"/>
                <a:gd name="T14" fmla="*/ 8 w 9"/>
                <a:gd name="T15" fmla="*/ 3 h 14"/>
                <a:gd name="T16" fmla="*/ 8 w 9"/>
                <a:gd name="T17" fmla="*/ 2 h 14"/>
                <a:gd name="T18" fmla="*/ 8 w 9"/>
                <a:gd name="T19" fmla="*/ 1 h 14"/>
                <a:gd name="T20" fmla="*/ 7 w 9"/>
                <a:gd name="T21" fmla="*/ 1 h 14"/>
                <a:gd name="T22" fmla="*/ 7 w 9"/>
                <a:gd name="T23" fmla="*/ 2 h 14"/>
                <a:gd name="T24" fmla="*/ 7 w 9"/>
                <a:gd name="T25" fmla="*/ 3 h 14"/>
                <a:gd name="T26" fmla="*/ 7 w 9"/>
                <a:gd name="T27" fmla="*/ 2 h 14"/>
                <a:gd name="T28" fmla="*/ 7 w 9"/>
                <a:gd name="T29" fmla="*/ 0 h 14"/>
                <a:gd name="T30" fmla="*/ 6 w 9"/>
                <a:gd name="T31" fmla="*/ 2 h 14"/>
                <a:gd name="T32" fmla="*/ 6 w 9"/>
                <a:gd name="T33" fmla="*/ 3 h 14"/>
                <a:gd name="T34" fmla="*/ 6 w 9"/>
                <a:gd name="T35" fmla="*/ 2 h 14"/>
                <a:gd name="T36" fmla="*/ 6 w 9"/>
                <a:gd name="T37" fmla="*/ 1 h 14"/>
                <a:gd name="T38" fmla="*/ 5 w 9"/>
                <a:gd name="T39" fmla="*/ 3 h 14"/>
                <a:gd name="T40" fmla="*/ 5 w 9"/>
                <a:gd name="T41" fmla="*/ 4 h 14"/>
                <a:gd name="T42" fmla="*/ 5 w 9"/>
                <a:gd name="T43" fmla="*/ 4 h 14"/>
                <a:gd name="T44" fmla="*/ 5 w 9"/>
                <a:gd name="T45" fmla="*/ 5 h 14"/>
                <a:gd name="T46" fmla="*/ 4 w 9"/>
                <a:gd name="T47" fmla="*/ 4 h 14"/>
                <a:gd name="T48" fmla="*/ 4 w 9"/>
                <a:gd name="T49" fmla="*/ 5 h 14"/>
                <a:gd name="T50" fmla="*/ 6 w 9"/>
                <a:gd name="T51" fmla="*/ 7 h 14"/>
                <a:gd name="T52" fmla="*/ 6 w 9"/>
                <a:gd name="T53" fmla="*/ 7 h 14"/>
                <a:gd name="T54" fmla="*/ 3 w 9"/>
                <a:gd name="T55" fmla="*/ 9 h 14"/>
                <a:gd name="T56" fmla="*/ 1 w 9"/>
                <a:gd name="T57" fmla="*/ 10 h 14"/>
                <a:gd name="T58" fmla="*/ 0 w 9"/>
                <a:gd name="T59"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 h="14">
                  <a:moveTo>
                    <a:pt x="0" y="13"/>
                  </a:moveTo>
                  <a:cubicBezTo>
                    <a:pt x="0" y="13"/>
                    <a:pt x="0" y="14"/>
                    <a:pt x="2" y="14"/>
                  </a:cubicBezTo>
                  <a:cubicBezTo>
                    <a:pt x="2" y="14"/>
                    <a:pt x="8" y="9"/>
                    <a:pt x="8" y="7"/>
                  </a:cubicBezTo>
                  <a:cubicBezTo>
                    <a:pt x="8" y="7"/>
                    <a:pt x="9" y="5"/>
                    <a:pt x="9" y="4"/>
                  </a:cubicBezTo>
                  <a:cubicBezTo>
                    <a:pt x="9" y="4"/>
                    <a:pt x="9" y="1"/>
                    <a:pt x="9" y="1"/>
                  </a:cubicBezTo>
                  <a:cubicBezTo>
                    <a:pt x="9" y="1"/>
                    <a:pt x="9" y="1"/>
                    <a:pt x="9" y="1"/>
                  </a:cubicBezTo>
                  <a:cubicBezTo>
                    <a:pt x="9" y="1"/>
                    <a:pt x="8" y="3"/>
                    <a:pt x="8" y="3"/>
                  </a:cubicBezTo>
                  <a:cubicBezTo>
                    <a:pt x="8" y="3"/>
                    <a:pt x="8" y="3"/>
                    <a:pt x="8" y="3"/>
                  </a:cubicBezTo>
                  <a:cubicBezTo>
                    <a:pt x="8" y="2"/>
                    <a:pt x="8" y="2"/>
                    <a:pt x="8" y="2"/>
                  </a:cubicBezTo>
                  <a:cubicBezTo>
                    <a:pt x="8" y="2"/>
                    <a:pt x="8" y="1"/>
                    <a:pt x="8" y="1"/>
                  </a:cubicBezTo>
                  <a:cubicBezTo>
                    <a:pt x="8" y="0"/>
                    <a:pt x="7" y="1"/>
                    <a:pt x="7" y="1"/>
                  </a:cubicBezTo>
                  <a:cubicBezTo>
                    <a:pt x="7" y="2"/>
                    <a:pt x="7" y="2"/>
                    <a:pt x="7" y="2"/>
                  </a:cubicBezTo>
                  <a:cubicBezTo>
                    <a:pt x="7" y="2"/>
                    <a:pt x="7" y="3"/>
                    <a:pt x="7" y="3"/>
                  </a:cubicBezTo>
                  <a:cubicBezTo>
                    <a:pt x="7" y="3"/>
                    <a:pt x="7" y="2"/>
                    <a:pt x="7" y="2"/>
                  </a:cubicBezTo>
                  <a:cubicBezTo>
                    <a:pt x="7" y="2"/>
                    <a:pt x="7" y="0"/>
                    <a:pt x="7" y="0"/>
                  </a:cubicBezTo>
                  <a:cubicBezTo>
                    <a:pt x="7" y="0"/>
                    <a:pt x="6" y="0"/>
                    <a:pt x="6" y="2"/>
                  </a:cubicBezTo>
                  <a:cubicBezTo>
                    <a:pt x="6" y="3"/>
                    <a:pt x="6" y="3"/>
                    <a:pt x="6" y="3"/>
                  </a:cubicBezTo>
                  <a:cubicBezTo>
                    <a:pt x="6" y="2"/>
                    <a:pt x="6" y="2"/>
                    <a:pt x="6" y="2"/>
                  </a:cubicBezTo>
                  <a:cubicBezTo>
                    <a:pt x="6" y="2"/>
                    <a:pt x="6" y="1"/>
                    <a:pt x="6" y="1"/>
                  </a:cubicBezTo>
                  <a:cubicBezTo>
                    <a:pt x="5" y="1"/>
                    <a:pt x="5" y="2"/>
                    <a:pt x="5" y="3"/>
                  </a:cubicBezTo>
                  <a:cubicBezTo>
                    <a:pt x="5" y="3"/>
                    <a:pt x="5" y="4"/>
                    <a:pt x="5" y="4"/>
                  </a:cubicBezTo>
                  <a:cubicBezTo>
                    <a:pt x="5" y="4"/>
                    <a:pt x="5" y="4"/>
                    <a:pt x="5" y="4"/>
                  </a:cubicBezTo>
                  <a:cubicBezTo>
                    <a:pt x="5" y="4"/>
                    <a:pt x="5" y="5"/>
                    <a:pt x="5" y="5"/>
                  </a:cubicBezTo>
                  <a:cubicBezTo>
                    <a:pt x="5" y="5"/>
                    <a:pt x="4" y="4"/>
                    <a:pt x="4" y="4"/>
                  </a:cubicBezTo>
                  <a:cubicBezTo>
                    <a:pt x="4" y="4"/>
                    <a:pt x="3" y="5"/>
                    <a:pt x="4" y="5"/>
                  </a:cubicBezTo>
                  <a:cubicBezTo>
                    <a:pt x="4" y="5"/>
                    <a:pt x="5" y="7"/>
                    <a:pt x="6" y="7"/>
                  </a:cubicBezTo>
                  <a:cubicBezTo>
                    <a:pt x="6" y="7"/>
                    <a:pt x="6" y="7"/>
                    <a:pt x="6" y="7"/>
                  </a:cubicBezTo>
                  <a:cubicBezTo>
                    <a:pt x="6" y="7"/>
                    <a:pt x="4" y="8"/>
                    <a:pt x="3" y="9"/>
                  </a:cubicBezTo>
                  <a:cubicBezTo>
                    <a:pt x="3" y="9"/>
                    <a:pt x="1" y="10"/>
                    <a:pt x="1" y="10"/>
                  </a:cubicBezTo>
                  <a:cubicBezTo>
                    <a:pt x="0" y="10"/>
                    <a:pt x="0" y="13"/>
                    <a:pt x="0" y="13"/>
                  </a:cubicBezTo>
                  <a:close/>
                </a:path>
              </a:pathLst>
            </a:custGeom>
            <a:solidFill>
              <a:srgbClr val="F8C2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Freeform 159"/>
            <p:cNvSpPr>
              <a:spLocks/>
            </p:cNvSpPr>
            <p:nvPr/>
          </p:nvSpPr>
          <p:spPr bwMode="auto">
            <a:xfrm>
              <a:off x="7607301" y="4435475"/>
              <a:ext cx="469900" cy="546100"/>
            </a:xfrm>
            <a:custGeom>
              <a:avLst/>
              <a:gdLst>
                <a:gd name="T0" fmla="*/ 6 w 12"/>
                <a:gd name="T1" fmla="*/ 9 h 14"/>
                <a:gd name="T2" fmla="*/ 9 w 12"/>
                <a:gd name="T3" fmla="*/ 6 h 14"/>
                <a:gd name="T4" fmla="*/ 12 w 12"/>
                <a:gd name="T5" fmla="*/ 3 h 14"/>
                <a:gd name="T6" fmla="*/ 11 w 12"/>
                <a:gd name="T7" fmla="*/ 0 h 14"/>
                <a:gd name="T8" fmla="*/ 8 w 12"/>
                <a:gd name="T9" fmla="*/ 3 h 14"/>
                <a:gd name="T10" fmla="*/ 4 w 12"/>
                <a:gd name="T11" fmla="*/ 8 h 14"/>
                <a:gd name="T12" fmla="*/ 2 w 12"/>
                <a:gd name="T13" fmla="*/ 9 h 14"/>
                <a:gd name="T14" fmla="*/ 1 w 12"/>
                <a:gd name="T15" fmla="*/ 10 h 14"/>
                <a:gd name="T16" fmla="*/ 1 w 12"/>
                <a:gd name="T17" fmla="*/ 11 h 14"/>
                <a:gd name="T18" fmla="*/ 0 w 12"/>
                <a:gd name="T19" fmla="*/ 12 h 14"/>
                <a:gd name="T20" fmla="*/ 1 w 12"/>
                <a:gd name="T21" fmla="*/ 12 h 14"/>
                <a:gd name="T22" fmla="*/ 2 w 12"/>
                <a:gd name="T23" fmla="*/ 11 h 14"/>
                <a:gd name="T24" fmla="*/ 1 w 12"/>
                <a:gd name="T25" fmla="*/ 14 h 14"/>
                <a:gd name="T26" fmla="*/ 2 w 12"/>
                <a:gd name="T27" fmla="*/ 13 h 14"/>
                <a:gd name="T28" fmla="*/ 3 w 12"/>
                <a:gd name="T29" fmla="*/ 12 h 14"/>
                <a:gd name="T30" fmla="*/ 3 w 12"/>
                <a:gd name="T31" fmla="*/ 12 h 14"/>
                <a:gd name="T32" fmla="*/ 3 w 12"/>
                <a:gd name="T33" fmla="*/ 13 h 14"/>
                <a:gd name="T34" fmla="*/ 3 w 12"/>
                <a:gd name="T35" fmla="*/ 14 h 14"/>
                <a:gd name="T36" fmla="*/ 4 w 12"/>
                <a:gd name="T37" fmla="*/ 12 h 14"/>
                <a:gd name="T38" fmla="*/ 6 w 12"/>
                <a:gd name="T39" fmla="*/ 11 h 14"/>
                <a:gd name="T40" fmla="*/ 7 w 12"/>
                <a:gd name="T41" fmla="*/ 13 h 14"/>
                <a:gd name="T42" fmla="*/ 7 w 12"/>
                <a:gd name="T43" fmla="*/ 13 h 14"/>
                <a:gd name="T44" fmla="*/ 7 w 12"/>
                <a:gd name="T45" fmla="*/ 10 h 14"/>
                <a:gd name="T46" fmla="*/ 6 w 12"/>
                <a:gd name="T47"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 h="14">
                  <a:moveTo>
                    <a:pt x="6" y="9"/>
                  </a:moveTo>
                  <a:cubicBezTo>
                    <a:pt x="6" y="8"/>
                    <a:pt x="9" y="6"/>
                    <a:pt x="9" y="6"/>
                  </a:cubicBezTo>
                  <a:cubicBezTo>
                    <a:pt x="9" y="6"/>
                    <a:pt x="12" y="4"/>
                    <a:pt x="12" y="3"/>
                  </a:cubicBezTo>
                  <a:cubicBezTo>
                    <a:pt x="12" y="2"/>
                    <a:pt x="11" y="0"/>
                    <a:pt x="11" y="0"/>
                  </a:cubicBezTo>
                  <a:cubicBezTo>
                    <a:pt x="11" y="0"/>
                    <a:pt x="8" y="2"/>
                    <a:pt x="8" y="3"/>
                  </a:cubicBezTo>
                  <a:cubicBezTo>
                    <a:pt x="7" y="3"/>
                    <a:pt x="4" y="8"/>
                    <a:pt x="4" y="8"/>
                  </a:cubicBezTo>
                  <a:cubicBezTo>
                    <a:pt x="4" y="8"/>
                    <a:pt x="3" y="9"/>
                    <a:pt x="2" y="9"/>
                  </a:cubicBezTo>
                  <a:cubicBezTo>
                    <a:pt x="2" y="9"/>
                    <a:pt x="1" y="10"/>
                    <a:pt x="1" y="10"/>
                  </a:cubicBezTo>
                  <a:cubicBezTo>
                    <a:pt x="1" y="11"/>
                    <a:pt x="1" y="11"/>
                    <a:pt x="1" y="11"/>
                  </a:cubicBezTo>
                  <a:cubicBezTo>
                    <a:pt x="1" y="11"/>
                    <a:pt x="0" y="12"/>
                    <a:pt x="0" y="12"/>
                  </a:cubicBezTo>
                  <a:cubicBezTo>
                    <a:pt x="0" y="13"/>
                    <a:pt x="1" y="12"/>
                    <a:pt x="1" y="12"/>
                  </a:cubicBezTo>
                  <a:cubicBezTo>
                    <a:pt x="1" y="12"/>
                    <a:pt x="2" y="11"/>
                    <a:pt x="2" y="11"/>
                  </a:cubicBezTo>
                  <a:cubicBezTo>
                    <a:pt x="2" y="11"/>
                    <a:pt x="0" y="13"/>
                    <a:pt x="1" y="14"/>
                  </a:cubicBezTo>
                  <a:cubicBezTo>
                    <a:pt x="1" y="14"/>
                    <a:pt x="1" y="14"/>
                    <a:pt x="2" y="13"/>
                  </a:cubicBezTo>
                  <a:cubicBezTo>
                    <a:pt x="2" y="12"/>
                    <a:pt x="3" y="12"/>
                    <a:pt x="3" y="12"/>
                  </a:cubicBezTo>
                  <a:cubicBezTo>
                    <a:pt x="3" y="12"/>
                    <a:pt x="3" y="12"/>
                    <a:pt x="3" y="12"/>
                  </a:cubicBezTo>
                  <a:cubicBezTo>
                    <a:pt x="3" y="12"/>
                    <a:pt x="3" y="13"/>
                    <a:pt x="3" y="13"/>
                  </a:cubicBezTo>
                  <a:cubicBezTo>
                    <a:pt x="2" y="14"/>
                    <a:pt x="3" y="14"/>
                    <a:pt x="3" y="14"/>
                  </a:cubicBezTo>
                  <a:cubicBezTo>
                    <a:pt x="3" y="14"/>
                    <a:pt x="4" y="12"/>
                    <a:pt x="4" y="12"/>
                  </a:cubicBezTo>
                  <a:cubicBezTo>
                    <a:pt x="4" y="12"/>
                    <a:pt x="5" y="11"/>
                    <a:pt x="6" y="11"/>
                  </a:cubicBezTo>
                  <a:cubicBezTo>
                    <a:pt x="6" y="11"/>
                    <a:pt x="6" y="13"/>
                    <a:pt x="7" y="13"/>
                  </a:cubicBezTo>
                  <a:cubicBezTo>
                    <a:pt x="7" y="13"/>
                    <a:pt x="7" y="13"/>
                    <a:pt x="7" y="13"/>
                  </a:cubicBezTo>
                  <a:cubicBezTo>
                    <a:pt x="7" y="12"/>
                    <a:pt x="7" y="10"/>
                    <a:pt x="7" y="10"/>
                  </a:cubicBezTo>
                  <a:cubicBezTo>
                    <a:pt x="7" y="9"/>
                    <a:pt x="6" y="9"/>
                    <a:pt x="6" y="9"/>
                  </a:cubicBezTo>
                  <a:close/>
                </a:path>
              </a:pathLst>
            </a:custGeom>
            <a:solidFill>
              <a:srgbClr val="F8C2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Freeform 160"/>
            <p:cNvSpPr>
              <a:spLocks/>
            </p:cNvSpPr>
            <p:nvPr/>
          </p:nvSpPr>
          <p:spPr bwMode="auto">
            <a:xfrm>
              <a:off x="7724776" y="4513263"/>
              <a:ext cx="352425" cy="468313"/>
            </a:xfrm>
            <a:custGeom>
              <a:avLst/>
              <a:gdLst>
                <a:gd name="T0" fmla="*/ 6 w 9"/>
                <a:gd name="T1" fmla="*/ 4 h 12"/>
                <a:gd name="T2" fmla="*/ 9 w 9"/>
                <a:gd name="T3" fmla="*/ 1 h 12"/>
                <a:gd name="T4" fmla="*/ 9 w 9"/>
                <a:gd name="T5" fmla="*/ 0 h 12"/>
                <a:gd name="T6" fmla="*/ 7 w 9"/>
                <a:gd name="T7" fmla="*/ 2 h 12"/>
                <a:gd name="T8" fmla="*/ 2 w 9"/>
                <a:gd name="T9" fmla="*/ 6 h 12"/>
                <a:gd name="T10" fmla="*/ 3 w 9"/>
                <a:gd name="T11" fmla="*/ 8 h 12"/>
                <a:gd name="T12" fmla="*/ 1 w 9"/>
                <a:gd name="T13" fmla="*/ 10 h 12"/>
                <a:gd name="T14" fmla="*/ 0 w 9"/>
                <a:gd name="T15" fmla="*/ 12 h 12"/>
                <a:gd name="T16" fmla="*/ 1 w 9"/>
                <a:gd name="T17" fmla="*/ 10 h 12"/>
                <a:gd name="T18" fmla="*/ 3 w 9"/>
                <a:gd name="T19" fmla="*/ 9 h 12"/>
                <a:gd name="T20" fmla="*/ 4 w 9"/>
                <a:gd name="T21" fmla="*/ 11 h 12"/>
                <a:gd name="T22" fmla="*/ 4 w 9"/>
                <a:gd name="T23" fmla="*/ 11 h 12"/>
                <a:gd name="T24" fmla="*/ 4 w 9"/>
                <a:gd name="T25" fmla="*/ 8 h 12"/>
                <a:gd name="T26" fmla="*/ 3 w 9"/>
                <a:gd name="T27" fmla="*/ 7 h 12"/>
                <a:gd name="T28" fmla="*/ 6 w 9"/>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12">
                  <a:moveTo>
                    <a:pt x="6" y="4"/>
                  </a:moveTo>
                  <a:cubicBezTo>
                    <a:pt x="6" y="4"/>
                    <a:pt x="9" y="2"/>
                    <a:pt x="9" y="1"/>
                  </a:cubicBezTo>
                  <a:cubicBezTo>
                    <a:pt x="9" y="1"/>
                    <a:pt x="9" y="0"/>
                    <a:pt x="9" y="0"/>
                  </a:cubicBezTo>
                  <a:cubicBezTo>
                    <a:pt x="8" y="1"/>
                    <a:pt x="7" y="2"/>
                    <a:pt x="7" y="2"/>
                  </a:cubicBezTo>
                  <a:cubicBezTo>
                    <a:pt x="7" y="2"/>
                    <a:pt x="3" y="6"/>
                    <a:pt x="2" y="6"/>
                  </a:cubicBezTo>
                  <a:cubicBezTo>
                    <a:pt x="2" y="6"/>
                    <a:pt x="3" y="7"/>
                    <a:pt x="3" y="8"/>
                  </a:cubicBezTo>
                  <a:cubicBezTo>
                    <a:pt x="3" y="8"/>
                    <a:pt x="1" y="9"/>
                    <a:pt x="1" y="10"/>
                  </a:cubicBezTo>
                  <a:cubicBezTo>
                    <a:pt x="1" y="10"/>
                    <a:pt x="0" y="11"/>
                    <a:pt x="0" y="12"/>
                  </a:cubicBezTo>
                  <a:cubicBezTo>
                    <a:pt x="0" y="12"/>
                    <a:pt x="1" y="10"/>
                    <a:pt x="1" y="10"/>
                  </a:cubicBezTo>
                  <a:cubicBezTo>
                    <a:pt x="1" y="10"/>
                    <a:pt x="2" y="9"/>
                    <a:pt x="3" y="9"/>
                  </a:cubicBezTo>
                  <a:cubicBezTo>
                    <a:pt x="3" y="9"/>
                    <a:pt x="3" y="11"/>
                    <a:pt x="4" y="11"/>
                  </a:cubicBezTo>
                  <a:cubicBezTo>
                    <a:pt x="4" y="11"/>
                    <a:pt x="4" y="11"/>
                    <a:pt x="4" y="11"/>
                  </a:cubicBezTo>
                  <a:cubicBezTo>
                    <a:pt x="4" y="10"/>
                    <a:pt x="4" y="8"/>
                    <a:pt x="4" y="8"/>
                  </a:cubicBezTo>
                  <a:cubicBezTo>
                    <a:pt x="4" y="7"/>
                    <a:pt x="3" y="7"/>
                    <a:pt x="3" y="7"/>
                  </a:cubicBezTo>
                  <a:cubicBezTo>
                    <a:pt x="3" y="6"/>
                    <a:pt x="6" y="4"/>
                    <a:pt x="6" y="4"/>
                  </a:cubicBezTo>
                  <a:close/>
                </a:path>
              </a:pathLst>
            </a:custGeom>
            <a:solidFill>
              <a:srgbClr val="EEAC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Freeform 161"/>
            <p:cNvSpPr>
              <a:spLocks/>
            </p:cNvSpPr>
            <p:nvPr/>
          </p:nvSpPr>
          <p:spPr bwMode="auto">
            <a:xfrm>
              <a:off x="9172576" y="4591050"/>
              <a:ext cx="117475" cy="233363"/>
            </a:xfrm>
            <a:custGeom>
              <a:avLst/>
              <a:gdLst>
                <a:gd name="T0" fmla="*/ 2 w 3"/>
                <a:gd name="T1" fmla="*/ 5 h 6"/>
                <a:gd name="T2" fmla="*/ 3 w 3"/>
                <a:gd name="T3" fmla="*/ 3 h 6"/>
                <a:gd name="T4" fmla="*/ 3 w 3"/>
                <a:gd name="T5" fmla="*/ 1 h 6"/>
                <a:gd name="T6" fmla="*/ 3 w 3"/>
                <a:gd name="T7" fmla="*/ 0 h 6"/>
                <a:gd name="T8" fmla="*/ 2 w 3"/>
                <a:gd name="T9" fmla="*/ 2 h 6"/>
                <a:gd name="T10" fmla="*/ 2 w 3"/>
                <a:gd name="T11" fmla="*/ 3 h 6"/>
                <a:gd name="T12" fmla="*/ 2 w 3"/>
                <a:gd name="T13" fmla="*/ 3 h 6"/>
                <a:gd name="T14" fmla="*/ 2 w 3"/>
                <a:gd name="T15" fmla="*/ 4 h 6"/>
                <a:gd name="T16" fmla="*/ 1 w 3"/>
                <a:gd name="T17" fmla="*/ 3 h 6"/>
                <a:gd name="T18" fmla="*/ 1 w 3"/>
                <a:gd name="T19" fmla="*/ 4 h 6"/>
                <a:gd name="T20" fmla="*/ 3 w 3"/>
                <a:gd name="T21" fmla="*/ 6 h 6"/>
                <a:gd name="T22" fmla="*/ 2 w 3"/>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6">
                  <a:moveTo>
                    <a:pt x="2" y="5"/>
                  </a:moveTo>
                  <a:cubicBezTo>
                    <a:pt x="2" y="5"/>
                    <a:pt x="3" y="4"/>
                    <a:pt x="3" y="3"/>
                  </a:cubicBezTo>
                  <a:cubicBezTo>
                    <a:pt x="3" y="1"/>
                    <a:pt x="3" y="1"/>
                    <a:pt x="3" y="1"/>
                  </a:cubicBezTo>
                  <a:cubicBezTo>
                    <a:pt x="3" y="1"/>
                    <a:pt x="3" y="0"/>
                    <a:pt x="3" y="0"/>
                  </a:cubicBezTo>
                  <a:cubicBezTo>
                    <a:pt x="2" y="0"/>
                    <a:pt x="2" y="1"/>
                    <a:pt x="2" y="2"/>
                  </a:cubicBezTo>
                  <a:cubicBezTo>
                    <a:pt x="2" y="2"/>
                    <a:pt x="2" y="3"/>
                    <a:pt x="2" y="3"/>
                  </a:cubicBezTo>
                  <a:cubicBezTo>
                    <a:pt x="2" y="3"/>
                    <a:pt x="2" y="3"/>
                    <a:pt x="2" y="3"/>
                  </a:cubicBezTo>
                  <a:cubicBezTo>
                    <a:pt x="2" y="3"/>
                    <a:pt x="2" y="4"/>
                    <a:pt x="2" y="4"/>
                  </a:cubicBezTo>
                  <a:cubicBezTo>
                    <a:pt x="2" y="4"/>
                    <a:pt x="1" y="3"/>
                    <a:pt x="1" y="3"/>
                  </a:cubicBezTo>
                  <a:cubicBezTo>
                    <a:pt x="1" y="3"/>
                    <a:pt x="0" y="4"/>
                    <a:pt x="1" y="4"/>
                  </a:cubicBezTo>
                  <a:cubicBezTo>
                    <a:pt x="1" y="4"/>
                    <a:pt x="2" y="6"/>
                    <a:pt x="3" y="6"/>
                  </a:cubicBezTo>
                  <a:cubicBezTo>
                    <a:pt x="3" y="6"/>
                    <a:pt x="2" y="5"/>
                    <a:pt x="2" y="5"/>
                  </a:cubicBezTo>
                  <a:close/>
                </a:path>
              </a:pathLst>
            </a:custGeom>
            <a:solidFill>
              <a:srgbClr val="EEAC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Freeform 162"/>
            <p:cNvSpPr>
              <a:spLocks/>
            </p:cNvSpPr>
            <p:nvPr/>
          </p:nvSpPr>
          <p:spPr bwMode="auto">
            <a:xfrm>
              <a:off x="9055101" y="4824413"/>
              <a:ext cx="314325" cy="157163"/>
            </a:xfrm>
            <a:custGeom>
              <a:avLst/>
              <a:gdLst>
                <a:gd name="T0" fmla="*/ 3 w 8"/>
                <a:gd name="T1" fmla="*/ 3 h 4"/>
                <a:gd name="T2" fmla="*/ 7 w 8"/>
                <a:gd name="T3" fmla="*/ 0 h 4"/>
                <a:gd name="T4" fmla="*/ 8 w 8"/>
                <a:gd name="T5" fmla="*/ 0 h 4"/>
                <a:gd name="T6" fmla="*/ 6 w 8"/>
                <a:gd name="T7" fmla="*/ 0 h 4"/>
                <a:gd name="T8" fmla="*/ 6 w 8"/>
                <a:gd name="T9" fmla="*/ 0 h 4"/>
                <a:gd name="T10" fmla="*/ 3 w 8"/>
                <a:gd name="T11" fmla="*/ 2 h 4"/>
                <a:gd name="T12" fmla="*/ 1 w 8"/>
                <a:gd name="T13" fmla="*/ 3 h 4"/>
                <a:gd name="T14" fmla="*/ 0 w 8"/>
                <a:gd name="T15" fmla="*/ 4 h 4"/>
                <a:gd name="T16" fmla="*/ 3 w 8"/>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3" y="3"/>
                  </a:moveTo>
                  <a:cubicBezTo>
                    <a:pt x="4" y="2"/>
                    <a:pt x="7" y="0"/>
                    <a:pt x="7" y="0"/>
                  </a:cubicBezTo>
                  <a:cubicBezTo>
                    <a:pt x="8" y="0"/>
                    <a:pt x="8" y="0"/>
                    <a:pt x="8" y="0"/>
                  </a:cubicBezTo>
                  <a:cubicBezTo>
                    <a:pt x="8" y="0"/>
                    <a:pt x="6" y="0"/>
                    <a:pt x="6" y="0"/>
                  </a:cubicBezTo>
                  <a:cubicBezTo>
                    <a:pt x="6" y="0"/>
                    <a:pt x="6" y="0"/>
                    <a:pt x="6" y="0"/>
                  </a:cubicBezTo>
                  <a:cubicBezTo>
                    <a:pt x="6" y="0"/>
                    <a:pt x="4" y="1"/>
                    <a:pt x="3" y="2"/>
                  </a:cubicBezTo>
                  <a:cubicBezTo>
                    <a:pt x="3" y="2"/>
                    <a:pt x="1" y="3"/>
                    <a:pt x="1" y="3"/>
                  </a:cubicBezTo>
                  <a:cubicBezTo>
                    <a:pt x="1" y="3"/>
                    <a:pt x="0" y="3"/>
                    <a:pt x="0" y="4"/>
                  </a:cubicBezTo>
                  <a:cubicBezTo>
                    <a:pt x="1" y="3"/>
                    <a:pt x="3" y="3"/>
                    <a:pt x="3" y="3"/>
                  </a:cubicBezTo>
                  <a:close/>
                </a:path>
              </a:pathLst>
            </a:custGeom>
            <a:solidFill>
              <a:srgbClr val="EEAC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Freeform 163"/>
            <p:cNvSpPr>
              <a:spLocks/>
            </p:cNvSpPr>
            <p:nvPr/>
          </p:nvSpPr>
          <p:spPr bwMode="auto">
            <a:xfrm>
              <a:off x="9407526" y="4591050"/>
              <a:ext cx="0" cy="39688"/>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1"/>
                  </a:cubicBezTo>
                  <a:cubicBezTo>
                    <a:pt x="0" y="0"/>
                    <a:pt x="0" y="0"/>
                    <a:pt x="0" y="0"/>
                  </a:cubicBezTo>
                  <a:cubicBezTo>
                    <a:pt x="0" y="0"/>
                    <a:pt x="0" y="0"/>
                    <a:pt x="0" y="0"/>
                  </a:cubicBezTo>
                  <a:close/>
                </a:path>
              </a:pathLst>
            </a:custGeom>
            <a:solidFill>
              <a:srgbClr val="EEAC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Freeform 164"/>
            <p:cNvSpPr>
              <a:spLocks/>
            </p:cNvSpPr>
            <p:nvPr/>
          </p:nvSpPr>
          <p:spPr bwMode="auto">
            <a:xfrm>
              <a:off x="9290051" y="4552950"/>
              <a:ext cx="39688" cy="77788"/>
            </a:xfrm>
            <a:custGeom>
              <a:avLst/>
              <a:gdLst>
                <a:gd name="T0" fmla="*/ 0 w 1"/>
                <a:gd name="T1" fmla="*/ 2 h 2"/>
                <a:gd name="T2" fmla="*/ 1 w 1"/>
                <a:gd name="T3" fmla="*/ 2 h 2"/>
                <a:gd name="T4" fmla="*/ 1 w 1"/>
                <a:gd name="T5" fmla="*/ 0 h 2"/>
                <a:gd name="T6" fmla="*/ 0 w 1"/>
                <a:gd name="T7" fmla="*/ 2 h 2"/>
              </a:gdLst>
              <a:ahLst/>
              <a:cxnLst>
                <a:cxn ang="0">
                  <a:pos x="T0" y="T1"/>
                </a:cxn>
                <a:cxn ang="0">
                  <a:pos x="T2" y="T3"/>
                </a:cxn>
                <a:cxn ang="0">
                  <a:pos x="T4" y="T5"/>
                </a:cxn>
                <a:cxn ang="0">
                  <a:pos x="T6" y="T7"/>
                </a:cxn>
              </a:cxnLst>
              <a:rect l="0" t="0" r="r" b="b"/>
              <a:pathLst>
                <a:path w="1" h="2">
                  <a:moveTo>
                    <a:pt x="0" y="2"/>
                  </a:moveTo>
                  <a:cubicBezTo>
                    <a:pt x="0" y="2"/>
                    <a:pt x="1" y="2"/>
                    <a:pt x="1" y="2"/>
                  </a:cubicBezTo>
                  <a:cubicBezTo>
                    <a:pt x="1" y="2"/>
                    <a:pt x="1" y="0"/>
                    <a:pt x="1" y="0"/>
                  </a:cubicBezTo>
                  <a:cubicBezTo>
                    <a:pt x="1" y="0"/>
                    <a:pt x="0" y="0"/>
                    <a:pt x="0" y="2"/>
                  </a:cubicBezTo>
                  <a:close/>
                </a:path>
              </a:pathLst>
            </a:custGeom>
            <a:solidFill>
              <a:srgbClr val="EEAC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Freeform 165"/>
            <p:cNvSpPr>
              <a:spLocks/>
            </p:cNvSpPr>
            <p:nvPr/>
          </p:nvSpPr>
          <p:spPr bwMode="auto">
            <a:xfrm>
              <a:off x="9329738" y="4552950"/>
              <a:ext cx="39688" cy="77788"/>
            </a:xfrm>
            <a:custGeom>
              <a:avLst/>
              <a:gdLst>
                <a:gd name="T0" fmla="*/ 0 w 1"/>
                <a:gd name="T1" fmla="*/ 1 h 2"/>
                <a:gd name="T2" fmla="*/ 0 w 1"/>
                <a:gd name="T3" fmla="*/ 2 h 2"/>
                <a:gd name="T4" fmla="*/ 0 w 1"/>
                <a:gd name="T5" fmla="*/ 2 h 2"/>
                <a:gd name="T6" fmla="*/ 1 w 1"/>
                <a:gd name="T7" fmla="*/ 2 h 2"/>
                <a:gd name="T8" fmla="*/ 1 w 1"/>
                <a:gd name="T9" fmla="*/ 2 h 2"/>
                <a:gd name="T10" fmla="*/ 1 w 1"/>
                <a:gd name="T11" fmla="*/ 1 h 2"/>
                <a:gd name="T12" fmla="*/ 0 w 1"/>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1"/>
                  </a:moveTo>
                  <a:cubicBezTo>
                    <a:pt x="0" y="2"/>
                    <a:pt x="0" y="2"/>
                    <a:pt x="0" y="2"/>
                  </a:cubicBezTo>
                  <a:cubicBezTo>
                    <a:pt x="0" y="2"/>
                    <a:pt x="0" y="2"/>
                    <a:pt x="0" y="2"/>
                  </a:cubicBezTo>
                  <a:cubicBezTo>
                    <a:pt x="0" y="2"/>
                    <a:pt x="1" y="2"/>
                    <a:pt x="1" y="2"/>
                  </a:cubicBezTo>
                  <a:cubicBezTo>
                    <a:pt x="1" y="2"/>
                    <a:pt x="1" y="2"/>
                    <a:pt x="1" y="2"/>
                  </a:cubicBezTo>
                  <a:cubicBezTo>
                    <a:pt x="1" y="2"/>
                    <a:pt x="1" y="1"/>
                    <a:pt x="1" y="1"/>
                  </a:cubicBezTo>
                  <a:cubicBezTo>
                    <a:pt x="1" y="0"/>
                    <a:pt x="0" y="1"/>
                    <a:pt x="0" y="1"/>
                  </a:cubicBezTo>
                  <a:close/>
                </a:path>
              </a:pathLst>
            </a:custGeom>
            <a:solidFill>
              <a:srgbClr val="EEAC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Freeform 166"/>
            <p:cNvSpPr>
              <a:spLocks/>
            </p:cNvSpPr>
            <p:nvPr/>
          </p:nvSpPr>
          <p:spPr bwMode="auto">
            <a:xfrm>
              <a:off x="7762876" y="4981575"/>
              <a:ext cx="939800" cy="895350"/>
            </a:xfrm>
            <a:custGeom>
              <a:avLst/>
              <a:gdLst>
                <a:gd name="T0" fmla="*/ 15 w 24"/>
                <a:gd name="T1" fmla="*/ 14 h 23"/>
                <a:gd name="T2" fmla="*/ 10 w 24"/>
                <a:gd name="T3" fmla="*/ 18 h 23"/>
                <a:gd name="T4" fmla="*/ 10 w 24"/>
                <a:gd name="T5" fmla="*/ 18 h 23"/>
                <a:gd name="T6" fmla="*/ 8 w 24"/>
                <a:gd name="T7" fmla="*/ 18 h 23"/>
                <a:gd name="T8" fmla="*/ 6 w 24"/>
                <a:gd name="T9" fmla="*/ 19 h 23"/>
                <a:gd name="T10" fmla="*/ 11 w 24"/>
                <a:gd name="T11" fmla="*/ 23 h 23"/>
                <a:gd name="T12" fmla="*/ 14 w 24"/>
                <a:gd name="T13" fmla="*/ 21 h 23"/>
                <a:gd name="T14" fmla="*/ 24 w 24"/>
                <a:gd name="T15" fmla="*/ 14 h 23"/>
                <a:gd name="T16" fmla="*/ 24 w 24"/>
                <a:gd name="T17" fmla="*/ 11 h 23"/>
                <a:gd name="T18" fmla="*/ 12 w 24"/>
                <a:gd name="T19" fmla="*/ 4 h 23"/>
                <a:gd name="T20" fmla="*/ 3 w 24"/>
                <a:gd name="T21" fmla="*/ 1 h 23"/>
                <a:gd name="T22" fmla="*/ 6 w 24"/>
                <a:gd name="T23" fmla="*/ 11 h 23"/>
                <a:gd name="T24" fmla="*/ 13 w 24"/>
                <a:gd name="T25" fmla="*/ 13 h 23"/>
                <a:gd name="T26" fmla="*/ 15 w 24"/>
                <a:gd name="T27"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3">
                  <a:moveTo>
                    <a:pt x="15" y="14"/>
                  </a:moveTo>
                  <a:cubicBezTo>
                    <a:pt x="15" y="14"/>
                    <a:pt x="11" y="17"/>
                    <a:pt x="10" y="18"/>
                  </a:cubicBezTo>
                  <a:cubicBezTo>
                    <a:pt x="9" y="18"/>
                    <a:pt x="10" y="18"/>
                    <a:pt x="10" y="18"/>
                  </a:cubicBezTo>
                  <a:cubicBezTo>
                    <a:pt x="10" y="18"/>
                    <a:pt x="8" y="18"/>
                    <a:pt x="8" y="18"/>
                  </a:cubicBezTo>
                  <a:cubicBezTo>
                    <a:pt x="7" y="18"/>
                    <a:pt x="6" y="19"/>
                    <a:pt x="6" y="19"/>
                  </a:cubicBezTo>
                  <a:cubicBezTo>
                    <a:pt x="6" y="19"/>
                    <a:pt x="7" y="23"/>
                    <a:pt x="11" y="23"/>
                  </a:cubicBezTo>
                  <a:cubicBezTo>
                    <a:pt x="11" y="23"/>
                    <a:pt x="13" y="21"/>
                    <a:pt x="14" y="21"/>
                  </a:cubicBezTo>
                  <a:cubicBezTo>
                    <a:pt x="15" y="20"/>
                    <a:pt x="23" y="15"/>
                    <a:pt x="24" y="14"/>
                  </a:cubicBezTo>
                  <a:cubicBezTo>
                    <a:pt x="24" y="13"/>
                    <a:pt x="24" y="12"/>
                    <a:pt x="24" y="11"/>
                  </a:cubicBezTo>
                  <a:cubicBezTo>
                    <a:pt x="23" y="11"/>
                    <a:pt x="13" y="5"/>
                    <a:pt x="12" y="4"/>
                  </a:cubicBezTo>
                  <a:cubicBezTo>
                    <a:pt x="12" y="3"/>
                    <a:pt x="6" y="0"/>
                    <a:pt x="3" y="1"/>
                  </a:cubicBezTo>
                  <a:cubicBezTo>
                    <a:pt x="3" y="1"/>
                    <a:pt x="0" y="8"/>
                    <a:pt x="6" y="11"/>
                  </a:cubicBezTo>
                  <a:cubicBezTo>
                    <a:pt x="6" y="11"/>
                    <a:pt x="10" y="13"/>
                    <a:pt x="13" y="13"/>
                  </a:cubicBezTo>
                  <a:cubicBezTo>
                    <a:pt x="13" y="13"/>
                    <a:pt x="14" y="13"/>
                    <a:pt x="15" y="14"/>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Freeform 167"/>
            <p:cNvSpPr>
              <a:spLocks/>
            </p:cNvSpPr>
            <p:nvPr/>
          </p:nvSpPr>
          <p:spPr bwMode="auto">
            <a:xfrm>
              <a:off x="7880351" y="4318000"/>
              <a:ext cx="1254125" cy="935038"/>
            </a:xfrm>
            <a:custGeom>
              <a:avLst/>
              <a:gdLst>
                <a:gd name="T0" fmla="*/ 5 w 32"/>
                <a:gd name="T1" fmla="*/ 20 h 24"/>
                <a:gd name="T2" fmla="*/ 7 w 32"/>
                <a:gd name="T3" fmla="*/ 20 h 24"/>
                <a:gd name="T4" fmla="*/ 12 w 32"/>
                <a:gd name="T5" fmla="*/ 23 h 24"/>
                <a:gd name="T6" fmla="*/ 14 w 32"/>
                <a:gd name="T7" fmla="*/ 24 h 24"/>
                <a:gd name="T8" fmla="*/ 15 w 32"/>
                <a:gd name="T9" fmla="*/ 22 h 24"/>
                <a:gd name="T10" fmla="*/ 21 w 32"/>
                <a:gd name="T11" fmla="*/ 19 h 24"/>
                <a:gd name="T12" fmla="*/ 23 w 32"/>
                <a:gd name="T13" fmla="*/ 17 h 24"/>
                <a:gd name="T14" fmla="*/ 28 w 32"/>
                <a:gd name="T15" fmla="*/ 19 h 24"/>
                <a:gd name="T16" fmla="*/ 29 w 32"/>
                <a:gd name="T17" fmla="*/ 20 h 24"/>
                <a:gd name="T18" fmla="*/ 31 w 32"/>
                <a:gd name="T19" fmla="*/ 15 h 24"/>
                <a:gd name="T20" fmla="*/ 28 w 32"/>
                <a:gd name="T21" fmla="*/ 14 h 24"/>
                <a:gd name="T22" fmla="*/ 21 w 32"/>
                <a:gd name="T23" fmla="*/ 6 h 24"/>
                <a:gd name="T24" fmla="*/ 21 w 32"/>
                <a:gd name="T25" fmla="*/ 6 h 24"/>
                <a:gd name="T26" fmla="*/ 19 w 32"/>
                <a:gd name="T27" fmla="*/ 5 h 24"/>
                <a:gd name="T28" fmla="*/ 17 w 32"/>
                <a:gd name="T29" fmla="*/ 4 h 24"/>
                <a:gd name="T30" fmla="*/ 15 w 32"/>
                <a:gd name="T31" fmla="*/ 3 h 24"/>
                <a:gd name="T32" fmla="*/ 9 w 32"/>
                <a:gd name="T33" fmla="*/ 2 h 24"/>
                <a:gd name="T34" fmla="*/ 9 w 32"/>
                <a:gd name="T35" fmla="*/ 2 h 24"/>
                <a:gd name="T36" fmla="*/ 7 w 32"/>
                <a:gd name="T37" fmla="*/ 1 h 24"/>
                <a:gd name="T38" fmla="*/ 5 w 32"/>
                <a:gd name="T39" fmla="*/ 1 h 24"/>
                <a:gd name="T40" fmla="*/ 4 w 32"/>
                <a:gd name="T41" fmla="*/ 2 h 24"/>
                <a:gd name="T42" fmla="*/ 5 w 32"/>
                <a:gd name="T43" fmla="*/ 7 h 24"/>
                <a:gd name="T44" fmla="*/ 6 w 32"/>
                <a:gd name="T45" fmla="*/ 7 h 24"/>
                <a:gd name="T46" fmla="*/ 6 w 32"/>
                <a:gd name="T47" fmla="*/ 8 h 24"/>
                <a:gd name="T48" fmla="*/ 9 w 32"/>
                <a:gd name="T49" fmla="*/ 9 h 24"/>
                <a:gd name="T50" fmla="*/ 1 w 32"/>
                <a:gd name="T51" fmla="*/ 16 h 24"/>
                <a:gd name="T52" fmla="*/ 2 w 32"/>
                <a:gd name="T53" fmla="*/ 18 h 24"/>
                <a:gd name="T54" fmla="*/ 5 w 32"/>
                <a:gd name="T55" fmla="*/ 2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 h="24">
                  <a:moveTo>
                    <a:pt x="5" y="20"/>
                  </a:moveTo>
                  <a:cubicBezTo>
                    <a:pt x="5" y="20"/>
                    <a:pt x="7" y="19"/>
                    <a:pt x="7" y="20"/>
                  </a:cubicBezTo>
                  <a:cubicBezTo>
                    <a:pt x="8" y="21"/>
                    <a:pt x="11" y="21"/>
                    <a:pt x="12" y="23"/>
                  </a:cubicBezTo>
                  <a:cubicBezTo>
                    <a:pt x="13" y="24"/>
                    <a:pt x="14" y="24"/>
                    <a:pt x="14" y="24"/>
                  </a:cubicBezTo>
                  <a:cubicBezTo>
                    <a:pt x="14" y="24"/>
                    <a:pt x="15" y="22"/>
                    <a:pt x="15" y="22"/>
                  </a:cubicBezTo>
                  <a:cubicBezTo>
                    <a:pt x="15" y="23"/>
                    <a:pt x="20" y="19"/>
                    <a:pt x="21" y="19"/>
                  </a:cubicBezTo>
                  <a:cubicBezTo>
                    <a:pt x="22" y="18"/>
                    <a:pt x="23" y="17"/>
                    <a:pt x="23" y="17"/>
                  </a:cubicBezTo>
                  <a:cubicBezTo>
                    <a:pt x="23" y="17"/>
                    <a:pt x="27" y="19"/>
                    <a:pt x="28" y="19"/>
                  </a:cubicBezTo>
                  <a:cubicBezTo>
                    <a:pt x="28" y="19"/>
                    <a:pt x="29" y="20"/>
                    <a:pt x="29" y="20"/>
                  </a:cubicBezTo>
                  <a:cubicBezTo>
                    <a:pt x="30" y="20"/>
                    <a:pt x="32" y="17"/>
                    <a:pt x="31" y="15"/>
                  </a:cubicBezTo>
                  <a:cubicBezTo>
                    <a:pt x="31" y="15"/>
                    <a:pt x="29" y="14"/>
                    <a:pt x="28" y="14"/>
                  </a:cubicBezTo>
                  <a:cubicBezTo>
                    <a:pt x="28" y="13"/>
                    <a:pt x="22" y="6"/>
                    <a:pt x="21" y="6"/>
                  </a:cubicBezTo>
                  <a:cubicBezTo>
                    <a:pt x="21" y="6"/>
                    <a:pt x="21" y="6"/>
                    <a:pt x="21" y="6"/>
                  </a:cubicBezTo>
                  <a:cubicBezTo>
                    <a:pt x="21" y="6"/>
                    <a:pt x="19" y="5"/>
                    <a:pt x="19" y="5"/>
                  </a:cubicBezTo>
                  <a:cubicBezTo>
                    <a:pt x="19" y="5"/>
                    <a:pt x="18" y="4"/>
                    <a:pt x="17" y="4"/>
                  </a:cubicBezTo>
                  <a:cubicBezTo>
                    <a:pt x="17" y="4"/>
                    <a:pt x="15" y="3"/>
                    <a:pt x="15" y="3"/>
                  </a:cubicBezTo>
                  <a:cubicBezTo>
                    <a:pt x="15" y="3"/>
                    <a:pt x="11" y="1"/>
                    <a:pt x="9" y="2"/>
                  </a:cubicBezTo>
                  <a:cubicBezTo>
                    <a:pt x="9" y="2"/>
                    <a:pt x="9" y="2"/>
                    <a:pt x="9" y="2"/>
                  </a:cubicBezTo>
                  <a:cubicBezTo>
                    <a:pt x="9" y="2"/>
                    <a:pt x="8" y="1"/>
                    <a:pt x="7" y="1"/>
                  </a:cubicBezTo>
                  <a:cubicBezTo>
                    <a:pt x="7" y="1"/>
                    <a:pt x="7" y="0"/>
                    <a:pt x="5" y="1"/>
                  </a:cubicBezTo>
                  <a:cubicBezTo>
                    <a:pt x="4" y="2"/>
                    <a:pt x="4" y="2"/>
                    <a:pt x="4" y="2"/>
                  </a:cubicBezTo>
                  <a:cubicBezTo>
                    <a:pt x="4" y="2"/>
                    <a:pt x="2" y="4"/>
                    <a:pt x="5" y="7"/>
                  </a:cubicBezTo>
                  <a:cubicBezTo>
                    <a:pt x="6" y="7"/>
                    <a:pt x="6" y="7"/>
                    <a:pt x="6" y="7"/>
                  </a:cubicBezTo>
                  <a:cubicBezTo>
                    <a:pt x="6" y="7"/>
                    <a:pt x="6" y="8"/>
                    <a:pt x="6" y="8"/>
                  </a:cubicBezTo>
                  <a:cubicBezTo>
                    <a:pt x="7" y="8"/>
                    <a:pt x="9" y="8"/>
                    <a:pt x="9" y="9"/>
                  </a:cubicBezTo>
                  <a:cubicBezTo>
                    <a:pt x="9" y="9"/>
                    <a:pt x="1" y="15"/>
                    <a:pt x="1" y="16"/>
                  </a:cubicBezTo>
                  <a:cubicBezTo>
                    <a:pt x="1" y="16"/>
                    <a:pt x="0" y="18"/>
                    <a:pt x="2" y="18"/>
                  </a:cubicBezTo>
                  <a:cubicBezTo>
                    <a:pt x="3" y="18"/>
                    <a:pt x="5" y="20"/>
                    <a:pt x="5" y="20"/>
                  </a:cubicBezTo>
                  <a:close/>
                </a:path>
              </a:pathLst>
            </a:custGeom>
            <a:solidFill>
              <a:srgbClr val="EF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63" name="Freeform 168"/>
            <p:cNvSpPr>
              <a:spLocks/>
            </p:cNvSpPr>
            <p:nvPr/>
          </p:nvSpPr>
          <p:spPr bwMode="auto">
            <a:xfrm>
              <a:off x="8782051" y="4395788"/>
              <a:ext cx="352425" cy="468313"/>
            </a:xfrm>
            <a:custGeom>
              <a:avLst/>
              <a:gdLst>
                <a:gd name="T0" fmla="*/ 0 w 9"/>
                <a:gd name="T1" fmla="*/ 4 h 12"/>
                <a:gd name="T2" fmla="*/ 1 w 9"/>
                <a:gd name="T3" fmla="*/ 10 h 12"/>
                <a:gd name="T4" fmla="*/ 3 w 9"/>
                <a:gd name="T5" fmla="*/ 10 h 12"/>
                <a:gd name="T6" fmla="*/ 5 w 9"/>
                <a:gd name="T7" fmla="*/ 11 h 12"/>
                <a:gd name="T8" fmla="*/ 6 w 9"/>
                <a:gd name="T9" fmla="*/ 11 h 12"/>
                <a:gd name="T10" fmla="*/ 6 w 9"/>
                <a:gd name="T11" fmla="*/ 10 h 12"/>
                <a:gd name="T12" fmla="*/ 6 w 9"/>
                <a:gd name="T13" fmla="*/ 10 h 12"/>
                <a:gd name="T14" fmla="*/ 7 w 9"/>
                <a:gd name="T15" fmla="*/ 10 h 12"/>
                <a:gd name="T16" fmla="*/ 8 w 9"/>
                <a:gd name="T17" fmla="*/ 9 h 12"/>
                <a:gd name="T18" fmla="*/ 8 w 9"/>
                <a:gd name="T19" fmla="*/ 7 h 12"/>
                <a:gd name="T20" fmla="*/ 9 w 9"/>
                <a:gd name="T21" fmla="*/ 6 h 12"/>
                <a:gd name="T22" fmla="*/ 8 w 9"/>
                <a:gd name="T23" fmla="*/ 3 h 12"/>
                <a:gd name="T24" fmla="*/ 2 w 9"/>
                <a:gd name="T25" fmla="*/ 2 h 12"/>
                <a:gd name="T26" fmla="*/ 1 w 9"/>
                <a:gd name="T27" fmla="*/ 4 h 12"/>
                <a:gd name="T28" fmla="*/ 0 w 9"/>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12">
                  <a:moveTo>
                    <a:pt x="0" y="4"/>
                  </a:moveTo>
                  <a:cubicBezTo>
                    <a:pt x="0" y="4"/>
                    <a:pt x="0" y="9"/>
                    <a:pt x="1" y="10"/>
                  </a:cubicBezTo>
                  <a:cubicBezTo>
                    <a:pt x="1" y="10"/>
                    <a:pt x="2" y="10"/>
                    <a:pt x="3" y="10"/>
                  </a:cubicBezTo>
                  <a:cubicBezTo>
                    <a:pt x="3" y="10"/>
                    <a:pt x="4" y="12"/>
                    <a:pt x="5" y="11"/>
                  </a:cubicBezTo>
                  <a:cubicBezTo>
                    <a:pt x="6" y="11"/>
                    <a:pt x="6" y="11"/>
                    <a:pt x="6" y="11"/>
                  </a:cubicBezTo>
                  <a:cubicBezTo>
                    <a:pt x="6" y="10"/>
                    <a:pt x="6" y="10"/>
                    <a:pt x="6" y="10"/>
                  </a:cubicBezTo>
                  <a:cubicBezTo>
                    <a:pt x="6" y="10"/>
                    <a:pt x="6" y="10"/>
                    <a:pt x="6" y="10"/>
                  </a:cubicBezTo>
                  <a:cubicBezTo>
                    <a:pt x="6" y="10"/>
                    <a:pt x="7" y="10"/>
                    <a:pt x="7" y="10"/>
                  </a:cubicBezTo>
                  <a:cubicBezTo>
                    <a:pt x="7" y="9"/>
                    <a:pt x="8" y="10"/>
                    <a:pt x="8" y="9"/>
                  </a:cubicBezTo>
                  <a:cubicBezTo>
                    <a:pt x="8" y="9"/>
                    <a:pt x="8" y="7"/>
                    <a:pt x="8" y="7"/>
                  </a:cubicBezTo>
                  <a:cubicBezTo>
                    <a:pt x="8" y="7"/>
                    <a:pt x="9" y="6"/>
                    <a:pt x="9" y="6"/>
                  </a:cubicBezTo>
                  <a:cubicBezTo>
                    <a:pt x="9" y="6"/>
                    <a:pt x="9" y="5"/>
                    <a:pt x="8" y="3"/>
                  </a:cubicBezTo>
                  <a:cubicBezTo>
                    <a:pt x="7" y="1"/>
                    <a:pt x="4" y="0"/>
                    <a:pt x="2" y="2"/>
                  </a:cubicBezTo>
                  <a:cubicBezTo>
                    <a:pt x="2" y="2"/>
                    <a:pt x="1" y="2"/>
                    <a:pt x="1" y="4"/>
                  </a:cubicBezTo>
                  <a:lnTo>
                    <a:pt x="0" y="4"/>
                  </a:lnTo>
                  <a:close/>
                </a:path>
              </a:pathLst>
            </a:custGeom>
            <a:solidFill>
              <a:srgbClr val="EEAC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64" name="Freeform 169"/>
            <p:cNvSpPr>
              <a:spLocks/>
            </p:cNvSpPr>
            <p:nvPr/>
          </p:nvSpPr>
          <p:spPr bwMode="auto">
            <a:xfrm>
              <a:off x="7920038" y="5721350"/>
              <a:ext cx="234950" cy="388938"/>
            </a:xfrm>
            <a:custGeom>
              <a:avLst/>
              <a:gdLst>
                <a:gd name="T0" fmla="*/ 0 w 6"/>
                <a:gd name="T1" fmla="*/ 0 h 10"/>
                <a:gd name="T2" fmla="*/ 0 w 6"/>
                <a:gd name="T3" fmla="*/ 4 h 10"/>
                <a:gd name="T4" fmla="*/ 1 w 6"/>
                <a:gd name="T5" fmla="*/ 4 h 10"/>
                <a:gd name="T6" fmla="*/ 4 w 6"/>
                <a:gd name="T7" fmla="*/ 10 h 10"/>
                <a:gd name="T8" fmla="*/ 5 w 6"/>
                <a:gd name="T9" fmla="*/ 10 h 10"/>
                <a:gd name="T10" fmla="*/ 4 w 6"/>
                <a:gd name="T11" fmla="*/ 6 h 10"/>
                <a:gd name="T12" fmla="*/ 5 w 6"/>
                <a:gd name="T13" fmla="*/ 4 h 10"/>
                <a:gd name="T14" fmla="*/ 2 w 6"/>
                <a:gd name="T15" fmla="*/ 0 h 10"/>
                <a:gd name="T16" fmla="*/ 0 w 6"/>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0">
                  <a:moveTo>
                    <a:pt x="0" y="0"/>
                  </a:moveTo>
                  <a:cubicBezTo>
                    <a:pt x="0" y="0"/>
                    <a:pt x="0" y="3"/>
                    <a:pt x="0" y="4"/>
                  </a:cubicBezTo>
                  <a:cubicBezTo>
                    <a:pt x="1" y="4"/>
                    <a:pt x="1" y="4"/>
                    <a:pt x="1" y="4"/>
                  </a:cubicBezTo>
                  <a:cubicBezTo>
                    <a:pt x="1" y="4"/>
                    <a:pt x="1" y="8"/>
                    <a:pt x="4" y="10"/>
                  </a:cubicBezTo>
                  <a:cubicBezTo>
                    <a:pt x="4" y="10"/>
                    <a:pt x="5" y="10"/>
                    <a:pt x="5" y="10"/>
                  </a:cubicBezTo>
                  <a:cubicBezTo>
                    <a:pt x="5" y="9"/>
                    <a:pt x="4" y="7"/>
                    <a:pt x="4" y="6"/>
                  </a:cubicBezTo>
                  <a:cubicBezTo>
                    <a:pt x="4" y="6"/>
                    <a:pt x="6" y="4"/>
                    <a:pt x="5" y="4"/>
                  </a:cubicBezTo>
                  <a:cubicBezTo>
                    <a:pt x="5" y="3"/>
                    <a:pt x="2" y="0"/>
                    <a:pt x="2" y="0"/>
                  </a:cubicBezTo>
                  <a:cubicBezTo>
                    <a:pt x="2" y="0"/>
                    <a:pt x="1"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Freeform 170"/>
            <p:cNvSpPr>
              <a:spLocks/>
            </p:cNvSpPr>
            <p:nvPr/>
          </p:nvSpPr>
          <p:spPr bwMode="auto">
            <a:xfrm>
              <a:off x="8782051" y="4513263"/>
              <a:ext cx="312738" cy="311150"/>
            </a:xfrm>
            <a:custGeom>
              <a:avLst/>
              <a:gdLst>
                <a:gd name="T0" fmla="*/ 7 w 8"/>
                <a:gd name="T1" fmla="*/ 4 h 8"/>
                <a:gd name="T2" fmla="*/ 8 w 8"/>
                <a:gd name="T3" fmla="*/ 2 h 8"/>
                <a:gd name="T4" fmla="*/ 7 w 8"/>
                <a:gd name="T5" fmla="*/ 0 h 8"/>
                <a:gd name="T6" fmla="*/ 5 w 8"/>
                <a:gd name="T7" fmla="*/ 3 h 8"/>
                <a:gd name="T8" fmla="*/ 4 w 8"/>
                <a:gd name="T9" fmla="*/ 2 h 8"/>
                <a:gd name="T10" fmla="*/ 4 w 8"/>
                <a:gd name="T11" fmla="*/ 4 h 8"/>
                <a:gd name="T12" fmla="*/ 3 w 8"/>
                <a:gd name="T13" fmla="*/ 4 h 8"/>
                <a:gd name="T14" fmla="*/ 3 w 8"/>
                <a:gd name="T15" fmla="*/ 5 h 8"/>
                <a:gd name="T16" fmla="*/ 0 w 8"/>
                <a:gd name="T17" fmla="*/ 5 h 8"/>
                <a:gd name="T18" fmla="*/ 0 w 8"/>
                <a:gd name="T19" fmla="*/ 5 h 8"/>
                <a:gd name="T20" fmla="*/ 2 w 8"/>
                <a:gd name="T21" fmla="*/ 6 h 8"/>
                <a:gd name="T22" fmla="*/ 5 w 8"/>
                <a:gd name="T23" fmla="*/ 8 h 8"/>
                <a:gd name="T24" fmla="*/ 5 w 8"/>
                <a:gd name="T25" fmla="*/ 7 h 8"/>
                <a:gd name="T26" fmla="*/ 6 w 8"/>
                <a:gd name="T27" fmla="*/ 6 h 8"/>
                <a:gd name="T28" fmla="*/ 7 w 8"/>
                <a:gd name="T29" fmla="*/ 5 h 8"/>
                <a:gd name="T30" fmla="*/ 8 w 8"/>
                <a:gd name="T31" fmla="*/ 6 h 8"/>
                <a:gd name="T32" fmla="*/ 8 w 8"/>
                <a:gd name="T33" fmla="*/ 5 h 8"/>
                <a:gd name="T34" fmla="*/ 8 w 8"/>
                <a:gd name="T35" fmla="*/ 5 h 8"/>
                <a:gd name="T36" fmla="*/ 7 w 8"/>
                <a:gd name="T37"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 h="8">
                  <a:moveTo>
                    <a:pt x="7" y="4"/>
                  </a:moveTo>
                  <a:cubicBezTo>
                    <a:pt x="7" y="3"/>
                    <a:pt x="8" y="2"/>
                    <a:pt x="8" y="2"/>
                  </a:cubicBezTo>
                  <a:cubicBezTo>
                    <a:pt x="8" y="2"/>
                    <a:pt x="7" y="0"/>
                    <a:pt x="7" y="0"/>
                  </a:cubicBezTo>
                  <a:cubicBezTo>
                    <a:pt x="6" y="0"/>
                    <a:pt x="5" y="3"/>
                    <a:pt x="5" y="3"/>
                  </a:cubicBezTo>
                  <a:cubicBezTo>
                    <a:pt x="5" y="3"/>
                    <a:pt x="4" y="1"/>
                    <a:pt x="4" y="2"/>
                  </a:cubicBezTo>
                  <a:cubicBezTo>
                    <a:pt x="4" y="2"/>
                    <a:pt x="2" y="3"/>
                    <a:pt x="4" y="4"/>
                  </a:cubicBezTo>
                  <a:cubicBezTo>
                    <a:pt x="4" y="4"/>
                    <a:pt x="3" y="4"/>
                    <a:pt x="3" y="4"/>
                  </a:cubicBezTo>
                  <a:cubicBezTo>
                    <a:pt x="3" y="5"/>
                    <a:pt x="3" y="5"/>
                    <a:pt x="3" y="5"/>
                  </a:cubicBezTo>
                  <a:cubicBezTo>
                    <a:pt x="3" y="5"/>
                    <a:pt x="1" y="5"/>
                    <a:pt x="0" y="5"/>
                  </a:cubicBezTo>
                  <a:cubicBezTo>
                    <a:pt x="0" y="5"/>
                    <a:pt x="0" y="5"/>
                    <a:pt x="0" y="5"/>
                  </a:cubicBezTo>
                  <a:cubicBezTo>
                    <a:pt x="1" y="5"/>
                    <a:pt x="1" y="6"/>
                    <a:pt x="2" y="6"/>
                  </a:cubicBezTo>
                  <a:cubicBezTo>
                    <a:pt x="3" y="7"/>
                    <a:pt x="4" y="8"/>
                    <a:pt x="5" y="8"/>
                  </a:cubicBezTo>
                  <a:cubicBezTo>
                    <a:pt x="5" y="7"/>
                    <a:pt x="5" y="7"/>
                    <a:pt x="5" y="7"/>
                  </a:cubicBezTo>
                  <a:cubicBezTo>
                    <a:pt x="6" y="6"/>
                    <a:pt x="6" y="6"/>
                    <a:pt x="6" y="6"/>
                  </a:cubicBezTo>
                  <a:cubicBezTo>
                    <a:pt x="6" y="6"/>
                    <a:pt x="7" y="6"/>
                    <a:pt x="7" y="5"/>
                  </a:cubicBezTo>
                  <a:cubicBezTo>
                    <a:pt x="7" y="5"/>
                    <a:pt x="7" y="6"/>
                    <a:pt x="8" y="6"/>
                  </a:cubicBezTo>
                  <a:cubicBezTo>
                    <a:pt x="8" y="6"/>
                    <a:pt x="8" y="5"/>
                    <a:pt x="8" y="5"/>
                  </a:cubicBezTo>
                  <a:cubicBezTo>
                    <a:pt x="8" y="5"/>
                    <a:pt x="8" y="5"/>
                    <a:pt x="8" y="5"/>
                  </a:cubicBezTo>
                  <a:cubicBezTo>
                    <a:pt x="8" y="5"/>
                    <a:pt x="7" y="4"/>
                    <a:pt x="7" y="4"/>
                  </a:cubicBezTo>
                  <a:close/>
                </a:path>
              </a:pathLst>
            </a:custGeom>
            <a:solidFill>
              <a:srgbClr val="F8C2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66" name="Freeform 171"/>
            <p:cNvSpPr>
              <a:spLocks/>
            </p:cNvSpPr>
            <p:nvPr/>
          </p:nvSpPr>
          <p:spPr bwMode="auto">
            <a:xfrm>
              <a:off x="7997826" y="5526088"/>
              <a:ext cx="587375" cy="350838"/>
            </a:xfrm>
            <a:custGeom>
              <a:avLst/>
              <a:gdLst>
                <a:gd name="T0" fmla="*/ 4 w 15"/>
                <a:gd name="T1" fmla="*/ 4 h 9"/>
                <a:gd name="T2" fmla="*/ 4 w 15"/>
                <a:gd name="T3" fmla="*/ 4 h 9"/>
                <a:gd name="T4" fmla="*/ 2 w 15"/>
                <a:gd name="T5" fmla="*/ 4 h 9"/>
                <a:gd name="T6" fmla="*/ 0 w 15"/>
                <a:gd name="T7" fmla="*/ 5 h 9"/>
                <a:gd name="T8" fmla="*/ 5 w 15"/>
                <a:gd name="T9" fmla="*/ 9 h 9"/>
                <a:gd name="T10" fmla="*/ 7 w 15"/>
                <a:gd name="T11" fmla="*/ 7 h 9"/>
                <a:gd name="T12" fmla="*/ 2 w 15"/>
                <a:gd name="T13" fmla="*/ 5 h 9"/>
                <a:gd name="T14" fmla="*/ 6 w 15"/>
                <a:gd name="T15" fmla="*/ 6 h 9"/>
                <a:gd name="T16" fmla="*/ 4 w 15"/>
                <a:gd name="T17" fmla="*/ 5 h 9"/>
                <a:gd name="T18" fmla="*/ 4 w 15"/>
                <a:gd name="T19" fmla="*/ 4 h 9"/>
                <a:gd name="T20" fmla="*/ 9 w 15"/>
                <a:gd name="T21" fmla="*/ 2 h 9"/>
                <a:gd name="T22" fmla="*/ 15 w 15"/>
                <a:gd name="T23" fmla="*/ 0 h 9"/>
                <a:gd name="T24" fmla="*/ 8 w 15"/>
                <a:gd name="T25" fmla="*/ 0 h 9"/>
                <a:gd name="T26" fmla="*/ 4 w 15"/>
                <a:gd name="T27"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9">
                  <a:moveTo>
                    <a:pt x="4" y="4"/>
                  </a:moveTo>
                  <a:cubicBezTo>
                    <a:pt x="3" y="4"/>
                    <a:pt x="4" y="4"/>
                    <a:pt x="4" y="4"/>
                  </a:cubicBezTo>
                  <a:cubicBezTo>
                    <a:pt x="4" y="4"/>
                    <a:pt x="2" y="4"/>
                    <a:pt x="2" y="4"/>
                  </a:cubicBezTo>
                  <a:cubicBezTo>
                    <a:pt x="1" y="4"/>
                    <a:pt x="0" y="5"/>
                    <a:pt x="0" y="5"/>
                  </a:cubicBezTo>
                  <a:cubicBezTo>
                    <a:pt x="0" y="5"/>
                    <a:pt x="1" y="9"/>
                    <a:pt x="5" y="9"/>
                  </a:cubicBezTo>
                  <a:cubicBezTo>
                    <a:pt x="5" y="9"/>
                    <a:pt x="6" y="8"/>
                    <a:pt x="7" y="7"/>
                  </a:cubicBezTo>
                  <a:cubicBezTo>
                    <a:pt x="5" y="7"/>
                    <a:pt x="3" y="6"/>
                    <a:pt x="2" y="5"/>
                  </a:cubicBezTo>
                  <a:cubicBezTo>
                    <a:pt x="2" y="5"/>
                    <a:pt x="5" y="6"/>
                    <a:pt x="6" y="6"/>
                  </a:cubicBezTo>
                  <a:cubicBezTo>
                    <a:pt x="6" y="6"/>
                    <a:pt x="4" y="5"/>
                    <a:pt x="4" y="5"/>
                  </a:cubicBezTo>
                  <a:cubicBezTo>
                    <a:pt x="4" y="4"/>
                    <a:pt x="4" y="4"/>
                    <a:pt x="4" y="4"/>
                  </a:cubicBezTo>
                  <a:cubicBezTo>
                    <a:pt x="4" y="4"/>
                    <a:pt x="7" y="2"/>
                    <a:pt x="9" y="2"/>
                  </a:cubicBezTo>
                  <a:cubicBezTo>
                    <a:pt x="12" y="2"/>
                    <a:pt x="15" y="0"/>
                    <a:pt x="15" y="0"/>
                  </a:cubicBezTo>
                  <a:cubicBezTo>
                    <a:pt x="15" y="0"/>
                    <a:pt x="11" y="0"/>
                    <a:pt x="8" y="0"/>
                  </a:cubicBezTo>
                  <a:cubicBezTo>
                    <a:pt x="8" y="0"/>
                    <a:pt x="5" y="3"/>
                    <a:pt x="4" y="4"/>
                  </a:cubicBezTo>
                  <a:close/>
                </a:path>
              </a:pathLst>
            </a:custGeom>
            <a:solidFill>
              <a:srgbClr val="4C49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Freeform 172"/>
            <p:cNvSpPr>
              <a:spLocks/>
            </p:cNvSpPr>
            <p:nvPr/>
          </p:nvSpPr>
          <p:spPr bwMode="auto">
            <a:xfrm>
              <a:off x="7802563" y="5059363"/>
              <a:ext cx="704850" cy="466725"/>
            </a:xfrm>
            <a:custGeom>
              <a:avLst/>
              <a:gdLst>
                <a:gd name="T0" fmla="*/ 5 w 18"/>
                <a:gd name="T1" fmla="*/ 9 h 12"/>
                <a:gd name="T2" fmla="*/ 12 w 18"/>
                <a:gd name="T3" fmla="*/ 11 h 12"/>
                <a:gd name="T4" fmla="*/ 13 w 18"/>
                <a:gd name="T5" fmla="*/ 12 h 12"/>
                <a:gd name="T6" fmla="*/ 18 w 18"/>
                <a:gd name="T7" fmla="*/ 11 h 12"/>
                <a:gd name="T8" fmla="*/ 13 w 18"/>
                <a:gd name="T9" fmla="*/ 7 h 12"/>
                <a:gd name="T10" fmla="*/ 7 w 18"/>
                <a:gd name="T11" fmla="*/ 9 h 12"/>
                <a:gd name="T12" fmla="*/ 13 w 18"/>
                <a:gd name="T13" fmla="*/ 6 h 12"/>
                <a:gd name="T14" fmla="*/ 12 w 18"/>
                <a:gd name="T15" fmla="*/ 6 h 12"/>
                <a:gd name="T16" fmla="*/ 6 w 18"/>
                <a:gd name="T17" fmla="*/ 6 h 12"/>
                <a:gd name="T18" fmla="*/ 9 w 18"/>
                <a:gd name="T19" fmla="*/ 4 h 12"/>
                <a:gd name="T20" fmla="*/ 10 w 18"/>
                <a:gd name="T21" fmla="*/ 3 h 12"/>
                <a:gd name="T22" fmla="*/ 3 w 18"/>
                <a:gd name="T23" fmla="*/ 3 h 12"/>
                <a:gd name="T24" fmla="*/ 7 w 18"/>
                <a:gd name="T25" fmla="*/ 2 h 12"/>
                <a:gd name="T26" fmla="*/ 3 w 18"/>
                <a:gd name="T27" fmla="*/ 2 h 12"/>
                <a:gd name="T28" fmla="*/ 5 w 18"/>
                <a:gd name="T29" fmla="*/ 1 h 12"/>
                <a:gd name="T30" fmla="*/ 2 w 18"/>
                <a:gd name="T31" fmla="*/ 0 h 12"/>
                <a:gd name="T32" fmla="*/ 5 w 18"/>
                <a:gd name="T33"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 h="12">
                  <a:moveTo>
                    <a:pt x="5" y="9"/>
                  </a:moveTo>
                  <a:cubicBezTo>
                    <a:pt x="5" y="9"/>
                    <a:pt x="9" y="11"/>
                    <a:pt x="12" y="11"/>
                  </a:cubicBezTo>
                  <a:cubicBezTo>
                    <a:pt x="12" y="11"/>
                    <a:pt x="13" y="11"/>
                    <a:pt x="13" y="12"/>
                  </a:cubicBezTo>
                  <a:cubicBezTo>
                    <a:pt x="14" y="11"/>
                    <a:pt x="17" y="11"/>
                    <a:pt x="18" y="11"/>
                  </a:cubicBezTo>
                  <a:cubicBezTo>
                    <a:pt x="18" y="11"/>
                    <a:pt x="15" y="7"/>
                    <a:pt x="13" y="7"/>
                  </a:cubicBezTo>
                  <a:cubicBezTo>
                    <a:pt x="11" y="7"/>
                    <a:pt x="7" y="9"/>
                    <a:pt x="7" y="9"/>
                  </a:cubicBezTo>
                  <a:cubicBezTo>
                    <a:pt x="7" y="9"/>
                    <a:pt x="10" y="6"/>
                    <a:pt x="13" y="6"/>
                  </a:cubicBezTo>
                  <a:cubicBezTo>
                    <a:pt x="15" y="6"/>
                    <a:pt x="12" y="6"/>
                    <a:pt x="12" y="6"/>
                  </a:cubicBezTo>
                  <a:cubicBezTo>
                    <a:pt x="12" y="6"/>
                    <a:pt x="8" y="5"/>
                    <a:pt x="6" y="6"/>
                  </a:cubicBezTo>
                  <a:cubicBezTo>
                    <a:pt x="6" y="6"/>
                    <a:pt x="8" y="5"/>
                    <a:pt x="9" y="4"/>
                  </a:cubicBezTo>
                  <a:cubicBezTo>
                    <a:pt x="10" y="4"/>
                    <a:pt x="10" y="3"/>
                    <a:pt x="10" y="3"/>
                  </a:cubicBezTo>
                  <a:cubicBezTo>
                    <a:pt x="10" y="3"/>
                    <a:pt x="4" y="3"/>
                    <a:pt x="3" y="3"/>
                  </a:cubicBezTo>
                  <a:cubicBezTo>
                    <a:pt x="3" y="3"/>
                    <a:pt x="6" y="2"/>
                    <a:pt x="7" y="2"/>
                  </a:cubicBezTo>
                  <a:cubicBezTo>
                    <a:pt x="7" y="1"/>
                    <a:pt x="3" y="2"/>
                    <a:pt x="3" y="2"/>
                  </a:cubicBezTo>
                  <a:cubicBezTo>
                    <a:pt x="3" y="2"/>
                    <a:pt x="6" y="1"/>
                    <a:pt x="5" y="1"/>
                  </a:cubicBezTo>
                  <a:cubicBezTo>
                    <a:pt x="4" y="0"/>
                    <a:pt x="3" y="0"/>
                    <a:pt x="2" y="0"/>
                  </a:cubicBezTo>
                  <a:cubicBezTo>
                    <a:pt x="1" y="2"/>
                    <a:pt x="0" y="7"/>
                    <a:pt x="5" y="9"/>
                  </a:cubicBezTo>
                  <a:close/>
                </a:path>
              </a:pathLst>
            </a:custGeom>
            <a:solidFill>
              <a:srgbClr val="4C49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Freeform 173"/>
            <p:cNvSpPr>
              <a:spLocks/>
            </p:cNvSpPr>
            <p:nvPr/>
          </p:nvSpPr>
          <p:spPr bwMode="auto">
            <a:xfrm>
              <a:off x="8037513" y="4395788"/>
              <a:ext cx="430213" cy="350838"/>
            </a:xfrm>
            <a:custGeom>
              <a:avLst/>
              <a:gdLst>
                <a:gd name="T0" fmla="*/ 5 w 11"/>
                <a:gd name="T1" fmla="*/ 5 h 9"/>
                <a:gd name="T2" fmla="*/ 7 w 11"/>
                <a:gd name="T3" fmla="*/ 4 h 9"/>
                <a:gd name="T4" fmla="*/ 4 w 11"/>
                <a:gd name="T5" fmla="*/ 4 h 9"/>
                <a:gd name="T6" fmla="*/ 4 w 11"/>
                <a:gd name="T7" fmla="*/ 2 h 9"/>
                <a:gd name="T8" fmla="*/ 4 w 11"/>
                <a:gd name="T9" fmla="*/ 3 h 9"/>
                <a:gd name="T10" fmla="*/ 2 w 11"/>
                <a:gd name="T11" fmla="*/ 0 h 9"/>
                <a:gd name="T12" fmla="*/ 3 w 11"/>
                <a:gd name="T13" fmla="*/ 4 h 9"/>
                <a:gd name="T14" fmla="*/ 0 w 11"/>
                <a:gd name="T15" fmla="*/ 4 h 9"/>
                <a:gd name="T16" fmla="*/ 1 w 11"/>
                <a:gd name="T17" fmla="*/ 5 h 9"/>
                <a:gd name="T18" fmla="*/ 2 w 11"/>
                <a:gd name="T19" fmla="*/ 5 h 9"/>
                <a:gd name="T20" fmla="*/ 2 w 11"/>
                <a:gd name="T21" fmla="*/ 6 h 9"/>
                <a:gd name="T22" fmla="*/ 5 w 11"/>
                <a:gd name="T23" fmla="*/ 7 h 9"/>
                <a:gd name="T24" fmla="*/ 4 w 11"/>
                <a:gd name="T25" fmla="*/ 8 h 9"/>
                <a:gd name="T26" fmla="*/ 5 w 11"/>
                <a:gd name="T27" fmla="*/ 7 h 9"/>
                <a:gd name="T28" fmla="*/ 11 w 11"/>
                <a:gd name="T29" fmla="*/ 9 h 9"/>
                <a:gd name="T30" fmla="*/ 5 w 11"/>
                <a:gd name="T31"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9">
                  <a:moveTo>
                    <a:pt x="5" y="5"/>
                  </a:moveTo>
                  <a:cubicBezTo>
                    <a:pt x="7" y="4"/>
                    <a:pt x="7" y="4"/>
                    <a:pt x="7" y="4"/>
                  </a:cubicBezTo>
                  <a:cubicBezTo>
                    <a:pt x="7" y="4"/>
                    <a:pt x="4" y="5"/>
                    <a:pt x="4" y="4"/>
                  </a:cubicBezTo>
                  <a:cubicBezTo>
                    <a:pt x="4" y="4"/>
                    <a:pt x="4" y="3"/>
                    <a:pt x="4" y="2"/>
                  </a:cubicBezTo>
                  <a:cubicBezTo>
                    <a:pt x="4" y="3"/>
                    <a:pt x="4" y="3"/>
                    <a:pt x="4" y="3"/>
                  </a:cubicBezTo>
                  <a:cubicBezTo>
                    <a:pt x="3" y="3"/>
                    <a:pt x="2" y="0"/>
                    <a:pt x="2" y="0"/>
                  </a:cubicBezTo>
                  <a:cubicBezTo>
                    <a:pt x="2" y="0"/>
                    <a:pt x="3" y="3"/>
                    <a:pt x="3" y="4"/>
                  </a:cubicBezTo>
                  <a:cubicBezTo>
                    <a:pt x="2" y="4"/>
                    <a:pt x="1" y="4"/>
                    <a:pt x="0" y="4"/>
                  </a:cubicBezTo>
                  <a:cubicBezTo>
                    <a:pt x="0" y="5"/>
                    <a:pt x="0" y="5"/>
                    <a:pt x="1" y="5"/>
                  </a:cubicBezTo>
                  <a:cubicBezTo>
                    <a:pt x="2" y="5"/>
                    <a:pt x="2" y="5"/>
                    <a:pt x="2" y="5"/>
                  </a:cubicBezTo>
                  <a:cubicBezTo>
                    <a:pt x="2" y="5"/>
                    <a:pt x="2" y="6"/>
                    <a:pt x="2" y="6"/>
                  </a:cubicBezTo>
                  <a:cubicBezTo>
                    <a:pt x="3" y="6"/>
                    <a:pt x="5" y="6"/>
                    <a:pt x="5" y="7"/>
                  </a:cubicBezTo>
                  <a:cubicBezTo>
                    <a:pt x="5" y="7"/>
                    <a:pt x="5" y="7"/>
                    <a:pt x="4" y="8"/>
                  </a:cubicBezTo>
                  <a:cubicBezTo>
                    <a:pt x="5" y="7"/>
                    <a:pt x="5" y="7"/>
                    <a:pt x="5" y="7"/>
                  </a:cubicBezTo>
                  <a:cubicBezTo>
                    <a:pt x="6" y="7"/>
                    <a:pt x="11" y="9"/>
                    <a:pt x="11" y="9"/>
                  </a:cubicBezTo>
                  <a:lnTo>
                    <a:pt x="5" y="5"/>
                  </a:lnTo>
                  <a:close/>
                </a:path>
              </a:pathLst>
            </a:custGeom>
            <a:solidFill>
              <a:srgbClr val="D2DB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Freeform 174"/>
            <p:cNvSpPr>
              <a:spLocks/>
            </p:cNvSpPr>
            <p:nvPr/>
          </p:nvSpPr>
          <p:spPr bwMode="auto">
            <a:xfrm>
              <a:off x="8194676" y="4435475"/>
              <a:ext cx="38100" cy="39688"/>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0"/>
                    <a:pt x="1" y="0"/>
                  </a:cubicBezTo>
                  <a:cubicBezTo>
                    <a:pt x="1" y="0"/>
                    <a:pt x="1" y="1"/>
                    <a:pt x="0" y="1"/>
                  </a:cubicBezTo>
                  <a:close/>
                </a:path>
              </a:pathLst>
            </a:custGeom>
            <a:solidFill>
              <a:srgbClr val="D2DB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Freeform 175"/>
            <p:cNvSpPr>
              <a:spLocks/>
            </p:cNvSpPr>
            <p:nvPr/>
          </p:nvSpPr>
          <p:spPr bwMode="auto">
            <a:xfrm>
              <a:off x="8272463" y="4435475"/>
              <a:ext cx="782638" cy="817563"/>
            </a:xfrm>
            <a:custGeom>
              <a:avLst/>
              <a:gdLst>
                <a:gd name="T0" fmla="*/ 17 w 20"/>
                <a:gd name="T1" fmla="*/ 14 h 21"/>
                <a:gd name="T2" fmla="*/ 16 w 20"/>
                <a:gd name="T3" fmla="*/ 13 h 21"/>
                <a:gd name="T4" fmla="*/ 17 w 20"/>
                <a:gd name="T5" fmla="*/ 11 h 21"/>
                <a:gd name="T6" fmla="*/ 14 w 20"/>
                <a:gd name="T7" fmla="*/ 12 h 21"/>
                <a:gd name="T8" fmla="*/ 14 w 20"/>
                <a:gd name="T9" fmla="*/ 12 h 21"/>
                <a:gd name="T10" fmla="*/ 14 w 20"/>
                <a:gd name="T11" fmla="*/ 9 h 21"/>
                <a:gd name="T12" fmla="*/ 13 w 20"/>
                <a:gd name="T13" fmla="*/ 8 h 21"/>
                <a:gd name="T14" fmla="*/ 12 w 20"/>
                <a:gd name="T15" fmla="*/ 3 h 21"/>
                <a:gd name="T16" fmla="*/ 12 w 20"/>
                <a:gd name="T17" fmla="*/ 3 h 21"/>
                <a:gd name="T18" fmla="*/ 11 w 20"/>
                <a:gd name="T19" fmla="*/ 7 h 21"/>
                <a:gd name="T20" fmla="*/ 10 w 20"/>
                <a:gd name="T21" fmla="*/ 6 h 21"/>
                <a:gd name="T22" fmla="*/ 11 w 20"/>
                <a:gd name="T23" fmla="*/ 8 h 21"/>
                <a:gd name="T24" fmla="*/ 10 w 20"/>
                <a:gd name="T25" fmla="*/ 9 h 21"/>
                <a:gd name="T26" fmla="*/ 5 w 20"/>
                <a:gd name="T27" fmla="*/ 0 h 21"/>
                <a:gd name="T28" fmla="*/ 4 w 20"/>
                <a:gd name="T29" fmla="*/ 0 h 21"/>
                <a:gd name="T30" fmla="*/ 9 w 20"/>
                <a:gd name="T31" fmla="*/ 10 h 21"/>
                <a:gd name="T32" fmla="*/ 11 w 20"/>
                <a:gd name="T33" fmla="*/ 10 h 21"/>
                <a:gd name="T34" fmla="*/ 12 w 20"/>
                <a:gd name="T35" fmla="*/ 11 h 21"/>
                <a:gd name="T36" fmla="*/ 7 w 20"/>
                <a:gd name="T37" fmla="*/ 16 h 21"/>
                <a:gd name="T38" fmla="*/ 3 w 20"/>
                <a:gd name="T39" fmla="*/ 18 h 21"/>
                <a:gd name="T40" fmla="*/ 2 w 20"/>
                <a:gd name="T41" fmla="*/ 10 h 21"/>
                <a:gd name="T42" fmla="*/ 1 w 20"/>
                <a:gd name="T43" fmla="*/ 17 h 21"/>
                <a:gd name="T44" fmla="*/ 1 w 20"/>
                <a:gd name="T45" fmla="*/ 11 h 21"/>
                <a:gd name="T46" fmla="*/ 0 w 20"/>
                <a:gd name="T47" fmla="*/ 18 h 21"/>
                <a:gd name="T48" fmla="*/ 2 w 20"/>
                <a:gd name="T49" fmla="*/ 20 h 21"/>
                <a:gd name="T50" fmla="*/ 4 w 20"/>
                <a:gd name="T51" fmla="*/ 21 h 21"/>
                <a:gd name="T52" fmla="*/ 5 w 20"/>
                <a:gd name="T53" fmla="*/ 19 h 21"/>
                <a:gd name="T54" fmla="*/ 11 w 20"/>
                <a:gd name="T55" fmla="*/ 16 h 21"/>
                <a:gd name="T56" fmla="*/ 13 w 20"/>
                <a:gd name="T57" fmla="*/ 14 h 21"/>
                <a:gd name="T58" fmla="*/ 18 w 20"/>
                <a:gd name="T59" fmla="*/ 16 h 21"/>
                <a:gd name="T60" fmla="*/ 18 w 20"/>
                <a:gd name="T61" fmla="*/ 16 h 21"/>
                <a:gd name="T62" fmla="*/ 20 w 20"/>
                <a:gd name="T63" fmla="*/ 14 h 21"/>
                <a:gd name="T64" fmla="*/ 17 w 20"/>
                <a:gd name="T65" fmla="*/ 1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 h="21">
                  <a:moveTo>
                    <a:pt x="17" y="14"/>
                  </a:moveTo>
                  <a:cubicBezTo>
                    <a:pt x="16" y="13"/>
                    <a:pt x="16" y="13"/>
                    <a:pt x="16" y="13"/>
                  </a:cubicBezTo>
                  <a:cubicBezTo>
                    <a:pt x="17" y="11"/>
                    <a:pt x="17" y="11"/>
                    <a:pt x="17" y="11"/>
                  </a:cubicBezTo>
                  <a:cubicBezTo>
                    <a:pt x="15" y="13"/>
                    <a:pt x="14" y="12"/>
                    <a:pt x="14" y="12"/>
                  </a:cubicBezTo>
                  <a:cubicBezTo>
                    <a:pt x="14" y="12"/>
                    <a:pt x="14" y="12"/>
                    <a:pt x="14" y="12"/>
                  </a:cubicBezTo>
                  <a:cubicBezTo>
                    <a:pt x="16" y="9"/>
                    <a:pt x="14" y="9"/>
                    <a:pt x="14" y="9"/>
                  </a:cubicBezTo>
                  <a:cubicBezTo>
                    <a:pt x="13" y="8"/>
                    <a:pt x="13" y="8"/>
                    <a:pt x="13" y="8"/>
                  </a:cubicBezTo>
                  <a:cubicBezTo>
                    <a:pt x="12" y="3"/>
                    <a:pt x="12" y="3"/>
                    <a:pt x="12" y="3"/>
                  </a:cubicBezTo>
                  <a:cubicBezTo>
                    <a:pt x="12" y="3"/>
                    <a:pt x="12" y="3"/>
                    <a:pt x="12" y="3"/>
                  </a:cubicBezTo>
                  <a:cubicBezTo>
                    <a:pt x="11" y="4"/>
                    <a:pt x="11" y="7"/>
                    <a:pt x="11" y="7"/>
                  </a:cubicBezTo>
                  <a:cubicBezTo>
                    <a:pt x="10" y="6"/>
                    <a:pt x="10" y="6"/>
                    <a:pt x="10" y="6"/>
                  </a:cubicBezTo>
                  <a:cubicBezTo>
                    <a:pt x="11" y="8"/>
                    <a:pt x="11" y="8"/>
                    <a:pt x="11" y="8"/>
                  </a:cubicBezTo>
                  <a:cubicBezTo>
                    <a:pt x="11" y="9"/>
                    <a:pt x="10" y="9"/>
                    <a:pt x="10" y="9"/>
                  </a:cubicBezTo>
                  <a:cubicBezTo>
                    <a:pt x="4" y="7"/>
                    <a:pt x="4" y="2"/>
                    <a:pt x="5" y="0"/>
                  </a:cubicBezTo>
                  <a:cubicBezTo>
                    <a:pt x="5" y="0"/>
                    <a:pt x="4" y="0"/>
                    <a:pt x="4" y="0"/>
                  </a:cubicBezTo>
                  <a:cubicBezTo>
                    <a:pt x="1" y="7"/>
                    <a:pt x="8" y="9"/>
                    <a:pt x="9" y="10"/>
                  </a:cubicBezTo>
                  <a:cubicBezTo>
                    <a:pt x="10" y="10"/>
                    <a:pt x="11" y="10"/>
                    <a:pt x="11" y="10"/>
                  </a:cubicBezTo>
                  <a:cubicBezTo>
                    <a:pt x="11" y="10"/>
                    <a:pt x="12" y="11"/>
                    <a:pt x="12" y="11"/>
                  </a:cubicBezTo>
                  <a:cubicBezTo>
                    <a:pt x="12" y="12"/>
                    <a:pt x="8" y="15"/>
                    <a:pt x="7" y="16"/>
                  </a:cubicBezTo>
                  <a:cubicBezTo>
                    <a:pt x="6" y="17"/>
                    <a:pt x="3" y="18"/>
                    <a:pt x="3" y="18"/>
                  </a:cubicBezTo>
                  <a:cubicBezTo>
                    <a:pt x="4" y="12"/>
                    <a:pt x="2" y="10"/>
                    <a:pt x="2" y="10"/>
                  </a:cubicBezTo>
                  <a:cubicBezTo>
                    <a:pt x="4" y="14"/>
                    <a:pt x="1" y="17"/>
                    <a:pt x="1" y="17"/>
                  </a:cubicBezTo>
                  <a:cubicBezTo>
                    <a:pt x="0" y="15"/>
                    <a:pt x="1" y="11"/>
                    <a:pt x="1" y="11"/>
                  </a:cubicBezTo>
                  <a:cubicBezTo>
                    <a:pt x="0" y="13"/>
                    <a:pt x="0" y="16"/>
                    <a:pt x="0" y="18"/>
                  </a:cubicBezTo>
                  <a:cubicBezTo>
                    <a:pt x="1" y="19"/>
                    <a:pt x="2" y="19"/>
                    <a:pt x="2" y="20"/>
                  </a:cubicBezTo>
                  <a:cubicBezTo>
                    <a:pt x="3" y="21"/>
                    <a:pt x="4" y="21"/>
                    <a:pt x="4" y="21"/>
                  </a:cubicBezTo>
                  <a:cubicBezTo>
                    <a:pt x="4" y="21"/>
                    <a:pt x="5" y="19"/>
                    <a:pt x="5" y="19"/>
                  </a:cubicBezTo>
                  <a:cubicBezTo>
                    <a:pt x="5" y="20"/>
                    <a:pt x="10" y="16"/>
                    <a:pt x="11" y="16"/>
                  </a:cubicBezTo>
                  <a:cubicBezTo>
                    <a:pt x="12" y="15"/>
                    <a:pt x="13" y="14"/>
                    <a:pt x="13" y="14"/>
                  </a:cubicBezTo>
                  <a:cubicBezTo>
                    <a:pt x="13" y="14"/>
                    <a:pt x="17" y="16"/>
                    <a:pt x="18" y="16"/>
                  </a:cubicBezTo>
                  <a:cubicBezTo>
                    <a:pt x="18" y="16"/>
                    <a:pt x="18" y="16"/>
                    <a:pt x="18" y="16"/>
                  </a:cubicBezTo>
                  <a:cubicBezTo>
                    <a:pt x="19" y="15"/>
                    <a:pt x="20" y="14"/>
                    <a:pt x="20" y="14"/>
                  </a:cubicBezTo>
                  <a:cubicBezTo>
                    <a:pt x="20" y="14"/>
                    <a:pt x="17" y="14"/>
                    <a:pt x="17" y="14"/>
                  </a:cubicBezTo>
                  <a:close/>
                </a:path>
              </a:pathLst>
            </a:custGeom>
            <a:solidFill>
              <a:srgbClr val="D2DB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Freeform 176"/>
            <p:cNvSpPr>
              <a:spLocks/>
            </p:cNvSpPr>
            <p:nvPr/>
          </p:nvSpPr>
          <p:spPr bwMode="auto">
            <a:xfrm>
              <a:off x="8742363" y="4552950"/>
              <a:ext cx="77788" cy="233363"/>
            </a:xfrm>
            <a:custGeom>
              <a:avLst/>
              <a:gdLst>
                <a:gd name="T0" fmla="*/ 0 w 2"/>
                <a:gd name="T1" fmla="*/ 5 h 6"/>
                <a:gd name="T2" fmla="*/ 2 w 2"/>
                <a:gd name="T3" fmla="*/ 6 h 6"/>
                <a:gd name="T4" fmla="*/ 2 w 2"/>
                <a:gd name="T5" fmla="*/ 6 h 6"/>
                <a:gd name="T6" fmla="*/ 1 w 2"/>
                <a:gd name="T7" fmla="*/ 0 h 6"/>
                <a:gd name="T8" fmla="*/ 0 w 2"/>
                <a:gd name="T9" fmla="*/ 0 h 6"/>
                <a:gd name="T10" fmla="*/ 0 w 2"/>
                <a:gd name="T11" fmla="*/ 5 h 6"/>
              </a:gdLst>
              <a:ahLst/>
              <a:cxnLst>
                <a:cxn ang="0">
                  <a:pos x="T0" y="T1"/>
                </a:cxn>
                <a:cxn ang="0">
                  <a:pos x="T2" y="T3"/>
                </a:cxn>
                <a:cxn ang="0">
                  <a:pos x="T4" y="T5"/>
                </a:cxn>
                <a:cxn ang="0">
                  <a:pos x="T6" y="T7"/>
                </a:cxn>
                <a:cxn ang="0">
                  <a:pos x="T8" y="T9"/>
                </a:cxn>
                <a:cxn ang="0">
                  <a:pos x="T10" y="T11"/>
                </a:cxn>
              </a:cxnLst>
              <a:rect l="0" t="0" r="r" b="b"/>
              <a:pathLst>
                <a:path w="2" h="6">
                  <a:moveTo>
                    <a:pt x="0" y="5"/>
                  </a:moveTo>
                  <a:cubicBezTo>
                    <a:pt x="0" y="5"/>
                    <a:pt x="1" y="6"/>
                    <a:pt x="2" y="6"/>
                  </a:cubicBezTo>
                  <a:cubicBezTo>
                    <a:pt x="2" y="6"/>
                    <a:pt x="2" y="6"/>
                    <a:pt x="2" y="6"/>
                  </a:cubicBezTo>
                  <a:cubicBezTo>
                    <a:pt x="2" y="6"/>
                    <a:pt x="1" y="2"/>
                    <a:pt x="1" y="0"/>
                  </a:cubicBezTo>
                  <a:cubicBezTo>
                    <a:pt x="1" y="0"/>
                    <a:pt x="0" y="0"/>
                    <a:pt x="0" y="0"/>
                  </a:cubicBezTo>
                  <a:cubicBezTo>
                    <a:pt x="0" y="0"/>
                    <a:pt x="0" y="4"/>
                    <a:pt x="0" y="5"/>
                  </a:cubicBezTo>
                  <a:close/>
                </a:path>
              </a:pathLst>
            </a:custGeom>
            <a:solidFill>
              <a:srgbClr val="EF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Freeform 177"/>
            <p:cNvSpPr>
              <a:spLocks/>
            </p:cNvSpPr>
            <p:nvPr/>
          </p:nvSpPr>
          <p:spPr bwMode="auto">
            <a:xfrm>
              <a:off x="8702676" y="4941888"/>
              <a:ext cx="79375" cy="466725"/>
            </a:xfrm>
            <a:custGeom>
              <a:avLst/>
              <a:gdLst>
                <a:gd name="T0" fmla="*/ 0 w 2"/>
                <a:gd name="T1" fmla="*/ 12 h 12"/>
                <a:gd name="T2" fmla="*/ 1 w 2"/>
                <a:gd name="T3" fmla="*/ 11 h 12"/>
                <a:gd name="T4" fmla="*/ 2 w 2"/>
                <a:gd name="T5" fmla="*/ 0 h 12"/>
                <a:gd name="T6" fmla="*/ 1 w 2"/>
                <a:gd name="T7" fmla="*/ 0 h 12"/>
                <a:gd name="T8" fmla="*/ 0 w 2"/>
                <a:gd name="T9" fmla="*/ 12 h 12"/>
              </a:gdLst>
              <a:ahLst/>
              <a:cxnLst>
                <a:cxn ang="0">
                  <a:pos x="T0" y="T1"/>
                </a:cxn>
                <a:cxn ang="0">
                  <a:pos x="T2" y="T3"/>
                </a:cxn>
                <a:cxn ang="0">
                  <a:pos x="T4" y="T5"/>
                </a:cxn>
                <a:cxn ang="0">
                  <a:pos x="T6" y="T7"/>
                </a:cxn>
                <a:cxn ang="0">
                  <a:pos x="T8" y="T9"/>
                </a:cxn>
              </a:cxnLst>
              <a:rect l="0" t="0" r="r" b="b"/>
              <a:pathLst>
                <a:path w="2" h="12">
                  <a:moveTo>
                    <a:pt x="0" y="12"/>
                  </a:moveTo>
                  <a:cubicBezTo>
                    <a:pt x="1" y="11"/>
                    <a:pt x="1" y="11"/>
                    <a:pt x="1" y="11"/>
                  </a:cubicBezTo>
                  <a:cubicBezTo>
                    <a:pt x="2" y="0"/>
                    <a:pt x="2" y="0"/>
                    <a:pt x="2" y="0"/>
                  </a:cubicBezTo>
                  <a:cubicBezTo>
                    <a:pt x="1" y="0"/>
                    <a:pt x="1" y="0"/>
                    <a:pt x="1" y="0"/>
                  </a:cubicBezTo>
                  <a:cubicBezTo>
                    <a:pt x="1" y="0"/>
                    <a:pt x="0" y="11"/>
                    <a:pt x="0" y="12"/>
                  </a:cubicBezTo>
                  <a:close/>
                </a:path>
              </a:pathLst>
            </a:custGeom>
            <a:solidFill>
              <a:srgbClr val="0505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Freeform 178"/>
            <p:cNvSpPr>
              <a:spLocks/>
            </p:cNvSpPr>
            <p:nvPr/>
          </p:nvSpPr>
          <p:spPr bwMode="auto">
            <a:xfrm>
              <a:off x="8702676" y="4786313"/>
              <a:ext cx="117475" cy="739775"/>
            </a:xfrm>
            <a:custGeom>
              <a:avLst/>
              <a:gdLst>
                <a:gd name="T0" fmla="*/ 1 w 3"/>
                <a:gd name="T1" fmla="*/ 19 h 19"/>
                <a:gd name="T2" fmla="*/ 2 w 3"/>
                <a:gd name="T3" fmla="*/ 17 h 19"/>
                <a:gd name="T4" fmla="*/ 3 w 3"/>
                <a:gd name="T5" fmla="*/ 2 h 19"/>
                <a:gd name="T6" fmla="*/ 3 w 3"/>
                <a:gd name="T7" fmla="*/ 0 h 19"/>
                <a:gd name="T8" fmla="*/ 2 w 3"/>
                <a:gd name="T9" fmla="*/ 0 h 19"/>
                <a:gd name="T10" fmla="*/ 2 w 3"/>
                <a:gd name="T11" fmla="*/ 1 h 19"/>
                <a:gd name="T12" fmla="*/ 2 w 3"/>
                <a:gd name="T13" fmla="*/ 3 h 19"/>
                <a:gd name="T14" fmla="*/ 0 w 3"/>
                <a:gd name="T15" fmla="*/ 18 h 19"/>
                <a:gd name="T16" fmla="*/ 1 w 3"/>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9">
                  <a:moveTo>
                    <a:pt x="1" y="19"/>
                  </a:moveTo>
                  <a:cubicBezTo>
                    <a:pt x="2" y="17"/>
                    <a:pt x="2" y="17"/>
                    <a:pt x="2" y="17"/>
                  </a:cubicBezTo>
                  <a:cubicBezTo>
                    <a:pt x="2" y="17"/>
                    <a:pt x="3" y="4"/>
                    <a:pt x="3" y="2"/>
                  </a:cubicBezTo>
                  <a:cubicBezTo>
                    <a:pt x="3" y="2"/>
                    <a:pt x="3" y="1"/>
                    <a:pt x="3" y="0"/>
                  </a:cubicBezTo>
                  <a:cubicBezTo>
                    <a:pt x="3" y="0"/>
                    <a:pt x="2" y="0"/>
                    <a:pt x="2" y="0"/>
                  </a:cubicBezTo>
                  <a:cubicBezTo>
                    <a:pt x="2" y="1"/>
                    <a:pt x="2" y="1"/>
                    <a:pt x="2" y="1"/>
                  </a:cubicBezTo>
                  <a:cubicBezTo>
                    <a:pt x="2" y="1"/>
                    <a:pt x="2" y="2"/>
                    <a:pt x="2" y="3"/>
                  </a:cubicBezTo>
                  <a:cubicBezTo>
                    <a:pt x="2" y="4"/>
                    <a:pt x="0" y="16"/>
                    <a:pt x="0" y="18"/>
                  </a:cubicBezTo>
                  <a:lnTo>
                    <a:pt x="1" y="19"/>
                  </a:lnTo>
                  <a:close/>
                </a:path>
              </a:pathLst>
            </a:custGeom>
            <a:solidFill>
              <a:srgbClr val="0505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Freeform 179"/>
            <p:cNvSpPr>
              <a:spLocks/>
            </p:cNvSpPr>
            <p:nvPr/>
          </p:nvSpPr>
          <p:spPr bwMode="auto">
            <a:xfrm>
              <a:off x="8782051" y="4395788"/>
              <a:ext cx="390525" cy="312738"/>
            </a:xfrm>
            <a:custGeom>
              <a:avLst/>
              <a:gdLst>
                <a:gd name="T0" fmla="*/ 5 w 10"/>
                <a:gd name="T1" fmla="*/ 7 h 8"/>
                <a:gd name="T2" fmla="*/ 5 w 10"/>
                <a:gd name="T3" fmla="*/ 7 h 8"/>
                <a:gd name="T4" fmla="*/ 6 w 10"/>
                <a:gd name="T5" fmla="*/ 5 h 8"/>
                <a:gd name="T6" fmla="*/ 8 w 10"/>
                <a:gd name="T7" fmla="*/ 4 h 8"/>
                <a:gd name="T8" fmla="*/ 9 w 10"/>
                <a:gd name="T9" fmla="*/ 4 h 8"/>
                <a:gd name="T10" fmla="*/ 10 w 10"/>
                <a:gd name="T11" fmla="*/ 4 h 8"/>
                <a:gd name="T12" fmla="*/ 5 w 10"/>
                <a:gd name="T13" fmla="*/ 0 h 8"/>
                <a:gd name="T14" fmla="*/ 4 w 10"/>
                <a:gd name="T15" fmla="*/ 0 h 8"/>
                <a:gd name="T16" fmla="*/ 3 w 10"/>
                <a:gd name="T17" fmla="*/ 0 h 8"/>
                <a:gd name="T18" fmla="*/ 0 w 10"/>
                <a:gd name="T19" fmla="*/ 4 h 8"/>
                <a:gd name="T20" fmla="*/ 1 w 10"/>
                <a:gd name="T21" fmla="*/ 8 h 8"/>
                <a:gd name="T22" fmla="*/ 1 w 10"/>
                <a:gd name="T23" fmla="*/ 7 h 8"/>
                <a:gd name="T24" fmla="*/ 3 w 10"/>
                <a:gd name="T25" fmla="*/ 7 h 8"/>
                <a:gd name="T26" fmla="*/ 3 w 10"/>
                <a:gd name="T27" fmla="*/ 5 h 8"/>
                <a:gd name="T28" fmla="*/ 4 w 10"/>
                <a:gd name="T29" fmla="*/ 4 h 8"/>
                <a:gd name="T30" fmla="*/ 5 w 10"/>
                <a:gd name="T31" fmla="*/ 6 h 8"/>
                <a:gd name="T32" fmla="*/ 5 w 10"/>
                <a:gd name="T33"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 h="8">
                  <a:moveTo>
                    <a:pt x="5" y="7"/>
                  </a:moveTo>
                  <a:cubicBezTo>
                    <a:pt x="5" y="7"/>
                    <a:pt x="5" y="7"/>
                    <a:pt x="5" y="7"/>
                  </a:cubicBezTo>
                  <a:cubicBezTo>
                    <a:pt x="5" y="7"/>
                    <a:pt x="5" y="6"/>
                    <a:pt x="6" y="5"/>
                  </a:cubicBezTo>
                  <a:cubicBezTo>
                    <a:pt x="6" y="5"/>
                    <a:pt x="7" y="4"/>
                    <a:pt x="8" y="4"/>
                  </a:cubicBezTo>
                  <a:cubicBezTo>
                    <a:pt x="8" y="4"/>
                    <a:pt x="9" y="5"/>
                    <a:pt x="9" y="4"/>
                  </a:cubicBezTo>
                  <a:cubicBezTo>
                    <a:pt x="9" y="4"/>
                    <a:pt x="10" y="4"/>
                    <a:pt x="10" y="4"/>
                  </a:cubicBezTo>
                  <a:cubicBezTo>
                    <a:pt x="10" y="4"/>
                    <a:pt x="8" y="1"/>
                    <a:pt x="5" y="0"/>
                  </a:cubicBezTo>
                  <a:cubicBezTo>
                    <a:pt x="4" y="0"/>
                    <a:pt x="4" y="0"/>
                    <a:pt x="4" y="0"/>
                  </a:cubicBezTo>
                  <a:cubicBezTo>
                    <a:pt x="4" y="0"/>
                    <a:pt x="3" y="0"/>
                    <a:pt x="3" y="0"/>
                  </a:cubicBezTo>
                  <a:cubicBezTo>
                    <a:pt x="3" y="0"/>
                    <a:pt x="0" y="1"/>
                    <a:pt x="0" y="4"/>
                  </a:cubicBezTo>
                  <a:cubicBezTo>
                    <a:pt x="0" y="6"/>
                    <a:pt x="1" y="8"/>
                    <a:pt x="1" y="8"/>
                  </a:cubicBezTo>
                  <a:cubicBezTo>
                    <a:pt x="1" y="7"/>
                    <a:pt x="1" y="8"/>
                    <a:pt x="1" y="7"/>
                  </a:cubicBezTo>
                  <a:cubicBezTo>
                    <a:pt x="2" y="7"/>
                    <a:pt x="3" y="7"/>
                    <a:pt x="3" y="7"/>
                  </a:cubicBezTo>
                  <a:cubicBezTo>
                    <a:pt x="3" y="7"/>
                    <a:pt x="3" y="6"/>
                    <a:pt x="3" y="5"/>
                  </a:cubicBezTo>
                  <a:cubicBezTo>
                    <a:pt x="3" y="5"/>
                    <a:pt x="4" y="4"/>
                    <a:pt x="4" y="4"/>
                  </a:cubicBezTo>
                  <a:cubicBezTo>
                    <a:pt x="4" y="4"/>
                    <a:pt x="5" y="5"/>
                    <a:pt x="5" y="6"/>
                  </a:cubicBezTo>
                  <a:lnTo>
                    <a:pt x="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5" name="组合 74"/>
          <p:cNvGrpSpPr/>
          <p:nvPr/>
        </p:nvGrpSpPr>
        <p:grpSpPr>
          <a:xfrm>
            <a:off x="6226026" y="2861904"/>
            <a:ext cx="1467833" cy="948734"/>
            <a:chOff x="9690101" y="4786313"/>
            <a:chExt cx="2503486" cy="1624013"/>
          </a:xfrm>
        </p:grpSpPr>
        <p:sp>
          <p:nvSpPr>
            <p:cNvPr id="76" name="Freeform 183"/>
            <p:cNvSpPr>
              <a:spLocks/>
            </p:cNvSpPr>
            <p:nvPr/>
          </p:nvSpPr>
          <p:spPr bwMode="auto">
            <a:xfrm>
              <a:off x="10598150" y="5260976"/>
              <a:ext cx="330200" cy="225425"/>
            </a:xfrm>
            <a:custGeom>
              <a:avLst/>
              <a:gdLst>
                <a:gd name="T0" fmla="*/ 4 w 12"/>
                <a:gd name="T1" fmla="*/ 8 h 8"/>
                <a:gd name="T2" fmla="*/ 11 w 12"/>
                <a:gd name="T3" fmla="*/ 4 h 8"/>
                <a:gd name="T4" fmla="*/ 0 w 12"/>
                <a:gd name="T5" fmla="*/ 0 h 8"/>
                <a:gd name="T6" fmla="*/ 4 w 12"/>
                <a:gd name="T7" fmla="*/ 8 h 8"/>
              </a:gdLst>
              <a:ahLst/>
              <a:cxnLst>
                <a:cxn ang="0">
                  <a:pos x="T0" y="T1"/>
                </a:cxn>
                <a:cxn ang="0">
                  <a:pos x="T2" y="T3"/>
                </a:cxn>
                <a:cxn ang="0">
                  <a:pos x="T4" y="T5"/>
                </a:cxn>
                <a:cxn ang="0">
                  <a:pos x="T6" y="T7"/>
                </a:cxn>
              </a:cxnLst>
              <a:rect l="0" t="0" r="r" b="b"/>
              <a:pathLst>
                <a:path w="12" h="8">
                  <a:moveTo>
                    <a:pt x="4" y="8"/>
                  </a:moveTo>
                  <a:cubicBezTo>
                    <a:pt x="4" y="8"/>
                    <a:pt x="12" y="6"/>
                    <a:pt x="11" y="4"/>
                  </a:cubicBezTo>
                  <a:cubicBezTo>
                    <a:pt x="10" y="1"/>
                    <a:pt x="2" y="0"/>
                    <a:pt x="0" y="0"/>
                  </a:cubicBezTo>
                  <a:lnTo>
                    <a:pt x="4" y="8"/>
                  </a:lnTo>
                  <a:close/>
                </a:path>
              </a:pathLst>
            </a:custGeom>
            <a:solidFill>
              <a:srgbClr val="EEAC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77" name="Freeform 184"/>
            <p:cNvSpPr>
              <a:spLocks/>
            </p:cNvSpPr>
            <p:nvPr/>
          </p:nvSpPr>
          <p:spPr bwMode="auto">
            <a:xfrm>
              <a:off x="11753850" y="4981576"/>
              <a:ext cx="109537" cy="28575"/>
            </a:xfrm>
            <a:custGeom>
              <a:avLst/>
              <a:gdLst>
                <a:gd name="T0" fmla="*/ 4 w 4"/>
                <a:gd name="T1" fmla="*/ 1 h 1"/>
                <a:gd name="T2" fmla="*/ 1 w 4"/>
                <a:gd name="T3" fmla="*/ 1 h 1"/>
                <a:gd name="T4" fmla="*/ 1 w 4"/>
                <a:gd name="T5" fmla="*/ 0 h 1"/>
                <a:gd name="T6" fmla="*/ 4 w 4"/>
                <a:gd name="T7" fmla="*/ 0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1"/>
                    <a:pt x="2" y="1"/>
                    <a:pt x="1" y="1"/>
                  </a:cubicBezTo>
                  <a:cubicBezTo>
                    <a:pt x="0" y="1"/>
                    <a:pt x="1" y="0"/>
                    <a:pt x="1" y="0"/>
                  </a:cubicBezTo>
                  <a:cubicBezTo>
                    <a:pt x="1" y="0"/>
                    <a:pt x="3" y="0"/>
                    <a:pt x="4" y="0"/>
                  </a:cubicBezTo>
                  <a:lnTo>
                    <a:pt x="4"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78" name="Freeform 185"/>
            <p:cNvSpPr>
              <a:spLocks/>
            </p:cNvSpPr>
            <p:nvPr/>
          </p:nvSpPr>
          <p:spPr bwMode="auto">
            <a:xfrm>
              <a:off x="11642725" y="4926013"/>
              <a:ext cx="550862" cy="560388"/>
            </a:xfrm>
            <a:custGeom>
              <a:avLst/>
              <a:gdLst>
                <a:gd name="T0" fmla="*/ 0 w 20"/>
                <a:gd name="T1" fmla="*/ 11 h 20"/>
                <a:gd name="T2" fmla="*/ 11 w 20"/>
                <a:gd name="T3" fmla="*/ 0 h 20"/>
                <a:gd name="T4" fmla="*/ 19 w 20"/>
                <a:gd name="T5" fmla="*/ 9 h 20"/>
                <a:gd name="T6" fmla="*/ 9 w 20"/>
                <a:gd name="T7" fmla="*/ 19 h 20"/>
                <a:gd name="T8" fmla="*/ 9 w 20"/>
                <a:gd name="T9" fmla="*/ 19 h 20"/>
                <a:gd name="T10" fmla="*/ 0 w 20"/>
                <a:gd name="T11" fmla="*/ 11 h 20"/>
              </a:gdLst>
              <a:ahLst/>
              <a:cxnLst>
                <a:cxn ang="0">
                  <a:pos x="T0" y="T1"/>
                </a:cxn>
                <a:cxn ang="0">
                  <a:pos x="T2" y="T3"/>
                </a:cxn>
                <a:cxn ang="0">
                  <a:pos x="T4" y="T5"/>
                </a:cxn>
                <a:cxn ang="0">
                  <a:pos x="T6" y="T7"/>
                </a:cxn>
                <a:cxn ang="0">
                  <a:pos x="T8" y="T9"/>
                </a:cxn>
                <a:cxn ang="0">
                  <a:pos x="T10" y="T11"/>
                </a:cxn>
              </a:cxnLst>
              <a:rect l="0" t="0" r="r" b="b"/>
              <a:pathLst>
                <a:path w="20" h="20">
                  <a:moveTo>
                    <a:pt x="0" y="11"/>
                  </a:moveTo>
                  <a:cubicBezTo>
                    <a:pt x="0" y="11"/>
                    <a:pt x="10" y="0"/>
                    <a:pt x="11" y="0"/>
                  </a:cubicBezTo>
                  <a:cubicBezTo>
                    <a:pt x="11" y="0"/>
                    <a:pt x="20" y="8"/>
                    <a:pt x="19" y="9"/>
                  </a:cubicBezTo>
                  <a:cubicBezTo>
                    <a:pt x="19" y="10"/>
                    <a:pt x="11" y="19"/>
                    <a:pt x="9" y="19"/>
                  </a:cubicBezTo>
                  <a:cubicBezTo>
                    <a:pt x="8" y="19"/>
                    <a:pt x="9" y="19"/>
                    <a:pt x="9" y="19"/>
                  </a:cubicBezTo>
                  <a:cubicBezTo>
                    <a:pt x="9" y="19"/>
                    <a:pt x="8" y="20"/>
                    <a:pt x="0" y="11"/>
                  </a:cubicBezTo>
                  <a:close/>
                </a:path>
              </a:pathLst>
            </a:custGeom>
            <a:solidFill>
              <a:srgbClr val="615F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79" name="Freeform 186"/>
            <p:cNvSpPr>
              <a:spLocks/>
            </p:cNvSpPr>
            <p:nvPr/>
          </p:nvSpPr>
          <p:spPr bwMode="auto">
            <a:xfrm>
              <a:off x="11671300" y="4926013"/>
              <a:ext cx="495300" cy="503238"/>
            </a:xfrm>
            <a:custGeom>
              <a:avLst/>
              <a:gdLst>
                <a:gd name="T0" fmla="*/ 0 w 18"/>
                <a:gd name="T1" fmla="*/ 11 h 18"/>
                <a:gd name="T2" fmla="*/ 4 w 18"/>
                <a:gd name="T3" fmla="*/ 14 h 18"/>
                <a:gd name="T4" fmla="*/ 14 w 18"/>
                <a:gd name="T5" fmla="*/ 5 h 18"/>
                <a:gd name="T6" fmla="*/ 11 w 18"/>
                <a:gd name="T7" fmla="*/ 0 h 18"/>
                <a:gd name="T8" fmla="*/ 14 w 18"/>
                <a:gd name="T9" fmla="*/ 5 h 18"/>
                <a:gd name="T10" fmla="*/ 17 w 18"/>
                <a:gd name="T11" fmla="*/ 9 h 18"/>
                <a:gd name="T12" fmla="*/ 9 w 18"/>
                <a:gd name="T13" fmla="*/ 18 h 18"/>
                <a:gd name="T14" fmla="*/ 17 w 18"/>
                <a:gd name="T15" fmla="*/ 9 h 18"/>
                <a:gd name="T16" fmla="*/ 14 w 18"/>
                <a:gd name="T17" fmla="*/ 6 h 18"/>
                <a:gd name="T18" fmla="*/ 10 w 18"/>
                <a:gd name="T19" fmla="*/ 9 h 18"/>
                <a:gd name="T20" fmla="*/ 11 w 18"/>
                <a:gd name="T21" fmla="*/ 11 h 18"/>
                <a:gd name="T22" fmla="*/ 9 w 18"/>
                <a:gd name="T23" fmla="*/ 11 h 18"/>
                <a:gd name="T24" fmla="*/ 4 w 18"/>
                <a:gd name="T25" fmla="*/ 14 h 18"/>
                <a:gd name="T26" fmla="*/ 0 w 18"/>
                <a:gd name="T27" fmla="*/ 1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18">
                  <a:moveTo>
                    <a:pt x="0" y="11"/>
                  </a:moveTo>
                  <a:cubicBezTo>
                    <a:pt x="0" y="11"/>
                    <a:pt x="3" y="14"/>
                    <a:pt x="4" y="14"/>
                  </a:cubicBezTo>
                  <a:cubicBezTo>
                    <a:pt x="5" y="13"/>
                    <a:pt x="14" y="6"/>
                    <a:pt x="14" y="5"/>
                  </a:cubicBezTo>
                  <a:cubicBezTo>
                    <a:pt x="13" y="4"/>
                    <a:pt x="14" y="4"/>
                    <a:pt x="11" y="0"/>
                  </a:cubicBezTo>
                  <a:cubicBezTo>
                    <a:pt x="11" y="0"/>
                    <a:pt x="14" y="4"/>
                    <a:pt x="14" y="5"/>
                  </a:cubicBezTo>
                  <a:cubicBezTo>
                    <a:pt x="14" y="5"/>
                    <a:pt x="18" y="8"/>
                    <a:pt x="17" y="9"/>
                  </a:cubicBezTo>
                  <a:cubicBezTo>
                    <a:pt x="17" y="9"/>
                    <a:pt x="18" y="10"/>
                    <a:pt x="9" y="18"/>
                  </a:cubicBezTo>
                  <a:cubicBezTo>
                    <a:pt x="9" y="18"/>
                    <a:pt x="17" y="10"/>
                    <a:pt x="17" y="9"/>
                  </a:cubicBezTo>
                  <a:cubicBezTo>
                    <a:pt x="14" y="6"/>
                    <a:pt x="14" y="6"/>
                    <a:pt x="14" y="6"/>
                  </a:cubicBezTo>
                  <a:cubicBezTo>
                    <a:pt x="14" y="6"/>
                    <a:pt x="11" y="9"/>
                    <a:pt x="10" y="9"/>
                  </a:cubicBezTo>
                  <a:cubicBezTo>
                    <a:pt x="10" y="9"/>
                    <a:pt x="11" y="10"/>
                    <a:pt x="11" y="11"/>
                  </a:cubicBezTo>
                  <a:cubicBezTo>
                    <a:pt x="10" y="12"/>
                    <a:pt x="9" y="11"/>
                    <a:pt x="9" y="11"/>
                  </a:cubicBezTo>
                  <a:cubicBezTo>
                    <a:pt x="9" y="11"/>
                    <a:pt x="5" y="14"/>
                    <a:pt x="4" y="14"/>
                  </a:cubicBezTo>
                  <a:cubicBezTo>
                    <a:pt x="3" y="14"/>
                    <a:pt x="1" y="12"/>
                    <a:pt x="0" y="1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80" name="Freeform 187"/>
            <p:cNvSpPr>
              <a:spLocks/>
            </p:cNvSpPr>
            <p:nvPr/>
          </p:nvSpPr>
          <p:spPr bwMode="auto">
            <a:xfrm>
              <a:off x="11642725" y="4953001"/>
              <a:ext cx="165100" cy="196850"/>
            </a:xfrm>
            <a:custGeom>
              <a:avLst/>
              <a:gdLst>
                <a:gd name="T0" fmla="*/ 0 w 6"/>
                <a:gd name="T1" fmla="*/ 7 h 7"/>
                <a:gd name="T2" fmla="*/ 3 w 6"/>
                <a:gd name="T3" fmla="*/ 6 h 7"/>
                <a:gd name="T4" fmla="*/ 5 w 6"/>
                <a:gd name="T5" fmla="*/ 5 h 7"/>
                <a:gd name="T6" fmla="*/ 6 w 6"/>
                <a:gd name="T7" fmla="*/ 4 h 7"/>
                <a:gd name="T8" fmla="*/ 6 w 6"/>
                <a:gd name="T9" fmla="*/ 4 h 7"/>
                <a:gd name="T10" fmla="*/ 6 w 6"/>
                <a:gd name="T11" fmla="*/ 3 h 7"/>
                <a:gd name="T12" fmla="*/ 6 w 6"/>
                <a:gd name="T13" fmla="*/ 3 h 7"/>
                <a:gd name="T14" fmla="*/ 6 w 6"/>
                <a:gd name="T15" fmla="*/ 2 h 7"/>
                <a:gd name="T16" fmla="*/ 6 w 6"/>
                <a:gd name="T17" fmla="*/ 1 h 7"/>
                <a:gd name="T18" fmla="*/ 4 w 6"/>
                <a:gd name="T19" fmla="*/ 1 h 7"/>
                <a:gd name="T20" fmla="*/ 3 w 6"/>
                <a:gd name="T21" fmla="*/ 2 h 7"/>
                <a:gd name="T22" fmla="*/ 3 w 6"/>
                <a:gd name="T23" fmla="*/ 1 h 7"/>
                <a:gd name="T24" fmla="*/ 4 w 6"/>
                <a:gd name="T25" fmla="*/ 0 h 7"/>
                <a:gd name="T26" fmla="*/ 3 w 6"/>
                <a:gd name="T27" fmla="*/ 0 h 7"/>
                <a:gd name="T28" fmla="*/ 2 w 6"/>
                <a:gd name="T29" fmla="*/ 2 h 7"/>
                <a:gd name="T30" fmla="*/ 2 w 6"/>
                <a:gd name="T31" fmla="*/ 3 h 7"/>
                <a:gd name="T32" fmla="*/ 0 w 6"/>
                <a:gd name="T33" fmla="*/ 5 h 7"/>
                <a:gd name="T34" fmla="*/ 0 w 6"/>
                <a:gd name="T35"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 h="7">
                  <a:moveTo>
                    <a:pt x="0" y="7"/>
                  </a:moveTo>
                  <a:cubicBezTo>
                    <a:pt x="0" y="7"/>
                    <a:pt x="3" y="6"/>
                    <a:pt x="3" y="6"/>
                  </a:cubicBezTo>
                  <a:cubicBezTo>
                    <a:pt x="4" y="6"/>
                    <a:pt x="5" y="5"/>
                    <a:pt x="5" y="5"/>
                  </a:cubicBezTo>
                  <a:cubicBezTo>
                    <a:pt x="5" y="5"/>
                    <a:pt x="6" y="5"/>
                    <a:pt x="6" y="4"/>
                  </a:cubicBezTo>
                  <a:cubicBezTo>
                    <a:pt x="6" y="4"/>
                    <a:pt x="6" y="4"/>
                    <a:pt x="6" y="4"/>
                  </a:cubicBezTo>
                  <a:cubicBezTo>
                    <a:pt x="6" y="4"/>
                    <a:pt x="6" y="4"/>
                    <a:pt x="6" y="3"/>
                  </a:cubicBezTo>
                  <a:cubicBezTo>
                    <a:pt x="6" y="3"/>
                    <a:pt x="6" y="3"/>
                    <a:pt x="6" y="3"/>
                  </a:cubicBezTo>
                  <a:cubicBezTo>
                    <a:pt x="6" y="3"/>
                    <a:pt x="6" y="3"/>
                    <a:pt x="6" y="2"/>
                  </a:cubicBezTo>
                  <a:cubicBezTo>
                    <a:pt x="6" y="2"/>
                    <a:pt x="6" y="1"/>
                    <a:pt x="6" y="1"/>
                  </a:cubicBezTo>
                  <a:cubicBezTo>
                    <a:pt x="6" y="1"/>
                    <a:pt x="4" y="1"/>
                    <a:pt x="4" y="1"/>
                  </a:cubicBezTo>
                  <a:cubicBezTo>
                    <a:pt x="3" y="2"/>
                    <a:pt x="3" y="2"/>
                    <a:pt x="3" y="2"/>
                  </a:cubicBezTo>
                  <a:cubicBezTo>
                    <a:pt x="3" y="2"/>
                    <a:pt x="3" y="1"/>
                    <a:pt x="3" y="1"/>
                  </a:cubicBezTo>
                  <a:cubicBezTo>
                    <a:pt x="4" y="1"/>
                    <a:pt x="4" y="1"/>
                    <a:pt x="4" y="0"/>
                  </a:cubicBezTo>
                  <a:cubicBezTo>
                    <a:pt x="3" y="0"/>
                    <a:pt x="3" y="0"/>
                    <a:pt x="3" y="0"/>
                  </a:cubicBezTo>
                  <a:cubicBezTo>
                    <a:pt x="3" y="0"/>
                    <a:pt x="2" y="2"/>
                    <a:pt x="2" y="2"/>
                  </a:cubicBezTo>
                  <a:cubicBezTo>
                    <a:pt x="2" y="2"/>
                    <a:pt x="2" y="3"/>
                    <a:pt x="2" y="3"/>
                  </a:cubicBezTo>
                  <a:cubicBezTo>
                    <a:pt x="0" y="5"/>
                    <a:pt x="0" y="5"/>
                    <a:pt x="0" y="5"/>
                  </a:cubicBezTo>
                  <a:lnTo>
                    <a:pt x="0" y="7"/>
                  </a:lnTo>
                  <a:close/>
                </a:path>
              </a:pathLst>
            </a:custGeom>
            <a:solidFill>
              <a:srgbClr val="F8C2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81" name="Freeform 188"/>
            <p:cNvSpPr>
              <a:spLocks/>
            </p:cNvSpPr>
            <p:nvPr/>
          </p:nvSpPr>
          <p:spPr bwMode="auto">
            <a:xfrm>
              <a:off x="11642725" y="4981576"/>
              <a:ext cx="165100" cy="168275"/>
            </a:xfrm>
            <a:custGeom>
              <a:avLst/>
              <a:gdLst>
                <a:gd name="T0" fmla="*/ 6 w 6"/>
                <a:gd name="T1" fmla="*/ 0 h 6"/>
                <a:gd name="T2" fmla="*/ 4 w 6"/>
                <a:gd name="T3" fmla="*/ 0 h 6"/>
                <a:gd name="T4" fmla="*/ 3 w 6"/>
                <a:gd name="T5" fmla="*/ 1 h 6"/>
                <a:gd name="T6" fmla="*/ 3 w 6"/>
                <a:gd name="T7" fmla="*/ 0 h 6"/>
                <a:gd name="T8" fmla="*/ 3 w 6"/>
                <a:gd name="T9" fmla="*/ 0 h 6"/>
                <a:gd name="T10" fmla="*/ 3 w 6"/>
                <a:gd name="T11" fmla="*/ 1 h 6"/>
                <a:gd name="T12" fmla="*/ 2 w 6"/>
                <a:gd name="T13" fmla="*/ 2 h 6"/>
                <a:gd name="T14" fmla="*/ 0 w 6"/>
                <a:gd name="T15" fmla="*/ 4 h 6"/>
                <a:gd name="T16" fmla="*/ 0 w 6"/>
                <a:gd name="T17" fmla="*/ 6 h 6"/>
                <a:gd name="T18" fmla="*/ 3 w 6"/>
                <a:gd name="T19" fmla="*/ 5 h 6"/>
                <a:gd name="T20" fmla="*/ 5 w 6"/>
                <a:gd name="T21" fmla="*/ 4 h 6"/>
                <a:gd name="T22" fmla="*/ 5 w 6"/>
                <a:gd name="T23" fmla="*/ 4 h 6"/>
                <a:gd name="T24" fmla="*/ 5 w 6"/>
                <a:gd name="T25" fmla="*/ 3 h 6"/>
                <a:gd name="T26" fmla="*/ 5 w 6"/>
                <a:gd name="T27" fmla="*/ 3 h 6"/>
                <a:gd name="T28" fmla="*/ 5 w 6"/>
                <a:gd name="T29" fmla="*/ 2 h 6"/>
                <a:gd name="T30" fmla="*/ 4 w 6"/>
                <a:gd name="T31" fmla="*/ 1 h 6"/>
                <a:gd name="T32" fmla="*/ 6 w 6"/>
                <a:gd name="T33" fmla="*/ 0 h 6"/>
                <a:gd name="T34" fmla="*/ 6 w 6"/>
                <a:gd name="T35"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 h="6">
                  <a:moveTo>
                    <a:pt x="6" y="0"/>
                  </a:moveTo>
                  <a:cubicBezTo>
                    <a:pt x="6" y="0"/>
                    <a:pt x="4" y="0"/>
                    <a:pt x="4" y="0"/>
                  </a:cubicBezTo>
                  <a:cubicBezTo>
                    <a:pt x="3" y="1"/>
                    <a:pt x="3" y="1"/>
                    <a:pt x="3" y="1"/>
                  </a:cubicBezTo>
                  <a:cubicBezTo>
                    <a:pt x="3" y="1"/>
                    <a:pt x="3" y="0"/>
                    <a:pt x="3" y="0"/>
                  </a:cubicBezTo>
                  <a:cubicBezTo>
                    <a:pt x="3" y="0"/>
                    <a:pt x="3" y="0"/>
                    <a:pt x="3" y="0"/>
                  </a:cubicBezTo>
                  <a:cubicBezTo>
                    <a:pt x="3" y="0"/>
                    <a:pt x="3" y="1"/>
                    <a:pt x="3" y="1"/>
                  </a:cubicBezTo>
                  <a:cubicBezTo>
                    <a:pt x="3" y="2"/>
                    <a:pt x="2" y="2"/>
                    <a:pt x="2" y="2"/>
                  </a:cubicBezTo>
                  <a:cubicBezTo>
                    <a:pt x="0" y="4"/>
                    <a:pt x="0" y="4"/>
                    <a:pt x="0" y="4"/>
                  </a:cubicBezTo>
                  <a:cubicBezTo>
                    <a:pt x="0" y="6"/>
                    <a:pt x="0" y="6"/>
                    <a:pt x="0" y="6"/>
                  </a:cubicBezTo>
                  <a:cubicBezTo>
                    <a:pt x="0" y="6"/>
                    <a:pt x="3" y="5"/>
                    <a:pt x="3" y="5"/>
                  </a:cubicBezTo>
                  <a:cubicBezTo>
                    <a:pt x="4" y="5"/>
                    <a:pt x="5" y="4"/>
                    <a:pt x="5" y="4"/>
                  </a:cubicBezTo>
                  <a:cubicBezTo>
                    <a:pt x="5" y="4"/>
                    <a:pt x="5" y="4"/>
                    <a:pt x="5" y="4"/>
                  </a:cubicBezTo>
                  <a:cubicBezTo>
                    <a:pt x="5" y="3"/>
                    <a:pt x="5" y="3"/>
                    <a:pt x="5" y="3"/>
                  </a:cubicBezTo>
                  <a:cubicBezTo>
                    <a:pt x="5" y="3"/>
                    <a:pt x="5" y="3"/>
                    <a:pt x="5" y="3"/>
                  </a:cubicBezTo>
                  <a:cubicBezTo>
                    <a:pt x="5" y="3"/>
                    <a:pt x="5" y="2"/>
                    <a:pt x="5" y="2"/>
                  </a:cubicBezTo>
                  <a:cubicBezTo>
                    <a:pt x="5" y="2"/>
                    <a:pt x="4" y="1"/>
                    <a:pt x="4" y="1"/>
                  </a:cubicBezTo>
                  <a:cubicBezTo>
                    <a:pt x="4" y="1"/>
                    <a:pt x="4" y="0"/>
                    <a:pt x="6" y="0"/>
                  </a:cubicBezTo>
                  <a:cubicBezTo>
                    <a:pt x="6" y="0"/>
                    <a:pt x="6" y="0"/>
                    <a:pt x="6" y="0"/>
                  </a:cubicBezTo>
                  <a:close/>
                </a:path>
              </a:pathLst>
            </a:custGeom>
            <a:solidFill>
              <a:srgbClr val="EEAC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82" name="Freeform 189"/>
            <p:cNvSpPr>
              <a:spLocks/>
            </p:cNvSpPr>
            <p:nvPr/>
          </p:nvSpPr>
          <p:spPr bwMode="auto">
            <a:xfrm>
              <a:off x="11176000" y="4841876"/>
              <a:ext cx="192087" cy="223838"/>
            </a:xfrm>
            <a:custGeom>
              <a:avLst/>
              <a:gdLst>
                <a:gd name="T0" fmla="*/ 6 w 7"/>
                <a:gd name="T1" fmla="*/ 8 h 8"/>
                <a:gd name="T2" fmla="*/ 6 w 7"/>
                <a:gd name="T3" fmla="*/ 7 h 8"/>
                <a:gd name="T4" fmla="*/ 7 w 7"/>
                <a:gd name="T5" fmla="*/ 7 h 8"/>
                <a:gd name="T6" fmla="*/ 7 w 7"/>
                <a:gd name="T7" fmla="*/ 5 h 8"/>
                <a:gd name="T8" fmla="*/ 7 w 7"/>
                <a:gd name="T9" fmla="*/ 4 h 8"/>
                <a:gd name="T10" fmla="*/ 7 w 7"/>
                <a:gd name="T11" fmla="*/ 2 h 8"/>
                <a:gd name="T12" fmla="*/ 5 w 7"/>
                <a:gd name="T13" fmla="*/ 1 h 8"/>
                <a:gd name="T14" fmla="*/ 1 w 7"/>
                <a:gd name="T15" fmla="*/ 0 h 8"/>
                <a:gd name="T16" fmla="*/ 0 w 7"/>
                <a:gd name="T17" fmla="*/ 6 h 8"/>
                <a:gd name="T18" fmla="*/ 6 w 7"/>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8">
                  <a:moveTo>
                    <a:pt x="6" y="8"/>
                  </a:moveTo>
                  <a:cubicBezTo>
                    <a:pt x="6" y="7"/>
                    <a:pt x="6" y="7"/>
                    <a:pt x="6" y="7"/>
                  </a:cubicBezTo>
                  <a:cubicBezTo>
                    <a:pt x="7" y="7"/>
                    <a:pt x="7" y="7"/>
                    <a:pt x="7" y="7"/>
                  </a:cubicBezTo>
                  <a:cubicBezTo>
                    <a:pt x="7" y="7"/>
                    <a:pt x="7" y="6"/>
                    <a:pt x="7" y="5"/>
                  </a:cubicBezTo>
                  <a:cubicBezTo>
                    <a:pt x="7" y="5"/>
                    <a:pt x="7" y="4"/>
                    <a:pt x="7" y="4"/>
                  </a:cubicBezTo>
                  <a:cubicBezTo>
                    <a:pt x="7" y="4"/>
                    <a:pt x="7" y="3"/>
                    <a:pt x="7" y="2"/>
                  </a:cubicBezTo>
                  <a:cubicBezTo>
                    <a:pt x="7" y="2"/>
                    <a:pt x="5" y="1"/>
                    <a:pt x="5" y="1"/>
                  </a:cubicBezTo>
                  <a:cubicBezTo>
                    <a:pt x="4" y="0"/>
                    <a:pt x="2" y="0"/>
                    <a:pt x="1" y="0"/>
                  </a:cubicBezTo>
                  <a:cubicBezTo>
                    <a:pt x="1" y="0"/>
                    <a:pt x="0" y="6"/>
                    <a:pt x="0" y="6"/>
                  </a:cubicBezTo>
                  <a:cubicBezTo>
                    <a:pt x="0" y="6"/>
                    <a:pt x="1" y="8"/>
                    <a:pt x="6" y="8"/>
                  </a:cubicBezTo>
                  <a:close/>
                </a:path>
              </a:pathLst>
            </a:custGeom>
            <a:solidFill>
              <a:srgbClr val="F8C2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83" name="Freeform 190"/>
            <p:cNvSpPr>
              <a:spLocks/>
            </p:cNvSpPr>
            <p:nvPr/>
          </p:nvSpPr>
          <p:spPr bwMode="auto">
            <a:xfrm>
              <a:off x="11176000" y="4897438"/>
              <a:ext cx="136525" cy="168275"/>
            </a:xfrm>
            <a:custGeom>
              <a:avLst/>
              <a:gdLst>
                <a:gd name="T0" fmla="*/ 3 w 5"/>
                <a:gd name="T1" fmla="*/ 3 h 6"/>
                <a:gd name="T2" fmla="*/ 3 w 5"/>
                <a:gd name="T3" fmla="*/ 4 h 6"/>
                <a:gd name="T4" fmla="*/ 2 w 5"/>
                <a:gd name="T5" fmla="*/ 2 h 6"/>
                <a:gd name="T6" fmla="*/ 2 w 5"/>
                <a:gd name="T7" fmla="*/ 2 h 6"/>
                <a:gd name="T8" fmla="*/ 0 w 5"/>
                <a:gd name="T9" fmla="*/ 4 h 6"/>
                <a:gd name="T10" fmla="*/ 4 w 5"/>
                <a:gd name="T11" fmla="*/ 6 h 6"/>
                <a:gd name="T12" fmla="*/ 4 w 5"/>
                <a:gd name="T13" fmla="*/ 5 h 6"/>
                <a:gd name="T14" fmla="*/ 5 w 5"/>
                <a:gd name="T15" fmla="*/ 4 h 6"/>
                <a:gd name="T16" fmla="*/ 4 w 5"/>
                <a:gd name="T17" fmla="*/ 3 h 6"/>
                <a:gd name="T18" fmla="*/ 3 w 5"/>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6">
                  <a:moveTo>
                    <a:pt x="3" y="3"/>
                  </a:moveTo>
                  <a:cubicBezTo>
                    <a:pt x="3" y="4"/>
                    <a:pt x="3" y="4"/>
                    <a:pt x="3" y="4"/>
                  </a:cubicBezTo>
                  <a:cubicBezTo>
                    <a:pt x="3" y="4"/>
                    <a:pt x="1" y="4"/>
                    <a:pt x="2" y="2"/>
                  </a:cubicBezTo>
                  <a:cubicBezTo>
                    <a:pt x="3" y="0"/>
                    <a:pt x="2" y="2"/>
                    <a:pt x="2" y="2"/>
                  </a:cubicBezTo>
                  <a:cubicBezTo>
                    <a:pt x="0" y="4"/>
                    <a:pt x="0" y="4"/>
                    <a:pt x="0" y="4"/>
                  </a:cubicBezTo>
                  <a:cubicBezTo>
                    <a:pt x="0" y="4"/>
                    <a:pt x="1" y="6"/>
                    <a:pt x="4" y="6"/>
                  </a:cubicBezTo>
                  <a:cubicBezTo>
                    <a:pt x="4" y="6"/>
                    <a:pt x="4" y="5"/>
                    <a:pt x="4" y="5"/>
                  </a:cubicBezTo>
                  <a:cubicBezTo>
                    <a:pt x="5" y="5"/>
                    <a:pt x="5" y="4"/>
                    <a:pt x="5" y="4"/>
                  </a:cubicBezTo>
                  <a:cubicBezTo>
                    <a:pt x="4" y="3"/>
                    <a:pt x="4" y="3"/>
                    <a:pt x="4" y="3"/>
                  </a:cubicBezTo>
                  <a:lnTo>
                    <a:pt x="3" y="3"/>
                  </a:lnTo>
                  <a:close/>
                </a:path>
              </a:pathLst>
            </a:custGeom>
            <a:solidFill>
              <a:srgbClr val="EEAC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84" name="Freeform 191"/>
            <p:cNvSpPr>
              <a:spLocks/>
            </p:cNvSpPr>
            <p:nvPr/>
          </p:nvSpPr>
          <p:spPr bwMode="auto">
            <a:xfrm>
              <a:off x="11312525" y="5010151"/>
              <a:ext cx="55562" cy="26988"/>
            </a:xfrm>
            <a:custGeom>
              <a:avLst/>
              <a:gdLst>
                <a:gd name="T0" fmla="*/ 2 w 2"/>
                <a:gd name="T1" fmla="*/ 0 h 1"/>
                <a:gd name="T2" fmla="*/ 1 w 2"/>
                <a:gd name="T3" fmla="*/ 0 h 1"/>
                <a:gd name="T4" fmla="*/ 1 w 2"/>
                <a:gd name="T5" fmla="*/ 1 h 1"/>
                <a:gd name="T6" fmla="*/ 2 w 2"/>
                <a:gd name="T7" fmla="*/ 1 h 1"/>
                <a:gd name="T8" fmla="*/ 2 w 2"/>
                <a:gd name="T9" fmla="*/ 0 h 1"/>
              </a:gdLst>
              <a:ahLst/>
              <a:cxnLst>
                <a:cxn ang="0">
                  <a:pos x="T0" y="T1"/>
                </a:cxn>
                <a:cxn ang="0">
                  <a:pos x="T2" y="T3"/>
                </a:cxn>
                <a:cxn ang="0">
                  <a:pos x="T4" y="T5"/>
                </a:cxn>
                <a:cxn ang="0">
                  <a:pos x="T6" y="T7"/>
                </a:cxn>
                <a:cxn ang="0">
                  <a:pos x="T8" y="T9"/>
                </a:cxn>
              </a:cxnLst>
              <a:rect l="0" t="0" r="r" b="b"/>
              <a:pathLst>
                <a:path w="2" h="1">
                  <a:moveTo>
                    <a:pt x="2" y="0"/>
                  </a:moveTo>
                  <a:cubicBezTo>
                    <a:pt x="1" y="0"/>
                    <a:pt x="1" y="0"/>
                    <a:pt x="1" y="0"/>
                  </a:cubicBezTo>
                  <a:cubicBezTo>
                    <a:pt x="1" y="0"/>
                    <a:pt x="0" y="1"/>
                    <a:pt x="1" y="1"/>
                  </a:cubicBezTo>
                  <a:cubicBezTo>
                    <a:pt x="2" y="1"/>
                    <a:pt x="2" y="1"/>
                    <a:pt x="2" y="1"/>
                  </a:cubicBezTo>
                  <a:cubicBezTo>
                    <a:pt x="2" y="1"/>
                    <a:pt x="2" y="1"/>
                    <a:pt x="2" y="0"/>
                  </a:cubicBezTo>
                  <a:close/>
                </a:path>
              </a:pathLst>
            </a:custGeom>
            <a:solidFill>
              <a:srgbClr val="EEAC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85" name="Freeform 192"/>
            <p:cNvSpPr>
              <a:spLocks/>
            </p:cNvSpPr>
            <p:nvPr/>
          </p:nvSpPr>
          <p:spPr bwMode="auto">
            <a:xfrm>
              <a:off x="11147425" y="4786313"/>
              <a:ext cx="247650" cy="250825"/>
            </a:xfrm>
            <a:custGeom>
              <a:avLst/>
              <a:gdLst>
                <a:gd name="T0" fmla="*/ 0 w 9"/>
                <a:gd name="T1" fmla="*/ 9 h 9"/>
                <a:gd name="T2" fmla="*/ 2 w 9"/>
                <a:gd name="T3" fmla="*/ 8 h 9"/>
                <a:gd name="T4" fmla="*/ 3 w 9"/>
                <a:gd name="T5" fmla="*/ 6 h 9"/>
                <a:gd name="T6" fmla="*/ 4 w 9"/>
                <a:gd name="T7" fmla="*/ 6 h 9"/>
                <a:gd name="T8" fmla="*/ 4 w 9"/>
                <a:gd name="T9" fmla="*/ 8 h 9"/>
                <a:gd name="T10" fmla="*/ 5 w 9"/>
                <a:gd name="T11" fmla="*/ 8 h 9"/>
                <a:gd name="T12" fmla="*/ 5 w 9"/>
                <a:gd name="T13" fmla="*/ 6 h 9"/>
                <a:gd name="T14" fmla="*/ 6 w 9"/>
                <a:gd name="T15" fmla="*/ 5 h 9"/>
                <a:gd name="T16" fmla="*/ 6 w 9"/>
                <a:gd name="T17" fmla="*/ 4 h 9"/>
                <a:gd name="T18" fmla="*/ 8 w 9"/>
                <a:gd name="T19" fmla="*/ 4 h 9"/>
                <a:gd name="T20" fmla="*/ 9 w 9"/>
                <a:gd name="T21" fmla="*/ 3 h 9"/>
                <a:gd name="T22" fmla="*/ 6 w 9"/>
                <a:gd name="T23" fmla="*/ 1 h 9"/>
                <a:gd name="T24" fmla="*/ 3 w 9"/>
                <a:gd name="T25" fmla="*/ 1 h 9"/>
                <a:gd name="T26" fmla="*/ 3 w 9"/>
                <a:gd name="T27" fmla="*/ 1 h 9"/>
                <a:gd name="T28" fmla="*/ 2 w 9"/>
                <a:gd name="T29" fmla="*/ 1 h 9"/>
                <a:gd name="T30" fmla="*/ 0 w 9"/>
                <a:gd name="T31" fmla="*/ 4 h 9"/>
                <a:gd name="T32" fmla="*/ 0 w 9"/>
                <a:gd name="T33" fmla="*/ 7 h 9"/>
                <a:gd name="T34" fmla="*/ 0 w 9"/>
                <a:gd name="T3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 h="9">
                  <a:moveTo>
                    <a:pt x="0" y="9"/>
                  </a:moveTo>
                  <a:cubicBezTo>
                    <a:pt x="0" y="9"/>
                    <a:pt x="1" y="8"/>
                    <a:pt x="2" y="8"/>
                  </a:cubicBezTo>
                  <a:cubicBezTo>
                    <a:pt x="2" y="7"/>
                    <a:pt x="3" y="6"/>
                    <a:pt x="3" y="6"/>
                  </a:cubicBezTo>
                  <a:cubicBezTo>
                    <a:pt x="3" y="6"/>
                    <a:pt x="4" y="6"/>
                    <a:pt x="4" y="6"/>
                  </a:cubicBezTo>
                  <a:cubicBezTo>
                    <a:pt x="4" y="6"/>
                    <a:pt x="4" y="8"/>
                    <a:pt x="4" y="8"/>
                  </a:cubicBezTo>
                  <a:cubicBezTo>
                    <a:pt x="5" y="8"/>
                    <a:pt x="5" y="8"/>
                    <a:pt x="5" y="8"/>
                  </a:cubicBezTo>
                  <a:cubicBezTo>
                    <a:pt x="5" y="8"/>
                    <a:pt x="5" y="6"/>
                    <a:pt x="5" y="6"/>
                  </a:cubicBezTo>
                  <a:cubicBezTo>
                    <a:pt x="5" y="6"/>
                    <a:pt x="6" y="5"/>
                    <a:pt x="6" y="5"/>
                  </a:cubicBezTo>
                  <a:cubicBezTo>
                    <a:pt x="6" y="5"/>
                    <a:pt x="6" y="4"/>
                    <a:pt x="6" y="4"/>
                  </a:cubicBezTo>
                  <a:cubicBezTo>
                    <a:pt x="6" y="4"/>
                    <a:pt x="8" y="4"/>
                    <a:pt x="8" y="4"/>
                  </a:cubicBezTo>
                  <a:cubicBezTo>
                    <a:pt x="8" y="4"/>
                    <a:pt x="9" y="3"/>
                    <a:pt x="9" y="3"/>
                  </a:cubicBezTo>
                  <a:cubicBezTo>
                    <a:pt x="9" y="3"/>
                    <a:pt x="6" y="2"/>
                    <a:pt x="6" y="1"/>
                  </a:cubicBezTo>
                  <a:cubicBezTo>
                    <a:pt x="6" y="1"/>
                    <a:pt x="4" y="1"/>
                    <a:pt x="3" y="1"/>
                  </a:cubicBezTo>
                  <a:cubicBezTo>
                    <a:pt x="3" y="0"/>
                    <a:pt x="3" y="1"/>
                    <a:pt x="3" y="1"/>
                  </a:cubicBezTo>
                  <a:cubicBezTo>
                    <a:pt x="2" y="1"/>
                    <a:pt x="2" y="1"/>
                    <a:pt x="2" y="1"/>
                  </a:cubicBezTo>
                  <a:cubicBezTo>
                    <a:pt x="2" y="1"/>
                    <a:pt x="0" y="2"/>
                    <a:pt x="0" y="4"/>
                  </a:cubicBezTo>
                  <a:cubicBezTo>
                    <a:pt x="0" y="4"/>
                    <a:pt x="0" y="7"/>
                    <a:pt x="0" y="7"/>
                  </a:cubicBezTo>
                  <a:cubicBezTo>
                    <a:pt x="0" y="7"/>
                    <a:pt x="0" y="9"/>
                    <a:pt x="0" y="9"/>
                  </a:cubicBezTo>
                  <a:close/>
                </a:path>
              </a:pathLst>
            </a:custGeom>
            <a:solidFill>
              <a:srgbClr val="3120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86" name="Freeform 193"/>
            <p:cNvSpPr>
              <a:spLocks/>
            </p:cNvSpPr>
            <p:nvPr/>
          </p:nvSpPr>
          <p:spPr bwMode="auto">
            <a:xfrm>
              <a:off x="9690101" y="5486401"/>
              <a:ext cx="247650" cy="250825"/>
            </a:xfrm>
            <a:custGeom>
              <a:avLst/>
              <a:gdLst>
                <a:gd name="T0" fmla="*/ 0 w 9"/>
                <a:gd name="T1" fmla="*/ 9 h 9"/>
                <a:gd name="T2" fmla="*/ 2 w 9"/>
                <a:gd name="T3" fmla="*/ 9 h 9"/>
                <a:gd name="T4" fmla="*/ 4 w 9"/>
                <a:gd name="T5" fmla="*/ 7 h 9"/>
                <a:gd name="T6" fmla="*/ 7 w 9"/>
                <a:gd name="T7" fmla="*/ 7 h 9"/>
                <a:gd name="T8" fmla="*/ 8 w 9"/>
                <a:gd name="T9" fmla="*/ 6 h 9"/>
                <a:gd name="T10" fmla="*/ 9 w 9"/>
                <a:gd name="T11" fmla="*/ 3 h 9"/>
                <a:gd name="T12" fmla="*/ 7 w 9"/>
                <a:gd name="T13" fmla="*/ 1 h 9"/>
                <a:gd name="T14" fmla="*/ 7 w 9"/>
                <a:gd name="T15" fmla="*/ 0 h 9"/>
                <a:gd name="T16" fmla="*/ 4 w 9"/>
                <a:gd name="T17" fmla="*/ 2 h 9"/>
                <a:gd name="T18" fmla="*/ 4 w 9"/>
                <a:gd name="T19" fmla="*/ 3 h 9"/>
                <a:gd name="T20" fmla="*/ 1 w 9"/>
                <a:gd name="T21" fmla="*/ 6 h 9"/>
                <a:gd name="T22" fmla="*/ 0 w 9"/>
                <a:gd name="T23"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9">
                  <a:moveTo>
                    <a:pt x="0" y="9"/>
                  </a:moveTo>
                  <a:cubicBezTo>
                    <a:pt x="0" y="9"/>
                    <a:pt x="2" y="9"/>
                    <a:pt x="2" y="9"/>
                  </a:cubicBezTo>
                  <a:cubicBezTo>
                    <a:pt x="2" y="9"/>
                    <a:pt x="4" y="7"/>
                    <a:pt x="4" y="7"/>
                  </a:cubicBezTo>
                  <a:cubicBezTo>
                    <a:pt x="5" y="7"/>
                    <a:pt x="7" y="7"/>
                    <a:pt x="7" y="7"/>
                  </a:cubicBezTo>
                  <a:cubicBezTo>
                    <a:pt x="8" y="6"/>
                    <a:pt x="8" y="6"/>
                    <a:pt x="8" y="6"/>
                  </a:cubicBezTo>
                  <a:cubicBezTo>
                    <a:pt x="8" y="6"/>
                    <a:pt x="9" y="3"/>
                    <a:pt x="9" y="3"/>
                  </a:cubicBezTo>
                  <a:cubicBezTo>
                    <a:pt x="9" y="3"/>
                    <a:pt x="8" y="1"/>
                    <a:pt x="7" y="1"/>
                  </a:cubicBezTo>
                  <a:cubicBezTo>
                    <a:pt x="7" y="1"/>
                    <a:pt x="7" y="0"/>
                    <a:pt x="7" y="0"/>
                  </a:cubicBezTo>
                  <a:cubicBezTo>
                    <a:pt x="6" y="0"/>
                    <a:pt x="4" y="2"/>
                    <a:pt x="4" y="2"/>
                  </a:cubicBezTo>
                  <a:cubicBezTo>
                    <a:pt x="4" y="3"/>
                    <a:pt x="4" y="3"/>
                    <a:pt x="4" y="3"/>
                  </a:cubicBezTo>
                  <a:cubicBezTo>
                    <a:pt x="4" y="3"/>
                    <a:pt x="2" y="5"/>
                    <a:pt x="1" y="6"/>
                  </a:cubicBezTo>
                  <a:cubicBezTo>
                    <a:pt x="1" y="6"/>
                    <a:pt x="0" y="9"/>
                    <a:pt x="0"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87" name="Freeform 194"/>
            <p:cNvSpPr>
              <a:spLocks/>
            </p:cNvSpPr>
            <p:nvPr/>
          </p:nvSpPr>
          <p:spPr bwMode="auto">
            <a:xfrm>
              <a:off x="10680700" y="6270626"/>
              <a:ext cx="301625" cy="139700"/>
            </a:xfrm>
            <a:custGeom>
              <a:avLst/>
              <a:gdLst>
                <a:gd name="T0" fmla="*/ 2 w 11"/>
                <a:gd name="T1" fmla="*/ 0 h 5"/>
                <a:gd name="T2" fmla="*/ 1 w 11"/>
                <a:gd name="T3" fmla="*/ 1 h 5"/>
                <a:gd name="T4" fmla="*/ 1 w 11"/>
                <a:gd name="T5" fmla="*/ 4 h 5"/>
                <a:gd name="T6" fmla="*/ 0 w 11"/>
                <a:gd name="T7" fmla="*/ 4 h 5"/>
                <a:gd name="T8" fmla="*/ 3 w 11"/>
                <a:gd name="T9" fmla="*/ 5 h 5"/>
                <a:gd name="T10" fmla="*/ 3 w 11"/>
                <a:gd name="T11" fmla="*/ 5 h 5"/>
                <a:gd name="T12" fmla="*/ 7 w 11"/>
                <a:gd name="T13" fmla="*/ 5 h 5"/>
                <a:gd name="T14" fmla="*/ 11 w 11"/>
                <a:gd name="T15" fmla="*/ 5 h 5"/>
                <a:gd name="T16" fmla="*/ 11 w 11"/>
                <a:gd name="T17" fmla="*/ 4 h 5"/>
                <a:gd name="T18" fmla="*/ 7 w 11"/>
                <a:gd name="T19" fmla="*/ 3 h 5"/>
                <a:gd name="T20" fmla="*/ 6 w 11"/>
                <a:gd name="T21" fmla="*/ 1 h 5"/>
                <a:gd name="T22" fmla="*/ 4 w 11"/>
                <a:gd name="T23" fmla="*/ 0 h 5"/>
                <a:gd name="T24" fmla="*/ 2 w 11"/>
                <a:gd name="T2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5">
                  <a:moveTo>
                    <a:pt x="2" y="0"/>
                  </a:moveTo>
                  <a:cubicBezTo>
                    <a:pt x="1" y="1"/>
                    <a:pt x="1" y="1"/>
                    <a:pt x="1" y="1"/>
                  </a:cubicBezTo>
                  <a:cubicBezTo>
                    <a:pt x="1" y="1"/>
                    <a:pt x="0" y="2"/>
                    <a:pt x="1" y="4"/>
                  </a:cubicBezTo>
                  <a:cubicBezTo>
                    <a:pt x="0" y="4"/>
                    <a:pt x="0" y="4"/>
                    <a:pt x="0" y="4"/>
                  </a:cubicBezTo>
                  <a:cubicBezTo>
                    <a:pt x="3" y="5"/>
                    <a:pt x="3" y="5"/>
                    <a:pt x="3" y="5"/>
                  </a:cubicBezTo>
                  <a:cubicBezTo>
                    <a:pt x="3" y="5"/>
                    <a:pt x="3" y="5"/>
                    <a:pt x="3" y="5"/>
                  </a:cubicBezTo>
                  <a:cubicBezTo>
                    <a:pt x="3" y="5"/>
                    <a:pt x="7" y="5"/>
                    <a:pt x="7" y="5"/>
                  </a:cubicBezTo>
                  <a:cubicBezTo>
                    <a:pt x="8" y="5"/>
                    <a:pt x="11" y="5"/>
                    <a:pt x="11" y="5"/>
                  </a:cubicBezTo>
                  <a:cubicBezTo>
                    <a:pt x="11" y="5"/>
                    <a:pt x="11" y="4"/>
                    <a:pt x="11" y="4"/>
                  </a:cubicBezTo>
                  <a:cubicBezTo>
                    <a:pt x="10" y="4"/>
                    <a:pt x="8" y="4"/>
                    <a:pt x="7" y="3"/>
                  </a:cubicBezTo>
                  <a:cubicBezTo>
                    <a:pt x="7" y="3"/>
                    <a:pt x="6" y="1"/>
                    <a:pt x="6" y="1"/>
                  </a:cubicBezTo>
                  <a:cubicBezTo>
                    <a:pt x="5" y="0"/>
                    <a:pt x="4" y="0"/>
                    <a:pt x="4" y="0"/>
                  </a:cubicBez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88" name="Freeform 195"/>
            <p:cNvSpPr>
              <a:spLocks/>
            </p:cNvSpPr>
            <p:nvPr/>
          </p:nvSpPr>
          <p:spPr bwMode="auto">
            <a:xfrm>
              <a:off x="10598150" y="5457826"/>
              <a:ext cx="330200" cy="895350"/>
            </a:xfrm>
            <a:custGeom>
              <a:avLst/>
              <a:gdLst>
                <a:gd name="T0" fmla="*/ 11 w 12"/>
                <a:gd name="T1" fmla="*/ 29 h 32"/>
                <a:gd name="T2" fmla="*/ 8 w 12"/>
                <a:gd name="T3" fmla="*/ 30 h 32"/>
                <a:gd name="T4" fmla="*/ 4 w 12"/>
                <a:gd name="T5" fmla="*/ 30 h 32"/>
                <a:gd name="T6" fmla="*/ 5 w 12"/>
                <a:gd name="T7" fmla="*/ 26 h 32"/>
                <a:gd name="T8" fmla="*/ 5 w 12"/>
                <a:gd name="T9" fmla="*/ 14 h 32"/>
                <a:gd name="T10" fmla="*/ 1 w 12"/>
                <a:gd name="T11" fmla="*/ 7 h 32"/>
                <a:gd name="T12" fmla="*/ 1 w 12"/>
                <a:gd name="T13" fmla="*/ 2 h 32"/>
                <a:gd name="T14" fmla="*/ 6 w 12"/>
                <a:gd name="T15" fmla="*/ 0 h 32"/>
                <a:gd name="T16" fmla="*/ 9 w 12"/>
                <a:gd name="T17" fmla="*/ 1 h 32"/>
                <a:gd name="T18" fmla="*/ 9 w 12"/>
                <a:gd name="T19" fmla="*/ 6 h 32"/>
                <a:gd name="T20" fmla="*/ 12 w 12"/>
                <a:gd name="T21" fmla="*/ 15 h 32"/>
                <a:gd name="T22" fmla="*/ 10 w 12"/>
                <a:gd name="T23" fmla="*/ 20 h 32"/>
                <a:gd name="T24" fmla="*/ 10 w 12"/>
                <a:gd name="T25" fmla="*/ 25 h 32"/>
                <a:gd name="T26" fmla="*/ 11 w 12"/>
                <a:gd name="T2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32">
                  <a:moveTo>
                    <a:pt x="11" y="29"/>
                  </a:moveTo>
                  <a:cubicBezTo>
                    <a:pt x="11" y="29"/>
                    <a:pt x="9" y="29"/>
                    <a:pt x="8" y="30"/>
                  </a:cubicBezTo>
                  <a:cubicBezTo>
                    <a:pt x="8" y="30"/>
                    <a:pt x="7" y="32"/>
                    <a:pt x="4" y="30"/>
                  </a:cubicBezTo>
                  <a:cubicBezTo>
                    <a:pt x="4" y="30"/>
                    <a:pt x="5" y="27"/>
                    <a:pt x="5" y="26"/>
                  </a:cubicBezTo>
                  <a:cubicBezTo>
                    <a:pt x="5" y="25"/>
                    <a:pt x="5" y="15"/>
                    <a:pt x="5" y="14"/>
                  </a:cubicBezTo>
                  <a:cubicBezTo>
                    <a:pt x="1" y="7"/>
                    <a:pt x="1" y="7"/>
                    <a:pt x="1" y="7"/>
                  </a:cubicBezTo>
                  <a:cubicBezTo>
                    <a:pt x="1" y="7"/>
                    <a:pt x="0" y="3"/>
                    <a:pt x="1" y="2"/>
                  </a:cubicBezTo>
                  <a:cubicBezTo>
                    <a:pt x="1" y="2"/>
                    <a:pt x="6" y="0"/>
                    <a:pt x="6" y="0"/>
                  </a:cubicBezTo>
                  <a:cubicBezTo>
                    <a:pt x="9" y="1"/>
                    <a:pt x="9" y="1"/>
                    <a:pt x="9" y="1"/>
                  </a:cubicBezTo>
                  <a:cubicBezTo>
                    <a:pt x="9" y="1"/>
                    <a:pt x="9" y="6"/>
                    <a:pt x="9" y="6"/>
                  </a:cubicBezTo>
                  <a:cubicBezTo>
                    <a:pt x="9" y="7"/>
                    <a:pt x="12" y="13"/>
                    <a:pt x="12" y="15"/>
                  </a:cubicBezTo>
                  <a:cubicBezTo>
                    <a:pt x="12" y="16"/>
                    <a:pt x="11" y="17"/>
                    <a:pt x="10" y="20"/>
                  </a:cubicBezTo>
                  <a:cubicBezTo>
                    <a:pt x="10" y="25"/>
                    <a:pt x="10" y="25"/>
                    <a:pt x="10" y="25"/>
                  </a:cubicBezTo>
                  <a:lnTo>
                    <a:pt x="11" y="29"/>
                  </a:lnTo>
                  <a:close/>
                </a:path>
              </a:pathLst>
            </a:custGeom>
            <a:solidFill>
              <a:srgbClr val="484D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89" name="Freeform 196"/>
            <p:cNvSpPr>
              <a:spLocks/>
            </p:cNvSpPr>
            <p:nvPr/>
          </p:nvSpPr>
          <p:spPr bwMode="auto">
            <a:xfrm>
              <a:off x="10598150" y="5457826"/>
              <a:ext cx="301625" cy="868363"/>
            </a:xfrm>
            <a:custGeom>
              <a:avLst/>
              <a:gdLst>
                <a:gd name="T0" fmla="*/ 9 w 11"/>
                <a:gd name="T1" fmla="*/ 23 h 31"/>
                <a:gd name="T2" fmla="*/ 11 w 11"/>
                <a:gd name="T3" fmla="*/ 17 h 31"/>
                <a:gd name="T4" fmla="*/ 9 w 11"/>
                <a:gd name="T5" fmla="*/ 21 h 31"/>
                <a:gd name="T6" fmla="*/ 6 w 11"/>
                <a:gd name="T7" fmla="*/ 25 h 31"/>
                <a:gd name="T8" fmla="*/ 7 w 11"/>
                <a:gd name="T9" fmla="*/ 22 h 31"/>
                <a:gd name="T10" fmla="*/ 6 w 11"/>
                <a:gd name="T11" fmla="*/ 18 h 31"/>
                <a:gd name="T12" fmla="*/ 7 w 11"/>
                <a:gd name="T13" fmla="*/ 20 h 31"/>
                <a:gd name="T14" fmla="*/ 7 w 11"/>
                <a:gd name="T15" fmla="*/ 16 h 31"/>
                <a:gd name="T16" fmla="*/ 6 w 11"/>
                <a:gd name="T17" fmla="*/ 15 h 31"/>
                <a:gd name="T18" fmla="*/ 7 w 11"/>
                <a:gd name="T19" fmla="*/ 15 h 31"/>
                <a:gd name="T20" fmla="*/ 8 w 11"/>
                <a:gd name="T21" fmla="*/ 16 h 31"/>
                <a:gd name="T22" fmla="*/ 8 w 11"/>
                <a:gd name="T23" fmla="*/ 13 h 31"/>
                <a:gd name="T24" fmla="*/ 3 w 11"/>
                <a:gd name="T25" fmla="*/ 9 h 31"/>
                <a:gd name="T26" fmla="*/ 6 w 11"/>
                <a:gd name="T27" fmla="*/ 11 h 31"/>
                <a:gd name="T28" fmla="*/ 3 w 11"/>
                <a:gd name="T29" fmla="*/ 7 h 31"/>
                <a:gd name="T30" fmla="*/ 6 w 11"/>
                <a:gd name="T31" fmla="*/ 5 h 31"/>
                <a:gd name="T32" fmla="*/ 8 w 11"/>
                <a:gd name="T33" fmla="*/ 7 h 31"/>
                <a:gd name="T34" fmla="*/ 10 w 11"/>
                <a:gd name="T35" fmla="*/ 8 h 31"/>
                <a:gd name="T36" fmla="*/ 9 w 11"/>
                <a:gd name="T37" fmla="*/ 6 h 31"/>
                <a:gd name="T38" fmla="*/ 9 w 11"/>
                <a:gd name="T39" fmla="*/ 1 h 31"/>
                <a:gd name="T40" fmla="*/ 6 w 11"/>
                <a:gd name="T41" fmla="*/ 0 h 31"/>
                <a:gd name="T42" fmla="*/ 1 w 11"/>
                <a:gd name="T43" fmla="*/ 2 h 31"/>
                <a:gd name="T44" fmla="*/ 1 w 11"/>
                <a:gd name="T45" fmla="*/ 7 h 31"/>
                <a:gd name="T46" fmla="*/ 5 w 11"/>
                <a:gd name="T47" fmla="*/ 14 h 31"/>
                <a:gd name="T48" fmla="*/ 5 w 11"/>
                <a:gd name="T49" fmla="*/ 26 h 31"/>
                <a:gd name="T50" fmla="*/ 4 w 11"/>
                <a:gd name="T51" fmla="*/ 30 h 31"/>
                <a:gd name="T52" fmla="*/ 6 w 11"/>
                <a:gd name="T53" fmla="*/ 31 h 31"/>
                <a:gd name="T54" fmla="*/ 7 w 11"/>
                <a:gd name="T55" fmla="*/ 26 h 31"/>
                <a:gd name="T56" fmla="*/ 9 w 11"/>
                <a:gd name="T57" fmla="*/ 2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 h="31">
                  <a:moveTo>
                    <a:pt x="9" y="23"/>
                  </a:moveTo>
                  <a:cubicBezTo>
                    <a:pt x="9" y="22"/>
                    <a:pt x="11" y="17"/>
                    <a:pt x="11" y="17"/>
                  </a:cubicBezTo>
                  <a:cubicBezTo>
                    <a:pt x="11" y="17"/>
                    <a:pt x="9" y="20"/>
                    <a:pt x="9" y="21"/>
                  </a:cubicBezTo>
                  <a:cubicBezTo>
                    <a:pt x="9" y="23"/>
                    <a:pt x="6" y="25"/>
                    <a:pt x="6" y="25"/>
                  </a:cubicBezTo>
                  <a:cubicBezTo>
                    <a:pt x="7" y="22"/>
                    <a:pt x="7" y="22"/>
                    <a:pt x="7" y="22"/>
                  </a:cubicBezTo>
                  <a:cubicBezTo>
                    <a:pt x="6" y="21"/>
                    <a:pt x="6" y="18"/>
                    <a:pt x="6" y="18"/>
                  </a:cubicBezTo>
                  <a:cubicBezTo>
                    <a:pt x="6" y="19"/>
                    <a:pt x="7" y="20"/>
                    <a:pt x="7" y="20"/>
                  </a:cubicBezTo>
                  <a:cubicBezTo>
                    <a:pt x="6" y="19"/>
                    <a:pt x="7" y="16"/>
                    <a:pt x="7" y="16"/>
                  </a:cubicBezTo>
                  <a:cubicBezTo>
                    <a:pt x="7" y="16"/>
                    <a:pt x="6" y="15"/>
                    <a:pt x="6" y="15"/>
                  </a:cubicBezTo>
                  <a:cubicBezTo>
                    <a:pt x="6" y="13"/>
                    <a:pt x="7" y="15"/>
                    <a:pt x="7" y="15"/>
                  </a:cubicBezTo>
                  <a:cubicBezTo>
                    <a:pt x="8" y="15"/>
                    <a:pt x="8" y="16"/>
                    <a:pt x="8" y="16"/>
                  </a:cubicBezTo>
                  <a:cubicBezTo>
                    <a:pt x="8" y="16"/>
                    <a:pt x="9" y="14"/>
                    <a:pt x="8" y="13"/>
                  </a:cubicBezTo>
                  <a:cubicBezTo>
                    <a:pt x="8" y="13"/>
                    <a:pt x="3" y="9"/>
                    <a:pt x="3" y="9"/>
                  </a:cubicBezTo>
                  <a:cubicBezTo>
                    <a:pt x="4" y="9"/>
                    <a:pt x="6" y="11"/>
                    <a:pt x="6" y="11"/>
                  </a:cubicBezTo>
                  <a:cubicBezTo>
                    <a:pt x="5" y="10"/>
                    <a:pt x="3" y="7"/>
                    <a:pt x="3" y="7"/>
                  </a:cubicBezTo>
                  <a:cubicBezTo>
                    <a:pt x="3" y="7"/>
                    <a:pt x="5" y="5"/>
                    <a:pt x="6" y="5"/>
                  </a:cubicBezTo>
                  <a:cubicBezTo>
                    <a:pt x="7" y="4"/>
                    <a:pt x="7" y="6"/>
                    <a:pt x="8" y="7"/>
                  </a:cubicBezTo>
                  <a:cubicBezTo>
                    <a:pt x="8" y="7"/>
                    <a:pt x="9" y="7"/>
                    <a:pt x="10" y="8"/>
                  </a:cubicBezTo>
                  <a:cubicBezTo>
                    <a:pt x="9" y="7"/>
                    <a:pt x="9" y="6"/>
                    <a:pt x="9" y="6"/>
                  </a:cubicBezTo>
                  <a:cubicBezTo>
                    <a:pt x="9" y="6"/>
                    <a:pt x="9" y="1"/>
                    <a:pt x="9" y="1"/>
                  </a:cubicBezTo>
                  <a:cubicBezTo>
                    <a:pt x="6" y="0"/>
                    <a:pt x="6" y="0"/>
                    <a:pt x="6" y="0"/>
                  </a:cubicBezTo>
                  <a:cubicBezTo>
                    <a:pt x="6" y="0"/>
                    <a:pt x="1" y="2"/>
                    <a:pt x="1" y="2"/>
                  </a:cubicBezTo>
                  <a:cubicBezTo>
                    <a:pt x="0" y="3"/>
                    <a:pt x="1" y="7"/>
                    <a:pt x="1" y="7"/>
                  </a:cubicBezTo>
                  <a:cubicBezTo>
                    <a:pt x="5" y="14"/>
                    <a:pt x="5" y="14"/>
                    <a:pt x="5" y="14"/>
                  </a:cubicBezTo>
                  <a:cubicBezTo>
                    <a:pt x="5" y="15"/>
                    <a:pt x="5" y="25"/>
                    <a:pt x="5" y="26"/>
                  </a:cubicBezTo>
                  <a:cubicBezTo>
                    <a:pt x="5" y="27"/>
                    <a:pt x="4" y="30"/>
                    <a:pt x="4" y="30"/>
                  </a:cubicBezTo>
                  <a:cubicBezTo>
                    <a:pt x="5" y="31"/>
                    <a:pt x="5" y="31"/>
                    <a:pt x="6" y="31"/>
                  </a:cubicBezTo>
                  <a:cubicBezTo>
                    <a:pt x="6" y="29"/>
                    <a:pt x="7" y="26"/>
                    <a:pt x="7" y="26"/>
                  </a:cubicBezTo>
                  <a:cubicBezTo>
                    <a:pt x="7" y="26"/>
                    <a:pt x="9" y="24"/>
                    <a:pt x="9" y="23"/>
                  </a:cubicBezTo>
                  <a:close/>
                </a:path>
              </a:pathLst>
            </a:custGeom>
            <a:solidFill>
              <a:srgbClr val="2123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90" name="Freeform 197"/>
            <p:cNvSpPr>
              <a:spLocks/>
            </p:cNvSpPr>
            <p:nvPr/>
          </p:nvSpPr>
          <p:spPr bwMode="auto">
            <a:xfrm>
              <a:off x="9882188" y="5289551"/>
              <a:ext cx="935037" cy="560388"/>
            </a:xfrm>
            <a:custGeom>
              <a:avLst/>
              <a:gdLst>
                <a:gd name="T0" fmla="*/ 1 w 34"/>
                <a:gd name="T1" fmla="*/ 16 h 20"/>
                <a:gd name="T2" fmla="*/ 15 w 34"/>
                <a:gd name="T3" fmla="*/ 20 h 20"/>
                <a:gd name="T4" fmla="*/ 27 w 34"/>
                <a:gd name="T5" fmla="*/ 12 h 20"/>
                <a:gd name="T6" fmla="*/ 34 w 34"/>
                <a:gd name="T7" fmla="*/ 8 h 20"/>
                <a:gd name="T8" fmla="*/ 34 w 34"/>
                <a:gd name="T9" fmla="*/ 6 h 20"/>
                <a:gd name="T10" fmla="*/ 26 w 34"/>
                <a:gd name="T11" fmla="*/ 0 h 20"/>
                <a:gd name="T12" fmla="*/ 22 w 34"/>
                <a:gd name="T13" fmla="*/ 3 h 20"/>
                <a:gd name="T14" fmla="*/ 20 w 34"/>
                <a:gd name="T15" fmla="*/ 7 h 20"/>
                <a:gd name="T16" fmla="*/ 15 w 34"/>
                <a:gd name="T17" fmla="*/ 14 h 20"/>
                <a:gd name="T18" fmla="*/ 13 w 34"/>
                <a:gd name="T19" fmla="*/ 13 h 20"/>
                <a:gd name="T20" fmla="*/ 7 w 34"/>
                <a:gd name="T21" fmla="*/ 12 h 20"/>
                <a:gd name="T22" fmla="*/ 2 w 34"/>
                <a:gd name="T23" fmla="*/ 10 h 20"/>
                <a:gd name="T24" fmla="*/ 1 w 34"/>
                <a:gd name="T25"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20">
                  <a:moveTo>
                    <a:pt x="1" y="16"/>
                  </a:moveTo>
                  <a:cubicBezTo>
                    <a:pt x="1" y="16"/>
                    <a:pt x="13" y="20"/>
                    <a:pt x="15" y="20"/>
                  </a:cubicBezTo>
                  <a:cubicBezTo>
                    <a:pt x="15" y="20"/>
                    <a:pt x="26" y="13"/>
                    <a:pt x="27" y="12"/>
                  </a:cubicBezTo>
                  <a:cubicBezTo>
                    <a:pt x="28" y="12"/>
                    <a:pt x="34" y="8"/>
                    <a:pt x="34" y="8"/>
                  </a:cubicBezTo>
                  <a:cubicBezTo>
                    <a:pt x="34" y="6"/>
                    <a:pt x="34" y="6"/>
                    <a:pt x="34" y="6"/>
                  </a:cubicBezTo>
                  <a:cubicBezTo>
                    <a:pt x="34" y="6"/>
                    <a:pt x="27" y="1"/>
                    <a:pt x="26" y="0"/>
                  </a:cubicBezTo>
                  <a:cubicBezTo>
                    <a:pt x="25" y="0"/>
                    <a:pt x="22" y="2"/>
                    <a:pt x="22" y="3"/>
                  </a:cubicBezTo>
                  <a:cubicBezTo>
                    <a:pt x="21" y="4"/>
                    <a:pt x="20" y="7"/>
                    <a:pt x="20" y="7"/>
                  </a:cubicBezTo>
                  <a:cubicBezTo>
                    <a:pt x="20" y="7"/>
                    <a:pt x="17" y="10"/>
                    <a:pt x="15" y="14"/>
                  </a:cubicBezTo>
                  <a:cubicBezTo>
                    <a:pt x="15" y="14"/>
                    <a:pt x="13" y="13"/>
                    <a:pt x="13" y="13"/>
                  </a:cubicBezTo>
                  <a:cubicBezTo>
                    <a:pt x="12" y="13"/>
                    <a:pt x="8" y="12"/>
                    <a:pt x="7" y="12"/>
                  </a:cubicBezTo>
                  <a:cubicBezTo>
                    <a:pt x="7" y="12"/>
                    <a:pt x="2" y="10"/>
                    <a:pt x="2" y="10"/>
                  </a:cubicBezTo>
                  <a:cubicBezTo>
                    <a:pt x="2" y="10"/>
                    <a:pt x="0" y="12"/>
                    <a:pt x="1" y="16"/>
                  </a:cubicBezTo>
                  <a:close/>
                </a:path>
              </a:pathLst>
            </a:custGeom>
            <a:solidFill>
              <a:srgbClr val="484D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91" name="Freeform 198"/>
            <p:cNvSpPr>
              <a:spLocks/>
            </p:cNvSpPr>
            <p:nvPr/>
          </p:nvSpPr>
          <p:spPr bwMode="auto">
            <a:xfrm>
              <a:off x="9909175" y="5289551"/>
              <a:ext cx="825500" cy="531813"/>
            </a:xfrm>
            <a:custGeom>
              <a:avLst/>
              <a:gdLst>
                <a:gd name="T0" fmla="*/ 30 w 30"/>
                <a:gd name="T1" fmla="*/ 4 h 19"/>
                <a:gd name="T2" fmla="*/ 25 w 30"/>
                <a:gd name="T3" fmla="*/ 0 h 19"/>
                <a:gd name="T4" fmla="*/ 21 w 30"/>
                <a:gd name="T5" fmla="*/ 3 h 19"/>
                <a:gd name="T6" fmla="*/ 19 w 30"/>
                <a:gd name="T7" fmla="*/ 7 h 19"/>
                <a:gd name="T8" fmla="*/ 14 w 30"/>
                <a:gd name="T9" fmla="*/ 14 h 19"/>
                <a:gd name="T10" fmla="*/ 12 w 30"/>
                <a:gd name="T11" fmla="*/ 13 h 19"/>
                <a:gd name="T12" fmla="*/ 6 w 30"/>
                <a:gd name="T13" fmla="*/ 12 h 19"/>
                <a:gd name="T14" fmla="*/ 1 w 30"/>
                <a:gd name="T15" fmla="*/ 10 h 19"/>
                <a:gd name="T16" fmla="*/ 0 w 30"/>
                <a:gd name="T17" fmla="*/ 12 h 19"/>
                <a:gd name="T18" fmla="*/ 5 w 30"/>
                <a:gd name="T19" fmla="*/ 15 h 19"/>
                <a:gd name="T20" fmla="*/ 13 w 30"/>
                <a:gd name="T21" fmla="*/ 19 h 19"/>
                <a:gd name="T22" fmla="*/ 12 w 30"/>
                <a:gd name="T23" fmla="*/ 17 h 19"/>
                <a:gd name="T24" fmla="*/ 14 w 30"/>
                <a:gd name="T25" fmla="*/ 15 h 19"/>
                <a:gd name="T26" fmla="*/ 14 w 30"/>
                <a:gd name="T27" fmla="*/ 19 h 19"/>
                <a:gd name="T28" fmla="*/ 15 w 30"/>
                <a:gd name="T29" fmla="*/ 15 h 19"/>
                <a:gd name="T30" fmla="*/ 16 w 30"/>
                <a:gd name="T31" fmla="*/ 17 h 19"/>
                <a:gd name="T32" fmla="*/ 16 w 30"/>
                <a:gd name="T33" fmla="*/ 13 h 19"/>
                <a:gd name="T34" fmla="*/ 17 w 30"/>
                <a:gd name="T35" fmla="*/ 14 h 19"/>
                <a:gd name="T36" fmla="*/ 17 w 30"/>
                <a:gd name="T37" fmla="*/ 15 h 19"/>
                <a:gd name="T38" fmla="*/ 19 w 30"/>
                <a:gd name="T39" fmla="*/ 12 h 19"/>
                <a:gd name="T40" fmla="*/ 20 w 30"/>
                <a:gd name="T41" fmla="*/ 10 h 19"/>
                <a:gd name="T42" fmla="*/ 28 w 30"/>
                <a:gd name="T43" fmla="*/ 5 h 19"/>
                <a:gd name="T44" fmla="*/ 30 w 30"/>
                <a:gd name="T45"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 h="19">
                  <a:moveTo>
                    <a:pt x="30" y="4"/>
                  </a:moveTo>
                  <a:cubicBezTo>
                    <a:pt x="28" y="2"/>
                    <a:pt x="25" y="1"/>
                    <a:pt x="25" y="0"/>
                  </a:cubicBezTo>
                  <a:cubicBezTo>
                    <a:pt x="24" y="0"/>
                    <a:pt x="21" y="2"/>
                    <a:pt x="21" y="3"/>
                  </a:cubicBezTo>
                  <a:cubicBezTo>
                    <a:pt x="20" y="4"/>
                    <a:pt x="19" y="7"/>
                    <a:pt x="19" y="7"/>
                  </a:cubicBezTo>
                  <a:cubicBezTo>
                    <a:pt x="19" y="7"/>
                    <a:pt x="16" y="10"/>
                    <a:pt x="14" y="14"/>
                  </a:cubicBezTo>
                  <a:cubicBezTo>
                    <a:pt x="14" y="14"/>
                    <a:pt x="12" y="13"/>
                    <a:pt x="12" y="13"/>
                  </a:cubicBezTo>
                  <a:cubicBezTo>
                    <a:pt x="11" y="13"/>
                    <a:pt x="7" y="12"/>
                    <a:pt x="6" y="12"/>
                  </a:cubicBezTo>
                  <a:cubicBezTo>
                    <a:pt x="6" y="12"/>
                    <a:pt x="1" y="10"/>
                    <a:pt x="1" y="10"/>
                  </a:cubicBezTo>
                  <a:cubicBezTo>
                    <a:pt x="1" y="10"/>
                    <a:pt x="0" y="11"/>
                    <a:pt x="0" y="12"/>
                  </a:cubicBezTo>
                  <a:cubicBezTo>
                    <a:pt x="2" y="12"/>
                    <a:pt x="4" y="13"/>
                    <a:pt x="5" y="15"/>
                  </a:cubicBezTo>
                  <a:cubicBezTo>
                    <a:pt x="5" y="15"/>
                    <a:pt x="12" y="19"/>
                    <a:pt x="13" y="19"/>
                  </a:cubicBezTo>
                  <a:cubicBezTo>
                    <a:pt x="12" y="17"/>
                    <a:pt x="12" y="17"/>
                    <a:pt x="12" y="17"/>
                  </a:cubicBezTo>
                  <a:cubicBezTo>
                    <a:pt x="14" y="15"/>
                    <a:pt x="14" y="15"/>
                    <a:pt x="14" y="15"/>
                  </a:cubicBezTo>
                  <a:cubicBezTo>
                    <a:pt x="14" y="15"/>
                    <a:pt x="13" y="18"/>
                    <a:pt x="14" y="19"/>
                  </a:cubicBezTo>
                  <a:cubicBezTo>
                    <a:pt x="14" y="19"/>
                    <a:pt x="14" y="16"/>
                    <a:pt x="15" y="15"/>
                  </a:cubicBezTo>
                  <a:cubicBezTo>
                    <a:pt x="16" y="17"/>
                    <a:pt x="16" y="17"/>
                    <a:pt x="16" y="17"/>
                  </a:cubicBezTo>
                  <a:cubicBezTo>
                    <a:pt x="16" y="17"/>
                    <a:pt x="15" y="14"/>
                    <a:pt x="16" y="13"/>
                  </a:cubicBezTo>
                  <a:cubicBezTo>
                    <a:pt x="16" y="13"/>
                    <a:pt x="16" y="14"/>
                    <a:pt x="17" y="14"/>
                  </a:cubicBezTo>
                  <a:cubicBezTo>
                    <a:pt x="17" y="14"/>
                    <a:pt x="17" y="15"/>
                    <a:pt x="17" y="15"/>
                  </a:cubicBezTo>
                  <a:cubicBezTo>
                    <a:pt x="18" y="15"/>
                    <a:pt x="18" y="12"/>
                    <a:pt x="19" y="12"/>
                  </a:cubicBezTo>
                  <a:cubicBezTo>
                    <a:pt x="19" y="11"/>
                    <a:pt x="20" y="10"/>
                    <a:pt x="20" y="10"/>
                  </a:cubicBezTo>
                  <a:cubicBezTo>
                    <a:pt x="21" y="10"/>
                    <a:pt x="26" y="5"/>
                    <a:pt x="28" y="5"/>
                  </a:cubicBezTo>
                  <a:cubicBezTo>
                    <a:pt x="29" y="5"/>
                    <a:pt x="29" y="4"/>
                    <a:pt x="30" y="4"/>
                  </a:cubicBezTo>
                  <a:close/>
                </a:path>
              </a:pathLst>
            </a:custGeom>
            <a:solidFill>
              <a:srgbClr val="2123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92" name="Freeform 199"/>
            <p:cNvSpPr>
              <a:spLocks/>
            </p:cNvSpPr>
            <p:nvPr/>
          </p:nvSpPr>
          <p:spPr bwMode="auto">
            <a:xfrm>
              <a:off x="10598150" y="5260976"/>
              <a:ext cx="274637" cy="225425"/>
            </a:xfrm>
            <a:custGeom>
              <a:avLst/>
              <a:gdLst>
                <a:gd name="T0" fmla="*/ 0 w 10"/>
                <a:gd name="T1" fmla="*/ 1 h 8"/>
                <a:gd name="T2" fmla="*/ 4 w 10"/>
                <a:gd name="T3" fmla="*/ 5 h 8"/>
                <a:gd name="T4" fmla="*/ 9 w 10"/>
                <a:gd name="T5" fmla="*/ 8 h 8"/>
                <a:gd name="T6" fmla="*/ 10 w 10"/>
                <a:gd name="T7" fmla="*/ 7 h 8"/>
                <a:gd name="T8" fmla="*/ 4 w 10"/>
                <a:gd name="T9" fmla="*/ 3 h 8"/>
                <a:gd name="T10" fmla="*/ 0 w 10"/>
                <a:gd name="T11" fmla="*/ 0 h 8"/>
                <a:gd name="T12" fmla="*/ 0 w 10"/>
                <a:gd name="T13" fmla="*/ 1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0" y="1"/>
                  </a:moveTo>
                  <a:cubicBezTo>
                    <a:pt x="0" y="1"/>
                    <a:pt x="3" y="4"/>
                    <a:pt x="4" y="5"/>
                  </a:cubicBezTo>
                  <a:cubicBezTo>
                    <a:pt x="4" y="5"/>
                    <a:pt x="7" y="8"/>
                    <a:pt x="9" y="8"/>
                  </a:cubicBezTo>
                  <a:cubicBezTo>
                    <a:pt x="9" y="8"/>
                    <a:pt x="10" y="7"/>
                    <a:pt x="10" y="7"/>
                  </a:cubicBezTo>
                  <a:cubicBezTo>
                    <a:pt x="10" y="6"/>
                    <a:pt x="6" y="4"/>
                    <a:pt x="4" y="3"/>
                  </a:cubicBezTo>
                  <a:cubicBezTo>
                    <a:pt x="3" y="1"/>
                    <a:pt x="0" y="0"/>
                    <a:pt x="0" y="0"/>
                  </a:cubicBezTo>
                  <a:lnTo>
                    <a:pt x="0"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93" name="Freeform 200"/>
            <p:cNvSpPr>
              <a:spLocks/>
            </p:cNvSpPr>
            <p:nvPr/>
          </p:nvSpPr>
          <p:spPr bwMode="auto">
            <a:xfrm>
              <a:off x="10598150" y="4953001"/>
              <a:ext cx="1127125" cy="673100"/>
            </a:xfrm>
            <a:custGeom>
              <a:avLst/>
              <a:gdLst>
                <a:gd name="T0" fmla="*/ 0 w 41"/>
                <a:gd name="T1" fmla="*/ 11 h 24"/>
                <a:gd name="T2" fmla="*/ 8 w 41"/>
                <a:gd name="T3" fmla="*/ 16 h 24"/>
                <a:gd name="T4" fmla="*/ 9 w 41"/>
                <a:gd name="T5" fmla="*/ 17 h 24"/>
                <a:gd name="T6" fmla="*/ 7 w 41"/>
                <a:gd name="T7" fmla="*/ 19 h 24"/>
                <a:gd name="T8" fmla="*/ 10 w 41"/>
                <a:gd name="T9" fmla="*/ 24 h 24"/>
                <a:gd name="T10" fmla="*/ 11 w 41"/>
                <a:gd name="T11" fmla="*/ 24 h 24"/>
                <a:gd name="T12" fmla="*/ 11 w 41"/>
                <a:gd name="T13" fmla="*/ 20 h 24"/>
                <a:gd name="T14" fmla="*/ 13 w 41"/>
                <a:gd name="T15" fmla="*/ 17 h 24"/>
                <a:gd name="T16" fmla="*/ 21 w 41"/>
                <a:gd name="T17" fmla="*/ 9 h 24"/>
                <a:gd name="T18" fmla="*/ 25 w 41"/>
                <a:gd name="T19" fmla="*/ 8 h 24"/>
                <a:gd name="T20" fmla="*/ 36 w 41"/>
                <a:gd name="T21" fmla="*/ 7 h 24"/>
                <a:gd name="T22" fmla="*/ 40 w 41"/>
                <a:gd name="T23" fmla="*/ 7 h 24"/>
                <a:gd name="T24" fmla="*/ 40 w 41"/>
                <a:gd name="T25" fmla="*/ 6 h 24"/>
                <a:gd name="T26" fmla="*/ 38 w 41"/>
                <a:gd name="T27" fmla="*/ 6 h 24"/>
                <a:gd name="T28" fmla="*/ 41 w 41"/>
                <a:gd name="T29" fmla="*/ 5 h 24"/>
                <a:gd name="T30" fmla="*/ 40 w 41"/>
                <a:gd name="T31" fmla="*/ 3 h 24"/>
                <a:gd name="T32" fmla="*/ 37 w 41"/>
                <a:gd name="T33" fmla="*/ 3 h 24"/>
                <a:gd name="T34" fmla="*/ 32 w 41"/>
                <a:gd name="T35" fmla="*/ 3 h 24"/>
                <a:gd name="T36" fmla="*/ 25 w 41"/>
                <a:gd name="T37" fmla="*/ 3 h 24"/>
                <a:gd name="T38" fmla="*/ 23 w 41"/>
                <a:gd name="T39" fmla="*/ 2 h 24"/>
                <a:gd name="T40" fmla="*/ 22 w 41"/>
                <a:gd name="T41" fmla="*/ 2 h 24"/>
                <a:gd name="T42" fmla="*/ 21 w 41"/>
                <a:gd name="T43" fmla="*/ 1 h 24"/>
                <a:gd name="T44" fmla="*/ 18 w 41"/>
                <a:gd name="T45" fmla="*/ 1 h 24"/>
                <a:gd name="T46" fmla="*/ 14 w 41"/>
                <a:gd name="T47" fmla="*/ 2 h 24"/>
                <a:gd name="T48" fmla="*/ 8 w 41"/>
                <a:gd name="T49" fmla="*/ 4 h 24"/>
                <a:gd name="T50" fmla="*/ 7 w 41"/>
                <a:gd name="T51" fmla="*/ 7 h 24"/>
                <a:gd name="T52" fmla="*/ 7 w 41"/>
                <a:gd name="T53" fmla="*/ 8 h 24"/>
                <a:gd name="T54" fmla="*/ 5 w 41"/>
                <a:gd name="T55" fmla="*/ 8 h 24"/>
                <a:gd name="T56" fmla="*/ 4 w 41"/>
                <a:gd name="T57" fmla="*/ 9 h 24"/>
                <a:gd name="T58" fmla="*/ 1 w 41"/>
                <a:gd name="T59" fmla="*/ 10 h 24"/>
                <a:gd name="T60" fmla="*/ 0 w 41"/>
                <a:gd name="T61" fmla="*/ 1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24">
                  <a:moveTo>
                    <a:pt x="0" y="11"/>
                  </a:moveTo>
                  <a:cubicBezTo>
                    <a:pt x="0" y="11"/>
                    <a:pt x="8" y="15"/>
                    <a:pt x="8" y="16"/>
                  </a:cubicBezTo>
                  <a:cubicBezTo>
                    <a:pt x="9" y="17"/>
                    <a:pt x="9" y="17"/>
                    <a:pt x="9" y="17"/>
                  </a:cubicBezTo>
                  <a:cubicBezTo>
                    <a:pt x="7" y="19"/>
                    <a:pt x="7" y="19"/>
                    <a:pt x="7" y="19"/>
                  </a:cubicBezTo>
                  <a:cubicBezTo>
                    <a:pt x="7" y="19"/>
                    <a:pt x="6" y="23"/>
                    <a:pt x="10" y="24"/>
                  </a:cubicBezTo>
                  <a:cubicBezTo>
                    <a:pt x="14" y="24"/>
                    <a:pt x="11" y="24"/>
                    <a:pt x="11" y="24"/>
                  </a:cubicBezTo>
                  <a:cubicBezTo>
                    <a:pt x="11" y="24"/>
                    <a:pt x="11" y="20"/>
                    <a:pt x="11" y="20"/>
                  </a:cubicBezTo>
                  <a:cubicBezTo>
                    <a:pt x="11" y="20"/>
                    <a:pt x="13" y="18"/>
                    <a:pt x="13" y="17"/>
                  </a:cubicBezTo>
                  <a:cubicBezTo>
                    <a:pt x="14" y="17"/>
                    <a:pt x="21" y="10"/>
                    <a:pt x="21" y="9"/>
                  </a:cubicBezTo>
                  <a:cubicBezTo>
                    <a:pt x="21" y="9"/>
                    <a:pt x="23" y="8"/>
                    <a:pt x="25" y="8"/>
                  </a:cubicBezTo>
                  <a:cubicBezTo>
                    <a:pt x="26" y="8"/>
                    <a:pt x="35" y="8"/>
                    <a:pt x="36" y="7"/>
                  </a:cubicBezTo>
                  <a:cubicBezTo>
                    <a:pt x="38" y="7"/>
                    <a:pt x="39" y="8"/>
                    <a:pt x="40" y="7"/>
                  </a:cubicBezTo>
                  <a:cubicBezTo>
                    <a:pt x="40" y="6"/>
                    <a:pt x="40" y="6"/>
                    <a:pt x="40" y="6"/>
                  </a:cubicBezTo>
                  <a:cubicBezTo>
                    <a:pt x="38" y="6"/>
                    <a:pt x="38" y="6"/>
                    <a:pt x="38" y="6"/>
                  </a:cubicBezTo>
                  <a:cubicBezTo>
                    <a:pt x="38" y="6"/>
                    <a:pt x="41" y="6"/>
                    <a:pt x="41" y="5"/>
                  </a:cubicBezTo>
                  <a:cubicBezTo>
                    <a:pt x="41" y="5"/>
                    <a:pt x="40" y="3"/>
                    <a:pt x="40" y="3"/>
                  </a:cubicBezTo>
                  <a:cubicBezTo>
                    <a:pt x="40" y="3"/>
                    <a:pt x="37" y="3"/>
                    <a:pt x="37" y="3"/>
                  </a:cubicBezTo>
                  <a:cubicBezTo>
                    <a:pt x="36" y="3"/>
                    <a:pt x="32" y="3"/>
                    <a:pt x="32" y="3"/>
                  </a:cubicBezTo>
                  <a:cubicBezTo>
                    <a:pt x="31" y="3"/>
                    <a:pt x="26" y="4"/>
                    <a:pt x="25" y="3"/>
                  </a:cubicBezTo>
                  <a:cubicBezTo>
                    <a:pt x="25" y="3"/>
                    <a:pt x="24" y="3"/>
                    <a:pt x="23" y="2"/>
                  </a:cubicBezTo>
                  <a:cubicBezTo>
                    <a:pt x="23" y="2"/>
                    <a:pt x="22" y="2"/>
                    <a:pt x="22" y="2"/>
                  </a:cubicBezTo>
                  <a:cubicBezTo>
                    <a:pt x="22" y="2"/>
                    <a:pt x="22" y="1"/>
                    <a:pt x="21" y="1"/>
                  </a:cubicBezTo>
                  <a:cubicBezTo>
                    <a:pt x="20" y="0"/>
                    <a:pt x="18" y="1"/>
                    <a:pt x="18" y="1"/>
                  </a:cubicBezTo>
                  <a:cubicBezTo>
                    <a:pt x="18" y="1"/>
                    <a:pt x="14" y="2"/>
                    <a:pt x="14" y="2"/>
                  </a:cubicBezTo>
                  <a:cubicBezTo>
                    <a:pt x="14" y="2"/>
                    <a:pt x="8" y="3"/>
                    <a:pt x="8" y="4"/>
                  </a:cubicBezTo>
                  <a:cubicBezTo>
                    <a:pt x="8" y="4"/>
                    <a:pt x="7" y="7"/>
                    <a:pt x="7" y="7"/>
                  </a:cubicBezTo>
                  <a:cubicBezTo>
                    <a:pt x="7" y="7"/>
                    <a:pt x="7" y="8"/>
                    <a:pt x="7" y="8"/>
                  </a:cubicBezTo>
                  <a:cubicBezTo>
                    <a:pt x="7" y="8"/>
                    <a:pt x="6" y="8"/>
                    <a:pt x="5" y="8"/>
                  </a:cubicBezTo>
                  <a:cubicBezTo>
                    <a:pt x="5" y="9"/>
                    <a:pt x="4" y="10"/>
                    <a:pt x="4" y="9"/>
                  </a:cubicBezTo>
                  <a:cubicBezTo>
                    <a:pt x="3" y="9"/>
                    <a:pt x="2" y="9"/>
                    <a:pt x="1" y="10"/>
                  </a:cubicBezTo>
                  <a:cubicBezTo>
                    <a:pt x="1" y="10"/>
                    <a:pt x="0" y="11"/>
                    <a:pt x="0" y="11"/>
                  </a:cubicBezTo>
                  <a:close/>
                </a:path>
              </a:pathLst>
            </a:custGeom>
            <a:solidFill>
              <a:srgbClr val="F3E3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94" name="Freeform 201"/>
            <p:cNvSpPr>
              <a:spLocks/>
            </p:cNvSpPr>
            <p:nvPr/>
          </p:nvSpPr>
          <p:spPr bwMode="auto">
            <a:xfrm>
              <a:off x="10872788" y="548640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D7C3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95" name="Rectangle 202"/>
            <p:cNvSpPr>
              <a:spLocks noChangeArrowheads="1"/>
            </p:cNvSpPr>
            <p:nvPr/>
          </p:nvSpPr>
          <p:spPr bwMode="auto">
            <a:xfrm>
              <a:off x="11533188" y="5094288"/>
              <a:ext cx="1587" cy="1588"/>
            </a:xfrm>
            <a:prstGeom prst="rect">
              <a:avLst/>
            </a:prstGeom>
            <a:solidFill>
              <a:srgbClr val="D7C3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96" name="Freeform 203"/>
            <p:cNvSpPr>
              <a:spLocks/>
            </p:cNvSpPr>
            <p:nvPr/>
          </p:nvSpPr>
          <p:spPr bwMode="auto">
            <a:xfrm>
              <a:off x="11588750" y="5065713"/>
              <a:ext cx="26987" cy="28575"/>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1" y="0"/>
                  </a:cubicBezTo>
                  <a:cubicBezTo>
                    <a:pt x="1" y="0"/>
                    <a:pt x="0" y="0"/>
                    <a:pt x="0" y="1"/>
                  </a:cubicBezTo>
                  <a:close/>
                </a:path>
              </a:pathLst>
            </a:custGeom>
            <a:solidFill>
              <a:srgbClr val="D7C3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97" name="Freeform 204"/>
            <p:cNvSpPr>
              <a:spLocks noEditPoints="1"/>
            </p:cNvSpPr>
            <p:nvPr/>
          </p:nvSpPr>
          <p:spPr bwMode="auto">
            <a:xfrm>
              <a:off x="10598150" y="4981576"/>
              <a:ext cx="1017587" cy="504825"/>
            </a:xfrm>
            <a:custGeom>
              <a:avLst/>
              <a:gdLst>
                <a:gd name="T0" fmla="*/ 37 w 37"/>
                <a:gd name="T1" fmla="*/ 6 h 18"/>
                <a:gd name="T2" fmla="*/ 35 w 37"/>
                <a:gd name="T3" fmla="*/ 6 h 18"/>
                <a:gd name="T4" fmla="*/ 36 w 37"/>
                <a:gd name="T5" fmla="*/ 4 h 18"/>
                <a:gd name="T6" fmla="*/ 33 w 37"/>
                <a:gd name="T7" fmla="*/ 5 h 18"/>
                <a:gd name="T8" fmla="*/ 34 w 37"/>
                <a:gd name="T9" fmla="*/ 4 h 18"/>
                <a:gd name="T10" fmla="*/ 32 w 37"/>
                <a:gd name="T11" fmla="*/ 6 h 18"/>
                <a:gd name="T12" fmla="*/ 32 w 37"/>
                <a:gd name="T13" fmla="*/ 3 h 18"/>
                <a:gd name="T14" fmla="*/ 31 w 37"/>
                <a:gd name="T15" fmla="*/ 3 h 18"/>
                <a:gd name="T16" fmla="*/ 31 w 37"/>
                <a:gd name="T17" fmla="*/ 6 h 18"/>
                <a:gd name="T18" fmla="*/ 30 w 37"/>
                <a:gd name="T19" fmla="*/ 5 h 18"/>
                <a:gd name="T20" fmla="*/ 30 w 37"/>
                <a:gd name="T21" fmla="*/ 3 h 18"/>
                <a:gd name="T22" fmla="*/ 28 w 37"/>
                <a:gd name="T23" fmla="*/ 4 h 18"/>
                <a:gd name="T24" fmla="*/ 24 w 37"/>
                <a:gd name="T25" fmla="*/ 3 h 18"/>
                <a:gd name="T26" fmla="*/ 22 w 37"/>
                <a:gd name="T27" fmla="*/ 4 h 18"/>
                <a:gd name="T28" fmla="*/ 20 w 37"/>
                <a:gd name="T29" fmla="*/ 4 h 18"/>
                <a:gd name="T30" fmla="*/ 19 w 37"/>
                <a:gd name="T31" fmla="*/ 2 h 18"/>
                <a:gd name="T32" fmla="*/ 20 w 37"/>
                <a:gd name="T33" fmla="*/ 0 h 18"/>
                <a:gd name="T34" fmla="*/ 16 w 37"/>
                <a:gd name="T35" fmla="*/ 2 h 18"/>
                <a:gd name="T36" fmla="*/ 14 w 37"/>
                <a:gd name="T37" fmla="*/ 2 h 18"/>
                <a:gd name="T38" fmla="*/ 14 w 37"/>
                <a:gd name="T39" fmla="*/ 2 h 18"/>
                <a:gd name="T40" fmla="*/ 13 w 37"/>
                <a:gd name="T41" fmla="*/ 3 h 18"/>
                <a:gd name="T42" fmla="*/ 10 w 37"/>
                <a:gd name="T43" fmla="*/ 5 h 18"/>
                <a:gd name="T44" fmla="*/ 8 w 37"/>
                <a:gd name="T45" fmla="*/ 3 h 18"/>
                <a:gd name="T46" fmla="*/ 9 w 37"/>
                <a:gd name="T47" fmla="*/ 5 h 18"/>
                <a:gd name="T48" fmla="*/ 9 w 37"/>
                <a:gd name="T49" fmla="*/ 5 h 18"/>
                <a:gd name="T50" fmla="*/ 8 w 37"/>
                <a:gd name="T51" fmla="*/ 4 h 18"/>
                <a:gd name="T52" fmla="*/ 8 w 37"/>
                <a:gd name="T53" fmla="*/ 5 h 18"/>
                <a:gd name="T54" fmla="*/ 7 w 37"/>
                <a:gd name="T55" fmla="*/ 6 h 18"/>
                <a:gd name="T56" fmla="*/ 7 w 37"/>
                <a:gd name="T57" fmla="*/ 6 h 18"/>
                <a:gd name="T58" fmla="*/ 7 w 37"/>
                <a:gd name="T59" fmla="*/ 7 h 18"/>
                <a:gd name="T60" fmla="*/ 5 w 37"/>
                <a:gd name="T61" fmla="*/ 7 h 18"/>
                <a:gd name="T62" fmla="*/ 4 w 37"/>
                <a:gd name="T63" fmla="*/ 8 h 18"/>
                <a:gd name="T64" fmla="*/ 1 w 37"/>
                <a:gd name="T65" fmla="*/ 9 h 18"/>
                <a:gd name="T66" fmla="*/ 0 w 37"/>
                <a:gd name="T67" fmla="*/ 10 h 18"/>
                <a:gd name="T68" fmla="*/ 8 w 37"/>
                <a:gd name="T69" fmla="*/ 15 h 18"/>
                <a:gd name="T70" fmla="*/ 9 w 37"/>
                <a:gd name="T71" fmla="*/ 16 h 18"/>
                <a:gd name="T72" fmla="*/ 9 w 37"/>
                <a:gd name="T73" fmla="*/ 16 h 18"/>
                <a:gd name="T74" fmla="*/ 9 w 37"/>
                <a:gd name="T75" fmla="*/ 12 h 18"/>
                <a:gd name="T76" fmla="*/ 10 w 37"/>
                <a:gd name="T77" fmla="*/ 15 h 18"/>
                <a:gd name="T78" fmla="*/ 10 w 37"/>
                <a:gd name="T79" fmla="*/ 18 h 18"/>
                <a:gd name="T80" fmla="*/ 12 w 37"/>
                <a:gd name="T81" fmla="*/ 15 h 18"/>
                <a:gd name="T82" fmla="*/ 13 w 37"/>
                <a:gd name="T83" fmla="*/ 10 h 18"/>
                <a:gd name="T84" fmla="*/ 4 w 37"/>
                <a:gd name="T85" fmla="*/ 9 h 18"/>
                <a:gd name="T86" fmla="*/ 15 w 37"/>
                <a:gd name="T87" fmla="*/ 9 h 18"/>
                <a:gd name="T88" fmla="*/ 15 w 37"/>
                <a:gd name="T89" fmla="*/ 8 h 18"/>
                <a:gd name="T90" fmla="*/ 6 w 37"/>
                <a:gd name="T91" fmla="*/ 8 h 18"/>
                <a:gd name="T92" fmla="*/ 17 w 37"/>
                <a:gd name="T93" fmla="*/ 8 h 18"/>
                <a:gd name="T94" fmla="*/ 9 w 37"/>
                <a:gd name="T95" fmla="*/ 7 h 18"/>
                <a:gd name="T96" fmla="*/ 15 w 37"/>
                <a:gd name="T97" fmla="*/ 6 h 18"/>
                <a:gd name="T98" fmla="*/ 21 w 37"/>
                <a:gd name="T99" fmla="*/ 7 h 18"/>
                <a:gd name="T100" fmla="*/ 32 w 37"/>
                <a:gd name="T101" fmla="*/ 7 h 18"/>
                <a:gd name="T102" fmla="*/ 36 w 37"/>
                <a:gd name="T103" fmla="*/ 6 h 18"/>
                <a:gd name="T104" fmla="*/ 37 w 37"/>
                <a:gd name="T105" fmla="*/ 6 h 18"/>
                <a:gd name="T106" fmla="*/ 14 w 37"/>
                <a:gd name="T107" fmla="*/ 2 h 18"/>
                <a:gd name="T108" fmla="*/ 14 w 37"/>
                <a:gd name="T109"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7" h="18">
                  <a:moveTo>
                    <a:pt x="37" y="6"/>
                  </a:moveTo>
                  <a:cubicBezTo>
                    <a:pt x="36" y="6"/>
                    <a:pt x="35" y="6"/>
                    <a:pt x="35" y="6"/>
                  </a:cubicBezTo>
                  <a:cubicBezTo>
                    <a:pt x="35" y="5"/>
                    <a:pt x="36" y="4"/>
                    <a:pt x="36" y="4"/>
                  </a:cubicBezTo>
                  <a:cubicBezTo>
                    <a:pt x="35" y="5"/>
                    <a:pt x="33" y="5"/>
                    <a:pt x="33" y="5"/>
                  </a:cubicBezTo>
                  <a:cubicBezTo>
                    <a:pt x="34" y="4"/>
                    <a:pt x="34" y="4"/>
                    <a:pt x="34" y="4"/>
                  </a:cubicBezTo>
                  <a:cubicBezTo>
                    <a:pt x="34" y="5"/>
                    <a:pt x="32" y="6"/>
                    <a:pt x="32" y="6"/>
                  </a:cubicBezTo>
                  <a:cubicBezTo>
                    <a:pt x="31" y="6"/>
                    <a:pt x="32" y="3"/>
                    <a:pt x="32" y="3"/>
                  </a:cubicBezTo>
                  <a:cubicBezTo>
                    <a:pt x="32" y="3"/>
                    <a:pt x="32" y="3"/>
                    <a:pt x="31" y="3"/>
                  </a:cubicBezTo>
                  <a:cubicBezTo>
                    <a:pt x="31" y="4"/>
                    <a:pt x="31" y="6"/>
                    <a:pt x="31" y="6"/>
                  </a:cubicBezTo>
                  <a:cubicBezTo>
                    <a:pt x="31" y="6"/>
                    <a:pt x="30" y="5"/>
                    <a:pt x="30" y="5"/>
                  </a:cubicBezTo>
                  <a:cubicBezTo>
                    <a:pt x="29" y="4"/>
                    <a:pt x="30" y="3"/>
                    <a:pt x="30" y="3"/>
                  </a:cubicBezTo>
                  <a:cubicBezTo>
                    <a:pt x="29" y="3"/>
                    <a:pt x="28" y="4"/>
                    <a:pt x="28" y="4"/>
                  </a:cubicBezTo>
                  <a:cubicBezTo>
                    <a:pt x="27" y="4"/>
                    <a:pt x="24" y="3"/>
                    <a:pt x="24" y="3"/>
                  </a:cubicBezTo>
                  <a:cubicBezTo>
                    <a:pt x="22" y="4"/>
                    <a:pt x="22" y="4"/>
                    <a:pt x="22" y="4"/>
                  </a:cubicBezTo>
                  <a:cubicBezTo>
                    <a:pt x="20" y="4"/>
                    <a:pt x="20" y="4"/>
                    <a:pt x="20" y="4"/>
                  </a:cubicBezTo>
                  <a:cubicBezTo>
                    <a:pt x="20" y="4"/>
                    <a:pt x="20" y="3"/>
                    <a:pt x="19" y="2"/>
                  </a:cubicBezTo>
                  <a:cubicBezTo>
                    <a:pt x="18" y="1"/>
                    <a:pt x="20" y="0"/>
                    <a:pt x="20" y="0"/>
                  </a:cubicBezTo>
                  <a:cubicBezTo>
                    <a:pt x="18" y="0"/>
                    <a:pt x="17" y="1"/>
                    <a:pt x="16" y="2"/>
                  </a:cubicBezTo>
                  <a:cubicBezTo>
                    <a:pt x="16" y="2"/>
                    <a:pt x="14" y="2"/>
                    <a:pt x="14" y="2"/>
                  </a:cubicBezTo>
                  <a:cubicBezTo>
                    <a:pt x="14" y="2"/>
                    <a:pt x="14" y="2"/>
                    <a:pt x="14" y="2"/>
                  </a:cubicBezTo>
                  <a:cubicBezTo>
                    <a:pt x="13" y="3"/>
                    <a:pt x="13" y="3"/>
                    <a:pt x="13" y="3"/>
                  </a:cubicBezTo>
                  <a:cubicBezTo>
                    <a:pt x="12" y="3"/>
                    <a:pt x="10" y="5"/>
                    <a:pt x="10" y="5"/>
                  </a:cubicBezTo>
                  <a:cubicBezTo>
                    <a:pt x="9" y="4"/>
                    <a:pt x="8" y="3"/>
                    <a:pt x="8" y="3"/>
                  </a:cubicBezTo>
                  <a:cubicBezTo>
                    <a:pt x="8" y="4"/>
                    <a:pt x="9" y="5"/>
                    <a:pt x="9" y="5"/>
                  </a:cubicBezTo>
                  <a:cubicBezTo>
                    <a:pt x="9" y="5"/>
                    <a:pt x="9" y="5"/>
                    <a:pt x="9" y="5"/>
                  </a:cubicBezTo>
                  <a:cubicBezTo>
                    <a:pt x="8" y="4"/>
                    <a:pt x="8" y="4"/>
                    <a:pt x="8" y="4"/>
                  </a:cubicBezTo>
                  <a:cubicBezTo>
                    <a:pt x="8" y="4"/>
                    <a:pt x="8" y="5"/>
                    <a:pt x="8" y="5"/>
                  </a:cubicBezTo>
                  <a:cubicBezTo>
                    <a:pt x="8" y="6"/>
                    <a:pt x="7" y="6"/>
                    <a:pt x="7" y="6"/>
                  </a:cubicBezTo>
                  <a:cubicBezTo>
                    <a:pt x="7" y="6"/>
                    <a:pt x="7" y="6"/>
                    <a:pt x="7" y="6"/>
                  </a:cubicBezTo>
                  <a:cubicBezTo>
                    <a:pt x="7" y="6"/>
                    <a:pt x="7" y="7"/>
                    <a:pt x="7" y="7"/>
                  </a:cubicBezTo>
                  <a:cubicBezTo>
                    <a:pt x="7" y="7"/>
                    <a:pt x="6" y="7"/>
                    <a:pt x="5" y="7"/>
                  </a:cubicBezTo>
                  <a:cubicBezTo>
                    <a:pt x="5" y="8"/>
                    <a:pt x="4" y="9"/>
                    <a:pt x="4" y="8"/>
                  </a:cubicBezTo>
                  <a:cubicBezTo>
                    <a:pt x="3" y="8"/>
                    <a:pt x="2" y="8"/>
                    <a:pt x="1" y="9"/>
                  </a:cubicBezTo>
                  <a:cubicBezTo>
                    <a:pt x="1" y="9"/>
                    <a:pt x="0" y="10"/>
                    <a:pt x="0" y="10"/>
                  </a:cubicBezTo>
                  <a:cubicBezTo>
                    <a:pt x="0" y="10"/>
                    <a:pt x="8" y="14"/>
                    <a:pt x="8" y="15"/>
                  </a:cubicBezTo>
                  <a:cubicBezTo>
                    <a:pt x="9" y="15"/>
                    <a:pt x="9" y="16"/>
                    <a:pt x="9" y="16"/>
                  </a:cubicBezTo>
                  <a:cubicBezTo>
                    <a:pt x="9" y="16"/>
                    <a:pt x="9" y="16"/>
                    <a:pt x="9" y="16"/>
                  </a:cubicBezTo>
                  <a:cubicBezTo>
                    <a:pt x="10" y="15"/>
                    <a:pt x="9" y="12"/>
                    <a:pt x="9" y="12"/>
                  </a:cubicBezTo>
                  <a:cubicBezTo>
                    <a:pt x="9" y="12"/>
                    <a:pt x="10" y="14"/>
                    <a:pt x="10" y="15"/>
                  </a:cubicBezTo>
                  <a:cubicBezTo>
                    <a:pt x="10" y="15"/>
                    <a:pt x="10" y="18"/>
                    <a:pt x="10" y="18"/>
                  </a:cubicBezTo>
                  <a:cubicBezTo>
                    <a:pt x="10" y="17"/>
                    <a:pt x="12" y="15"/>
                    <a:pt x="12" y="15"/>
                  </a:cubicBezTo>
                  <a:cubicBezTo>
                    <a:pt x="12" y="15"/>
                    <a:pt x="13" y="10"/>
                    <a:pt x="13" y="10"/>
                  </a:cubicBezTo>
                  <a:cubicBezTo>
                    <a:pt x="10" y="10"/>
                    <a:pt x="4" y="9"/>
                    <a:pt x="4" y="9"/>
                  </a:cubicBezTo>
                  <a:cubicBezTo>
                    <a:pt x="6" y="9"/>
                    <a:pt x="15" y="9"/>
                    <a:pt x="15" y="9"/>
                  </a:cubicBezTo>
                  <a:cubicBezTo>
                    <a:pt x="15" y="8"/>
                    <a:pt x="15" y="8"/>
                    <a:pt x="15" y="8"/>
                  </a:cubicBezTo>
                  <a:cubicBezTo>
                    <a:pt x="8" y="9"/>
                    <a:pt x="6" y="8"/>
                    <a:pt x="6" y="8"/>
                  </a:cubicBezTo>
                  <a:cubicBezTo>
                    <a:pt x="7" y="9"/>
                    <a:pt x="17" y="8"/>
                    <a:pt x="17" y="8"/>
                  </a:cubicBezTo>
                  <a:cubicBezTo>
                    <a:pt x="14" y="6"/>
                    <a:pt x="9" y="7"/>
                    <a:pt x="9" y="7"/>
                  </a:cubicBezTo>
                  <a:cubicBezTo>
                    <a:pt x="9" y="7"/>
                    <a:pt x="13" y="6"/>
                    <a:pt x="15" y="6"/>
                  </a:cubicBezTo>
                  <a:cubicBezTo>
                    <a:pt x="16" y="7"/>
                    <a:pt x="21" y="7"/>
                    <a:pt x="21" y="7"/>
                  </a:cubicBezTo>
                  <a:cubicBezTo>
                    <a:pt x="23" y="7"/>
                    <a:pt x="28" y="7"/>
                    <a:pt x="32" y="7"/>
                  </a:cubicBezTo>
                  <a:cubicBezTo>
                    <a:pt x="34" y="7"/>
                    <a:pt x="36" y="7"/>
                    <a:pt x="36" y="6"/>
                  </a:cubicBezTo>
                  <a:cubicBezTo>
                    <a:pt x="37" y="6"/>
                    <a:pt x="37" y="6"/>
                    <a:pt x="37" y="6"/>
                  </a:cubicBezTo>
                  <a:close/>
                  <a:moveTo>
                    <a:pt x="14" y="2"/>
                  </a:moveTo>
                  <a:cubicBezTo>
                    <a:pt x="14" y="2"/>
                    <a:pt x="14" y="2"/>
                    <a:pt x="14" y="2"/>
                  </a:cubicBezTo>
                  <a:close/>
                </a:path>
              </a:pathLst>
            </a:custGeom>
            <a:solidFill>
              <a:srgbClr val="D7C3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8" name="组合 97"/>
          <p:cNvGrpSpPr/>
          <p:nvPr/>
        </p:nvGrpSpPr>
        <p:grpSpPr>
          <a:xfrm>
            <a:off x="8647065" y="1845042"/>
            <a:ext cx="593259" cy="1188433"/>
            <a:chOff x="4367213" y="-290513"/>
            <a:chExt cx="4060825" cy="8121650"/>
          </a:xfrm>
        </p:grpSpPr>
        <p:sp>
          <p:nvSpPr>
            <p:cNvPr id="99" name="Freeform 608"/>
            <p:cNvSpPr>
              <a:spLocks/>
            </p:cNvSpPr>
            <p:nvPr/>
          </p:nvSpPr>
          <p:spPr bwMode="auto">
            <a:xfrm>
              <a:off x="6962775" y="3067050"/>
              <a:ext cx="544513" cy="569913"/>
            </a:xfrm>
            <a:custGeom>
              <a:avLst/>
              <a:gdLst>
                <a:gd name="T0" fmla="*/ 20 w 145"/>
                <a:gd name="T1" fmla="*/ 152 h 152"/>
                <a:gd name="T2" fmla="*/ 145 w 145"/>
                <a:gd name="T3" fmla="*/ 92 h 152"/>
                <a:gd name="T4" fmla="*/ 82 w 145"/>
                <a:gd name="T5" fmla="*/ 0 h 152"/>
                <a:gd name="T6" fmla="*/ 4 w 145"/>
                <a:gd name="T7" fmla="*/ 85 h 152"/>
                <a:gd name="T8" fmla="*/ 20 w 145"/>
                <a:gd name="T9" fmla="*/ 152 h 152"/>
              </a:gdLst>
              <a:ahLst/>
              <a:cxnLst>
                <a:cxn ang="0">
                  <a:pos x="T0" y="T1"/>
                </a:cxn>
                <a:cxn ang="0">
                  <a:pos x="T2" y="T3"/>
                </a:cxn>
                <a:cxn ang="0">
                  <a:pos x="T4" y="T5"/>
                </a:cxn>
                <a:cxn ang="0">
                  <a:pos x="T6" y="T7"/>
                </a:cxn>
                <a:cxn ang="0">
                  <a:pos x="T8" y="T9"/>
                </a:cxn>
              </a:cxnLst>
              <a:rect l="0" t="0" r="r" b="b"/>
              <a:pathLst>
                <a:path w="145" h="152">
                  <a:moveTo>
                    <a:pt x="20" y="152"/>
                  </a:moveTo>
                  <a:cubicBezTo>
                    <a:pt x="20" y="152"/>
                    <a:pt x="132" y="121"/>
                    <a:pt x="145" y="92"/>
                  </a:cubicBezTo>
                  <a:cubicBezTo>
                    <a:pt x="82" y="0"/>
                    <a:pt x="82" y="0"/>
                    <a:pt x="82" y="0"/>
                  </a:cubicBezTo>
                  <a:cubicBezTo>
                    <a:pt x="82" y="0"/>
                    <a:pt x="0" y="65"/>
                    <a:pt x="4" y="85"/>
                  </a:cubicBezTo>
                  <a:cubicBezTo>
                    <a:pt x="8" y="105"/>
                    <a:pt x="20" y="152"/>
                    <a:pt x="20" y="15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Freeform 609"/>
            <p:cNvSpPr>
              <a:spLocks/>
            </p:cNvSpPr>
            <p:nvPr/>
          </p:nvSpPr>
          <p:spPr bwMode="auto">
            <a:xfrm>
              <a:off x="5040313" y="-177800"/>
              <a:ext cx="623888" cy="522288"/>
            </a:xfrm>
            <a:custGeom>
              <a:avLst/>
              <a:gdLst>
                <a:gd name="T0" fmla="*/ 54 w 166"/>
                <a:gd name="T1" fmla="*/ 139 h 139"/>
                <a:gd name="T2" fmla="*/ 78 w 166"/>
                <a:gd name="T3" fmla="*/ 123 h 139"/>
                <a:gd name="T4" fmla="*/ 141 w 166"/>
                <a:gd name="T5" fmla="*/ 123 h 139"/>
                <a:gd name="T6" fmla="*/ 166 w 166"/>
                <a:gd name="T7" fmla="*/ 91 h 139"/>
                <a:gd name="T8" fmla="*/ 151 w 166"/>
                <a:gd name="T9" fmla="*/ 52 h 139"/>
                <a:gd name="T10" fmla="*/ 138 w 166"/>
                <a:gd name="T11" fmla="*/ 52 h 139"/>
                <a:gd name="T12" fmla="*/ 137 w 166"/>
                <a:gd name="T13" fmla="*/ 33 h 139"/>
                <a:gd name="T14" fmla="*/ 114 w 166"/>
                <a:gd name="T15" fmla="*/ 11 h 139"/>
                <a:gd name="T16" fmla="*/ 85 w 166"/>
                <a:gd name="T17" fmla="*/ 0 h 139"/>
                <a:gd name="T18" fmla="*/ 35 w 166"/>
                <a:gd name="T19" fmla="*/ 34 h 139"/>
                <a:gd name="T20" fmla="*/ 27 w 166"/>
                <a:gd name="T21" fmla="*/ 69 h 139"/>
                <a:gd name="T22" fmla="*/ 0 w 166"/>
                <a:gd name="T23" fmla="*/ 104 h 139"/>
                <a:gd name="T24" fmla="*/ 54 w 166"/>
                <a:gd name="T25" fmla="*/ 13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6" h="139">
                  <a:moveTo>
                    <a:pt x="54" y="139"/>
                  </a:moveTo>
                  <a:cubicBezTo>
                    <a:pt x="78" y="123"/>
                    <a:pt x="78" y="123"/>
                    <a:pt x="78" y="123"/>
                  </a:cubicBezTo>
                  <a:cubicBezTo>
                    <a:pt x="141" y="123"/>
                    <a:pt x="141" y="123"/>
                    <a:pt x="141" y="123"/>
                  </a:cubicBezTo>
                  <a:cubicBezTo>
                    <a:pt x="166" y="91"/>
                    <a:pt x="166" y="91"/>
                    <a:pt x="166" y="91"/>
                  </a:cubicBezTo>
                  <a:cubicBezTo>
                    <a:pt x="166" y="91"/>
                    <a:pt x="156" y="52"/>
                    <a:pt x="151" y="52"/>
                  </a:cubicBezTo>
                  <a:cubicBezTo>
                    <a:pt x="147" y="52"/>
                    <a:pt x="138" y="52"/>
                    <a:pt x="138" y="52"/>
                  </a:cubicBezTo>
                  <a:cubicBezTo>
                    <a:pt x="138" y="52"/>
                    <a:pt x="142" y="37"/>
                    <a:pt x="137" y="33"/>
                  </a:cubicBezTo>
                  <a:cubicBezTo>
                    <a:pt x="133" y="28"/>
                    <a:pt x="119" y="11"/>
                    <a:pt x="114" y="11"/>
                  </a:cubicBezTo>
                  <a:cubicBezTo>
                    <a:pt x="110" y="11"/>
                    <a:pt x="85" y="0"/>
                    <a:pt x="85" y="0"/>
                  </a:cubicBezTo>
                  <a:cubicBezTo>
                    <a:pt x="85" y="0"/>
                    <a:pt x="42" y="24"/>
                    <a:pt x="35" y="34"/>
                  </a:cubicBezTo>
                  <a:cubicBezTo>
                    <a:pt x="28" y="44"/>
                    <a:pt x="27" y="69"/>
                    <a:pt x="27" y="69"/>
                  </a:cubicBezTo>
                  <a:cubicBezTo>
                    <a:pt x="0" y="104"/>
                    <a:pt x="0" y="104"/>
                    <a:pt x="0" y="104"/>
                  </a:cubicBezTo>
                  <a:lnTo>
                    <a:pt x="54" y="139"/>
                  </a:ln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01" name="Freeform 610"/>
            <p:cNvSpPr>
              <a:spLocks/>
            </p:cNvSpPr>
            <p:nvPr/>
          </p:nvSpPr>
          <p:spPr bwMode="auto">
            <a:xfrm>
              <a:off x="7100888" y="-150813"/>
              <a:ext cx="714375" cy="495300"/>
            </a:xfrm>
            <a:custGeom>
              <a:avLst/>
              <a:gdLst>
                <a:gd name="T0" fmla="*/ 117 w 190"/>
                <a:gd name="T1" fmla="*/ 112 h 132"/>
                <a:gd name="T2" fmla="*/ 89 w 190"/>
                <a:gd name="T3" fmla="*/ 116 h 132"/>
                <a:gd name="T4" fmla="*/ 51 w 190"/>
                <a:gd name="T5" fmla="*/ 122 h 132"/>
                <a:gd name="T6" fmla="*/ 20 w 190"/>
                <a:gd name="T7" fmla="*/ 96 h 132"/>
                <a:gd name="T8" fmla="*/ 20 w 190"/>
                <a:gd name="T9" fmla="*/ 77 h 132"/>
                <a:gd name="T10" fmla="*/ 12 w 190"/>
                <a:gd name="T11" fmla="*/ 44 h 132"/>
                <a:gd name="T12" fmla="*/ 26 w 190"/>
                <a:gd name="T13" fmla="*/ 34 h 132"/>
                <a:gd name="T14" fmla="*/ 40 w 190"/>
                <a:gd name="T15" fmla="*/ 25 h 132"/>
                <a:gd name="T16" fmla="*/ 67 w 190"/>
                <a:gd name="T17" fmla="*/ 8 h 132"/>
                <a:gd name="T18" fmla="*/ 97 w 190"/>
                <a:gd name="T19" fmla="*/ 0 h 132"/>
                <a:gd name="T20" fmla="*/ 158 w 190"/>
                <a:gd name="T21" fmla="*/ 61 h 132"/>
                <a:gd name="T22" fmla="*/ 190 w 190"/>
                <a:gd name="T23" fmla="*/ 91 h 132"/>
                <a:gd name="T24" fmla="*/ 132 w 190"/>
                <a:gd name="T25" fmla="*/ 132 h 132"/>
                <a:gd name="T26" fmla="*/ 117 w 190"/>
                <a:gd name="T27" fmla="*/ 11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0" h="132">
                  <a:moveTo>
                    <a:pt x="117" y="112"/>
                  </a:moveTo>
                  <a:cubicBezTo>
                    <a:pt x="117" y="112"/>
                    <a:pt x="100" y="112"/>
                    <a:pt x="89" y="116"/>
                  </a:cubicBezTo>
                  <a:cubicBezTo>
                    <a:pt x="79" y="121"/>
                    <a:pt x="51" y="122"/>
                    <a:pt x="51" y="122"/>
                  </a:cubicBezTo>
                  <a:cubicBezTo>
                    <a:pt x="51" y="122"/>
                    <a:pt x="24" y="104"/>
                    <a:pt x="20" y="96"/>
                  </a:cubicBezTo>
                  <a:cubicBezTo>
                    <a:pt x="17" y="88"/>
                    <a:pt x="20" y="77"/>
                    <a:pt x="20" y="77"/>
                  </a:cubicBezTo>
                  <a:cubicBezTo>
                    <a:pt x="20" y="77"/>
                    <a:pt x="0" y="60"/>
                    <a:pt x="12" y="44"/>
                  </a:cubicBezTo>
                  <a:cubicBezTo>
                    <a:pt x="26" y="34"/>
                    <a:pt x="26" y="34"/>
                    <a:pt x="26" y="34"/>
                  </a:cubicBezTo>
                  <a:cubicBezTo>
                    <a:pt x="26" y="34"/>
                    <a:pt x="35" y="26"/>
                    <a:pt x="40" y="25"/>
                  </a:cubicBezTo>
                  <a:cubicBezTo>
                    <a:pt x="44" y="23"/>
                    <a:pt x="67" y="8"/>
                    <a:pt x="67" y="8"/>
                  </a:cubicBezTo>
                  <a:cubicBezTo>
                    <a:pt x="67" y="8"/>
                    <a:pt x="93" y="0"/>
                    <a:pt x="97" y="0"/>
                  </a:cubicBezTo>
                  <a:cubicBezTo>
                    <a:pt x="102" y="0"/>
                    <a:pt x="147" y="22"/>
                    <a:pt x="158" y="61"/>
                  </a:cubicBezTo>
                  <a:cubicBezTo>
                    <a:pt x="185" y="92"/>
                    <a:pt x="190" y="91"/>
                    <a:pt x="190" y="91"/>
                  </a:cubicBezTo>
                  <a:cubicBezTo>
                    <a:pt x="190" y="91"/>
                    <a:pt x="149" y="131"/>
                    <a:pt x="132" y="132"/>
                  </a:cubicBezTo>
                  <a:lnTo>
                    <a:pt x="117" y="112"/>
                  </a:ln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02" name="Freeform 611"/>
            <p:cNvSpPr>
              <a:spLocks/>
            </p:cNvSpPr>
            <p:nvPr/>
          </p:nvSpPr>
          <p:spPr bwMode="auto">
            <a:xfrm>
              <a:off x="4905375" y="127000"/>
              <a:ext cx="387350" cy="292100"/>
            </a:xfrm>
            <a:custGeom>
              <a:avLst/>
              <a:gdLst>
                <a:gd name="T0" fmla="*/ 36 w 103"/>
                <a:gd name="T1" fmla="*/ 0 h 78"/>
                <a:gd name="T2" fmla="*/ 103 w 103"/>
                <a:gd name="T3" fmla="*/ 49 h 78"/>
                <a:gd name="T4" fmla="*/ 79 w 103"/>
                <a:gd name="T5" fmla="*/ 78 h 78"/>
                <a:gd name="T6" fmla="*/ 0 w 103"/>
                <a:gd name="T7" fmla="*/ 53 h 78"/>
                <a:gd name="T8" fmla="*/ 36 w 103"/>
                <a:gd name="T9" fmla="*/ 0 h 78"/>
              </a:gdLst>
              <a:ahLst/>
              <a:cxnLst>
                <a:cxn ang="0">
                  <a:pos x="T0" y="T1"/>
                </a:cxn>
                <a:cxn ang="0">
                  <a:pos x="T2" y="T3"/>
                </a:cxn>
                <a:cxn ang="0">
                  <a:pos x="T4" y="T5"/>
                </a:cxn>
                <a:cxn ang="0">
                  <a:pos x="T6" y="T7"/>
                </a:cxn>
                <a:cxn ang="0">
                  <a:pos x="T8" y="T9"/>
                </a:cxn>
              </a:cxnLst>
              <a:rect l="0" t="0" r="r" b="b"/>
              <a:pathLst>
                <a:path w="103" h="78">
                  <a:moveTo>
                    <a:pt x="36" y="0"/>
                  </a:moveTo>
                  <a:cubicBezTo>
                    <a:pt x="36" y="0"/>
                    <a:pt x="93" y="22"/>
                    <a:pt x="103" y="49"/>
                  </a:cubicBezTo>
                  <a:cubicBezTo>
                    <a:pt x="79" y="78"/>
                    <a:pt x="79" y="78"/>
                    <a:pt x="79" y="78"/>
                  </a:cubicBezTo>
                  <a:cubicBezTo>
                    <a:pt x="0" y="53"/>
                    <a:pt x="0" y="53"/>
                    <a:pt x="0" y="53"/>
                  </a:cubicBezTo>
                  <a:lnTo>
                    <a:pt x="36" y="0"/>
                  </a:lnTo>
                  <a:close/>
                </a:path>
              </a:pathLst>
            </a:custGeom>
            <a:solidFill>
              <a:srgbClr val="F5F7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03" name="Freeform 612"/>
            <p:cNvSpPr>
              <a:spLocks/>
            </p:cNvSpPr>
            <p:nvPr/>
          </p:nvSpPr>
          <p:spPr bwMode="auto">
            <a:xfrm>
              <a:off x="7575550" y="127000"/>
              <a:ext cx="442913" cy="292100"/>
            </a:xfrm>
            <a:custGeom>
              <a:avLst/>
              <a:gdLst>
                <a:gd name="T0" fmla="*/ 64 w 118"/>
                <a:gd name="T1" fmla="*/ 0 h 78"/>
                <a:gd name="T2" fmla="*/ 0 w 118"/>
                <a:gd name="T3" fmla="*/ 51 h 78"/>
                <a:gd name="T4" fmla="*/ 15 w 118"/>
                <a:gd name="T5" fmla="*/ 78 h 78"/>
                <a:gd name="T6" fmla="*/ 118 w 118"/>
                <a:gd name="T7" fmla="*/ 58 h 78"/>
                <a:gd name="T8" fmla="*/ 64 w 118"/>
                <a:gd name="T9" fmla="*/ 0 h 78"/>
              </a:gdLst>
              <a:ahLst/>
              <a:cxnLst>
                <a:cxn ang="0">
                  <a:pos x="T0" y="T1"/>
                </a:cxn>
                <a:cxn ang="0">
                  <a:pos x="T2" y="T3"/>
                </a:cxn>
                <a:cxn ang="0">
                  <a:pos x="T4" y="T5"/>
                </a:cxn>
                <a:cxn ang="0">
                  <a:pos x="T6" y="T7"/>
                </a:cxn>
                <a:cxn ang="0">
                  <a:pos x="T8" y="T9"/>
                </a:cxn>
              </a:cxnLst>
              <a:rect l="0" t="0" r="r" b="b"/>
              <a:pathLst>
                <a:path w="118" h="78">
                  <a:moveTo>
                    <a:pt x="64" y="0"/>
                  </a:moveTo>
                  <a:cubicBezTo>
                    <a:pt x="0" y="51"/>
                    <a:pt x="0" y="51"/>
                    <a:pt x="0" y="51"/>
                  </a:cubicBezTo>
                  <a:cubicBezTo>
                    <a:pt x="0" y="51"/>
                    <a:pt x="1" y="70"/>
                    <a:pt x="15" y="78"/>
                  </a:cubicBezTo>
                  <a:cubicBezTo>
                    <a:pt x="118" y="58"/>
                    <a:pt x="118" y="58"/>
                    <a:pt x="118" y="58"/>
                  </a:cubicBezTo>
                  <a:lnTo>
                    <a:pt x="64" y="0"/>
                  </a:lnTo>
                  <a:close/>
                </a:path>
              </a:pathLst>
            </a:custGeom>
            <a:solidFill>
              <a:srgbClr val="F5F7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04" name="Freeform 613"/>
            <p:cNvSpPr>
              <a:spLocks/>
            </p:cNvSpPr>
            <p:nvPr/>
          </p:nvSpPr>
          <p:spPr bwMode="auto">
            <a:xfrm>
              <a:off x="5811838" y="-185738"/>
              <a:ext cx="898525" cy="1360488"/>
            </a:xfrm>
            <a:custGeom>
              <a:avLst/>
              <a:gdLst>
                <a:gd name="T0" fmla="*/ 68 w 239"/>
                <a:gd name="T1" fmla="*/ 292 h 362"/>
                <a:gd name="T2" fmla="*/ 37 w 239"/>
                <a:gd name="T3" fmla="*/ 222 h 362"/>
                <a:gd name="T4" fmla="*/ 17 w 239"/>
                <a:gd name="T5" fmla="*/ 122 h 362"/>
                <a:gd name="T6" fmla="*/ 97 w 239"/>
                <a:gd name="T7" fmla="*/ 2 h 362"/>
                <a:gd name="T8" fmla="*/ 171 w 239"/>
                <a:gd name="T9" fmla="*/ 9 h 362"/>
                <a:gd name="T10" fmla="*/ 207 w 239"/>
                <a:gd name="T11" fmla="*/ 54 h 362"/>
                <a:gd name="T12" fmla="*/ 207 w 239"/>
                <a:gd name="T13" fmla="*/ 75 h 362"/>
                <a:gd name="T14" fmla="*/ 234 w 239"/>
                <a:gd name="T15" fmla="*/ 103 h 362"/>
                <a:gd name="T16" fmla="*/ 234 w 239"/>
                <a:gd name="T17" fmla="*/ 179 h 362"/>
                <a:gd name="T18" fmla="*/ 216 w 239"/>
                <a:gd name="T19" fmla="*/ 209 h 362"/>
                <a:gd name="T20" fmla="*/ 225 w 239"/>
                <a:gd name="T21" fmla="*/ 261 h 362"/>
                <a:gd name="T22" fmla="*/ 236 w 239"/>
                <a:gd name="T23" fmla="*/ 320 h 362"/>
                <a:gd name="T24" fmla="*/ 68 w 239"/>
                <a:gd name="T25" fmla="*/ 292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9" h="362">
                  <a:moveTo>
                    <a:pt x="68" y="292"/>
                  </a:moveTo>
                  <a:cubicBezTo>
                    <a:pt x="68" y="292"/>
                    <a:pt x="45" y="231"/>
                    <a:pt x="37" y="222"/>
                  </a:cubicBezTo>
                  <a:cubicBezTo>
                    <a:pt x="29" y="212"/>
                    <a:pt x="0" y="176"/>
                    <a:pt x="17" y="122"/>
                  </a:cubicBezTo>
                  <a:cubicBezTo>
                    <a:pt x="34" y="68"/>
                    <a:pt x="52" y="20"/>
                    <a:pt x="97" y="2"/>
                  </a:cubicBezTo>
                  <a:cubicBezTo>
                    <a:pt x="97" y="2"/>
                    <a:pt x="156" y="0"/>
                    <a:pt x="171" y="9"/>
                  </a:cubicBezTo>
                  <a:cubicBezTo>
                    <a:pt x="186" y="19"/>
                    <a:pt x="207" y="54"/>
                    <a:pt x="207" y="54"/>
                  </a:cubicBezTo>
                  <a:cubicBezTo>
                    <a:pt x="207" y="75"/>
                    <a:pt x="207" y="75"/>
                    <a:pt x="207" y="75"/>
                  </a:cubicBezTo>
                  <a:cubicBezTo>
                    <a:pt x="207" y="75"/>
                    <a:pt x="229" y="92"/>
                    <a:pt x="234" y="103"/>
                  </a:cubicBezTo>
                  <a:cubicBezTo>
                    <a:pt x="239" y="115"/>
                    <a:pt x="234" y="167"/>
                    <a:pt x="234" y="179"/>
                  </a:cubicBezTo>
                  <a:cubicBezTo>
                    <a:pt x="234" y="192"/>
                    <a:pt x="216" y="209"/>
                    <a:pt x="216" y="209"/>
                  </a:cubicBezTo>
                  <a:cubicBezTo>
                    <a:pt x="216" y="209"/>
                    <a:pt x="227" y="247"/>
                    <a:pt x="225" y="261"/>
                  </a:cubicBezTo>
                  <a:cubicBezTo>
                    <a:pt x="222" y="274"/>
                    <a:pt x="236" y="320"/>
                    <a:pt x="236" y="320"/>
                  </a:cubicBezTo>
                  <a:cubicBezTo>
                    <a:pt x="236" y="320"/>
                    <a:pt x="135" y="362"/>
                    <a:pt x="68" y="292"/>
                  </a:cubicBez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05" name="Freeform 614"/>
            <p:cNvSpPr>
              <a:spLocks/>
            </p:cNvSpPr>
            <p:nvPr/>
          </p:nvSpPr>
          <p:spPr bwMode="auto">
            <a:xfrm>
              <a:off x="7172325" y="-147638"/>
              <a:ext cx="406400" cy="454025"/>
            </a:xfrm>
            <a:custGeom>
              <a:avLst/>
              <a:gdLst>
                <a:gd name="T0" fmla="*/ 79 w 108"/>
                <a:gd name="T1" fmla="*/ 0 h 121"/>
                <a:gd name="T2" fmla="*/ 79 w 108"/>
                <a:gd name="T3" fmla="*/ 28 h 121"/>
                <a:gd name="T4" fmla="*/ 67 w 108"/>
                <a:gd name="T5" fmla="*/ 40 h 121"/>
                <a:gd name="T6" fmla="*/ 51 w 108"/>
                <a:gd name="T7" fmla="*/ 58 h 121"/>
                <a:gd name="T8" fmla="*/ 32 w 108"/>
                <a:gd name="T9" fmla="*/ 61 h 121"/>
                <a:gd name="T10" fmla="*/ 32 w 108"/>
                <a:gd name="T11" fmla="*/ 98 h 121"/>
                <a:gd name="T12" fmla="*/ 19 w 108"/>
                <a:gd name="T13" fmla="*/ 73 h 121"/>
                <a:gd name="T14" fmla="*/ 16 w 108"/>
                <a:gd name="T15" fmla="*/ 109 h 121"/>
                <a:gd name="T16" fmla="*/ 32 w 108"/>
                <a:gd name="T17" fmla="*/ 121 h 121"/>
                <a:gd name="T18" fmla="*/ 58 w 108"/>
                <a:gd name="T19" fmla="*/ 118 h 121"/>
                <a:gd name="T20" fmla="*/ 42 w 108"/>
                <a:gd name="T21" fmla="*/ 95 h 121"/>
                <a:gd name="T22" fmla="*/ 41 w 108"/>
                <a:gd name="T23" fmla="*/ 73 h 121"/>
                <a:gd name="T24" fmla="*/ 75 w 108"/>
                <a:gd name="T25" fmla="*/ 53 h 121"/>
                <a:gd name="T26" fmla="*/ 87 w 108"/>
                <a:gd name="T27" fmla="*/ 29 h 121"/>
                <a:gd name="T28" fmla="*/ 108 w 108"/>
                <a:gd name="T29" fmla="*/ 17 h 121"/>
                <a:gd name="T30" fmla="*/ 79 w 108"/>
                <a:gd name="T31"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121">
                  <a:moveTo>
                    <a:pt x="79" y="0"/>
                  </a:moveTo>
                  <a:cubicBezTo>
                    <a:pt x="79" y="28"/>
                    <a:pt x="79" y="28"/>
                    <a:pt x="79" y="28"/>
                  </a:cubicBezTo>
                  <a:cubicBezTo>
                    <a:pt x="79" y="28"/>
                    <a:pt x="78" y="38"/>
                    <a:pt x="67" y="40"/>
                  </a:cubicBezTo>
                  <a:cubicBezTo>
                    <a:pt x="67" y="40"/>
                    <a:pt x="57" y="58"/>
                    <a:pt x="51" y="58"/>
                  </a:cubicBezTo>
                  <a:cubicBezTo>
                    <a:pt x="32" y="61"/>
                    <a:pt x="32" y="61"/>
                    <a:pt x="32" y="61"/>
                  </a:cubicBezTo>
                  <a:cubicBezTo>
                    <a:pt x="32" y="61"/>
                    <a:pt x="30" y="93"/>
                    <a:pt x="32" y="98"/>
                  </a:cubicBezTo>
                  <a:cubicBezTo>
                    <a:pt x="35" y="103"/>
                    <a:pt x="16" y="88"/>
                    <a:pt x="19" y="73"/>
                  </a:cubicBezTo>
                  <a:cubicBezTo>
                    <a:pt x="19" y="73"/>
                    <a:pt x="0" y="90"/>
                    <a:pt x="16" y="109"/>
                  </a:cubicBezTo>
                  <a:cubicBezTo>
                    <a:pt x="24" y="116"/>
                    <a:pt x="32" y="121"/>
                    <a:pt x="32" y="121"/>
                  </a:cubicBezTo>
                  <a:cubicBezTo>
                    <a:pt x="32" y="121"/>
                    <a:pt x="47" y="120"/>
                    <a:pt x="58" y="118"/>
                  </a:cubicBezTo>
                  <a:cubicBezTo>
                    <a:pt x="49" y="111"/>
                    <a:pt x="40" y="101"/>
                    <a:pt x="42" y="95"/>
                  </a:cubicBezTo>
                  <a:cubicBezTo>
                    <a:pt x="44" y="82"/>
                    <a:pt x="41" y="73"/>
                    <a:pt x="41" y="73"/>
                  </a:cubicBezTo>
                  <a:cubicBezTo>
                    <a:pt x="41" y="73"/>
                    <a:pt x="74" y="59"/>
                    <a:pt x="75" y="53"/>
                  </a:cubicBezTo>
                  <a:cubicBezTo>
                    <a:pt x="76" y="48"/>
                    <a:pt x="87" y="29"/>
                    <a:pt x="87" y="29"/>
                  </a:cubicBezTo>
                  <a:cubicBezTo>
                    <a:pt x="108" y="17"/>
                    <a:pt x="108" y="17"/>
                    <a:pt x="108" y="17"/>
                  </a:cubicBezTo>
                  <a:cubicBezTo>
                    <a:pt x="96" y="7"/>
                    <a:pt x="83" y="1"/>
                    <a:pt x="79" y="0"/>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06" name="Freeform 615"/>
            <p:cNvSpPr>
              <a:spLocks/>
            </p:cNvSpPr>
            <p:nvPr/>
          </p:nvSpPr>
          <p:spPr bwMode="auto">
            <a:xfrm>
              <a:off x="5353050" y="-120650"/>
              <a:ext cx="263525" cy="273050"/>
            </a:xfrm>
            <a:custGeom>
              <a:avLst/>
              <a:gdLst>
                <a:gd name="T0" fmla="*/ 69 w 70"/>
                <a:gd name="T1" fmla="*/ 66 h 73"/>
                <a:gd name="T2" fmla="*/ 70 w 70"/>
                <a:gd name="T3" fmla="*/ 39 h 73"/>
                <a:gd name="T4" fmla="*/ 68 w 70"/>
                <a:gd name="T5" fmla="*/ 37 h 73"/>
                <a:gd name="T6" fmla="*/ 55 w 70"/>
                <a:gd name="T7" fmla="*/ 37 h 73"/>
                <a:gd name="T8" fmla="*/ 56 w 70"/>
                <a:gd name="T9" fmla="*/ 33 h 73"/>
                <a:gd name="T10" fmla="*/ 45 w 70"/>
                <a:gd name="T11" fmla="*/ 54 h 73"/>
                <a:gd name="T12" fmla="*/ 34 w 70"/>
                <a:gd name="T13" fmla="*/ 53 h 73"/>
                <a:gd name="T14" fmla="*/ 20 w 70"/>
                <a:gd name="T15" fmla="*/ 49 h 73"/>
                <a:gd name="T16" fmla="*/ 11 w 70"/>
                <a:gd name="T17" fmla="*/ 27 h 73"/>
                <a:gd name="T18" fmla="*/ 0 w 70"/>
                <a:gd name="T19" fmla="*/ 0 h 73"/>
                <a:gd name="T20" fmla="*/ 9 w 70"/>
                <a:gd name="T21" fmla="*/ 49 h 73"/>
                <a:gd name="T22" fmla="*/ 23 w 70"/>
                <a:gd name="T23" fmla="*/ 66 h 73"/>
                <a:gd name="T24" fmla="*/ 57 w 70"/>
                <a:gd name="T25" fmla="*/ 73 h 73"/>
                <a:gd name="T26" fmla="*/ 69 w 70"/>
                <a:gd name="T27" fmla="*/ 6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73">
                  <a:moveTo>
                    <a:pt x="69" y="66"/>
                  </a:moveTo>
                  <a:cubicBezTo>
                    <a:pt x="65" y="57"/>
                    <a:pt x="67" y="47"/>
                    <a:pt x="70" y="39"/>
                  </a:cubicBezTo>
                  <a:cubicBezTo>
                    <a:pt x="69" y="38"/>
                    <a:pt x="69" y="37"/>
                    <a:pt x="68" y="37"/>
                  </a:cubicBezTo>
                  <a:cubicBezTo>
                    <a:pt x="64" y="37"/>
                    <a:pt x="55" y="37"/>
                    <a:pt x="55" y="37"/>
                  </a:cubicBezTo>
                  <a:cubicBezTo>
                    <a:pt x="55" y="37"/>
                    <a:pt x="56" y="35"/>
                    <a:pt x="56" y="33"/>
                  </a:cubicBezTo>
                  <a:cubicBezTo>
                    <a:pt x="50" y="42"/>
                    <a:pt x="45" y="54"/>
                    <a:pt x="45" y="54"/>
                  </a:cubicBezTo>
                  <a:cubicBezTo>
                    <a:pt x="34" y="53"/>
                    <a:pt x="34" y="53"/>
                    <a:pt x="34" y="53"/>
                  </a:cubicBezTo>
                  <a:cubicBezTo>
                    <a:pt x="34" y="53"/>
                    <a:pt x="23" y="49"/>
                    <a:pt x="20" y="49"/>
                  </a:cubicBezTo>
                  <a:cubicBezTo>
                    <a:pt x="16" y="49"/>
                    <a:pt x="10" y="30"/>
                    <a:pt x="11" y="27"/>
                  </a:cubicBezTo>
                  <a:cubicBezTo>
                    <a:pt x="12" y="23"/>
                    <a:pt x="0" y="0"/>
                    <a:pt x="0" y="0"/>
                  </a:cubicBezTo>
                  <a:cubicBezTo>
                    <a:pt x="4" y="13"/>
                    <a:pt x="2" y="47"/>
                    <a:pt x="9" y="49"/>
                  </a:cubicBezTo>
                  <a:cubicBezTo>
                    <a:pt x="15" y="50"/>
                    <a:pt x="23" y="66"/>
                    <a:pt x="23" y="66"/>
                  </a:cubicBezTo>
                  <a:cubicBezTo>
                    <a:pt x="23" y="66"/>
                    <a:pt x="44" y="73"/>
                    <a:pt x="57" y="73"/>
                  </a:cubicBezTo>
                  <a:cubicBezTo>
                    <a:pt x="69" y="73"/>
                    <a:pt x="69" y="66"/>
                    <a:pt x="69" y="66"/>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07" name="Freeform 616"/>
            <p:cNvSpPr>
              <a:spLocks/>
            </p:cNvSpPr>
            <p:nvPr/>
          </p:nvSpPr>
          <p:spPr bwMode="auto">
            <a:xfrm>
              <a:off x="5826125" y="-158750"/>
              <a:ext cx="865188" cy="1069975"/>
            </a:xfrm>
            <a:custGeom>
              <a:avLst/>
              <a:gdLst>
                <a:gd name="T0" fmla="*/ 230 w 230"/>
                <a:gd name="T1" fmla="*/ 166 h 285"/>
                <a:gd name="T2" fmla="*/ 189 w 230"/>
                <a:gd name="T3" fmla="*/ 154 h 285"/>
                <a:gd name="T4" fmla="*/ 189 w 230"/>
                <a:gd name="T5" fmla="*/ 141 h 285"/>
                <a:gd name="T6" fmla="*/ 147 w 230"/>
                <a:gd name="T7" fmla="*/ 154 h 285"/>
                <a:gd name="T8" fmla="*/ 120 w 230"/>
                <a:gd name="T9" fmla="*/ 129 h 285"/>
                <a:gd name="T10" fmla="*/ 112 w 230"/>
                <a:gd name="T11" fmla="*/ 87 h 285"/>
                <a:gd name="T12" fmla="*/ 93 w 230"/>
                <a:gd name="T13" fmla="*/ 76 h 285"/>
                <a:gd name="T14" fmla="*/ 98 w 230"/>
                <a:gd name="T15" fmla="*/ 47 h 285"/>
                <a:gd name="T16" fmla="*/ 81 w 230"/>
                <a:gd name="T17" fmla="*/ 0 h 285"/>
                <a:gd name="T18" fmla="*/ 13 w 230"/>
                <a:gd name="T19" fmla="*/ 115 h 285"/>
                <a:gd name="T20" fmla="*/ 24 w 230"/>
                <a:gd name="T21" fmla="*/ 203 h 285"/>
                <a:gd name="T22" fmla="*/ 49 w 230"/>
                <a:gd name="T23" fmla="*/ 194 h 285"/>
                <a:gd name="T24" fmla="*/ 112 w 230"/>
                <a:gd name="T25" fmla="*/ 216 h 285"/>
                <a:gd name="T26" fmla="*/ 174 w 230"/>
                <a:gd name="T27" fmla="*/ 285 h 285"/>
                <a:gd name="T28" fmla="*/ 147 w 230"/>
                <a:gd name="T29" fmla="*/ 215 h 285"/>
                <a:gd name="T30" fmla="*/ 175 w 230"/>
                <a:gd name="T31" fmla="*/ 215 h 285"/>
                <a:gd name="T32" fmla="*/ 215 w 230"/>
                <a:gd name="T33" fmla="*/ 198 h 285"/>
                <a:gd name="T34" fmla="*/ 230 w 230"/>
                <a:gd name="T35" fmla="*/ 172 h 285"/>
                <a:gd name="T36" fmla="*/ 230 w 230"/>
                <a:gd name="T37" fmla="*/ 166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0" h="285">
                  <a:moveTo>
                    <a:pt x="230" y="166"/>
                  </a:moveTo>
                  <a:cubicBezTo>
                    <a:pt x="213" y="155"/>
                    <a:pt x="189" y="154"/>
                    <a:pt x="189" y="154"/>
                  </a:cubicBezTo>
                  <a:cubicBezTo>
                    <a:pt x="176" y="147"/>
                    <a:pt x="189" y="141"/>
                    <a:pt x="189" y="141"/>
                  </a:cubicBezTo>
                  <a:cubicBezTo>
                    <a:pt x="176" y="137"/>
                    <a:pt x="147" y="154"/>
                    <a:pt x="147" y="154"/>
                  </a:cubicBezTo>
                  <a:cubicBezTo>
                    <a:pt x="147" y="154"/>
                    <a:pt x="137" y="145"/>
                    <a:pt x="120" y="129"/>
                  </a:cubicBezTo>
                  <a:cubicBezTo>
                    <a:pt x="103" y="113"/>
                    <a:pt x="115" y="94"/>
                    <a:pt x="112" y="87"/>
                  </a:cubicBezTo>
                  <a:cubicBezTo>
                    <a:pt x="108" y="80"/>
                    <a:pt x="93" y="76"/>
                    <a:pt x="93" y="76"/>
                  </a:cubicBezTo>
                  <a:cubicBezTo>
                    <a:pt x="88" y="72"/>
                    <a:pt x="98" y="47"/>
                    <a:pt x="98" y="47"/>
                  </a:cubicBezTo>
                  <a:cubicBezTo>
                    <a:pt x="87" y="38"/>
                    <a:pt x="83" y="16"/>
                    <a:pt x="81" y="0"/>
                  </a:cubicBezTo>
                  <a:cubicBezTo>
                    <a:pt x="44" y="22"/>
                    <a:pt x="29" y="66"/>
                    <a:pt x="13" y="115"/>
                  </a:cubicBezTo>
                  <a:cubicBezTo>
                    <a:pt x="0" y="155"/>
                    <a:pt x="13" y="186"/>
                    <a:pt x="24" y="203"/>
                  </a:cubicBezTo>
                  <a:cubicBezTo>
                    <a:pt x="37" y="200"/>
                    <a:pt x="49" y="194"/>
                    <a:pt x="49" y="194"/>
                  </a:cubicBezTo>
                  <a:cubicBezTo>
                    <a:pt x="82" y="201"/>
                    <a:pt x="112" y="216"/>
                    <a:pt x="112" y="216"/>
                  </a:cubicBezTo>
                  <a:cubicBezTo>
                    <a:pt x="131" y="250"/>
                    <a:pt x="174" y="285"/>
                    <a:pt x="174" y="285"/>
                  </a:cubicBezTo>
                  <a:cubicBezTo>
                    <a:pt x="152" y="262"/>
                    <a:pt x="147" y="215"/>
                    <a:pt x="147" y="215"/>
                  </a:cubicBezTo>
                  <a:cubicBezTo>
                    <a:pt x="147" y="215"/>
                    <a:pt x="155" y="217"/>
                    <a:pt x="175" y="215"/>
                  </a:cubicBezTo>
                  <a:cubicBezTo>
                    <a:pt x="184" y="213"/>
                    <a:pt x="201" y="206"/>
                    <a:pt x="215" y="198"/>
                  </a:cubicBezTo>
                  <a:cubicBezTo>
                    <a:pt x="221" y="192"/>
                    <a:pt x="230" y="181"/>
                    <a:pt x="230" y="172"/>
                  </a:cubicBezTo>
                  <a:cubicBezTo>
                    <a:pt x="230" y="171"/>
                    <a:pt x="230" y="168"/>
                    <a:pt x="230" y="166"/>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08" name="Freeform 617"/>
            <p:cNvSpPr>
              <a:spLocks/>
            </p:cNvSpPr>
            <p:nvPr/>
          </p:nvSpPr>
          <p:spPr bwMode="auto">
            <a:xfrm>
              <a:off x="5759450" y="-290513"/>
              <a:ext cx="800100" cy="1163638"/>
            </a:xfrm>
            <a:custGeom>
              <a:avLst/>
              <a:gdLst>
                <a:gd name="T0" fmla="*/ 78 w 213"/>
                <a:gd name="T1" fmla="*/ 310 h 310"/>
                <a:gd name="T2" fmla="*/ 78 w 213"/>
                <a:gd name="T3" fmla="*/ 267 h 310"/>
                <a:gd name="T4" fmla="*/ 73 w 213"/>
                <a:gd name="T5" fmla="*/ 222 h 310"/>
                <a:gd name="T6" fmla="*/ 48 w 213"/>
                <a:gd name="T7" fmla="*/ 222 h 310"/>
                <a:gd name="T8" fmla="*/ 35 w 213"/>
                <a:gd name="T9" fmla="*/ 177 h 310"/>
                <a:gd name="T10" fmla="*/ 56 w 213"/>
                <a:gd name="T11" fmla="*/ 169 h 310"/>
                <a:gd name="T12" fmla="*/ 73 w 213"/>
                <a:gd name="T13" fmla="*/ 183 h 310"/>
                <a:gd name="T14" fmla="*/ 84 w 213"/>
                <a:gd name="T15" fmla="*/ 177 h 310"/>
                <a:gd name="T16" fmla="*/ 79 w 213"/>
                <a:gd name="T17" fmla="*/ 150 h 310"/>
                <a:gd name="T18" fmla="*/ 89 w 213"/>
                <a:gd name="T19" fmla="*/ 103 h 310"/>
                <a:gd name="T20" fmla="*/ 76 w 213"/>
                <a:gd name="T21" fmla="*/ 89 h 310"/>
                <a:gd name="T22" fmla="*/ 89 w 213"/>
                <a:gd name="T23" fmla="*/ 59 h 310"/>
                <a:gd name="T24" fmla="*/ 138 w 213"/>
                <a:gd name="T25" fmla="*/ 45 h 310"/>
                <a:gd name="T26" fmla="*/ 191 w 213"/>
                <a:gd name="T27" fmla="*/ 43 h 310"/>
                <a:gd name="T28" fmla="*/ 213 w 213"/>
                <a:gd name="T29" fmla="*/ 69 h 310"/>
                <a:gd name="T30" fmla="*/ 193 w 213"/>
                <a:gd name="T31" fmla="*/ 30 h 310"/>
                <a:gd name="T32" fmla="*/ 165 w 213"/>
                <a:gd name="T33" fmla="*/ 23 h 310"/>
                <a:gd name="T34" fmla="*/ 138 w 213"/>
                <a:gd name="T35" fmla="*/ 7 h 310"/>
                <a:gd name="T36" fmla="*/ 123 w 213"/>
                <a:gd name="T37" fmla="*/ 16 h 310"/>
                <a:gd name="T38" fmla="*/ 123 w 213"/>
                <a:gd name="T39" fmla="*/ 0 h 310"/>
                <a:gd name="T40" fmla="*/ 97 w 213"/>
                <a:gd name="T41" fmla="*/ 23 h 310"/>
                <a:gd name="T42" fmla="*/ 46 w 213"/>
                <a:gd name="T43" fmla="*/ 72 h 310"/>
                <a:gd name="T44" fmla="*/ 19 w 213"/>
                <a:gd name="T45" fmla="*/ 135 h 310"/>
                <a:gd name="T46" fmla="*/ 11 w 213"/>
                <a:gd name="T47" fmla="*/ 206 h 310"/>
                <a:gd name="T48" fmla="*/ 55 w 213"/>
                <a:gd name="T49" fmla="*/ 275 h 310"/>
                <a:gd name="T50" fmla="*/ 78 w 213"/>
                <a:gd name="T51" fmla="*/ 31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13" h="310">
                  <a:moveTo>
                    <a:pt x="78" y="310"/>
                  </a:moveTo>
                  <a:cubicBezTo>
                    <a:pt x="78" y="310"/>
                    <a:pt x="80" y="278"/>
                    <a:pt x="78" y="267"/>
                  </a:cubicBezTo>
                  <a:cubicBezTo>
                    <a:pt x="76" y="255"/>
                    <a:pt x="73" y="222"/>
                    <a:pt x="73" y="222"/>
                  </a:cubicBezTo>
                  <a:cubicBezTo>
                    <a:pt x="73" y="222"/>
                    <a:pt x="59" y="230"/>
                    <a:pt x="48" y="222"/>
                  </a:cubicBezTo>
                  <a:cubicBezTo>
                    <a:pt x="38" y="214"/>
                    <a:pt x="31" y="188"/>
                    <a:pt x="35" y="177"/>
                  </a:cubicBezTo>
                  <a:cubicBezTo>
                    <a:pt x="38" y="167"/>
                    <a:pt x="47" y="161"/>
                    <a:pt x="56" y="169"/>
                  </a:cubicBezTo>
                  <a:cubicBezTo>
                    <a:pt x="66" y="177"/>
                    <a:pt x="73" y="183"/>
                    <a:pt x="73" y="183"/>
                  </a:cubicBezTo>
                  <a:cubicBezTo>
                    <a:pt x="84" y="177"/>
                    <a:pt x="84" y="177"/>
                    <a:pt x="84" y="177"/>
                  </a:cubicBezTo>
                  <a:cubicBezTo>
                    <a:pt x="84" y="177"/>
                    <a:pt x="80" y="157"/>
                    <a:pt x="79" y="150"/>
                  </a:cubicBezTo>
                  <a:cubicBezTo>
                    <a:pt x="78" y="143"/>
                    <a:pt x="84" y="113"/>
                    <a:pt x="89" y="103"/>
                  </a:cubicBezTo>
                  <a:cubicBezTo>
                    <a:pt x="93" y="94"/>
                    <a:pt x="76" y="89"/>
                    <a:pt x="76" y="89"/>
                  </a:cubicBezTo>
                  <a:cubicBezTo>
                    <a:pt x="76" y="89"/>
                    <a:pt x="73" y="76"/>
                    <a:pt x="89" y="59"/>
                  </a:cubicBezTo>
                  <a:cubicBezTo>
                    <a:pt x="106" y="42"/>
                    <a:pt x="123" y="49"/>
                    <a:pt x="138" y="45"/>
                  </a:cubicBezTo>
                  <a:cubicBezTo>
                    <a:pt x="153" y="42"/>
                    <a:pt x="198" y="48"/>
                    <a:pt x="191" y="43"/>
                  </a:cubicBezTo>
                  <a:cubicBezTo>
                    <a:pt x="185" y="37"/>
                    <a:pt x="213" y="69"/>
                    <a:pt x="213" y="69"/>
                  </a:cubicBezTo>
                  <a:cubicBezTo>
                    <a:pt x="193" y="30"/>
                    <a:pt x="193" y="30"/>
                    <a:pt x="193" y="30"/>
                  </a:cubicBezTo>
                  <a:cubicBezTo>
                    <a:pt x="193" y="30"/>
                    <a:pt x="169" y="27"/>
                    <a:pt x="165" y="23"/>
                  </a:cubicBezTo>
                  <a:cubicBezTo>
                    <a:pt x="161" y="18"/>
                    <a:pt x="153" y="5"/>
                    <a:pt x="138" y="7"/>
                  </a:cubicBezTo>
                  <a:cubicBezTo>
                    <a:pt x="123" y="8"/>
                    <a:pt x="123" y="16"/>
                    <a:pt x="123" y="16"/>
                  </a:cubicBezTo>
                  <a:cubicBezTo>
                    <a:pt x="123" y="0"/>
                    <a:pt x="123" y="0"/>
                    <a:pt x="123" y="0"/>
                  </a:cubicBezTo>
                  <a:cubicBezTo>
                    <a:pt x="123" y="0"/>
                    <a:pt x="108" y="17"/>
                    <a:pt x="97" y="23"/>
                  </a:cubicBezTo>
                  <a:cubicBezTo>
                    <a:pt x="85" y="28"/>
                    <a:pt x="46" y="72"/>
                    <a:pt x="46" y="72"/>
                  </a:cubicBezTo>
                  <a:cubicBezTo>
                    <a:pt x="46" y="72"/>
                    <a:pt x="16" y="121"/>
                    <a:pt x="19" y="135"/>
                  </a:cubicBezTo>
                  <a:cubicBezTo>
                    <a:pt x="21" y="149"/>
                    <a:pt x="0" y="182"/>
                    <a:pt x="11" y="206"/>
                  </a:cubicBezTo>
                  <a:cubicBezTo>
                    <a:pt x="21" y="230"/>
                    <a:pt x="51" y="264"/>
                    <a:pt x="55" y="275"/>
                  </a:cubicBezTo>
                  <a:cubicBezTo>
                    <a:pt x="60" y="285"/>
                    <a:pt x="62" y="308"/>
                    <a:pt x="78" y="3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09" name="Freeform 618"/>
            <p:cNvSpPr>
              <a:spLocks/>
            </p:cNvSpPr>
            <p:nvPr/>
          </p:nvSpPr>
          <p:spPr bwMode="auto">
            <a:xfrm>
              <a:off x="6243638" y="795337"/>
              <a:ext cx="823913" cy="1076325"/>
            </a:xfrm>
            <a:custGeom>
              <a:avLst/>
              <a:gdLst>
                <a:gd name="T0" fmla="*/ 0 w 219"/>
                <a:gd name="T1" fmla="*/ 31 h 287"/>
                <a:gd name="T2" fmla="*/ 54 w 219"/>
                <a:gd name="T3" fmla="*/ 36 h 287"/>
                <a:gd name="T4" fmla="*/ 115 w 219"/>
                <a:gd name="T5" fmla="*/ 36 h 287"/>
                <a:gd name="T6" fmla="*/ 110 w 219"/>
                <a:gd name="T7" fmla="*/ 0 h 287"/>
                <a:gd name="T8" fmla="*/ 134 w 219"/>
                <a:gd name="T9" fmla="*/ 31 h 287"/>
                <a:gd name="T10" fmla="*/ 154 w 219"/>
                <a:gd name="T11" fmla="*/ 76 h 287"/>
                <a:gd name="T12" fmla="*/ 216 w 219"/>
                <a:gd name="T13" fmla="*/ 133 h 287"/>
                <a:gd name="T14" fmla="*/ 141 w 219"/>
                <a:gd name="T15" fmla="*/ 287 h 287"/>
                <a:gd name="T16" fmla="*/ 0 w 219"/>
                <a:gd name="T17" fmla="*/ 31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9" h="287">
                  <a:moveTo>
                    <a:pt x="0" y="31"/>
                  </a:moveTo>
                  <a:cubicBezTo>
                    <a:pt x="0" y="31"/>
                    <a:pt x="41" y="29"/>
                    <a:pt x="54" y="36"/>
                  </a:cubicBezTo>
                  <a:cubicBezTo>
                    <a:pt x="66" y="43"/>
                    <a:pt x="115" y="36"/>
                    <a:pt x="115" y="36"/>
                  </a:cubicBezTo>
                  <a:cubicBezTo>
                    <a:pt x="115" y="36"/>
                    <a:pt x="102" y="18"/>
                    <a:pt x="110" y="0"/>
                  </a:cubicBezTo>
                  <a:cubicBezTo>
                    <a:pt x="134" y="31"/>
                    <a:pt x="134" y="31"/>
                    <a:pt x="134" y="31"/>
                  </a:cubicBezTo>
                  <a:cubicBezTo>
                    <a:pt x="154" y="76"/>
                    <a:pt x="154" y="76"/>
                    <a:pt x="154" y="76"/>
                  </a:cubicBezTo>
                  <a:cubicBezTo>
                    <a:pt x="154" y="76"/>
                    <a:pt x="214" y="109"/>
                    <a:pt x="216" y="133"/>
                  </a:cubicBezTo>
                  <a:cubicBezTo>
                    <a:pt x="219" y="157"/>
                    <a:pt x="141" y="287"/>
                    <a:pt x="141" y="287"/>
                  </a:cubicBezTo>
                  <a:cubicBezTo>
                    <a:pt x="141" y="287"/>
                    <a:pt x="7" y="65"/>
                    <a:pt x="0" y="31"/>
                  </a:cubicBezTo>
                  <a:close/>
                </a:path>
              </a:pathLst>
            </a:custGeom>
            <a:solidFill>
              <a:srgbClr val="F5F7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0" name="Freeform 619"/>
            <p:cNvSpPr>
              <a:spLocks/>
            </p:cNvSpPr>
            <p:nvPr/>
          </p:nvSpPr>
          <p:spPr bwMode="auto">
            <a:xfrm>
              <a:off x="6402388" y="941387"/>
              <a:ext cx="508000" cy="773113"/>
            </a:xfrm>
            <a:custGeom>
              <a:avLst/>
              <a:gdLst>
                <a:gd name="T0" fmla="*/ 91 w 135"/>
                <a:gd name="T1" fmla="*/ 206 h 206"/>
                <a:gd name="T2" fmla="*/ 135 w 135"/>
                <a:gd name="T3" fmla="*/ 115 h 206"/>
                <a:gd name="T4" fmla="*/ 91 w 135"/>
                <a:gd name="T5" fmla="*/ 52 h 206"/>
                <a:gd name="T6" fmla="*/ 75 w 135"/>
                <a:gd name="T7" fmla="*/ 4 h 206"/>
                <a:gd name="T8" fmla="*/ 0 w 135"/>
                <a:gd name="T9" fmla="*/ 16 h 206"/>
                <a:gd name="T10" fmla="*/ 61 w 135"/>
                <a:gd name="T11" fmla="*/ 58 h 206"/>
                <a:gd name="T12" fmla="*/ 68 w 135"/>
                <a:gd name="T13" fmla="*/ 166 h 206"/>
                <a:gd name="T14" fmla="*/ 91 w 135"/>
                <a:gd name="T15" fmla="*/ 206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206">
                  <a:moveTo>
                    <a:pt x="91" y="206"/>
                  </a:moveTo>
                  <a:cubicBezTo>
                    <a:pt x="135" y="115"/>
                    <a:pt x="135" y="115"/>
                    <a:pt x="135" y="115"/>
                  </a:cubicBezTo>
                  <a:cubicBezTo>
                    <a:pt x="91" y="52"/>
                    <a:pt x="91" y="52"/>
                    <a:pt x="91" y="52"/>
                  </a:cubicBezTo>
                  <a:cubicBezTo>
                    <a:pt x="91" y="52"/>
                    <a:pt x="88" y="9"/>
                    <a:pt x="75" y="4"/>
                  </a:cubicBezTo>
                  <a:cubicBezTo>
                    <a:pt x="75" y="4"/>
                    <a:pt x="9" y="0"/>
                    <a:pt x="0" y="16"/>
                  </a:cubicBezTo>
                  <a:cubicBezTo>
                    <a:pt x="0" y="16"/>
                    <a:pt x="56" y="49"/>
                    <a:pt x="61" y="58"/>
                  </a:cubicBezTo>
                  <a:cubicBezTo>
                    <a:pt x="68" y="166"/>
                    <a:pt x="68" y="166"/>
                    <a:pt x="68" y="166"/>
                  </a:cubicBezTo>
                  <a:lnTo>
                    <a:pt x="91" y="206"/>
                  </a:ln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1" name="Freeform 620"/>
            <p:cNvSpPr>
              <a:spLocks/>
            </p:cNvSpPr>
            <p:nvPr/>
          </p:nvSpPr>
          <p:spPr bwMode="auto">
            <a:xfrm>
              <a:off x="5468938" y="7077075"/>
              <a:ext cx="982663" cy="420688"/>
            </a:xfrm>
            <a:custGeom>
              <a:avLst/>
              <a:gdLst>
                <a:gd name="T0" fmla="*/ 5 w 261"/>
                <a:gd name="T1" fmla="*/ 13 h 112"/>
                <a:gd name="T2" fmla="*/ 5 w 261"/>
                <a:gd name="T3" fmla="*/ 81 h 112"/>
                <a:gd name="T4" fmla="*/ 91 w 261"/>
                <a:gd name="T5" fmla="*/ 91 h 112"/>
                <a:gd name="T6" fmla="*/ 98 w 261"/>
                <a:gd name="T7" fmla="*/ 75 h 112"/>
                <a:gd name="T8" fmla="*/ 211 w 261"/>
                <a:gd name="T9" fmla="*/ 111 h 112"/>
                <a:gd name="T10" fmla="*/ 261 w 261"/>
                <a:gd name="T11" fmla="*/ 36 h 112"/>
                <a:gd name="T12" fmla="*/ 154 w 261"/>
                <a:gd name="T13" fmla="*/ 0 h 112"/>
                <a:gd name="T14" fmla="*/ 5 w 261"/>
                <a:gd name="T15" fmla="*/ 13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1" h="112">
                  <a:moveTo>
                    <a:pt x="5" y="13"/>
                  </a:moveTo>
                  <a:cubicBezTo>
                    <a:pt x="5" y="13"/>
                    <a:pt x="0" y="57"/>
                    <a:pt x="5" y="81"/>
                  </a:cubicBezTo>
                  <a:cubicBezTo>
                    <a:pt x="91" y="91"/>
                    <a:pt x="91" y="91"/>
                    <a:pt x="91" y="91"/>
                  </a:cubicBezTo>
                  <a:cubicBezTo>
                    <a:pt x="98" y="75"/>
                    <a:pt x="98" y="75"/>
                    <a:pt x="98" y="75"/>
                  </a:cubicBezTo>
                  <a:cubicBezTo>
                    <a:pt x="98" y="75"/>
                    <a:pt x="177" y="110"/>
                    <a:pt x="211" y="111"/>
                  </a:cubicBezTo>
                  <a:cubicBezTo>
                    <a:pt x="246" y="112"/>
                    <a:pt x="261" y="36"/>
                    <a:pt x="261" y="36"/>
                  </a:cubicBezTo>
                  <a:cubicBezTo>
                    <a:pt x="154" y="0"/>
                    <a:pt x="154" y="0"/>
                    <a:pt x="154" y="0"/>
                  </a:cubicBezTo>
                  <a:lnTo>
                    <a:pt x="5"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2" name="Freeform 621"/>
            <p:cNvSpPr>
              <a:spLocks/>
            </p:cNvSpPr>
            <p:nvPr/>
          </p:nvSpPr>
          <p:spPr bwMode="auto">
            <a:xfrm>
              <a:off x="6078538" y="7256462"/>
              <a:ext cx="1027113" cy="574675"/>
            </a:xfrm>
            <a:custGeom>
              <a:avLst/>
              <a:gdLst>
                <a:gd name="T0" fmla="*/ 2 w 273"/>
                <a:gd name="T1" fmla="*/ 7 h 153"/>
                <a:gd name="T2" fmla="*/ 2 w 273"/>
                <a:gd name="T3" fmla="*/ 102 h 153"/>
                <a:gd name="T4" fmla="*/ 55 w 273"/>
                <a:gd name="T5" fmla="*/ 121 h 153"/>
                <a:gd name="T6" fmla="*/ 62 w 273"/>
                <a:gd name="T7" fmla="*/ 111 h 153"/>
                <a:gd name="T8" fmla="*/ 146 w 273"/>
                <a:gd name="T9" fmla="*/ 151 h 153"/>
                <a:gd name="T10" fmla="*/ 273 w 273"/>
                <a:gd name="T11" fmla="*/ 132 h 153"/>
                <a:gd name="T12" fmla="*/ 263 w 273"/>
                <a:gd name="T13" fmla="*/ 106 h 153"/>
                <a:gd name="T14" fmla="*/ 228 w 273"/>
                <a:gd name="T15" fmla="*/ 100 h 153"/>
                <a:gd name="T16" fmla="*/ 155 w 273"/>
                <a:gd name="T17" fmla="*/ 27 h 153"/>
                <a:gd name="T18" fmla="*/ 2 w 273"/>
                <a:gd name="T19" fmla="*/ 7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3" h="153">
                  <a:moveTo>
                    <a:pt x="2" y="7"/>
                  </a:moveTo>
                  <a:cubicBezTo>
                    <a:pt x="2" y="7"/>
                    <a:pt x="0" y="93"/>
                    <a:pt x="2" y="102"/>
                  </a:cubicBezTo>
                  <a:cubicBezTo>
                    <a:pt x="5" y="111"/>
                    <a:pt x="45" y="122"/>
                    <a:pt x="55" y="121"/>
                  </a:cubicBezTo>
                  <a:cubicBezTo>
                    <a:pt x="62" y="111"/>
                    <a:pt x="62" y="111"/>
                    <a:pt x="62" y="111"/>
                  </a:cubicBezTo>
                  <a:cubicBezTo>
                    <a:pt x="62" y="111"/>
                    <a:pt x="82" y="149"/>
                    <a:pt x="146" y="151"/>
                  </a:cubicBezTo>
                  <a:cubicBezTo>
                    <a:pt x="210" y="153"/>
                    <a:pt x="273" y="132"/>
                    <a:pt x="273" y="132"/>
                  </a:cubicBezTo>
                  <a:cubicBezTo>
                    <a:pt x="273" y="132"/>
                    <a:pt x="266" y="107"/>
                    <a:pt x="263" y="106"/>
                  </a:cubicBezTo>
                  <a:cubicBezTo>
                    <a:pt x="259" y="105"/>
                    <a:pt x="228" y="100"/>
                    <a:pt x="228" y="100"/>
                  </a:cubicBezTo>
                  <a:cubicBezTo>
                    <a:pt x="228" y="100"/>
                    <a:pt x="168" y="55"/>
                    <a:pt x="155" y="27"/>
                  </a:cubicBezTo>
                  <a:cubicBezTo>
                    <a:pt x="142" y="0"/>
                    <a:pt x="2" y="7"/>
                    <a:pt x="2" y="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3" name="Freeform 622"/>
            <p:cNvSpPr>
              <a:spLocks/>
            </p:cNvSpPr>
            <p:nvPr/>
          </p:nvSpPr>
          <p:spPr bwMode="auto">
            <a:xfrm>
              <a:off x="5476875" y="3067050"/>
              <a:ext cx="1628775" cy="4152900"/>
            </a:xfrm>
            <a:custGeom>
              <a:avLst/>
              <a:gdLst>
                <a:gd name="T0" fmla="*/ 10 w 433"/>
                <a:gd name="T1" fmla="*/ 1096 h 1106"/>
                <a:gd name="T2" fmla="*/ 10 w 433"/>
                <a:gd name="T3" fmla="*/ 1058 h 1106"/>
                <a:gd name="T4" fmla="*/ 25 w 433"/>
                <a:gd name="T5" fmla="*/ 934 h 1106"/>
                <a:gd name="T6" fmla="*/ 98 w 433"/>
                <a:gd name="T7" fmla="*/ 615 h 1106"/>
                <a:gd name="T8" fmla="*/ 161 w 433"/>
                <a:gd name="T9" fmla="*/ 382 h 1106"/>
                <a:gd name="T10" fmla="*/ 207 w 433"/>
                <a:gd name="T11" fmla="*/ 103 h 1106"/>
                <a:gd name="T12" fmla="*/ 240 w 433"/>
                <a:gd name="T13" fmla="*/ 0 h 1106"/>
                <a:gd name="T14" fmla="*/ 433 w 433"/>
                <a:gd name="T15" fmla="*/ 9 h 1106"/>
                <a:gd name="T16" fmla="*/ 421 w 433"/>
                <a:gd name="T17" fmla="*/ 240 h 1106"/>
                <a:gd name="T18" fmla="*/ 350 w 433"/>
                <a:gd name="T19" fmla="*/ 536 h 1106"/>
                <a:gd name="T20" fmla="*/ 141 w 433"/>
                <a:gd name="T21" fmla="*/ 1027 h 1106"/>
                <a:gd name="T22" fmla="*/ 173 w 433"/>
                <a:gd name="T23" fmla="*/ 1046 h 1106"/>
                <a:gd name="T24" fmla="*/ 185 w 433"/>
                <a:gd name="T25" fmla="*/ 1079 h 1106"/>
                <a:gd name="T26" fmla="*/ 88 w 433"/>
                <a:gd name="T27" fmla="*/ 1105 h 1106"/>
                <a:gd name="T28" fmla="*/ 10 w 433"/>
                <a:gd name="T29" fmla="*/ 1096 h 1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3" h="1106">
                  <a:moveTo>
                    <a:pt x="10" y="1096"/>
                  </a:moveTo>
                  <a:cubicBezTo>
                    <a:pt x="10" y="1096"/>
                    <a:pt x="0" y="1086"/>
                    <a:pt x="10" y="1058"/>
                  </a:cubicBezTo>
                  <a:cubicBezTo>
                    <a:pt x="20" y="1030"/>
                    <a:pt x="25" y="934"/>
                    <a:pt x="25" y="934"/>
                  </a:cubicBezTo>
                  <a:cubicBezTo>
                    <a:pt x="25" y="934"/>
                    <a:pt x="60" y="663"/>
                    <a:pt x="98" y="615"/>
                  </a:cubicBezTo>
                  <a:cubicBezTo>
                    <a:pt x="98" y="615"/>
                    <a:pt x="160" y="402"/>
                    <a:pt x="161" y="382"/>
                  </a:cubicBezTo>
                  <a:cubicBezTo>
                    <a:pt x="163" y="361"/>
                    <a:pt x="207" y="103"/>
                    <a:pt x="207" y="103"/>
                  </a:cubicBezTo>
                  <a:cubicBezTo>
                    <a:pt x="240" y="0"/>
                    <a:pt x="240" y="0"/>
                    <a:pt x="240" y="0"/>
                  </a:cubicBezTo>
                  <a:cubicBezTo>
                    <a:pt x="433" y="9"/>
                    <a:pt x="433" y="9"/>
                    <a:pt x="433" y="9"/>
                  </a:cubicBezTo>
                  <a:cubicBezTo>
                    <a:pt x="433" y="9"/>
                    <a:pt x="428" y="220"/>
                    <a:pt x="421" y="240"/>
                  </a:cubicBezTo>
                  <a:cubicBezTo>
                    <a:pt x="414" y="261"/>
                    <a:pt x="362" y="492"/>
                    <a:pt x="350" y="536"/>
                  </a:cubicBezTo>
                  <a:cubicBezTo>
                    <a:pt x="338" y="581"/>
                    <a:pt x="143" y="1018"/>
                    <a:pt x="141" y="1027"/>
                  </a:cubicBezTo>
                  <a:cubicBezTo>
                    <a:pt x="140" y="1036"/>
                    <a:pt x="173" y="1046"/>
                    <a:pt x="173" y="1046"/>
                  </a:cubicBezTo>
                  <a:cubicBezTo>
                    <a:pt x="185" y="1079"/>
                    <a:pt x="185" y="1079"/>
                    <a:pt x="185" y="1079"/>
                  </a:cubicBezTo>
                  <a:cubicBezTo>
                    <a:pt x="185" y="1079"/>
                    <a:pt x="131" y="1106"/>
                    <a:pt x="88" y="1105"/>
                  </a:cubicBezTo>
                  <a:cubicBezTo>
                    <a:pt x="45" y="1104"/>
                    <a:pt x="10" y="1096"/>
                    <a:pt x="10" y="1096"/>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4" name="Freeform 623"/>
            <p:cNvSpPr>
              <a:spLocks/>
            </p:cNvSpPr>
            <p:nvPr/>
          </p:nvSpPr>
          <p:spPr bwMode="auto">
            <a:xfrm>
              <a:off x="5718175" y="3067050"/>
              <a:ext cx="1387475" cy="4152900"/>
            </a:xfrm>
            <a:custGeom>
              <a:avLst/>
              <a:gdLst>
                <a:gd name="T0" fmla="*/ 143 w 369"/>
                <a:gd name="T1" fmla="*/ 103 h 1106"/>
                <a:gd name="T2" fmla="*/ 140 w 369"/>
                <a:gd name="T3" fmla="*/ 121 h 1106"/>
                <a:gd name="T4" fmla="*/ 314 w 369"/>
                <a:gd name="T5" fmla="*/ 131 h 1106"/>
                <a:gd name="T6" fmla="*/ 335 w 369"/>
                <a:gd name="T7" fmla="*/ 245 h 1106"/>
                <a:gd name="T8" fmla="*/ 313 w 369"/>
                <a:gd name="T9" fmla="*/ 262 h 1106"/>
                <a:gd name="T10" fmla="*/ 313 w 369"/>
                <a:gd name="T11" fmla="*/ 344 h 1106"/>
                <a:gd name="T12" fmla="*/ 251 w 369"/>
                <a:gd name="T13" fmla="*/ 344 h 1106"/>
                <a:gd name="T14" fmla="*/ 115 w 369"/>
                <a:gd name="T15" fmla="*/ 438 h 1106"/>
                <a:gd name="T16" fmla="*/ 59 w 369"/>
                <a:gd name="T17" fmla="*/ 529 h 1106"/>
                <a:gd name="T18" fmla="*/ 50 w 369"/>
                <a:gd name="T19" fmla="*/ 559 h 1106"/>
                <a:gd name="T20" fmla="*/ 104 w 369"/>
                <a:gd name="T21" fmla="*/ 519 h 1106"/>
                <a:gd name="T22" fmla="*/ 97 w 369"/>
                <a:gd name="T23" fmla="*/ 560 h 1106"/>
                <a:gd name="T24" fmla="*/ 21 w 369"/>
                <a:gd name="T25" fmla="*/ 666 h 1106"/>
                <a:gd name="T26" fmla="*/ 108 w 369"/>
                <a:gd name="T27" fmla="*/ 601 h 1106"/>
                <a:gd name="T28" fmla="*/ 66 w 369"/>
                <a:gd name="T29" fmla="*/ 650 h 1106"/>
                <a:gd name="T30" fmla="*/ 0 w 369"/>
                <a:gd name="T31" fmla="*/ 709 h 1106"/>
                <a:gd name="T32" fmla="*/ 0 w 369"/>
                <a:gd name="T33" fmla="*/ 709 h 1106"/>
                <a:gd name="T34" fmla="*/ 51 w 369"/>
                <a:gd name="T35" fmla="*/ 679 h 1106"/>
                <a:gd name="T36" fmla="*/ 77 w 369"/>
                <a:gd name="T37" fmla="*/ 766 h 1106"/>
                <a:gd name="T38" fmla="*/ 97 w 369"/>
                <a:gd name="T39" fmla="*/ 875 h 1106"/>
                <a:gd name="T40" fmla="*/ 66 w 369"/>
                <a:gd name="T41" fmla="*/ 977 h 1106"/>
                <a:gd name="T42" fmla="*/ 6 w 369"/>
                <a:gd name="T43" fmla="*/ 1027 h 1106"/>
                <a:gd name="T44" fmla="*/ 66 w 369"/>
                <a:gd name="T45" fmla="*/ 1017 h 1106"/>
                <a:gd name="T46" fmla="*/ 30 w 369"/>
                <a:gd name="T47" fmla="*/ 1045 h 1106"/>
                <a:gd name="T48" fmla="*/ 6 w 369"/>
                <a:gd name="T49" fmla="*/ 1104 h 1106"/>
                <a:gd name="T50" fmla="*/ 24 w 369"/>
                <a:gd name="T51" fmla="*/ 1105 h 1106"/>
                <a:gd name="T52" fmla="*/ 121 w 369"/>
                <a:gd name="T53" fmla="*/ 1079 h 1106"/>
                <a:gd name="T54" fmla="*/ 109 w 369"/>
                <a:gd name="T55" fmla="*/ 1046 h 1106"/>
                <a:gd name="T56" fmla="*/ 77 w 369"/>
                <a:gd name="T57" fmla="*/ 1027 h 1106"/>
                <a:gd name="T58" fmla="*/ 286 w 369"/>
                <a:gd name="T59" fmla="*/ 536 h 1106"/>
                <a:gd name="T60" fmla="*/ 357 w 369"/>
                <a:gd name="T61" fmla="*/ 240 h 1106"/>
                <a:gd name="T62" fmla="*/ 369 w 369"/>
                <a:gd name="T63" fmla="*/ 9 h 1106"/>
                <a:gd name="T64" fmla="*/ 176 w 369"/>
                <a:gd name="T65" fmla="*/ 0 h 1106"/>
                <a:gd name="T66" fmla="*/ 143 w 369"/>
                <a:gd name="T67" fmla="*/ 103 h 1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69" h="1106">
                  <a:moveTo>
                    <a:pt x="143" y="103"/>
                  </a:moveTo>
                  <a:cubicBezTo>
                    <a:pt x="143" y="103"/>
                    <a:pt x="142" y="110"/>
                    <a:pt x="140" y="121"/>
                  </a:cubicBezTo>
                  <a:cubicBezTo>
                    <a:pt x="193" y="129"/>
                    <a:pt x="308" y="130"/>
                    <a:pt x="314" y="131"/>
                  </a:cubicBezTo>
                  <a:cubicBezTo>
                    <a:pt x="322" y="133"/>
                    <a:pt x="341" y="227"/>
                    <a:pt x="335" y="245"/>
                  </a:cubicBezTo>
                  <a:cubicBezTo>
                    <a:pt x="329" y="262"/>
                    <a:pt x="313" y="262"/>
                    <a:pt x="313" y="262"/>
                  </a:cubicBezTo>
                  <a:cubicBezTo>
                    <a:pt x="313" y="262"/>
                    <a:pt x="324" y="333"/>
                    <a:pt x="313" y="344"/>
                  </a:cubicBezTo>
                  <a:cubicBezTo>
                    <a:pt x="301" y="354"/>
                    <a:pt x="251" y="344"/>
                    <a:pt x="251" y="344"/>
                  </a:cubicBezTo>
                  <a:cubicBezTo>
                    <a:pt x="251" y="344"/>
                    <a:pt x="127" y="408"/>
                    <a:pt x="115" y="438"/>
                  </a:cubicBezTo>
                  <a:cubicBezTo>
                    <a:pt x="108" y="454"/>
                    <a:pt x="81" y="496"/>
                    <a:pt x="59" y="529"/>
                  </a:cubicBezTo>
                  <a:cubicBezTo>
                    <a:pt x="56" y="540"/>
                    <a:pt x="53" y="550"/>
                    <a:pt x="50" y="559"/>
                  </a:cubicBezTo>
                  <a:cubicBezTo>
                    <a:pt x="104" y="519"/>
                    <a:pt x="104" y="519"/>
                    <a:pt x="104" y="519"/>
                  </a:cubicBezTo>
                  <a:cubicBezTo>
                    <a:pt x="104" y="519"/>
                    <a:pt x="133" y="529"/>
                    <a:pt x="97" y="560"/>
                  </a:cubicBezTo>
                  <a:cubicBezTo>
                    <a:pt x="62" y="591"/>
                    <a:pt x="21" y="666"/>
                    <a:pt x="21" y="666"/>
                  </a:cubicBezTo>
                  <a:cubicBezTo>
                    <a:pt x="33" y="657"/>
                    <a:pt x="93" y="603"/>
                    <a:pt x="108" y="601"/>
                  </a:cubicBezTo>
                  <a:cubicBezTo>
                    <a:pt x="123" y="600"/>
                    <a:pt x="87" y="631"/>
                    <a:pt x="66" y="650"/>
                  </a:cubicBezTo>
                  <a:cubicBezTo>
                    <a:pt x="44" y="669"/>
                    <a:pt x="0" y="709"/>
                    <a:pt x="0" y="709"/>
                  </a:cubicBezTo>
                  <a:cubicBezTo>
                    <a:pt x="0" y="709"/>
                    <a:pt x="0" y="709"/>
                    <a:pt x="0" y="709"/>
                  </a:cubicBezTo>
                  <a:cubicBezTo>
                    <a:pt x="0" y="709"/>
                    <a:pt x="31" y="687"/>
                    <a:pt x="51" y="679"/>
                  </a:cubicBezTo>
                  <a:cubicBezTo>
                    <a:pt x="70" y="672"/>
                    <a:pt x="77" y="766"/>
                    <a:pt x="77" y="766"/>
                  </a:cubicBezTo>
                  <a:cubicBezTo>
                    <a:pt x="77" y="766"/>
                    <a:pt x="96" y="868"/>
                    <a:pt x="97" y="875"/>
                  </a:cubicBezTo>
                  <a:cubicBezTo>
                    <a:pt x="99" y="883"/>
                    <a:pt x="84" y="971"/>
                    <a:pt x="66" y="977"/>
                  </a:cubicBezTo>
                  <a:cubicBezTo>
                    <a:pt x="47" y="983"/>
                    <a:pt x="6" y="1027"/>
                    <a:pt x="6" y="1027"/>
                  </a:cubicBezTo>
                  <a:cubicBezTo>
                    <a:pt x="21" y="1012"/>
                    <a:pt x="66" y="1017"/>
                    <a:pt x="66" y="1017"/>
                  </a:cubicBezTo>
                  <a:cubicBezTo>
                    <a:pt x="30" y="1045"/>
                    <a:pt x="30" y="1045"/>
                    <a:pt x="30" y="1045"/>
                  </a:cubicBezTo>
                  <a:cubicBezTo>
                    <a:pt x="22" y="1050"/>
                    <a:pt x="13" y="1075"/>
                    <a:pt x="6" y="1104"/>
                  </a:cubicBezTo>
                  <a:cubicBezTo>
                    <a:pt x="12" y="1104"/>
                    <a:pt x="18" y="1105"/>
                    <a:pt x="24" y="1105"/>
                  </a:cubicBezTo>
                  <a:cubicBezTo>
                    <a:pt x="67" y="1106"/>
                    <a:pt x="121" y="1079"/>
                    <a:pt x="121" y="1079"/>
                  </a:cubicBezTo>
                  <a:cubicBezTo>
                    <a:pt x="109" y="1046"/>
                    <a:pt x="109" y="1046"/>
                    <a:pt x="109" y="1046"/>
                  </a:cubicBezTo>
                  <a:cubicBezTo>
                    <a:pt x="109" y="1046"/>
                    <a:pt x="76" y="1036"/>
                    <a:pt x="77" y="1027"/>
                  </a:cubicBezTo>
                  <a:cubicBezTo>
                    <a:pt x="79" y="1018"/>
                    <a:pt x="274" y="581"/>
                    <a:pt x="286" y="536"/>
                  </a:cubicBezTo>
                  <a:cubicBezTo>
                    <a:pt x="298" y="492"/>
                    <a:pt x="350" y="261"/>
                    <a:pt x="357" y="240"/>
                  </a:cubicBezTo>
                  <a:cubicBezTo>
                    <a:pt x="364" y="220"/>
                    <a:pt x="369" y="9"/>
                    <a:pt x="369" y="9"/>
                  </a:cubicBezTo>
                  <a:cubicBezTo>
                    <a:pt x="176" y="0"/>
                    <a:pt x="176" y="0"/>
                    <a:pt x="176" y="0"/>
                  </a:cubicBezTo>
                  <a:lnTo>
                    <a:pt x="143" y="10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5" name="Freeform 624"/>
            <p:cNvSpPr>
              <a:spLocks/>
            </p:cNvSpPr>
            <p:nvPr/>
          </p:nvSpPr>
          <p:spPr bwMode="auto">
            <a:xfrm>
              <a:off x="5653088" y="3125787"/>
              <a:ext cx="1328738" cy="4416425"/>
            </a:xfrm>
            <a:custGeom>
              <a:avLst/>
              <a:gdLst>
                <a:gd name="T0" fmla="*/ 299 w 353"/>
                <a:gd name="T1" fmla="*/ 1133 h 1176"/>
                <a:gd name="T2" fmla="*/ 321 w 353"/>
                <a:gd name="T3" fmla="*/ 731 h 1176"/>
                <a:gd name="T4" fmla="*/ 321 w 353"/>
                <a:gd name="T5" fmla="*/ 572 h 1176"/>
                <a:gd name="T6" fmla="*/ 322 w 353"/>
                <a:gd name="T7" fmla="*/ 495 h 1176"/>
                <a:gd name="T8" fmla="*/ 275 w 353"/>
                <a:gd name="T9" fmla="*/ 296 h 1176"/>
                <a:gd name="T10" fmla="*/ 305 w 353"/>
                <a:gd name="T11" fmla="*/ 248 h 1176"/>
                <a:gd name="T12" fmla="*/ 305 w 353"/>
                <a:gd name="T13" fmla="*/ 0 h 1176"/>
                <a:gd name="T14" fmla="*/ 17 w 353"/>
                <a:gd name="T15" fmla="*/ 56 h 1176"/>
                <a:gd name="T16" fmla="*/ 17 w 353"/>
                <a:gd name="T17" fmla="*/ 207 h 1176"/>
                <a:gd name="T18" fmla="*/ 147 w 353"/>
                <a:gd name="T19" fmla="*/ 515 h 1176"/>
                <a:gd name="T20" fmla="*/ 163 w 353"/>
                <a:gd name="T21" fmla="*/ 621 h 1176"/>
                <a:gd name="T22" fmla="*/ 135 w 353"/>
                <a:gd name="T23" fmla="*/ 660 h 1176"/>
                <a:gd name="T24" fmla="*/ 114 w 353"/>
                <a:gd name="T25" fmla="*/ 1005 h 1176"/>
                <a:gd name="T26" fmla="*/ 114 w 353"/>
                <a:gd name="T27" fmla="*/ 1123 h 1176"/>
                <a:gd name="T28" fmla="*/ 299 w 353"/>
                <a:gd name="T29" fmla="*/ 1133 h 1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3" h="1176">
                  <a:moveTo>
                    <a:pt x="299" y="1133"/>
                  </a:moveTo>
                  <a:cubicBezTo>
                    <a:pt x="302" y="1130"/>
                    <a:pt x="288" y="846"/>
                    <a:pt x="321" y="731"/>
                  </a:cubicBezTo>
                  <a:cubicBezTo>
                    <a:pt x="353" y="616"/>
                    <a:pt x="321" y="572"/>
                    <a:pt x="321" y="572"/>
                  </a:cubicBezTo>
                  <a:cubicBezTo>
                    <a:pt x="321" y="572"/>
                    <a:pt x="331" y="515"/>
                    <a:pt x="322" y="495"/>
                  </a:cubicBezTo>
                  <a:cubicBezTo>
                    <a:pt x="314" y="476"/>
                    <a:pt x="275" y="296"/>
                    <a:pt x="275" y="296"/>
                  </a:cubicBezTo>
                  <a:cubicBezTo>
                    <a:pt x="275" y="296"/>
                    <a:pt x="310" y="261"/>
                    <a:pt x="305" y="248"/>
                  </a:cubicBezTo>
                  <a:cubicBezTo>
                    <a:pt x="300" y="235"/>
                    <a:pt x="305" y="0"/>
                    <a:pt x="305" y="0"/>
                  </a:cubicBezTo>
                  <a:cubicBezTo>
                    <a:pt x="17" y="56"/>
                    <a:pt x="17" y="56"/>
                    <a:pt x="17" y="56"/>
                  </a:cubicBezTo>
                  <a:cubicBezTo>
                    <a:pt x="17" y="56"/>
                    <a:pt x="0" y="158"/>
                    <a:pt x="17" y="207"/>
                  </a:cubicBezTo>
                  <a:cubicBezTo>
                    <a:pt x="35" y="255"/>
                    <a:pt x="110" y="473"/>
                    <a:pt x="147" y="515"/>
                  </a:cubicBezTo>
                  <a:cubicBezTo>
                    <a:pt x="147" y="515"/>
                    <a:pt x="152" y="607"/>
                    <a:pt x="163" y="621"/>
                  </a:cubicBezTo>
                  <a:cubicBezTo>
                    <a:pt x="163" y="621"/>
                    <a:pt x="137" y="647"/>
                    <a:pt x="135" y="660"/>
                  </a:cubicBezTo>
                  <a:cubicBezTo>
                    <a:pt x="134" y="674"/>
                    <a:pt x="111" y="996"/>
                    <a:pt x="114" y="1005"/>
                  </a:cubicBezTo>
                  <a:cubicBezTo>
                    <a:pt x="118" y="1014"/>
                    <a:pt x="104" y="1111"/>
                    <a:pt x="114" y="1123"/>
                  </a:cubicBezTo>
                  <a:cubicBezTo>
                    <a:pt x="114" y="1123"/>
                    <a:pt x="262" y="1176"/>
                    <a:pt x="299" y="113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6" name="Freeform 625"/>
            <p:cNvSpPr>
              <a:spLocks/>
            </p:cNvSpPr>
            <p:nvPr/>
          </p:nvSpPr>
          <p:spPr bwMode="auto">
            <a:xfrm>
              <a:off x="5770563" y="3532187"/>
              <a:ext cx="1068388" cy="3938588"/>
            </a:xfrm>
            <a:custGeom>
              <a:avLst/>
              <a:gdLst>
                <a:gd name="T0" fmla="*/ 272 w 284"/>
                <a:gd name="T1" fmla="*/ 594 h 1049"/>
                <a:gd name="T2" fmla="*/ 243 w 284"/>
                <a:gd name="T3" fmla="*/ 828 h 1049"/>
                <a:gd name="T4" fmla="*/ 265 w 284"/>
                <a:gd name="T5" fmla="*/ 536 h 1049"/>
                <a:gd name="T6" fmla="*/ 162 w 284"/>
                <a:gd name="T7" fmla="*/ 744 h 1049"/>
                <a:gd name="T8" fmla="*/ 260 w 284"/>
                <a:gd name="T9" fmla="*/ 467 h 1049"/>
                <a:gd name="T10" fmla="*/ 272 w 284"/>
                <a:gd name="T11" fmla="*/ 392 h 1049"/>
                <a:gd name="T12" fmla="*/ 204 w 284"/>
                <a:gd name="T13" fmla="*/ 197 h 1049"/>
                <a:gd name="T14" fmla="*/ 231 w 284"/>
                <a:gd name="T15" fmla="*/ 146 h 1049"/>
                <a:gd name="T16" fmla="*/ 171 w 284"/>
                <a:gd name="T17" fmla="*/ 96 h 1049"/>
                <a:gd name="T18" fmla="*/ 60 w 284"/>
                <a:gd name="T19" fmla="*/ 58 h 1049"/>
                <a:gd name="T20" fmla="*/ 162 w 284"/>
                <a:gd name="T21" fmla="*/ 63 h 1049"/>
                <a:gd name="T22" fmla="*/ 272 w 284"/>
                <a:gd name="T23" fmla="*/ 6 h 1049"/>
                <a:gd name="T24" fmla="*/ 272 w 284"/>
                <a:gd name="T25" fmla="*/ 6 h 1049"/>
                <a:gd name="T26" fmla="*/ 124 w 284"/>
                <a:gd name="T27" fmla="*/ 10 h 1049"/>
                <a:gd name="T28" fmla="*/ 7 w 284"/>
                <a:gd name="T29" fmla="*/ 22 h 1049"/>
                <a:gd name="T30" fmla="*/ 101 w 284"/>
                <a:gd name="T31" fmla="*/ 270 h 1049"/>
                <a:gd name="T32" fmla="*/ 181 w 284"/>
                <a:gd name="T33" fmla="*/ 373 h 1049"/>
                <a:gd name="T34" fmla="*/ 106 w 284"/>
                <a:gd name="T35" fmla="*/ 340 h 1049"/>
                <a:gd name="T36" fmla="*/ 101 w 284"/>
                <a:gd name="T37" fmla="*/ 348 h 1049"/>
                <a:gd name="T38" fmla="*/ 162 w 284"/>
                <a:gd name="T39" fmla="*/ 429 h 1049"/>
                <a:gd name="T40" fmla="*/ 162 w 284"/>
                <a:gd name="T41" fmla="*/ 474 h 1049"/>
                <a:gd name="T42" fmla="*/ 134 w 284"/>
                <a:gd name="T43" fmla="*/ 451 h 1049"/>
                <a:gd name="T44" fmla="*/ 150 w 284"/>
                <a:gd name="T45" fmla="*/ 504 h 1049"/>
                <a:gd name="T46" fmla="*/ 235 w 284"/>
                <a:gd name="T47" fmla="*/ 461 h 1049"/>
                <a:gd name="T48" fmla="*/ 196 w 284"/>
                <a:gd name="T49" fmla="*/ 511 h 1049"/>
                <a:gd name="T50" fmla="*/ 129 w 284"/>
                <a:gd name="T51" fmla="*/ 558 h 1049"/>
                <a:gd name="T52" fmla="*/ 119 w 284"/>
                <a:gd name="T53" fmla="*/ 704 h 1049"/>
                <a:gd name="T54" fmla="*/ 106 w 284"/>
                <a:gd name="T55" fmla="*/ 870 h 1049"/>
                <a:gd name="T56" fmla="*/ 108 w 284"/>
                <a:gd name="T57" fmla="*/ 865 h 1049"/>
                <a:gd name="T58" fmla="*/ 148 w 284"/>
                <a:gd name="T59" fmla="*/ 803 h 1049"/>
                <a:gd name="T60" fmla="*/ 134 w 284"/>
                <a:gd name="T61" fmla="*/ 887 h 1049"/>
                <a:gd name="T62" fmla="*/ 85 w 284"/>
                <a:gd name="T63" fmla="*/ 1015 h 1049"/>
                <a:gd name="T64" fmla="*/ 238 w 284"/>
                <a:gd name="T65" fmla="*/ 1040 h 1049"/>
                <a:gd name="T66" fmla="*/ 268 w 284"/>
                <a:gd name="T67" fmla="*/ 896 h 1049"/>
                <a:gd name="T68" fmla="*/ 284 w 284"/>
                <a:gd name="T69" fmla="*/ 648 h 1049"/>
                <a:gd name="T70" fmla="*/ 272 w 284"/>
                <a:gd name="T71" fmla="*/ 594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4" h="1049">
                  <a:moveTo>
                    <a:pt x="272" y="594"/>
                  </a:moveTo>
                  <a:cubicBezTo>
                    <a:pt x="261" y="599"/>
                    <a:pt x="243" y="828"/>
                    <a:pt x="243" y="828"/>
                  </a:cubicBezTo>
                  <a:cubicBezTo>
                    <a:pt x="228" y="770"/>
                    <a:pt x="265" y="536"/>
                    <a:pt x="265" y="536"/>
                  </a:cubicBezTo>
                  <a:cubicBezTo>
                    <a:pt x="229" y="708"/>
                    <a:pt x="162" y="744"/>
                    <a:pt x="162" y="744"/>
                  </a:cubicBezTo>
                  <a:cubicBezTo>
                    <a:pt x="202" y="722"/>
                    <a:pt x="260" y="467"/>
                    <a:pt x="260" y="467"/>
                  </a:cubicBezTo>
                  <a:cubicBezTo>
                    <a:pt x="271" y="464"/>
                    <a:pt x="272" y="392"/>
                    <a:pt x="272" y="392"/>
                  </a:cubicBezTo>
                  <a:cubicBezTo>
                    <a:pt x="272" y="392"/>
                    <a:pt x="212" y="212"/>
                    <a:pt x="204" y="197"/>
                  </a:cubicBezTo>
                  <a:cubicBezTo>
                    <a:pt x="197" y="183"/>
                    <a:pt x="235" y="161"/>
                    <a:pt x="231" y="146"/>
                  </a:cubicBezTo>
                  <a:cubicBezTo>
                    <a:pt x="227" y="131"/>
                    <a:pt x="194" y="97"/>
                    <a:pt x="171" y="96"/>
                  </a:cubicBezTo>
                  <a:cubicBezTo>
                    <a:pt x="151" y="95"/>
                    <a:pt x="83" y="67"/>
                    <a:pt x="60" y="58"/>
                  </a:cubicBezTo>
                  <a:cubicBezTo>
                    <a:pt x="86" y="66"/>
                    <a:pt x="138" y="65"/>
                    <a:pt x="162" y="63"/>
                  </a:cubicBezTo>
                  <a:cubicBezTo>
                    <a:pt x="189" y="62"/>
                    <a:pt x="272" y="6"/>
                    <a:pt x="272" y="6"/>
                  </a:cubicBezTo>
                  <a:cubicBezTo>
                    <a:pt x="272" y="6"/>
                    <a:pt x="272" y="6"/>
                    <a:pt x="272" y="6"/>
                  </a:cubicBezTo>
                  <a:cubicBezTo>
                    <a:pt x="248" y="14"/>
                    <a:pt x="152" y="0"/>
                    <a:pt x="124" y="10"/>
                  </a:cubicBezTo>
                  <a:cubicBezTo>
                    <a:pt x="96" y="20"/>
                    <a:pt x="7" y="22"/>
                    <a:pt x="7" y="22"/>
                  </a:cubicBezTo>
                  <a:cubicBezTo>
                    <a:pt x="0" y="49"/>
                    <a:pt x="87" y="233"/>
                    <a:pt x="101" y="270"/>
                  </a:cubicBezTo>
                  <a:cubicBezTo>
                    <a:pt x="116" y="306"/>
                    <a:pt x="181" y="373"/>
                    <a:pt x="181" y="373"/>
                  </a:cubicBezTo>
                  <a:cubicBezTo>
                    <a:pt x="167" y="364"/>
                    <a:pt x="106" y="340"/>
                    <a:pt x="106" y="340"/>
                  </a:cubicBezTo>
                  <a:cubicBezTo>
                    <a:pt x="106" y="340"/>
                    <a:pt x="93" y="329"/>
                    <a:pt x="101" y="348"/>
                  </a:cubicBezTo>
                  <a:cubicBezTo>
                    <a:pt x="109" y="366"/>
                    <a:pt x="148" y="411"/>
                    <a:pt x="162" y="429"/>
                  </a:cubicBezTo>
                  <a:cubicBezTo>
                    <a:pt x="176" y="446"/>
                    <a:pt x="162" y="474"/>
                    <a:pt x="162" y="474"/>
                  </a:cubicBezTo>
                  <a:cubicBezTo>
                    <a:pt x="161" y="463"/>
                    <a:pt x="134" y="451"/>
                    <a:pt x="134" y="451"/>
                  </a:cubicBezTo>
                  <a:cubicBezTo>
                    <a:pt x="134" y="480"/>
                    <a:pt x="150" y="504"/>
                    <a:pt x="150" y="504"/>
                  </a:cubicBezTo>
                  <a:cubicBezTo>
                    <a:pt x="162" y="520"/>
                    <a:pt x="235" y="461"/>
                    <a:pt x="235" y="461"/>
                  </a:cubicBezTo>
                  <a:cubicBezTo>
                    <a:pt x="228" y="488"/>
                    <a:pt x="196" y="511"/>
                    <a:pt x="196" y="511"/>
                  </a:cubicBezTo>
                  <a:cubicBezTo>
                    <a:pt x="175" y="545"/>
                    <a:pt x="129" y="558"/>
                    <a:pt x="129" y="558"/>
                  </a:cubicBezTo>
                  <a:cubicBezTo>
                    <a:pt x="129" y="558"/>
                    <a:pt x="125" y="657"/>
                    <a:pt x="119" y="704"/>
                  </a:cubicBezTo>
                  <a:cubicBezTo>
                    <a:pt x="113" y="751"/>
                    <a:pt x="101" y="891"/>
                    <a:pt x="106" y="870"/>
                  </a:cubicBezTo>
                  <a:cubicBezTo>
                    <a:pt x="107" y="869"/>
                    <a:pt x="107" y="867"/>
                    <a:pt x="108" y="865"/>
                  </a:cubicBezTo>
                  <a:cubicBezTo>
                    <a:pt x="117" y="843"/>
                    <a:pt x="148" y="803"/>
                    <a:pt x="148" y="803"/>
                  </a:cubicBezTo>
                  <a:cubicBezTo>
                    <a:pt x="97" y="907"/>
                    <a:pt x="134" y="887"/>
                    <a:pt x="134" y="887"/>
                  </a:cubicBezTo>
                  <a:cubicBezTo>
                    <a:pt x="120" y="907"/>
                    <a:pt x="100" y="966"/>
                    <a:pt x="85" y="1015"/>
                  </a:cubicBezTo>
                  <a:cubicBezTo>
                    <a:pt x="99" y="1020"/>
                    <a:pt x="186" y="1049"/>
                    <a:pt x="238" y="1040"/>
                  </a:cubicBezTo>
                  <a:cubicBezTo>
                    <a:pt x="268" y="896"/>
                    <a:pt x="268" y="896"/>
                    <a:pt x="268" y="896"/>
                  </a:cubicBezTo>
                  <a:cubicBezTo>
                    <a:pt x="268" y="815"/>
                    <a:pt x="271" y="715"/>
                    <a:pt x="284" y="648"/>
                  </a:cubicBezTo>
                  <a:cubicBezTo>
                    <a:pt x="281" y="616"/>
                    <a:pt x="277" y="591"/>
                    <a:pt x="272" y="594"/>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7" name="Freeform 626"/>
            <p:cNvSpPr>
              <a:spLocks/>
            </p:cNvSpPr>
            <p:nvPr/>
          </p:nvSpPr>
          <p:spPr bwMode="auto">
            <a:xfrm>
              <a:off x="4367213" y="234950"/>
              <a:ext cx="4060825" cy="3402013"/>
            </a:xfrm>
            <a:custGeom>
              <a:avLst/>
              <a:gdLst>
                <a:gd name="T0" fmla="*/ 332 w 1080"/>
                <a:gd name="T1" fmla="*/ 906 h 906"/>
                <a:gd name="T2" fmla="*/ 635 w 1080"/>
                <a:gd name="T3" fmla="*/ 835 h 906"/>
                <a:gd name="T4" fmla="*/ 670 w 1080"/>
                <a:gd name="T5" fmla="*/ 787 h 906"/>
                <a:gd name="T6" fmla="*/ 706 w 1080"/>
                <a:gd name="T7" fmla="*/ 828 h 906"/>
                <a:gd name="T8" fmla="*/ 835 w 1080"/>
                <a:gd name="T9" fmla="*/ 846 h 906"/>
                <a:gd name="T10" fmla="*/ 791 w 1080"/>
                <a:gd name="T11" fmla="*/ 619 h 906"/>
                <a:gd name="T12" fmla="*/ 756 w 1080"/>
                <a:gd name="T13" fmla="*/ 436 h 906"/>
                <a:gd name="T14" fmla="*/ 784 w 1080"/>
                <a:gd name="T15" fmla="*/ 364 h 906"/>
                <a:gd name="T16" fmla="*/ 899 w 1080"/>
                <a:gd name="T17" fmla="*/ 324 h 906"/>
                <a:gd name="T18" fmla="*/ 1062 w 1080"/>
                <a:gd name="T19" fmla="*/ 209 h 906"/>
                <a:gd name="T20" fmla="*/ 1030 w 1080"/>
                <a:gd name="T21" fmla="*/ 142 h 906"/>
                <a:gd name="T22" fmla="*/ 1002 w 1080"/>
                <a:gd name="T23" fmla="*/ 2 h 906"/>
                <a:gd name="T24" fmla="*/ 862 w 1080"/>
                <a:gd name="T25" fmla="*/ 55 h 906"/>
                <a:gd name="T26" fmla="*/ 903 w 1080"/>
                <a:gd name="T27" fmla="*/ 118 h 906"/>
                <a:gd name="T28" fmla="*/ 912 w 1080"/>
                <a:gd name="T29" fmla="*/ 170 h 906"/>
                <a:gd name="T30" fmla="*/ 817 w 1080"/>
                <a:gd name="T31" fmla="*/ 192 h 906"/>
                <a:gd name="T32" fmla="*/ 798 w 1080"/>
                <a:gd name="T33" fmla="*/ 180 h 906"/>
                <a:gd name="T34" fmla="*/ 762 w 1080"/>
                <a:gd name="T35" fmla="*/ 180 h 906"/>
                <a:gd name="T36" fmla="*/ 691 w 1080"/>
                <a:gd name="T37" fmla="*/ 158 h 906"/>
                <a:gd name="T38" fmla="*/ 609 w 1080"/>
                <a:gd name="T39" fmla="*/ 149 h 906"/>
                <a:gd name="T40" fmla="*/ 670 w 1080"/>
                <a:gd name="T41" fmla="*/ 259 h 906"/>
                <a:gd name="T42" fmla="*/ 629 w 1080"/>
                <a:gd name="T43" fmla="*/ 367 h 906"/>
                <a:gd name="T44" fmla="*/ 518 w 1080"/>
                <a:gd name="T45" fmla="*/ 164 h 906"/>
                <a:gd name="T46" fmla="*/ 421 w 1080"/>
                <a:gd name="T47" fmla="*/ 162 h 906"/>
                <a:gd name="T48" fmla="*/ 297 w 1080"/>
                <a:gd name="T49" fmla="*/ 156 h 906"/>
                <a:gd name="T50" fmla="*/ 262 w 1080"/>
                <a:gd name="T51" fmla="*/ 192 h 906"/>
                <a:gd name="T52" fmla="*/ 179 w 1080"/>
                <a:gd name="T53" fmla="*/ 192 h 906"/>
                <a:gd name="T54" fmla="*/ 172 w 1080"/>
                <a:gd name="T55" fmla="*/ 149 h 906"/>
                <a:gd name="T56" fmla="*/ 174 w 1080"/>
                <a:gd name="T57" fmla="*/ 144 h 906"/>
                <a:gd name="T58" fmla="*/ 234 w 1080"/>
                <a:gd name="T59" fmla="*/ 49 h 906"/>
                <a:gd name="T60" fmla="*/ 131 w 1080"/>
                <a:gd name="T61" fmla="*/ 2 h 906"/>
                <a:gd name="T62" fmla="*/ 119 w 1080"/>
                <a:gd name="T63" fmla="*/ 37 h 906"/>
                <a:gd name="T64" fmla="*/ 61 w 1080"/>
                <a:gd name="T65" fmla="*/ 125 h 906"/>
                <a:gd name="T66" fmla="*/ 27 w 1080"/>
                <a:gd name="T67" fmla="*/ 257 h 906"/>
                <a:gd name="T68" fmla="*/ 287 w 1080"/>
                <a:gd name="T69" fmla="*/ 385 h 906"/>
                <a:gd name="T70" fmla="*/ 378 w 1080"/>
                <a:gd name="T71" fmla="*/ 547 h 906"/>
                <a:gd name="T72" fmla="*/ 380 w 1080"/>
                <a:gd name="T73" fmla="*/ 689 h 906"/>
                <a:gd name="T74" fmla="*/ 332 w 1080"/>
                <a:gd name="T75" fmla="*/ 906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0" h="906">
                  <a:moveTo>
                    <a:pt x="332" y="906"/>
                  </a:moveTo>
                  <a:cubicBezTo>
                    <a:pt x="332" y="906"/>
                    <a:pt x="371" y="869"/>
                    <a:pt x="635" y="835"/>
                  </a:cubicBezTo>
                  <a:cubicBezTo>
                    <a:pt x="635" y="835"/>
                    <a:pt x="666" y="803"/>
                    <a:pt x="670" y="787"/>
                  </a:cubicBezTo>
                  <a:cubicBezTo>
                    <a:pt x="670" y="787"/>
                    <a:pt x="695" y="824"/>
                    <a:pt x="706" y="828"/>
                  </a:cubicBezTo>
                  <a:cubicBezTo>
                    <a:pt x="716" y="832"/>
                    <a:pt x="832" y="828"/>
                    <a:pt x="835" y="846"/>
                  </a:cubicBezTo>
                  <a:cubicBezTo>
                    <a:pt x="835" y="846"/>
                    <a:pt x="796" y="654"/>
                    <a:pt x="791" y="619"/>
                  </a:cubicBezTo>
                  <a:cubicBezTo>
                    <a:pt x="787" y="583"/>
                    <a:pt x="756" y="436"/>
                    <a:pt x="756" y="436"/>
                  </a:cubicBezTo>
                  <a:cubicBezTo>
                    <a:pt x="784" y="364"/>
                    <a:pt x="784" y="364"/>
                    <a:pt x="784" y="364"/>
                  </a:cubicBezTo>
                  <a:cubicBezTo>
                    <a:pt x="784" y="364"/>
                    <a:pt x="887" y="332"/>
                    <a:pt x="899" y="324"/>
                  </a:cubicBezTo>
                  <a:cubicBezTo>
                    <a:pt x="910" y="317"/>
                    <a:pt x="1052" y="246"/>
                    <a:pt x="1062" y="209"/>
                  </a:cubicBezTo>
                  <a:cubicBezTo>
                    <a:pt x="1080" y="200"/>
                    <a:pt x="1031" y="155"/>
                    <a:pt x="1030" y="142"/>
                  </a:cubicBezTo>
                  <a:cubicBezTo>
                    <a:pt x="1028" y="128"/>
                    <a:pt x="1002" y="2"/>
                    <a:pt x="1002" y="2"/>
                  </a:cubicBezTo>
                  <a:cubicBezTo>
                    <a:pt x="1002" y="2"/>
                    <a:pt x="872" y="33"/>
                    <a:pt x="862" y="55"/>
                  </a:cubicBezTo>
                  <a:cubicBezTo>
                    <a:pt x="862" y="55"/>
                    <a:pt x="902" y="109"/>
                    <a:pt x="903" y="118"/>
                  </a:cubicBezTo>
                  <a:cubicBezTo>
                    <a:pt x="904" y="127"/>
                    <a:pt x="912" y="170"/>
                    <a:pt x="912" y="170"/>
                  </a:cubicBezTo>
                  <a:cubicBezTo>
                    <a:pt x="912" y="170"/>
                    <a:pt x="841" y="166"/>
                    <a:pt x="817" y="192"/>
                  </a:cubicBezTo>
                  <a:cubicBezTo>
                    <a:pt x="817" y="192"/>
                    <a:pt x="804" y="173"/>
                    <a:pt x="798" y="180"/>
                  </a:cubicBezTo>
                  <a:cubicBezTo>
                    <a:pt x="793" y="186"/>
                    <a:pt x="770" y="182"/>
                    <a:pt x="762" y="180"/>
                  </a:cubicBezTo>
                  <a:cubicBezTo>
                    <a:pt x="762" y="180"/>
                    <a:pt x="706" y="144"/>
                    <a:pt x="691" y="158"/>
                  </a:cubicBezTo>
                  <a:cubicBezTo>
                    <a:pt x="676" y="171"/>
                    <a:pt x="622" y="136"/>
                    <a:pt x="609" y="149"/>
                  </a:cubicBezTo>
                  <a:cubicBezTo>
                    <a:pt x="609" y="149"/>
                    <a:pt x="653" y="248"/>
                    <a:pt x="670" y="259"/>
                  </a:cubicBezTo>
                  <a:cubicBezTo>
                    <a:pt x="688" y="271"/>
                    <a:pt x="629" y="367"/>
                    <a:pt x="629" y="367"/>
                  </a:cubicBezTo>
                  <a:cubicBezTo>
                    <a:pt x="629" y="367"/>
                    <a:pt x="529" y="204"/>
                    <a:pt x="518" y="164"/>
                  </a:cubicBezTo>
                  <a:cubicBezTo>
                    <a:pt x="518" y="164"/>
                    <a:pt x="448" y="143"/>
                    <a:pt x="421" y="162"/>
                  </a:cubicBezTo>
                  <a:cubicBezTo>
                    <a:pt x="421" y="162"/>
                    <a:pt x="329" y="155"/>
                    <a:pt x="297" y="156"/>
                  </a:cubicBezTo>
                  <a:cubicBezTo>
                    <a:pt x="265" y="158"/>
                    <a:pt x="266" y="193"/>
                    <a:pt x="262" y="192"/>
                  </a:cubicBezTo>
                  <a:cubicBezTo>
                    <a:pt x="258" y="190"/>
                    <a:pt x="225" y="172"/>
                    <a:pt x="179" y="192"/>
                  </a:cubicBezTo>
                  <a:cubicBezTo>
                    <a:pt x="179" y="192"/>
                    <a:pt x="171" y="153"/>
                    <a:pt x="172" y="149"/>
                  </a:cubicBezTo>
                  <a:cubicBezTo>
                    <a:pt x="174" y="144"/>
                    <a:pt x="174" y="144"/>
                    <a:pt x="174" y="144"/>
                  </a:cubicBezTo>
                  <a:cubicBezTo>
                    <a:pt x="174" y="144"/>
                    <a:pt x="222" y="78"/>
                    <a:pt x="234" y="49"/>
                  </a:cubicBezTo>
                  <a:cubicBezTo>
                    <a:pt x="234" y="49"/>
                    <a:pt x="155" y="0"/>
                    <a:pt x="131" y="2"/>
                  </a:cubicBezTo>
                  <a:cubicBezTo>
                    <a:pt x="131" y="2"/>
                    <a:pt x="121" y="25"/>
                    <a:pt x="119" y="37"/>
                  </a:cubicBezTo>
                  <a:cubicBezTo>
                    <a:pt x="118" y="50"/>
                    <a:pt x="65" y="105"/>
                    <a:pt x="61" y="125"/>
                  </a:cubicBezTo>
                  <a:cubicBezTo>
                    <a:pt x="56" y="146"/>
                    <a:pt x="0" y="223"/>
                    <a:pt x="27" y="257"/>
                  </a:cubicBezTo>
                  <a:cubicBezTo>
                    <a:pt x="53" y="290"/>
                    <a:pt x="287" y="385"/>
                    <a:pt x="287" y="385"/>
                  </a:cubicBezTo>
                  <a:cubicBezTo>
                    <a:pt x="287" y="385"/>
                    <a:pt x="368" y="466"/>
                    <a:pt x="378" y="547"/>
                  </a:cubicBezTo>
                  <a:cubicBezTo>
                    <a:pt x="378" y="547"/>
                    <a:pt x="387" y="663"/>
                    <a:pt x="380" y="689"/>
                  </a:cubicBezTo>
                  <a:cubicBezTo>
                    <a:pt x="373" y="716"/>
                    <a:pt x="322" y="881"/>
                    <a:pt x="332" y="90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8" name="Freeform 627"/>
            <p:cNvSpPr>
              <a:spLocks/>
            </p:cNvSpPr>
            <p:nvPr/>
          </p:nvSpPr>
          <p:spPr bwMode="auto">
            <a:xfrm>
              <a:off x="5476875" y="1439862"/>
              <a:ext cx="11113" cy="34925"/>
            </a:xfrm>
            <a:custGeom>
              <a:avLst/>
              <a:gdLst>
                <a:gd name="T0" fmla="*/ 0 w 3"/>
                <a:gd name="T1" fmla="*/ 0 h 9"/>
                <a:gd name="T2" fmla="*/ 2 w 3"/>
                <a:gd name="T3" fmla="*/ 9 h 9"/>
                <a:gd name="T4" fmla="*/ 0 w 3"/>
                <a:gd name="T5" fmla="*/ 0 h 9"/>
              </a:gdLst>
              <a:ahLst/>
              <a:cxnLst>
                <a:cxn ang="0">
                  <a:pos x="T0" y="T1"/>
                </a:cxn>
                <a:cxn ang="0">
                  <a:pos x="T2" y="T3"/>
                </a:cxn>
                <a:cxn ang="0">
                  <a:pos x="T4" y="T5"/>
                </a:cxn>
              </a:cxnLst>
              <a:rect l="0" t="0" r="r" b="b"/>
              <a:pathLst>
                <a:path w="3" h="9">
                  <a:moveTo>
                    <a:pt x="0" y="0"/>
                  </a:moveTo>
                  <a:cubicBezTo>
                    <a:pt x="2" y="9"/>
                    <a:pt x="2" y="9"/>
                    <a:pt x="2" y="9"/>
                  </a:cubicBezTo>
                  <a:cubicBezTo>
                    <a:pt x="3" y="7"/>
                    <a:pt x="2" y="4"/>
                    <a:pt x="0" y="0"/>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9" name="Freeform 628"/>
            <p:cNvSpPr>
              <a:spLocks/>
            </p:cNvSpPr>
            <p:nvPr/>
          </p:nvSpPr>
          <p:spPr bwMode="auto">
            <a:xfrm>
              <a:off x="4811713" y="606425"/>
              <a:ext cx="3175" cy="38100"/>
            </a:xfrm>
            <a:custGeom>
              <a:avLst/>
              <a:gdLst>
                <a:gd name="T0" fmla="*/ 0 w 1"/>
                <a:gd name="T1" fmla="*/ 0 h 10"/>
                <a:gd name="T2" fmla="*/ 0 w 1"/>
                <a:gd name="T3" fmla="*/ 0 h 10"/>
                <a:gd name="T4" fmla="*/ 0 w 1"/>
                <a:gd name="T5" fmla="*/ 0 h 10"/>
              </a:gdLst>
              <a:ahLst/>
              <a:cxnLst>
                <a:cxn ang="0">
                  <a:pos x="T0" y="T1"/>
                </a:cxn>
                <a:cxn ang="0">
                  <a:pos x="T2" y="T3"/>
                </a:cxn>
                <a:cxn ang="0">
                  <a:pos x="T4" y="T5"/>
                </a:cxn>
              </a:cxnLst>
              <a:rect l="0" t="0" r="r" b="b"/>
              <a:pathLst>
                <a:path w="1" h="10">
                  <a:moveTo>
                    <a:pt x="0" y="0"/>
                  </a:moveTo>
                  <a:cubicBezTo>
                    <a:pt x="0" y="0"/>
                    <a:pt x="0" y="0"/>
                    <a:pt x="0" y="0"/>
                  </a:cubicBezTo>
                  <a:cubicBezTo>
                    <a:pt x="0" y="0"/>
                    <a:pt x="1" y="10"/>
                    <a:pt x="0" y="0"/>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20" name="Freeform 629"/>
            <p:cNvSpPr>
              <a:spLocks/>
            </p:cNvSpPr>
            <p:nvPr/>
          </p:nvSpPr>
          <p:spPr bwMode="auto">
            <a:xfrm>
              <a:off x="4668838" y="242887"/>
              <a:ext cx="3700463" cy="3394075"/>
            </a:xfrm>
            <a:custGeom>
              <a:avLst/>
              <a:gdLst>
                <a:gd name="T0" fmla="*/ 870 w 984"/>
                <a:gd name="T1" fmla="*/ 14 h 904"/>
                <a:gd name="T2" fmla="*/ 837 w 984"/>
                <a:gd name="T3" fmla="*/ 47 h 904"/>
                <a:gd name="T4" fmla="*/ 832 w 984"/>
                <a:gd name="T5" fmla="*/ 72 h 904"/>
                <a:gd name="T6" fmla="*/ 837 w 984"/>
                <a:gd name="T7" fmla="*/ 116 h 904"/>
                <a:gd name="T8" fmla="*/ 955 w 984"/>
                <a:gd name="T9" fmla="*/ 198 h 904"/>
                <a:gd name="T10" fmla="*/ 957 w 984"/>
                <a:gd name="T11" fmla="*/ 218 h 904"/>
                <a:gd name="T12" fmla="*/ 737 w 984"/>
                <a:gd name="T13" fmla="*/ 190 h 904"/>
                <a:gd name="T14" fmla="*/ 682 w 984"/>
                <a:gd name="T15" fmla="*/ 178 h 904"/>
                <a:gd name="T16" fmla="*/ 529 w 984"/>
                <a:gd name="T17" fmla="*/ 147 h 904"/>
                <a:gd name="T18" fmla="*/ 605 w 984"/>
                <a:gd name="T19" fmla="*/ 178 h 904"/>
                <a:gd name="T20" fmla="*/ 549 w 984"/>
                <a:gd name="T21" fmla="*/ 365 h 904"/>
                <a:gd name="T22" fmla="*/ 363 w 984"/>
                <a:gd name="T23" fmla="*/ 153 h 904"/>
                <a:gd name="T24" fmla="*/ 444 w 984"/>
                <a:gd name="T25" fmla="*/ 306 h 904"/>
                <a:gd name="T26" fmla="*/ 192 w 984"/>
                <a:gd name="T27" fmla="*/ 168 h 904"/>
                <a:gd name="T28" fmla="*/ 182 w 984"/>
                <a:gd name="T29" fmla="*/ 190 h 904"/>
                <a:gd name="T30" fmla="*/ 92 w 984"/>
                <a:gd name="T31" fmla="*/ 147 h 904"/>
                <a:gd name="T32" fmla="*/ 154 w 984"/>
                <a:gd name="T33" fmla="*/ 47 h 904"/>
                <a:gd name="T34" fmla="*/ 38 w 984"/>
                <a:gd name="T35" fmla="*/ 91 h 904"/>
                <a:gd name="T36" fmla="*/ 109 w 984"/>
                <a:gd name="T37" fmla="*/ 78 h 904"/>
                <a:gd name="T38" fmla="*/ 5 w 984"/>
                <a:gd name="T39" fmla="*/ 218 h 904"/>
                <a:gd name="T40" fmla="*/ 5 w 984"/>
                <a:gd name="T41" fmla="*/ 234 h 904"/>
                <a:gd name="T42" fmla="*/ 63 w 984"/>
                <a:gd name="T43" fmla="*/ 277 h 904"/>
                <a:gd name="T44" fmla="*/ 173 w 984"/>
                <a:gd name="T45" fmla="*/ 270 h 904"/>
                <a:gd name="T46" fmla="*/ 203 w 984"/>
                <a:gd name="T47" fmla="*/ 259 h 904"/>
                <a:gd name="T48" fmla="*/ 243 w 984"/>
                <a:gd name="T49" fmla="*/ 201 h 904"/>
                <a:gd name="T50" fmla="*/ 231 w 984"/>
                <a:gd name="T51" fmla="*/ 178 h 904"/>
                <a:gd name="T52" fmla="*/ 461 w 984"/>
                <a:gd name="T53" fmla="*/ 358 h 904"/>
                <a:gd name="T54" fmla="*/ 455 w 984"/>
                <a:gd name="T55" fmla="*/ 503 h 904"/>
                <a:gd name="T56" fmla="*/ 316 w 984"/>
                <a:gd name="T57" fmla="*/ 531 h 904"/>
                <a:gd name="T58" fmla="*/ 461 w 984"/>
                <a:gd name="T59" fmla="*/ 592 h 904"/>
                <a:gd name="T60" fmla="*/ 268 w 984"/>
                <a:gd name="T61" fmla="*/ 801 h 904"/>
                <a:gd name="T62" fmla="*/ 555 w 984"/>
                <a:gd name="T63" fmla="*/ 833 h 904"/>
                <a:gd name="T64" fmla="*/ 626 w 984"/>
                <a:gd name="T65" fmla="*/ 826 h 904"/>
                <a:gd name="T66" fmla="*/ 711 w 984"/>
                <a:gd name="T67" fmla="*/ 617 h 904"/>
                <a:gd name="T68" fmla="*/ 655 w 984"/>
                <a:gd name="T69" fmla="*/ 584 h 904"/>
                <a:gd name="T70" fmla="*/ 670 w 984"/>
                <a:gd name="T71" fmla="*/ 571 h 904"/>
                <a:gd name="T72" fmla="*/ 676 w 984"/>
                <a:gd name="T73" fmla="*/ 434 h 904"/>
                <a:gd name="T74" fmla="*/ 710 w 984"/>
                <a:gd name="T75" fmla="*/ 360 h 904"/>
                <a:gd name="T76" fmla="*/ 714 w 984"/>
                <a:gd name="T77" fmla="*/ 201 h 904"/>
                <a:gd name="T78" fmla="*/ 755 w 984"/>
                <a:gd name="T79" fmla="*/ 305 h 904"/>
                <a:gd name="T80" fmla="*/ 844 w 984"/>
                <a:gd name="T81" fmla="*/ 200 h 904"/>
                <a:gd name="T82" fmla="*/ 854 w 984"/>
                <a:gd name="T83" fmla="*/ 303 h 904"/>
                <a:gd name="T84" fmla="*/ 984 w 984"/>
                <a:gd name="T85" fmla="*/ 201 h 904"/>
                <a:gd name="T86" fmla="*/ 922 w 984"/>
                <a:gd name="T87" fmla="*/ 0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84" h="904">
                  <a:moveTo>
                    <a:pt x="922" y="0"/>
                  </a:moveTo>
                  <a:cubicBezTo>
                    <a:pt x="922" y="0"/>
                    <a:pt x="898" y="5"/>
                    <a:pt x="870" y="14"/>
                  </a:cubicBezTo>
                  <a:cubicBezTo>
                    <a:pt x="892" y="29"/>
                    <a:pt x="926" y="66"/>
                    <a:pt x="926" y="66"/>
                  </a:cubicBezTo>
                  <a:cubicBezTo>
                    <a:pt x="926" y="66"/>
                    <a:pt x="832" y="29"/>
                    <a:pt x="837" y="47"/>
                  </a:cubicBezTo>
                  <a:cubicBezTo>
                    <a:pt x="920" y="107"/>
                    <a:pt x="920" y="107"/>
                    <a:pt x="920" y="107"/>
                  </a:cubicBezTo>
                  <a:cubicBezTo>
                    <a:pt x="905" y="96"/>
                    <a:pt x="858" y="65"/>
                    <a:pt x="832" y="72"/>
                  </a:cubicBezTo>
                  <a:cubicBezTo>
                    <a:pt x="832" y="72"/>
                    <a:pt x="887" y="119"/>
                    <a:pt x="917" y="123"/>
                  </a:cubicBezTo>
                  <a:cubicBezTo>
                    <a:pt x="917" y="123"/>
                    <a:pt x="829" y="109"/>
                    <a:pt x="837" y="116"/>
                  </a:cubicBezTo>
                  <a:cubicBezTo>
                    <a:pt x="864" y="168"/>
                    <a:pt x="864" y="168"/>
                    <a:pt x="864" y="168"/>
                  </a:cubicBezTo>
                  <a:cubicBezTo>
                    <a:pt x="864" y="168"/>
                    <a:pt x="930" y="192"/>
                    <a:pt x="955" y="198"/>
                  </a:cubicBezTo>
                  <a:cubicBezTo>
                    <a:pt x="863" y="182"/>
                    <a:pt x="863" y="182"/>
                    <a:pt x="863" y="182"/>
                  </a:cubicBezTo>
                  <a:cubicBezTo>
                    <a:pt x="957" y="218"/>
                    <a:pt x="957" y="218"/>
                    <a:pt x="957" y="218"/>
                  </a:cubicBezTo>
                  <a:cubicBezTo>
                    <a:pt x="957" y="218"/>
                    <a:pt x="870" y="207"/>
                    <a:pt x="827" y="168"/>
                  </a:cubicBezTo>
                  <a:cubicBezTo>
                    <a:pt x="810" y="167"/>
                    <a:pt x="757" y="168"/>
                    <a:pt x="737" y="190"/>
                  </a:cubicBezTo>
                  <a:cubicBezTo>
                    <a:pt x="737" y="190"/>
                    <a:pt x="724" y="171"/>
                    <a:pt x="718" y="178"/>
                  </a:cubicBezTo>
                  <a:cubicBezTo>
                    <a:pt x="713" y="184"/>
                    <a:pt x="690" y="180"/>
                    <a:pt x="682" y="178"/>
                  </a:cubicBezTo>
                  <a:cubicBezTo>
                    <a:pt x="682" y="178"/>
                    <a:pt x="626" y="142"/>
                    <a:pt x="611" y="156"/>
                  </a:cubicBezTo>
                  <a:cubicBezTo>
                    <a:pt x="596" y="169"/>
                    <a:pt x="542" y="134"/>
                    <a:pt x="529" y="147"/>
                  </a:cubicBezTo>
                  <a:cubicBezTo>
                    <a:pt x="529" y="147"/>
                    <a:pt x="529" y="148"/>
                    <a:pt x="530" y="150"/>
                  </a:cubicBezTo>
                  <a:cubicBezTo>
                    <a:pt x="553" y="155"/>
                    <a:pt x="591" y="165"/>
                    <a:pt x="605" y="178"/>
                  </a:cubicBezTo>
                  <a:cubicBezTo>
                    <a:pt x="623" y="193"/>
                    <a:pt x="636" y="248"/>
                    <a:pt x="588" y="290"/>
                  </a:cubicBezTo>
                  <a:cubicBezTo>
                    <a:pt x="576" y="322"/>
                    <a:pt x="549" y="365"/>
                    <a:pt x="549" y="365"/>
                  </a:cubicBezTo>
                  <a:cubicBezTo>
                    <a:pt x="549" y="365"/>
                    <a:pt x="449" y="202"/>
                    <a:pt x="438" y="162"/>
                  </a:cubicBezTo>
                  <a:cubicBezTo>
                    <a:pt x="438" y="162"/>
                    <a:pt x="395" y="149"/>
                    <a:pt x="363" y="153"/>
                  </a:cubicBezTo>
                  <a:cubicBezTo>
                    <a:pt x="400" y="219"/>
                    <a:pt x="479" y="348"/>
                    <a:pt x="540" y="350"/>
                  </a:cubicBezTo>
                  <a:cubicBezTo>
                    <a:pt x="540" y="350"/>
                    <a:pt x="502" y="359"/>
                    <a:pt x="444" y="306"/>
                  </a:cubicBezTo>
                  <a:cubicBezTo>
                    <a:pt x="387" y="253"/>
                    <a:pt x="316" y="255"/>
                    <a:pt x="316" y="255"/>
                  </a:cubicBezTo>
                  <a:cubicBezTo>
                    <a:pt x="316" y="255"/>
                    <a:pt x="266" y="133"/>
                    <a:pt x="192" y="168"/>
                  </a:cubicBezTo>
                  <a:cubicBezTo>
                    <a:pt x="192" y="168"/>
                    <a:pt x="192" y="168"/>
                    <a:pt x="192" y="168"/>
                  </a:cubicBezTo>
                  <a:cubicBezTo>
                    <a:pt x="185" y="178"/>
                    <a:pt x="184" y="190"/>
                    <a:pt x="182" y="190"/>
                  </a:cubicBezTo>
                  <a:cubicBezTo>
                    <a:pt x="178" y="188"/>
                    <a:pt x="145" y="170"/>
                    <a:pt x="99" y="190"/>
                  </a:cubicBezTo>
                  <a:cubicBezTo>
                    <a:pt x="99" y="190"/>
                    <a:pt x="91" y="151"/>
                    <a:pt x="92" y="147"/>
                  </a:cubicBezTo>
                  <a:cubicBezTo>
                    <a:pt x="94" y="142"/>
                    <a:pt x="94" y="142"/>
                    <a:pt x="94" y="142"/>
                  </a:cubicBezTo>
                  <a:cubicBezTo>
                    <a:pt x="94" y="142"/>
                    <a:pt x="142" y="76"/>
                    <a:pt x="154" y="47"/>
                  </a:cubicBezTo>
                  <a:cubicBezTo>
                    <a:pt x="154" y="47"/>
                    <a:pt x="131" y="33"/>
                    <a:pt x="106" y="20"/>
                  </a:cubicBezTo>
                  <a:cubicBezTo>
                    <a:pt x="78" y="42"/>
                    <a:pt x="37" y="78"/>
                    <a:pt x="38" y="91"/>
                  </a:cubicBezTo>
                  <a:cubicBezTo>
                    <a:pt x="38" y="93"/>
                    <a:pt x="38" y="95"/>
                    <a:pt x="38" y="97"/>
                  </a:cubicBezTo>
                  <a:cubicBezTo>
                    <a:pt x="109" y="78"/>
                    <a:pt x="109" y="78"/>
                    <a:pt x="109" y="78"/>
                  </a:cubicBezTo>
                  <a:cubicBezTo>
                    <a:pt x="109" y="78"/>
                    <a:pt x="28" y="113"/>
                    <a:pt x="14" y="135"/>
                  </a:cubicBezTo>
                  <a:cubicBezTo>
                    <a:pt x="1" y="157"/>
                    <a:pt x="5" y="218"/>
                    <a:pt x="5" y="218"/>
                  </a:cubicBezTo>
                  <a:cubicBezTo>
                    <a:pt x="51" y="207"/>
                    <a:pt x="51" y="207"/>
                    <a:pt x="51" y="207"/>
                  </a:cubicBezTo>
                  <a:cubicBezTo>
                    <a:pt x="31" y="213"/>
                    <a:pt x="0" y="223"/>
                    <a:pt x="5" y="234"/>
                  </a:cubicBezTo>
                  <a:cubicBezTo>
                    <a:pt x="11" y="250"/>
                    <a:pt x="37" y="234"/>
                    <a:pt x="37" y="234"/>
                  </a:cubicBezTo>
                  <a:cubicBezTo>
                    <a:pt x="37" y="234"/>
                    <a:pt x="44" y="266"/>
                    <a:pt x="63" y="277"/>
                  </a:cubicBezTo>
                  <a:cubicBezTo>
                    <a:pt x="82" y="287"/>
                    <a:pt x="191" y="328"/>
                    <a:pt x="191" y="328"/>
                  </a:cubicBezTo>
                  <a:cubicBezTo>
                    <a:pt x="191" y="328"/>
                    <a:pt x="184" y="286"/>
                    <a:pt x="173" y="270"/>
                  </a:cubicBezTo>
                  <a:cubicBezTo>
                    <a:pt x="185" y="281"/>
                    <a:pt x="208" y="304"/>
                    <a:pt x="215" y="319"/>
                  </a:cubicBezTo>
                  <a:cubicBezTo>
                    <a:pt x="203" y="259"/>
                    <a:pt x="203" y="259"/>
                    <a:pt x="203" y="259"/>
                  </a:cubicBezTo>
                  <a:cubicBezTo>
                    <a:pt x="203" y="259"/>
                    <a:pt x="228" y="282"/>
                    <a:pt x="232" y="309"/>
                  </a:cubicBezTo>
                  <a:cubicBezTo>
                    <a:pt x="237" y="335"/>
                    <a:pt x="263" y="216"/>
                    <a:pt x="243" y="201"/>
                  </a:cubicBezTo>
                  <a:cubicBezTo>
                    <a:pt x="222" y="187"/>
                    <a:pt x="197" y="190"/>
                    <a:pt x="197" y="190"/>
                  </a:cubicBezTo>
                  <a:cubicBezTo>
                    <a:pt x="197" y="190"/>
                    <a:pt x="213" y="170"/>
                    <a:pt x="231" y="178"/>
                  </a:cubicBezTo>
                  <a:cubicBezTo>
                    <a:pt x="249" y="185"/>
                    <a:pt x="270" y="247"/>
                    <a:pt x="272" y="268"/>
                  </a:cubicBezTo>
                  <a:cubicBezTo>
                    <a:pt x="273" y="288"/>
                    <a:pt x="461" y="358"/>
                    <a:pt x="461" y="358"/>
                  </a:cubicBezTo>
                  <a:cubicBezTo>
                    <a:pt x="461" y="358"/>
                    <a:pt x="280" y="299"/>
                    <a:pt x="272" y="325"/>
                  </a:cubicBezTo>
                  <a:cubicBezTo>
                    <a:pt x="272" y="325"/>
                    <a:pt x="486" y="362"/>
                    <a:pt x="455" y="503"/>
                  </a:cubicBezTo>
                  <a:cubicBezTo>
                    <a:pt x="455" y="503"/>
                    <a:pt x="460" y="365"/>
                    <a:pt x="265" y="375"/>
                  </a:cubicBezTo>
                  <a:cubicBezTo>
                    <a:pt x="265" y="375"/>
                    <a:pt x="323" y="421"/>
                    <a:pt x="316" y="531"/>
                  </a:cubicBezTo>
                  <a:cubicBezTo>
                    <a:pt x="309" y="642"/>
                    <a:pt x="316" y="621"/>
                    <a:pt x="316" y="621"/>
                  </a:cubicBezTo>
                  <a:cubicBezTo>
                    <a:pt x="461" y="592"/>
                    <a:pt x="461" y="592"/>
                    <a:pt x="461" y="592"/>
                  </a:cubicBezTo>
                  <a:cubicBezTo>
                    <a:pt x="316" y="633"/>
                    <a:pt x="316" y="633"/>
                    <a:pt x="316" y="633"/>
                  </a:cubicBezTo>
                  <a:cubicBezTo>
                    <a:pt x="316" y="633"/>
                    <a:pt x="306" y="724"/>
                    <a:pt x="268" y="801"/>
                  </a:cubicBezTo>
                  <a:cubicBezTo>
                    <a:pt x="257" y="847"/>
                    <a:pt x="247" y="892"/>
                    <a:pt x="252" y="904"/>
                  </a:cubicBezTo>
                  <a:cubicBezTo>
                    <a:pt x="252" y="904"/>
                    <a:pt x="291" y="867"/>
                    <a:pt x="555" y="833"/>
                  </a:cubicBezTo>
                  <a:cubicBezTo>
                    <a:pt x="555" y="833"/>
                    <a:pt x="586" y="801"/>
                    <a:pt x="590" y="785"/>
                  </a:cubicBezTo>
                  <a:cubicBezTo>
                    <a:pt x="590" y="785"/>
                    <a:pt x="615" y="822"/>
                    <a:pt x="626" y="826"/>
                  </a:cubicBezTo>
                  <a:cubicBezTo>
                    <a:pt x="636" y="830"/>
                    <a:pt x="752" y="826"/>
                    <a:pt x="755" y="844"/>
                  </a:cubicBezTo>
                  <a:cubicBezTo>
                    <a:pt x="755" y="844"/>
                    <a:pt x="716" y="652"/>
                    <a:pt x="711" y="617"/>
                  </a:cubicBezTo>
                  <a:cubicBezTo>
                    <a:pt x="710" y="612"/>
                    <a:pt x="709" y="605"/>
                    <a:pt x="708" y="597"/>
                  </a:cubicBezTo>
                  <a:cubicBezTo>
                    <a:pt x="683" y="595"/>
                    <a:pt x="659" y="592"/>
                    <a:pt x="655" y="584"/>
                  </a:cubicBezTo>
                  <a:cubicBezTo>
                    <a:pt x="655" y="528"/>
                    <a:pt x="655" y="528"/>
                    <a:pt x="655" y="528"/>
                  </a:cubicBezTo>
                  <a:cubicBezTo>
                    <a:pt x="655" y="528"/>
                    <a:pt x="656" y="562"/>
                    <a:pt x="670" y="571"/>
                  </a:cubicBezTo>
                  <a:cubicBezTo>
                    <a:pt x="676" y="575"/>
                    <a:pt x="690" y="577"/>
                    <a:pt x="704" y="577"/>
                  </a:cubicBezTo>
                  <a:cubicBezTo>
                    <a:pt x="694" y="521"/>
                    <a:pt x="676" y="434"/>
                    <a:pt x="676" y="434"/>
                  </a:cubicBezTo>
                  <a:cubicBezTo>
                    <a:pt x="704" y="362"/>
                    <a:pt x="704" y="362"/>
                    <a:pt x="704" y="362"/>
                  </a:cubicBezTo>
                  <a:cubicBezTo>
                    <a:pt x="704" y="362"/>
                    <a:pt x="706" y="361"/>
                    <a:pt x="710" y="360"/>
                  </a:cubicBezTo>
                  <a:cubicBezTo>
                    <a:pt x="711" y="342"/>
                    <a:pt x="715" y="319"/>
                    <a:pt x="725" y="291"/>
                  </a:cubicBezTo>
                  <a:cubicBezTo>
                    <a:pt x="725" y="291"/>
                    <a:pt x="705" y="212"/>
                    <a:pt x="714" y="201"/>
                  </a:cubicBezTo>
                  <a:cubicBezTo>
                    <a:pt x="714" y="201"/>
                    <a:pt x="720" y="255"/>
                    <a:pt x="737" y="263"/>
                  </a:cubicBezTo>
                  <a:cubicBezTo>
                    <a:pt x="755" y="305"/>
                    <a:pt x="755" y="305"/>
                    <a:pt x="755" y="305"/>
                  </a:cubicBezTo>
                  <a:cubicBezTo>
                    <a:pt x="817" y="291"/>
                    <a:pt x="817" y="291"/>
                    <a:pt x="817" y="291"/>
                  </a:cubicBezTo>
                  <a:cubicBezTo>
                    <a:pt x="817" y="291"/>
                    <a:pt x="852" y="216"/>
                    <a:pt x="844" y="200"/>
                  </a:cubicBezTo>
                  <a:cubicBezTo>
                    <a:pt x="835" y="184"/>
                    <a:pt x="852" y="203"/>
                    <a:pt x="852" y="203"/>
                  </a:cubicBezTo>
                  <a:cubicBezTo>
                    <a:pt x="852" y="203"/>
                    <a:pt x="856" y="257"/>
                    <a:pt x="854" y="303"/>
                  </a:cubicBezTo>
                  <a:cubicBezTo>
                    <a:pt x="901" y="277"/>
                    <a:pt x="975" y="234"/>
                    <a:pt x="982" y="207"/>
                  </a:cubicBezTo>
                  <a:cubicBezTo>
                    <a:pt x="983" y="205"/>
                    <a:pt x="983" y="203"/>
                    <a:pt x="984" y="201"/>
                  </a:cubicBezTo>
                  <a:cubicBezTo>
                    <a:pt x="974" y="187"/>
                    <a:pt x="951" y="150"/>
                    <a:pt x="950" y="140"/>
                  </a:cubicBezTo>
                  <a:cubicBezTo>
                    <a:pt x="948" y="126"/>
                    <a:pt x="922" y="0"/>
                    <a:pt x="922" y="0"/>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 name="标题 5"/>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844892647"/>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nodeType="withEffect">
                                  <p:stCondLst>
                                    <p:cond delay="20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4" fill="hold" nodeType="withEffect">
                                  <p:stCondLst>
                                    <p:cond delay="40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par>
                                <p:cTn id="14" presetID="22" presetClass="entr" presetSubtype="4" fill="hold" nodeType="withEffect">
                                  <p:stCondLst>
                                    <p:cond delay="60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500"/>
                                        <p:tgtEl>
                                          <p:spTgt spid="5"/>
                                        </p:tgtEl>
                                      </p:cBhvr>
                                    </p:animEffect>
                                  </p:childTnLst>
                                </p:cTn>
                              </p:par>
                              <p:par>
                                <p:cTn id="17" presetID="42" presetClass="entr" presetSubtype="0" fill="hold" nodeType="withEffect">
                                  <p:stCondLst>
                                    <p:cond delay="80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1000" fill="hold"/>
                                        <p:tgtEl>
                                          <p:spTgt spid="20"/>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1000"/>
                                  </p:stCondLst>
                                  <p:childTnLst>
                                    <p:set>
                                      <p:cBhvr>
                                        <p:cTn id="23" dur="1" fill="hold">
                                          <p:stCondLst>
                                            <p:cond delay="0"/>
                                          </p:stCondLst>
                                        </p:cTn>
                                        <p:tgtEl>
                                          <p:spTgt spid="48"/>
                                        </p:tgtEl>
                                        <p:attrNameLst>
                                          <p:attrName>style.visibility</p:attrName>
                                        </p:attrNameLst>
                                      </p:cBhvr>
                                      <p:to>
                                        <p:strVal val="visible"/>
                                      </p:to>
                                    </p:set>
                                    <p:animEffect transition="in" filter="fade">
                                      <p:cBhvr>
                                        <p:cTn id="24" dur="1000"/>
                                        <p:tgtEl>
                                          <p:spTgt spid="48"/>
                                        </p:tgtEl>
                                      </p:cBhvr>
                                    </p:animEffect>
                                    <p:anim calcmode="lin" valueType="num">
                                      <p:cBhvr>
                                        <p:cTn id="25" dur="1000" fill="hold"/>
                                        <p:tgtEl>
                                          <p:spTgt spid="48"/>
                                        </p:tgtEl>
                                        <p:attrNameLst>
                                          <p:attrName>ppt_x</p:attrName>
                                        </p:attrNameLst>
                                      </p:cBhvr>
                                      <p:tavLst>
                                        <p:tav tm="0">
                                          <p:val>
                                            <p:strVal val="#ppt_x"/>
                                          </p:val>
                                        </p:tav>
                                        <p:tav tm="100000">
                                          <p:val>
                                            <p:strVal val="#ppt_x"/>
                                          </p:val>
                                        </p:tav>
                                      </p:tavLst>
                                    </p:anim>
                                    <p:anim calcmode="lin" valueType="num">
                                      <p:cBhvr>
                                        <p:cTn id="26" dur="1000" fill="hold"/>
                                        <p:tgtEl>
                                          <p:spTgt spid="48"/>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1200"/>
                                  </p:stCondLst>
                                  <p:childTnLst>
                                    <p:set>
                                      <p:cBhvr>
                                        <p:cTn id="28" dur="1" fill="hold">
                                          <p:stCondLst>
                                            <p:cond delay="0"/>
                                          </p:stCondLst>
                                        </p:cTn>
                                        <p:tgtEl>
                                          <p:spTgt spid="75"/>
                                        </p:tgtEl>
                                        <p:attrNameLst>
                                          <p:attrName>style.visibility</p:attrName>
                                        </p:attrNameLst>
                                      </p:cBhvr>
                                      <p:to>
                                        <p:strVal val="visible"/>
                                      </p:to>
                                    </p:set>
                                    <p:animEffect transition="in" filter="fade">
                                      <p:cBhvr>
                                        <p:cTn id="29" dur="1000"/>
                                        <p:tgtEl>
                                          <p:spTgt spid="75"/>
                                        </p:tgtEl>
                                      </p:cBhvr>
                                    </p:animEffect>
                                    <p:anim calcmode="lin" valueType="num">
                                      <p:cBhvr>
                                        <p:cTn id="30" dur="1000" fill="hold"/>
                                        <p:tgtEl>
                                          <p:spTgt spid="75"/>
                                        </p:tgtEl>
                                        <p:attrNameLst>
                                          <p:attrName>ppt_x</p:attrName>
                                        </p:attrNameLst>
                                      </p:cBhvr>
                                      <p:tavLst>
                                        <p:tav tm="0">
                                          <p:val>
                                            <p:strVal val="#ppt_x"/>
                                          </p:val>
                                        </p:tav>
                                        <p:tav tm="100000">
                                          <p:val>
                                            <p:strVal val="#ppt_x"/>
                                          </p:val>
                                        </p:tav>
                                      </p:tavLst>
                                    </p:anim>
                                    <p:anim calcmode="lin" valueType="num">
                                      <p:cBhvr>
                                        <p:cTn id="31" dur="1000" fill="hold"/>
                                        <p:tgtEl>
                                          <p:spTgt spid="75"/>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1400"/>
                                  </p:stCondLst>
                                  <p:childTnLst>
                                    <p:set>
                                      <p:cBhvr>
                                        <p:cTn id="33" dur="1" fill="hold">
                                          <p:stCondLst>
                                            <p:cond delay="0"/>
                                          </p:stCondLst>
                                        </p:cTn>
                                        <p:tgtEl>
                                          <p:spTgt spid="98"/>
                                        </p:tgtEl>
                                        <p:attrNameLst>
                                          <p:attrName>style.visibility</p:attrName>
                                        </p:attrNameLst>
                                      </p:cBhvr>
                                      <p:to>
                                        <p:strVal val="visible"/>
                                      </p:to>
                                    </p:set>
                                    <p:animEffect transition="in" filter="fade">
                                      <p:cBhvr>
                                        <p:cTn id="34" dur="1000"/>
                                        <p:tgtEl>
                                          <p:spTgt spid="98"/>
                                        </p:tgtEl>
                                      </p:cBhvr>
                                    </p:animEffect>
                                    <p:anim calcmode="lin" valueType="num">
                                      <p:cBhvr>
                                        <p:cTn id="35" dur="1000" fill="hold"/>
                                        <p:tgtEl>
                                          <p:spTgt spid="98"/>
                                        </p:tgtEl>
                                        <p:attrNameLst>
                                          <p:attrName>ppt_x</p:attrName>
                                        </p:attrNameLst>
                                      </p:cBhvr>
                                      <p:tavLst>
                                        <p:tav tm="0">
                                          <p:val>
                                            <p:strVal val="#ppt_x"/>
                                          </p:val>
                                        </p:tav>
                                        <p:tav tm="100000">
                                          <p:val>
                                            <p:strVal val="#ppt_x"/>
                                          </p:val>
                                        </p:tav>
                                      </p:tavLst>
                                    </p:anim>
                                    <p:anim calcmode="lin" valueType="num">
                                      <p:cBhvr>
                                        <p:cTn id="36" dur="1000" fill="hold"/>
                                        <p:tgtEl>
                                          <p:spTgt spid="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18313" y="2064911"/>
            <a:ext cx="2099460" cy="3360829"/>
            <a:chOff x="2217519" y="2064910"/>
            <a:chExt cx="2099460" cy="3360829"/>
          </a:xfrm>
        </p:grpSpPr>
        <p:sp>
          <p:nvSpPr>
            <p:cNvPr id="54" name="Rectangle 16"/>
            <p:cNvSpPr/>
            <p:nvPr/>
          </p:nvSpPr>
          <p:spPr bwMode="auto">
            <a:xfrm>
              <a:off x="2225984" y="2627871"/>
              <a:ext cx="2086761" cy="2448665"/>
            </a:xfrm>
            <a:prstGeom prst="rect">
              <a:avLst/>
            </a:prstGeom>
            <a:solidFill>
              <a:sysClr val="window" lastClr="FFFFFF"/>
            </a:solidFill>
            <a:ln w="9525" cap="flat" cmpd="sng" algn="ctr">
              <a:solidFill>
                <a:schemeClr val="tx2"/>
              </a:solidFill>
              <a:prstDash val="solid"/>
            </a:ln>
            <a:effectLst/>
          </p:spPr>
          <p:txBody>
            <a:bodyPr anchor="ctr"/>
            <a:lstStyle/>
            <a:p>
              <a:pPr algn="ctr" defTabSz="609370">
                <a:lnSpc>
                  <a:spcPct val="80000"/>
                </a:lnSpc>
                <a:defRPr/>
              </a:pPr>
              <a:endParaRPr lang="en-US" sz="1200" kern="0" dirty="0">
                <a:solidFill>
                  <a:schemeClr val="tx1">
                    <a:lumMod val="50000"/>
                    <a:lumOff val="50000"/>
                  </a:schemeClr>
                </a:solidFill>
                <a:latin typeface="Arial" panose="020B0604020202020204" pitchFamily="34" charset="0"/>
                <a:ea typeface="微软雅黑" panose="020B0503020204020204" pitchFamily="34" charset="-122"/>
                <a:cs typeface="Source Sans Pro ExtraLight"/>
                <a:sym typeface="Arial" panose="020B0604020202020204" pitchFamily="34" charset="0"/>
              </a:endParaRPr>
            </a:p>
          </p:txBody>
        </p:sp>
        <p:sp>
          <p:nvSpPr>
            <p:cNvPr id="55" name="Rectangle 17"/>
            <p:cNvSpPr/>
            <p:nvPr/>
          </p:nvSpPr>
          <p:spPr bwMode="auto">
            <a:xfrm>
              <a:off x="2217519" y="2064910"/>
              <a:ext cx="2099460" cy="562960"/>
            </a:xfrm>
            <a:prstGeom prst="rect">
              <a:avLst/>
            </a:prstGeom>
            <a:solidFill>
              <a:schemeClr val="tx2"/>
            </a:solidFill>
            <a:ln w="9525" cap="flat" cmpd="sng" algn="ctr">
              <a:noFill/>
              <a:prstDash val="solid"/>
            </a:ln>
            <a:effectLst/>
          </p:spPr>
          <p:txBody>
            <a:bodyPr anchor="ctr"/>
            <a:lstStyle/>
            <a:p>
              <a:pPr defTabSz="457200">
                <a:spcBef>
                  <a:spcPct val="0"/>
                </a:spcBef>
                <a:defRPr/>
              </a:pPr>
              <a:endParaRPr lang="en-US" altLang="zh-CN" b="1" dirty="0">
                <a:solidFill>
                  <a:prstClr val="white"/>
                </a:solidFill>
                <a:latin typeface="Arial" panose="020B0604020202020204" pitchFamily="34" charset="0"/>
                <a:ea typeface="微软雅黑" panose="020B0503020204020204" pitchFamily="34" charset="-122"/>
                <a:cs typeface="Source Sans Pro"/>
                <a:sym typeface="Arial" panose="020B0604020202020204" pitchFamily="34" charset="0"/>
              </a:endParaRPr>
            </a:p>
          </p:txBody>
        </p:sp>
        <p:sp>
          <p:nvSpPr>
            <p:cNvPr id="56" name="Rectangle 18"/>
            <p:cNvSpPr/>
            <p:nvPr/>
          </p:nvSpPr>
          <p:spPr bwMode="auto">
            <a:xfrm>
              <a:off x="2217519" y="5076535"/>
              <a:ext cx="2099460" cy="349204"/>
            </a:xfrm>
            <a:prstGeom prst="rect">
              <a:avLst/>
            </a:prstGeom>
            <a:solidFill>
              <a:schemeClr val="tx2"/>
            </a:solidFill>
            <a:ln w="9525" cap="flat" cmpd="sng" algn="ctr">
              <a:noFill/>
              <a:prstDash val="solid"/>
            </a:ln>
            <a:effectLst/>
          </p:spPr>
          <p:txBody>
            <a:bodyPr tIns="0" bIns="45714" anchor="ctr"/>
            <a:lstStyle/>
            <a:p>
              <a:pPr algn="ctr" defTabSz="609370">
                <a:defRPr/>
              </a:pPr>
              <a:endParaRPr lang="en-US" sz="1350" kern="0" dirty="0">
                <a:solidFill>
                  <a:schemeClr val="tx1">
                    <a:lumMod val="50000"/>
                    <a:lumOff val="50000"/>
                  </a:schemeClr>
                </a:solidFill>
                <a:latin typeface="Arial" panose="020B0604020202020204" pitchFamily="34" charset="0"/>
                <a:ea typeface="微软雅黑" panose="020B0503020204020204" pitchFamily="34" charset="-122"/>
                <a:cs typeface="Source Sans Pro ExtraLight"/>
                <a:sym typeface="Arial" panose="020B0604020202020204" pitchFamily="34" charset="0"/>
              </a:endParaRPr>
            </a:p>
          </p:txBody>
        </p:sp>
        <p:sp>
          <p:nvSpPr>
            <p:cNvPr id="60" name="矩形 59"/>
            <p:cNvSpPr/>
            <p:nvPr/>
          </p:nvSpPr>
          <p:spPr>
            <a:xfrm>
              <a:off x="2657317" y="2161724"/>
              <a:ext cx="1107852" cy="369332"/>
            </a:xfrm>
            <a:prstGeom prst="rect">
              <a:avLst/>
            </a:prstGeom>
          </p:spPr>
          <p:txBody>
            <a:bodyPr wrap="none">
              <a:spAutoFit/>
            </a:bodyPr>
            <a:lstStyle/>
            <a:p>
              <a:pPr defTabSz="457200">
                <a:spcBef>
                  <a:spcPct val="0"/>
                </a:spcBef>
                <a:defRPr/>
              </a:pPr>
              <a:r>
                <a:rPr lang="zh-CN" altLang="en-US" b="1" dirty="0">
                  <a:solidFill>
                    <a:prstClr val="white"/>
                  </a:solidFill>
                  <a:latin typeface="Arial" panose="020B0604020202020204" pitchFamily="34" charset="0"/>
                  <a:ea typeface="微软雅黑" panose="020B0503020204020204" pitchFamily="34" charset="-122"/>
                  <a:cs typeface="Source Sans Pro"/>
                  <a:sym typeface="Arial" panose="020B0604020202020204" pitchFamily="34" charset="0"/>
                </a:rPr>
                <a:t>添加标题</a:t>
              </a:r>
              <a:endParaRPr lang="en-US" altLang="zh-CN" b="1" dirty="0">
                <a:solidFill>
                  <a:prstClr val="white"/>
                </a:solidFill>
                <a:latin typeface="Arial" panose="020B0604020202020204" pitchFamily="34" charset="0"/>
                <a:ea typeface="微软雅黑" panose="020B0503020204020204" pitchFamily="34" charset="-122"/>
                <a:cs typeface="Source Sans Pro"/>
                <a:sym typeface="Arial" panose="020B0604020202020204" pitchFamily="34" charset="0"/>
              </a:endParaRPr>
            </a:p>
          </p:txBody>
        </p:sp>
        <p:sp>
          <p:nvSpPr>
            <p:cNvPr id="63" name="矩形 62"/>
            <p:cNvSpPr/>
            <p:nvPr/>
          </p:nvSpPr>
          <p:spPr>
            <a:xfrm>
              <a:off x="2502641" y="3175365"/>
              <a:ext cx="1662417" cy="1551194"/>
            </a:xfrm>
            <a:prstGeom prst="rect">
              <a:avLst/>
            </a:prstGeom>
            <a:noFill/>
          </p:spPr>
          <p:txBody>
            <a:bodyPr wrap="square" lIns="0" tIns="0" rIns="0" bIns="0" rtlCol="0" anchor="t" anchorCtr="0">
              <a:spAutoFit/>
            </a:bodyPr>
            <a:lstStyle/>
            <a:p>
              <a:pPr algn="ctr" defTabSz="1216817">
                <a:lnSpc>
                  <a:spcPct val="120000"/>
                </a:lnSpc>
                <a:spcBef>
                  <a:spcPct val="20000"/>
                </a:spcBef>
              </a:pPr>
              <a:r>
                <a:rPr lang="zh-CN" altLang="en-US" sz="14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2"/>
          <p:cNvGrpSpPr/>
          <p:nvPr/>
        </p:nvGrpSpPr>
        <p:grpSpPr>
          <a:xfrm>
            <a:off x="4789728" y="1738987"/>
            <a:ext cx="2509470" cy="4012677"/>
            <a:chOff x="4788934" y="1738986"/>
            <a:chExt cx="2509470" cy="4012677"/>
          </a:xfrm>
        </p:grpSpPr>
        <p:sp>
          <p:nvSpPr>
            <p:cNvPr id="41" name="Rectangle 12"/>
            <p:cNvSpPr/>
            <p:nvPr/>
          </p:nvSpPr>
          <p:spPr bwMode="auto">
            <a:xfrm>
              <a:off x="4788936" y="2411999"/>
              <a:ext cx="2487218" cy="2922737"/>
            </a:xfrm>
            <a:prstGeom prst="rect">
              <a:avLst/>
            </a:prstGeom>
            <a:solidFill>
              <a:sysClr val="window" lastClr="FFFFFF"/>
            </a:solidFill>
            <a:ln w="9525" cap="flat" cmpd="sng" algn="ctr">
              <a:solidFill>
                <a:schemeClr val="accent1"/>
              </a:solidFill>
              <a:prstDash val="solid"/>
            </a:ln>
            <a:effectLst/>
          </p:spPr>
          <p:txBody>
            <a:bodyPr anchor="ctr"/>
            <a:lstStyle/>
            <a:p>
              <a:pPr algn="ctr" defTabSz="609370">
                <a:lnSpc>
                  <a:spcPct val="80000"/>
                </a:lnSpc>
                <a:defRPr/>
              </a:pPr>
              <a:endParaRPr lang="en-US" sz="1350" kern="0" dirty="0">
                <a:solidFill>
                  <a:srgbClr val="797979"/>
                </a:solidFill>
                <a:latin typeface="Arial" panose="020B0604020202020204" pitchFamily="34" charset="0"/>
                <a:ea typeface="微软雅黑" panose="020B0503020204020204" pitchFamily="34" charset="-122"/>
                <a:cs typeface="Source Sans Pro ExtraLight"/>
                <a:sym typeface="Arial" panose="020B0604020202020204" pitchFamily="34" charset="0"/>
              </a:endParaRPr>
            </a:p>
          </p:txBody>
        </p:sp>
        <p:sp>
          <p:nvSpPr>
            <p:cNvPr id="42" name="Rectangle 13"/>
            <p:cNvSpPr/>
            <p:nvPr/>
          </p:nvSpPr>
          <p:spPr bwMode="auto">
            <a:xfrm>
              <a:off x="4788934" y="1738986"/>
              <a:ext cx="2509470" cy="673013"/>
            </a:xfrm>
            <a:prstGeom prst="rect">
              <a:avLst/>
            </a:prstGeom>
            <a:solidFill>
              <a:schemeClr val="accent1"/>
            </a:solidFill>
            <a:ln w="9525" cap="flat" cmpd="sng" algn="ctr">
              <a:noFill/>
              <a:prstDash val="solid"/>
            </a:ln>
            <a:effectLst/>
          </p:spPr>
          <p:txBody>
            <a:bodyPr anchor="ctr"/>
            <a:lstStyle/>
            <a:p>
              <a:pPr algn="ctr" defTabSz="609370">
                <a:defRPr/>
              </a:pPr>
              <a:endParaRPr lang="en-US" sz="2400" kern="0" dirty="0">
                <a:solidFill>
                  <a:prstClr val="white"/>
                </a:solidFill>
                <a:latin typeface="Arial" panose="020B0604020202020204" pitchFamily="34" charset="0"/>
                <a:ea typeface="微软雅黑" panose="020B0503020204020204" pitchFamily="34" charset="-122"/>
                <a:cs typeface="Source Sans Pro ExtraLight"/>
                <a:sym typeface="Arial" panose="020B0604020202020204" pitchFamily="34" charset="0"/>
              </a:endParaRPr>
            </a:p>
          </p:txBody>
        </p:sp>
        <p:sp>
          <p:nvSpPr>
            <p:cNvPr id="43" name="Rectangle 14"/>
            <p:cNvSpPr/>
            <p:nvPr/>
          </p:nvSpPr>
          <p:spPr bwMode="auto">
            <a:xfrm>
              <a:off x="4788934" y="5334735"/>
              <a:ext cx="2509470" cy="416928"/>
            </a:xfrm>
            <a:prstGeom prst="rect">
              <a:avLst/>
            </a:prstGeom>
            <a:solidFill>
              <a:schemeClr val="accent1"/>
            </a:solidFill>
            <a:ln w="9525" cap="flat" cmpd="sng" algn="ctr">
              <a:noFill/>
              <a:prstDash val="solid"/>
            </a:ln>
            <a:effectLst/>
          </p:spPr>
          <p:txBody>
            <a:bodyPr tIns="0" bIns="45714" anchor="ctr"/>
            <a:lstStyle/>
            <a:p>
              <a:pPr algn="ctr" defTabSz="609370">
                <a:defRPr/>
              </a:pPr>
              <a:endParaRPr lang="en-US" sz="1600" kern="0" dirty="0">
                <a:solidFill>
                  <a:schemeClr val="tx1">
                    <a:lumMod val="50000"/>
                    <a:lumOff val="50000"/>
                  </a:schemeClr>
                </a:solidFill>
                <a:latin typeface="Arial" panose="020B0604020202020204" pitchFamily="34" charset="0"/>
                <a:ea typeface="微软雅黑" panose="020B0503020204020204" pitchFamily="34" charset="-122"/>
                <a:cs typeface="Source Sans Pro ExtraLight"/>
                <a:sym typeface="Arial" panose="020B0604020202020204" pitchFamily="34" charset="0"/>
              </a:endParaRPr>
            </a:p>
          </p:txBody>
        </p:sp>
        <p:sp>
          <p:nvSpPr>
            <p:cNvPr id="61" name="矩形 60"/>
            <p:cNvSpPr/>
            <p:nvPr/>
          </p:nvSpPr>
          <p:spPr>
            <a:xfrm>
              <a:off x="5481562" y="1890826"/>
              <a:ext cx="1107852" cy="369332"/>
            </a:xfrm>
            <a:prstGeom prst="rect">
              <a:avLst/>
            </a:prstGeom>
          </p:spPr>
          <p:txBody>
            <a:bodyPr wrap="none">
              <a:spAutoFit/>
            </a:bodyPr>
            <a:lstStyle/>
            <a:p>
              <a:pPr defTabSz="457200">
                <a:spcBef>
                  <a:spcPct val="0"/>
                </a:spcBef>
                <a:defRPr/>
              </a:pPr>
              <a:r>
                <a:rPr lang="zh-CN" altLang="en-US" b="1" dirty="0">
                  <a:solidFill>
                    <a:prstClr val="white"/>
                  </a:solidFill>
                  <a:latin typeface="Arial" panose="020B0604020202020204" pitchFamily="34" charset="0"/>
                  <a:ea typeface="微软雅黑" panose="020B0503020204020204" pitchFamily="34" charset="-122"/>
                  <a:cs typeface="Source Sans Pro"/>
                  <a:sym typeface="Arial" panose="020B0604020202020204" pitchFamily="34" charset="0"/>
                </a:rPr>
                <a:t>添加标题</a:t>
              </a:r>
              <a:endParaRPr lang="en-US" altLang="zh-CN" b="1" dirty="0">
                <a:solidFill>
                  <a:prstClr val="white"/>
                </a:solidFill>
                <a:latin typeface="Arial" panose="020B0604020202020204" pitchFamily="34" charset="0"/>
                <a:ea typeface="微软雅黑" panose="020B0503020204020204" pitchFamily="34" charset="-122"/>
                <a:cs typeface="Source Sans Pro"/>
                <a:sym typeface="Arial" panose="020B0604020202020204" pitchFamily="34" charset="0"/>
              </a:endParaRPr>
            </a:p>
          </p:txBody>
        </p:sp>
        <p:sp>
          <p:nvSpPr>
            <p:cNvPr id="64" name="矩形 63"/>
            <p:cNvSpPr/>
            <p:nvPr/>
          </p:nvSpPr>
          <p:spPr>
            <a:xfrm>
              <a:off x="5204280" y="3175365"/>
              <a:ext cx="1662417" cy="1551194"/>
            </a:xfrm>
            <a:prstGeom prst="rect">
              <a:avLst/>
            </a:prstGeom>
            <a:noFill/>
          </p:spPr>
          <p:txBody>
            <a:bodyPr wrap="square" lIns="0" tIns="0" rIns="0" bIns="0" rtlCol="0" anchor="t" anchorCtr="0">
              <a:spAutoFit/>
            </a:bodyPr>
            <a:lstStyle/>
            <a:p>
              <a:pPr algn="ctr" defTabSz="1216817">
                <a:lnSpc>
                  <a:spcPct val="120000"/>
                </a:lnSpc>
                <a:spcBef>
                  <a:spcPct val="20000"/>
                </a:spcBef>
              </a:pPr>
              <a:r>
                <a:rPr lang="zh-CN" altLang="en-US" sz="14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3"/>
          <p:cNvGrpSpPr/>
          <p:nvPr/>
        </p:nvGrpSpPr>
        <p:grpSpPr>
          <a:xfrm>
            <a:off x="7791230" y="2052212"/>
            <a:ext cx="2103234" cy="3360829"/>
            <a:chOff x="7790436" y="2052211"/>
            <a:chExt cx="2103234" cy="3360829"/>
          </a:xfrm>
        </p:grpSpPr>
        <p:sp>
          <p:nvSpPr>
            <p:cNvPr id="57" name="Rectangle 20"/>
            <p:cNvSpPr/>
            <p:nvPr/>
          </p:nvSpPr>
          <p:spPr bwMode="auto">
            <a:xfrm>
              <a:off x="7790436" y="2615171"/>
              <a:ext cx="2076181" cy="2448665"/>
            </a:xfrm>
            <a:prstGeom prst="rect">
              <a:avLst/>
            </a:prstGeom>
            <a:solidFill>
              <a:sysClr val="window" lastClr="FFFFFF"/>
            </a:solidFill>
            <a:ln w="9525" cap="flat" cmpd="sng" algn="ctr">
              <a:solidFill>
                <a:schemeClr val="accent2"/>
              </a:solidFill>
              <a:prstDash val="solid"/>
            </a:ln>
            <a:effectLst/>
          </p:spPr>
          <p:txBody>
            <a:bodyPr anchor="ctr"/>
            <a:lstStyle/>
            <a:p>
              <a:pPr algn="ctr" defTabSz="609370">
                <a:lnSpc>
                  <a:spcPct val="80000"/>
                </a:lnSpc>
                <a:defRPr/>
              </a:pPr>
              <a:endParaRPr lang="en-US" sz="1200" kern="0" dirty="0">
                <a:solidFill>
                  <a:schemeClr val="tx1">
                    <a:lumMod val="50000"/>
                    <a:lumOff val="50000"/>
                  </a:schemeClr>
                </a:solidFill>
                <a:latin typeface="Arial" panose="020B0604020202020204" pitchFamily="34" charset="0"/>
                <a:ea typeface="微软雅黑" panose="020B0503020204020204" pitchFamily="34" charset="-122"/>
                <a:cs typeface="Source Sans Pro ExtraLight"/>
                <a:sym typeface="Arial" panose="020B0604020202020204" pitchFamily="34" charset="0"/>
              </a:endParaRPr>
            </a:p>
          </p:txBody>
        </p:sp>
        <p:sp>
          <p:nvSpPr>
            <p:cNvPr id="58" name="Rectangle 21"/>
            <p:cNvSpPr/>
            <p:nvPr/>
          </p:nvSpPr>
          <p:spPr bwMode="auto">
            <a:xfrm>
              <a:off x="7794210" y="2052211"/>
              <a:ext cx="2099460" cy="562960"/>
            </a:xfrm>
            <a:prstGeom prst="rect">
              <a:avLst/>
            </a:prstGeom>
            <a:solidFill>
              <a:schemeClr val="accent2"/>
            </a:solidFill>
            <a:ln w="9525" cap="flat" cmpd="sng" algn="ctr">
              <a:noFill/>
              <a:prstDash val="solid"/>
            </a:ln>
            <a:effectLst/>
          </p:spPr>
          <p:txBody>
            <a:bodyPr anchor="ctr"/>
            <a:lstStyle/>
            <a:p>
              <a:pPr algn="ctr" defTabSz="609370">
                <a:defRPr/>
              </a:pPr>
              <a:endParaRPr lang="en-US" sz="2200" kern="0" dirty="0">
                <a:solidFill>
                  <a:prstClr val="white"/>
                </a:solidFill>
                <a:latin typeface="Arial" panose="020B0604020202020204" pitchFamily="34" charset="0"/>
                <a:ea typeface="微软雅黑" panose="020B0503020204020204" pitchFamily="34" charset="-122"/>
                <a:cs typeface="Source Sans Pro ExtraLight"/>
                <a:sym typeface="Arial" panose="020B0604020202020204" pitchFamily="34" charset="0"/>
              </a:endParaRPr>
            </a:p>
          </p:txBody>
        </p:sp>
        <p:sp>
          <p:nvSpPr>
            <p:cNvPr id="59" name="Rectangle 22"/>
            <p:cNvSpPr/>
            <p:nvPr/>
          </p:nvSpPr>
          <p:spPr bwMode="auto">
            <a:xfrm>
              <a:off x="7794210" y="5063836"/>
              <a:ext cx="2099460" cy="349204"/>
            </a:xfrm>
            <a:prstGeom prst="rect">
              <a:avLst/>
            </a:prstGeom>
            <a:solidFill>
              <a:schemeClr val="accent2"/>
            </a:solidFill>
            <a:ln w="9525" cap="flat" cmpd="sng" algn="ctr">
              <a:noFill/>
              <a:prstDash val="solid"/>
            </a:ln>
            <a:effectLst/>
          </p:spPr>
          <p:txBody>
            <a:bodyPr tIns="0" bIns="45714" anchor="ctr"/>
            <a:lstStyle/>
            <a:p>
              <a:pPr algn="ctr" defTabSz="609370">
                <a:defRPr/>
              </a:pPr>
              <a:endParaRPr lang="en-US" sz="1350" kern="0" dirty="0">
                <a:solidFill>
                  <a:schemeClr val="tx1">
                    <a:lumMod val="50000"/>
                    <a:lumOff val="50000"/>
                  </a:schemeClr>
                </a:solidFill>
                <a:latin typeface="Arial" panose="020B0604020202020204" pitchFamily="34" charset="0"/>
                <a:ea typeface="微软雅黑" panose="020B0503020204020204" pitchFamily="34" charset="-122"/>
                <a:cs typeface="Source Sans Pro ExtraLight"/>
                <a:sym typeface="Arial" panose="020B0604020202020204" pitchFamily="34" charset="0"/>
              </a:endParaRPr>
            </a:p>
          </p:txBody>
        </p:sp>
        <p:sp>
          <p:nvSpPr>
            <p:cNvPr id="62" name="矩形 61"/>
            <p:cNvSpPr/>
            <p:nvPr/>
          </p:nvSpPr>
          <p:spPr>
            <a:xfrm>
              <a:off x="8290013" y="2161724"/>
              <a:ext cx="1107852" cy="369332"/>
            </a:xfrm>
            <a:prstGeom prst="rect">
              <a:avLst/>
            </a:prstGeom>
          </p:spPr>
          <p:txBody>
            <a:bodyPr wrap="none">
              <a:spAutoFit/>
            </a:bodyPr>
            <a:lstStyle/>
            <a:p>
              <a:pPr defTabSz="457200">
                <a:spcBef>
                  <a:spcPct val="0"/>
                </a:spcBef>
                <a:defRPr/>
              </a:pPr>
              <a:r>
                <a:rPr lang="zh-CN" altLang="en-US" b="1" dirty="0">
                  <a:solidFill>
                    <a:prstClr val="white"/>
                  </a:solidFill>
                  <a:latin typeface="Arial" panose="020B0604020202020204" pitchFamily="34" charset="0"/>
                  <a:ea typeface="微软雅黑" panose="020B0503020204020204" pitchFamily="34" charset="-122"/>
                  <a:cs typeface="Source Sans Pro"/>
                  <a:sym typeface="Arial" panose="020B0604020202020204" pitchFamily="34" charset="0"/>
                </a:rPr>
                <a:t>添加标题</a:t>
              </a:r>
              <a:endParaRPr lang="en-US" altLang="zh-CN" b="1" dirty="0">
                <a:solidFill>
                  <a:prstClr val="white"/>
                </a:solidFill>
                <a:latin typeface="Arial" panose="020B0604020202020204" pitchFamily="34" charset="0"/>
                <a:ea typeface="微软雅黑" panose="020B0503020204020204" pitchFamily="34" charset="-122"/>
                <a:cs typeface="Source Sans Pro"/>
                <a:sym typeface="Arial" panose="020B0604020202020204" pitchFamily="34" charset="0"/>
              </a:endParaRPr>
            </a:p>
          </p:txBody>
        </p:sp>
        <p:sp>
          <p:nvSpPr>
            <p:cNvPr id="65" name="矩形 64"/>
            <p:cNvSpPr/>
            <p:nvPr/>
          </p:nvSpPr>
          <p:spPr>
            <a:xfrm>
              <a:off x="8012730" y="3175365"/>
              <a:ext cx="1662417" cy="1551194"/>
            </a:xfrm>
            <a:prstGeom prst="rect">
              <a:avLst/>
            </a:prstGeom>
            <a:noFill/>
          </p:spPr>
          <p:txBody>
            <a:bodyPr wrap="square" lIns="0" tIns="0" rIns="0" bIns="0" rtlCol="0" anchor="t" anchorCtr="0">
              <a:spAutoFit/>
            </a:bodyPr>
            <a:lstStyle/>
            <a:p>
              <a:pPr algn="ctr" defTabSz="1216817">
                <a:lnSpc>
                  <a:spcPct val="120000"/>
                </a:lnSpc>
                <a:spcBef>
                  <a:spcPct val="20000"/>
                </a:spcBef>
              </a:pPr>
              <a:r>
                <a:rPr lang="zh-CN" altLang="en-US" sz="14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 name="标题 4"/>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2946160832"/>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8000" fill="hold" nodeType="afterEffect" p14:presetBounceEnd="45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5000">
                                          <p:cBhvr additive="base">
                                            <p:cTn id="7" dur="1000" fill="hold"/>
                                            <p:tgtEl>
                                              <p:spTgt spid="2"/>
                                            </p:tgtEl>
                                            <p:attrNameLst>
                                              <p:attrName>ppt_x</p:attrName>
                                            </p:attrNameLst>
                                          </p:cBhvr>
                                          <p:tavLst>
                                            <p:tav tm="0">
                                              <p:val>
                                                <p:strVal val="#ppt_x"/>
                                              </p:val>
                                            </p:tav>
                                            <p:tav tm="100000">
                                              <p:val>
                                                <p:strVal val="#ppt_x"/>
                                              </p:val>
                                            </p:tav>
                                          </p:tavLst>
                                        </p:anim>
                                        <p:anim calcmode="lin" valueType="num" p14:bounceEnd="45000">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1" accel="48000" fill="hold" nodeType="afterEffect" p14:presetBounceEnd="45000">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14:bounceEnd="45000">
                                          <p:cBhvr additive="base">
                                            <p:cTn id="12" dur="1000" fill="hold"/>
                                            <p:tgtEl>
                                              <p:spTgt spid="3"/>
                                            </p:tgtEl>
                                            <p:attrNameLst>
                                              <p:attrName>ppt_x</p:attrName>
                                            </p:attrNameLst>
                                          </p:cBhvr>
                                          <p:tavLst>
                                            <p:tav tm="0">
                                              <p:val>
                                                <p:strVal val="#ppt_x"/>
                                              </p:val>
                                            </p:tav>
                                            <p:tav tm="100000">
                                              <p:val>
                                                <p:strVal val="#ppt_x"/>
                                              </p:val>
                                            </p:tav>
                                          </p:tavLst>
                                        </p:anim>
                                        <p:anim calcmode="lin" valueType="num" p14:bounceEnd="45000">
                                          <p:cBhvr additive="base">
                                            <p:cTn id="13" dur="1000" fill="hold"/>
                                            <p:tgtEl>
                                              <p:spTgt spid="3"/>
                                            </p:tgtEl>
                                            <p:attrNameLst>
                                              <p:attrName>ppt_y</p:attrName>
                                            </p:attrNameLst>
                                          </p:cBhvr>
                                          <p:tavLst>
                                            <p:tav tm="0">
                                              <p:val>
                                                <p:strVal val="0-#ppt_h/2"/>
                                              </p:val>
                                            </p:tav>
                                            <p:tav tm="100000">
                                              <p:val>
                                                <p:strVal val="#ppt_y"/>
                                              </p:val>
                                            </p:tav>
                                          </p:tavLst>
                                        </p:anim>
                                      </p:childTnLst>
                                    </p:cTn>
                                  </p:par>
                                </p:childTnLst>
                              </p:cTn>
                            </p:par>
                            <p:par>
                              <p:cTn id="14" fill="hold">
                                <p:stCondLst>
                                  <p:cond delay="2000"/>
                                </p:stCondLst>
                                <p:childTnLst>
                                  <p:par>
                                    <p:cTn id="15" presetID="2" presetClass="entr" presetSubtype="4" accel="48000" fill="hold" nodeType="afterEffect" p14:presetBounceEnd="45000">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14:bounceEnd="45000">
                                          <p:cBhvr additive="base">
                                            <p:cTn id="17" dur="1000" fill="hold"/>
                                            <p:tgtEl>
                                              <p:spTgt spid="4"/>
                                            </p:tgtEl>
                                            <p:attrNameLst>
                                              <p:attrName>ppt_x</p:attrName>
                                            </p:attrNameLst>
                                          </p:cBhvr>
                                          <p:tavLst>
                                            <p:tav tm="0">
                                              <p:val>
                                                <p:strVal val="#ppt_x"/>
                                              </p:val>
                                            </p:tav>
                                            <p:tav tm="100000">
                                              <p:val>
                                                <p:strVal val="#ppt_x"/>
                                              </p:val>
                                            </p:tav>
                                          </p:tavLst>
                                        </p:anim>
                                        <p:anim calcmode="lin" valueType="num" p14:bounceEnd="45000">
                                          <p:cBhvr additive="base">
                                            <p:cTn id="18"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8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1" accel="4800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1000" fill="hold"/>
                                            <p:tgtEl>
                                              <p:spTgt spid="3"/>
                                            </p:tgtEl>
                                            <p:attrNameLst>
                                              <p:attrName>ppt_x</p:attrName>
                                            </p:attrNameLst>
                                          </p:cBhvr>
                                          <p:tavLst>
                                            <p:tav tm="0">
                                              <p:val>
                                                <p:strVal val="#ppt_x"/>
                                              </p:val>
                                            </p:tav>
                                            <p:tav tm="100000">
                                              <p:val>
                                                <p:strVal val="#ppt_x"/>
                                              </p:val>
                                            </p:tav>
                                          </p:tavLst>
                                        </p:anim>
                                        <p:anim calcmode="lin" valueType="num">
                                          <p:cBhvr additive="base">
                                            <p:cTn id="13" dur="1000" fill="hold"/>
                                            <p:tgtEl>
                                              <p:spTgt spid="3"/>
                                            </p:tgtEl>
                                            <p:attrNameLst>
                                              <p:attrName>ppt_y</p:attrName>
                                            </p:attrNameLst>
                                          </p:cBhvr>
                                          <p:tavLst>
                                            <p:tav tm="0">
                                              <p:val>
                                                <p:strVal val="0-#ppt_h/2"/>
                                              </p:val>
                                            </p:tav>
                                            <p:tav tm="100000">
                                              <p:val>
                                                <p:strVal val="#ppt_y"/>
                                              </p:val>
                                            </p:tav>
                                          </p:tavLst>
                                        </p:anim>
                                      </p:childTnLst>
                                    </p:cTn>
                                  </p:par>
                                </p:childTnLst>
                              </p:cTn>
                            </p:par>
                            <p:par>
                              <p:cTn id="14" fill="hold">
                                <p:stCondLst>
                                  <p:cond delay="2000"/>
                                </p:stCondLst>
                                <p:childTnLst>
                                  <p:par>
                                    <p:cTn id="15" presetID="2" presetClass="entr" presetSubtype="4" accel="4800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1000" fill="hold"/>
                                            <p:tgtEl>
                                              <p:spTgt spid="4"/>
                                            </p:tgtEl>
                                            <p:attrNameLst>
                                              <p:attrName>ppt_x</p:attrName>
                                            </p:attrNameLst>
                                          </p:cBhvr>
                                          <p:tavLst>
                                            <p:tav tm="0">
                                              <p:val>
                                                <p:strVal val="#ppt_x"/>
                                              </p:val>
                                            </p:tav>
                                            <p:tav tm="100000">
                                              <p:val>
                                                <p:strVal val="#ppt_x"/>
                                              </p:val>
                                            </p:tav>
                                          </p:tavLst>
                                        </p:anim>
                                        <p:anim calcmode="lin" valueType="num">
                                          <p:cBhvr additive="base">
                                            <p:cTn id="18"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箭头3"/>
          <p:cNvSpPr>
            <a:spLocks/>
          </p:cNvSpPr>
          <p:nvPr/>
        </p:nvSpPr>
        <p:spPr bwMode="gray">
          <a:xfrm flipV="1">
            <a:off x="1855915" y="3852890"/>
            <a:ext cx="1092876" cy="1520708"/>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a:extLst/>
        </p:spPr>
        <p:txBody>
          <a:bodyPr wrap="none" lIns="82816" tIns="41407" rIns="82816" bIns="41407"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200">
              <a:solidFill>
                <a:sysClr val="windowText" lastClr="000000"/>
              </a:solidFill>
              <a:latin typeface="微软雅黑" panose="020B0503020204020204" pitchFamily="34" charset="-122"/>
              <a:ea typeface="微软雅黑" panose="020B0503020204020204" pitchFamily="34" charset="-122"/>
            </a:endParaRPr>
          </a:p>
        </p:txBody>
      </p:sp>
      <p:sp>
        <p:nvSpPr>
          <p:cNvPr id="28" name="箭头2"/>
          <p:cNvSpPr>
            <a:spLocks/>
          </p:cNvSpPr>
          <p:nvPr/>
        </p:nvSpPr>
        <p:spPr bwMode="gray">
          <a:xfrm rot="16200000">
            <a:off x="2143873" y="3220102"/>
            <a:ext cx="324863" cy="1299035"/>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65000"/>
            </a:schemeClr>
          </a:solidFill>
          <a:ln>
            <a:noFill/>
          </a:ln>
          <a:effectLst/>
          <a:extLst/>
        </p:spPr>
        <p:txBody>
          <a:bodyPr wrap="none" lIns="82816" tIns="41407" rIns="82816" bIns="41407"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200">
              <a:solidFill>
                <a:sysClr val="windowText" lastClr="000000"/>
              </a:solidFill>
              <a:latin typeface="微软雅黑" panose="020B0503020204020204" pitchFamily="34" charset="-122"/>
              <a:ea typeface="微软雅黑" panose="020B0503020204020204" pitchFamily="34" charset="-122"/>
            </a:endParaRPr>
          </a:p>
        </p:txBody>
      </p:sp>
      <p:sp>
        <p:nvSpPr>
          <p:cNvPr id="29" name="箭头1"/>
          <p:cNvSpPr>
            <a:spLocks/>
          </p:cNvSpPr>
          <p:nvPr/>
        </p:nvSpPr>
        <p:spPr bwMode="gray">
          <a:xfrm>
            <a:off x="1848888" y="2191679"/>
            <a:ext cx="1092876" cy="1761588"/>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a:extLst/>
        </p:spPr>
        <p:txBody>
          <a:bodyPr wrap="none" lIns="82816" tIns="41407" rIns="82816" bIns="41407"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200">
              <a:solidFill>
                <a:sysClr val="windowText" lastClr="000000"/>
              </a:solidFill>
              <a:latin typeface="微软雅黑" panose="020B0503020204020204" pitchFamily="34" charset="-122"/>
              <a:ea typeface="微软雅黑" panose="020B0503020204020204" pitchFamily="34" charset="-122"/>
            </a:endParaRPr>
          </a:p>
        </p:txBody>
      </p:sp>
      <p:sp>
        <p:nvSpPr>
          <p:cNvPr id="30" name="文本1"/>
          <p:cNvSpPr>
            <a:spLocks noChangeArrowheads="1"/>
          </p:cNvSpPr>
          <p:nvPr/>
        </p:nvSpPr>
        <p:spPr bwMode="gray">
          <a:xfrm>
            <a:off x="4509482" y="1802942"/>
            <a:ext cx="6103351" cy="1195991"/>
          </a:xfrm>
          <a:prstGeom prst="roundRect">
            <a:avLst>
              <a:gd name="adj" fmla="val 11505"/>
            </a:avLst>
          </a:prstGeom>
          <a:noFill/>
          <a:ln w="15875" cap="flat" cmpd="sng" algn="ctr">
            <a:solidFill>
              <a:schemeClr val="tx1">
                <a:lumMod val="50000"/>
                <a:lumOff val="50000"/>
              </a:schemeClr>
            </a:solidFill>
            <a:prstDash val="solid"/>
          </a:ln>
          <a:effectLst/>
          <a:extLst/>
        </p:spPr>
        <p:txBody>
          <a:bodyPr lIns="82816" tIns="41407" rIns="82816" bIns="41407"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6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a:t>
            </a:r>
            <a:endParaRPr lang="en-US" altLang="zh-CN" sz="1600" dirty="0">
              <a:solidFill>
                <a:schemeClr val="tx1">
                  <a:lumMod val="50000"/>
                  <a:lumOff val="50000"/>
                </a:schemeClr>
              </a:solidFill>
              <a:latin typeface="微软雅黑" pitchFamily="34" charset="-122"/>
              <a:ea typeface="微软雅黑" pitchFamily="34" charset="-122"/>
            </a:endParaRPr>
          </a:p>
          <a:p>
            <a:pPr fontAlgn="base">
              <a:lnSpc>
                <a:spcPct val="120000"/>
              </a:lnSpc>
              <a:spcBef>
                <a:spcPct val="0"/>
              </a:spcBef>
              <a:spcAft>
                <a:spcPct val="0"/>
              </a:spcAft>
              <a:defRPr/>
            </a:pPr>
            <a:r>
              <a:rPr lang="zh-CN" altLang="en-US" sz="1600" dirty="0">
                <a:solidFill>
                  <a:schemeClr val="tx1">
                    <a:lumMod val="50000"/>
                    <a:lumOff val="50000"/>
                  </a:schemeClr>
                </a:solidFill>
                <a:latin typeface="微软雅黑" pitchFamily="34" charset="-122"/>
                <a:ea typeface="微软雅黑" pitchFamily="34" charset="-122"/>
              </a:rPr>
              <a:t>粘贴，并选择只保留文字。在此录入上述图表的综合描述说明。</a:t>
            </a:r>
            <a:endParaRPr lang="zh-CN" altLang="zh-CN" sz="1600" dirty="0">
              <a:solidFill>
                <a:schemeClr val="tx1">
                  <a:lumMod val="50000"/>
                  <a:lumOff val="50000"/>
                </a:schemeClr>
              </a:solidFill>
              <a:latin typeface="微软雅黑" pitchFamily="34" charset="-122"/>
              <a:ea typeface="微软雅黑" pitchFamily="34" charset="-122"/>
            </a:endParaRPr>
          </a:p>
        </p:txBody>
      </p:sp>
      <p:sp>
        <p:nvSpPr>
          <p:cNvPr id="31" name="标题1"/>
          <p:cNvSpPr>
            <a:spLocks noChangeArrowheads="1"/>
          </p:cNvSpPr>
          <p:nvPr/>
        </p:nvSpPr>
        <p:spPr bwMode="gray">
          <a:xfrm>
            <a:off x="3075040" y="1796821"/>
            <a:ext cx="1242444" cy="1202113"/>
          </a:xfrm>
          <a:prstGeom prst="roundRect">
            <a:avLst>
              <a:gd name="adj" fmla="val 11921"/>
            </a:avLst>
          </a:prstGeom>
          <a:solidFill>
            <a:schemeClr val="accent2"/>
          </a:solidFill>
          <a:ln w="63500" cap="flat" cmpd="sng" algn="ctr">
            <a:solidFill>
              <a:schemeClr val="bg1"/>
            </a:solidFill>
            <a:prstDash val="solid"/>
          </a:ln>
          <a:effectLst>
            <a:outerShdw blurRad="127000" dist="38100" dir="5400000" algn="ctr" rotWithShape="0">
              <a:prstClr val="black">
                <a:alpha val="40000"/>
              </a:prstClr>
            </a:outerShdw>
          </a:effectLst>
        </p:spPr>
        <p:txBody>
          <a:bodyPr lIns="82816" tIns="41407" rIns="82816" bIns="41407"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900" dirty="0">
                <a:solidFill>
                  <a:schemeClr val="bg1"/>
                </a:solidFill>
                <a:latin typeface="微软雅黑" pitchFamily="34" charset="-122"/>
                <a:ea typeface="微软雅黑" pitchFamily="34" charset="-122"/>
              </a:rPr>
              <a:t>添加标题</a:t>
            </a:r>
            <a:endParaRPr lang="zh-CN" altLang="zh-CN" sz="1900" dirty="0">
              <a:solidFill>
                <a:schemeClr val="bg1"/>
              </a:solidFill>
              <a:latin typeface="微软雅黑" pitchFamily="34" charset="-122"/>
              <a:ea typeface="微软雅黑" pitchFamily="34" charset="-122"/>
            </a:endParaRPr>
          </a:p>
        </p:txBody>
      </p:sp>
      <p:sp>
        <p:nvSpPr>
          <p:cNvPr id="32" name="文本2"/>
          <p:cNvSpPr>
            <a:spLocks noChangeArrowheads="1"/>
          </p:cNvSpPr>
          <p:nvPr/>
        </p:nvSpPr>
        <p:spPr bwMode="gray">
          <a:xfrm>
            <a:off x="4509482" y="3256318"/>
            <a:ext cx="6103351" cy="1192036"/>
          </a:xfrm>
          <a:prstGeom prst="roundRect">
            <a:avLst>
              <a:gd name="adj" fmla="val 11505"/>
            </a:avLst>
          </a:prstGeom>
          <a:noFill/>
          <a:ln w="15875" cap="flat" cmpd="sng" algn="ctr">
            <a:solidFill>
              <a:schemeClr val="tx1">
                <a:lumMod val="50000"/>
                <a:lumOff val="50000"/>
              </a:schemeClr>
            </a:solidFill>
            <a:prstDash val="solid"/>
          </a:ln>
          <a:effectLst/>
          <a:extLst/>
        </p:spPr>
        <p:txBody>
          <a:bodyPr lIns="82816" tIns="41407" rIns="82816" bIns="41407"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6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a:t>
            </a:r>
            <a:endParaRPr lang="en-US" altLang="zh-CN" sz="1600" dirty="0">
              <a:solidFill>
                <a:schemeClr val="tx1">
                  <a:lumMod val="50000"/>
                  <a:lumOff val="50000"/>
                </a:schemeClr>
              </a:solidFill>
              <a:latin typeface="微软雅黑" pitchFamily="34" charset="-122"/>
              <a:ea typeface="微软雅黑" pitchFamily="34" charset="-122"/>
            </a:endParaRPr>
          </a:p>
          <a:p>
            <a:pPr fontAlgn="base">
              <a:lnSpc>
                <a:spcPct val="120000"/>
              </a:lnSpc>
              <a:spcBef>
                <a:spcPct val="0"/>
              </a:spcBef>
              <a:spcAft>
                <a:spcPct val="0"/>
              </a:spcAft>
              <a:defRPr/>
            </a:pPr>
            <a:r>
              <a:rPr lang="zh-CN" altLang="en-US" sz="1600" dirty="0">
                <a:solidFill>
                  <a:schemeClr val="tx1">
                    <a:lumMod val="50000"/>
                    <a:lumOff val="50000"/>
                  </a:schemeClr>
                </a:solidFill>
                <a:latin typeface="微软雅黑" pitchFamily="34" charset="-122"/>
                <a:ea typeface="微软雅黑" pitchFamily="34" charset="-122"/>
              </a:rPr>
              <a:t>粘贴，并选择只保留文字。在此录入上述图表的综合描述说明。</a:t>
            </a:r>
            <a:endParaRPr lang="zh-CN" altLang="zh-CN" sz="1600" dirty="0">
              <a:solidFill>
                <a:schemeClr val="tx1">
                  <a:lumMod val="50000"/>
                  <a:lumOff val="50000"/>
                </a:schemeClr>
              </a:solidFill>
              <a:latin typeface="微软雅黑" pitchFamily="34" charset="-122"/>
              <a:ea typeface="微软雅黑" pitchFamily="34" charset="-122"/>
            </a:endParaRPr>
          </a:p>
        </p:txBody>
      </p:sp>
      <p:sp>
        <p:nvSpPr>
          <p:cNvPr id="33" name="标题2"/>
          <p:cNvSpPr>
            <a:spLocks noChangeArrowheads="1"/>
          </p:cNvSpPr>
          <p:nvPr/>
        </p:nvSpPr>
        <p:spPr bwMode="gray">
          <a:xfrm>
            <a:off x="3075042" y="3256318"/>
            <a:ext cx="1242445" cy="1192036"/>
          </a:xfrm>
          <a:prstGeom prst="roundRect">
            <a:avLst>
              <a:gd name="adj" fmla="val 11921"/>
            </a:avLst>
          </a:prstGeom>
          <a:solidFill>
            <a:schemeClr val="accent3"/>
          </a:solidFill>
          <a:ln w="63500" cap="flat" cmpd="sng" algn="ctr">
            <a:solidFill>
              <a:schemeClr val="bg1"/>
            </a:solidFill>
            <a:prstDash val="solid"/>
          </a:ln>
          <a:effectLst>
            <a:outerShdw blurRad="127000" dist="38100" dir="5400000" algn="ctr" rotWithShape="0">
              <a:prstClr val="black">
                <a:alpha val="40000"/>
              </a:prstClr>
            </a:outerShdw>
          </a:effectLst>
        </p:spPr>
        <p:txBody>
          <a:bodyPr lIns="82816" tIns="41407" rIns="82816" bIns="41407"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900" dirty="0">
                <a:solidFill>
                  <a:schemeClr val="bg1"/>
                </a:solidFill>
                <a:latin typeface="微软雅黑" pitchFamily="34" charset="-122"/>
                <a:ea typeface="微软雅黑" pitchFamily="34" charset="-122"/>
              </a:rPr>
              <a:t>添加标题</a:t>
            </a:r>
            <a:endParaRPr lang="zh-CN" altLang="zh-CN" sz="1900" dirty="0">
              <a:solidFill>
                <a:schemeClr val="bg1"/>
              </a:solidFill>
              <a:latin typeface="微软雅黑" pitchFamily="34" charset="-122"/>
              <a:ea typeface="微软雅黑" pitchFamily="34" charset="-122"/>
            </a:endParaRPr>
          </a:p>
        </p:txBody>
      </p:sp>
      <p:sp>
        <p:nvSpPr>
          <p:cNvPr id="34" name="文本3"/>
          <p:cNvSpPr>
            <a:spLocks noChangeArrowheads="1"/>
          </p:cNvSpPr>
          <p:nvPr/>
        </p:nvSpPr>
        <p:spPr bwMode="ltGray">
          <a:xfrm>
            <a:off x="4509482" y="4697391"/>
            <a:ext cx="6103351" cy="1181401"/>
          </a:xfrm>
          <a:prstGeom prst="roundRect">
            <a:avLst>
              <a:gd name="adj" fmla="val 11505"/>
            </a:avLst>
          </a:prstGeom>
          <a:noFill/>
          <a:ln w="15875" cap="flat" cmpd="sng" algn="ctr">
            <a:solidFill>
              <a:schemeClr val="tx1">
                <a:lumMod val="50000"/>
                <a:lumOff val="50000"/>
              </a:schemeClr>
            </a:solidFill>
            <a:prstDash val="solid"/>
          </a:ln>
          <a:effectLst/>
          <a:extLst/>
        </p:spPr>
        <p:txBody>
          <a:bodyPr lIns="82816" tIns="41407" rIns="82816" bIns="41407"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6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a:t>
            </a:r>
            <a:endParaRPr lang="en-US" altLang="zh-CN" sz="1600" dirty="0">
              <a:solidFill>
                <a:schemeClr val="tx1">
                  <a:lumMod val="50000"/>
                  <a:lumOff val="50000"/>
                </a:schemeClr>
              </a:solidFill>
              <a:latin typeface="微软雅黑" pitchFamily="34" charset="-122"/>
              <a:ea typeface="微软雅黑" pitchFamily="34" charset="-122"/>
            </a:endParaRPr>
          </a:p>
          <a:p>
            <a:pPr fontAlgn="base">
              <a:lnSpc>
                <a:spcPct val="120000"/>
              </a:lnSpc>
              <a:spcBef>
                <a:spcPct val="0"/>
              </a:spcBef>
              <a:spcAft>
                <a:spcPct val="0"/>
              </a:spcAft>
              <a:defRPr/>
            </a:pPr>
            <a:r>
              <a:rPr lang="zh-CN" altLang="en-US" sz="1600" dirty="0">
                <a:solidFill>
                  <a:schemeClr val="tx1">
                    <a:lumMod val="50000"/>
                    <a:lumOff val="50000"/>
                  </a:schemeClr>
                </a:solidFill>
                <a:latin typeface="微软雅黑" pitchFamily="34" charset="-122"/>
                <a:ea typeface="微软雅黑" pitchFamily="34" charset="-122"/>
              </a:rPr>
              <a:t>粘贴，并选择只保留文字。在此录入上述图表的综合描述说明。</a:t>
            </a:r>
            <a:endParaRPr lang="zh-CN" altLang="zh-CN" sz="1600" dirty="0">
              <a:solidFill>
                <a:schemeClr val="tx1">
                  <a:lumMod val="50000"/>
                  <a:lumOff val="50000"/>
                </a:schemeClr>
              </a:solidFill>
              <a:latin typeface="微软雅黑" pitchFamily="34" charset="-122"/>
              <a:ea typeface="微软雅黑" pitchFamily="34" charset="-122"/>
            </a:endParaRPr>
          </a:p>
        </p:txBody>
      </p:sp>
      <p:sp>
        <p:nvSpPr>
          <p:cNvPr id="35" name="标题3"/>
          <p:cNvSpPr>
            <a:spLocks noChangeArrowheads="1"/>
          </p:cNvSpPr>
          <p:nvPr/>
        </p:nvSpPr>
        <p:spPr bwMode="gray">
          <a:xfrm>
            <a:off x="3075040" y="4697391"/>
            <a:ext cx="1242444" cy="1181401"/>
          </a:xfrm>
          <a:prstGeom prst="roundRect">
            <a:avLst>
              <a:gd name="adj" fmla="val 11921"/>
            </a:avLst>
          </a:prstGeom>
          <a:solidFill>
            <a:schemeClr val="accent4"/>
          </a:solidFill>
          <a:ln w="63500" cap="flat" cmpd="sng" algn="ctr">
            <a:solidFill>
              <a:schemeClr val="bg1"/>
            </a:solidFill>
            <a:prstDash val="solid"/>
          </a:ln>
          <a:effectLst>
            <a:outerShdw blurRad="127000" dist="38100" dir="5400000" algn="ctr" rotWithShape="0">
              <a:prstClr val="black">
                <a:alpha val="40000"/>
              </a:prstClr>
            </a:outerShdw>
          </a:effectLst>
        </p:spPr>
        <p:txBody>
          <a:bodyPr lIns="82816" tIns="41407" rIns="82816" bIns="41407"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900" dirty="0">
                <a:solidFill>
                  <a:schemeClr val="bg1"/>
                </a:solidFill>
                <a:latin typeface="微软雅黑" pitchFamily="34" charset="-122"/>
                <a:ea typeface="微软雅黑" pitchFamily="34" charset="-122"/>
              </a:rPr>
              <a:t>添加标题</a:t>
            </a:r>
            <a:endParaRPr lang="zh-CN" altLang="zh-CN" sz="1900" dirty="0">
              <a:solidFill>
                <a:schemeClr val="bg1"/>
              </a:solidFill>
              <a:latin typeface="微软雅黑" pitchFamily="34" charset="-122"/>
              <a:ea typeface="微软雅黑" pitchFamily="34" charset="-122"/>
            </a:endParaRPr>
          </a:p>
        </p:txBody>
      </p:sp>
      <p:sp>
        <p:nvSpPr>
          <p:cNvPr id="36" name="Oval 19"/>
          <p:cNvSpPr>
            <a:spLocks noChangeArrowheads="1"/>
          </p:cNvSpPr>
          <p:nvPr/>
        </p:nvSpPr>
        <p:spPr bwMode="auto">
          <a:xfrm>
            <a:off x="1101154" y="3160589"/>
            <a:ext cx="1382389" cy="1384297"/>
          </a:xfrm>
          <a:prstGeom prst="ellipse">
            <a:avLst/>
          </a:prstGeom>
          <a:solidFill>
            <a:schemeClr val="accent1"/>
          </a:solidFill>
          <a:ln w="63500">
            <a:solidFill>
              <a:schemeClr val="bg1"/>
            </a:solidFill>
            <a:round/>
            <a:headEnd/>
            <a:tailEnd/>
          </a:ln>
          <a:effectLst>
            <a:outerShdw blurRad="127000" dist="38100" dir="5400000" algn="ctr" rotWithShape="0">
              <a:prstClr val="black">
                <a:alpha val="40000"/>
              </a:prstClr>
            </a:outerShdw>
          </a:effectLst>
        </p:spPr>
        <p:txBody>
          <a:bodyPr lIns="82816" tIns="41407" rIns="82816" bIns="41407" anchor="ctr"/>
          <a:lstStyle/>
          <a:p>
            <a:pPr algn="ctr">
              <a:lnSpc>
                <a:spcPct val="120000"/>
              </a:lnSpc>
              <a:defRPr/>
            </a:pPr>
            <a:r>
              <a:rPr lang="zh-CN" altLang="en-US" b="1" kern="0" dirty="0">
                <a:solidFill>
                  <a:schemeClr val="bg1"/>
                </a:solidFill>
                <a:latin typeface="微软雅黑" panose="020B0503020204020204" pitchFamily="34" charset="-122"/>
                <a:ea typeface="微软雅黑" panose="020B0503020204020204" pitchFamily="34" charset="-122"/>
              </a:rPr>
              <a:t>添加标题</a:t>
            </a: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416308737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left)">
                                      <p:cBhvr>
                                        <p:cTn id="13" dur="500"/>
                                        <p:tgtEl>
                                          <p:spTgt spid="29"/>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left)">
                                      <p:cBhvr>
                                        <p:cTn id="21" dur="500"/>
                                        <p:tgtEl>
                                          <p:spTgt spid="30"/>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left)">
                                      <p:cBhvr>
                                        <p:cTn id="29" dur="500"/>
                                        <p:tgtEl>
                                          <p:spTgt spid="33"/>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left)">
                                      <p:cBhvr>
                                        <p:cTn id="33" dur="500"/>
                                        <p:tgtEl>
                                          <p:spTgt spid="32"/>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left)">
                                      <p:cBhvr>
                                        <p:cTn id="4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919536" y="2164184"/>
            <a:ext cx="2920620" cy="2921000"/>
            <a:chOff x="1785938" y="2546350"/>
            <a:chExt cx="2921000" cy="2921000"/>
          </a:xfrm>
          <a:solidFill>
            <a:schemeClr val="accent4"/>
          </a:solidFill>
        </p:grpSpPr>
        <p:sp>
          <p:nvSpPr>
            <p:cNvPr id="2" name="空心弧 1"/>
            <p:cNvSpPr/>
            <p:nvPr/>
          </p:nvSpPr>
          <p:spPr>
            <a:xfrm>
              <a:off x="1785938" y="2546350"/>
              <a:ext cx="2921000" cy="2921000"/>
            </a:xfrm>
            <a:prstGeom prst="blockArc">
              <a:avLst>
                <a:gd name="adj1" fmla="val 10800000"/>
                <a:gd name="adj2" fmla="val 21573038"/>
                <a:gd name="adj3" fmla="val 277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AgencyFB-Regular" pitchFamily="50" charset="0"/>
              </a:endParaRPr>
            </a:p>
          </p:txBody>
        </p:sp>
        <p:sp>
          <p:nvSpPr>
            <p:cNvPr id="3" name="任意多边形 2"/>
            <p:cNvSpPr/>
            <p:nvPr/>
          </p:nvSpPr>
          <p:spPr>
            <a:xfrm>
              <a:off x="1946275" y="2693988"/>
              <a:ext cx="2600325" cy="1300162"/>
            </a:xfrm>
            <a:custGeom>
              <a:avLst/>
              <a:gdLst>
                <a:gd name="connsiteX0" fmla="*/ 1123950 w 2247900"/>
                <a:gd name="connsiteY0" fmla="*/ 0 h 1123950"/>
                <a:gd name="connsiteX1" fmla="*/ 2247900 w 2247900"/>
                <a:gd name="connsiteY1" fmla="*/ 1123950 h 1123950"/>
                <a:gd name="connsiteX2" fmla="*/ 0 w 2247900"/>
                <a:gd name="connsiteY2" fmla="*/ 1123950 h 1123950"/>
                <a:gd name="connsiteX3" fmla="*/ 1123950 w 2247900"/>
                <a:gd name="connsiteY3" fmla="*/ 0 h 1123950"/>
              </a:gdLst>
              <a:ahLst/>
              <a:cxnLst>
                <a:cxn ang="0">
                  <a:pos x="connsiteX0" y="connsiteY0"/>
                </a:cxn>
                <a:cxn ang="0">
                  <a:pos x="connsiteX1" y="connsiteY1"/>
                </a:cxn>
                <a:cxn ang="0">
                  <a:pos x="connsiteX2" y="connsiteY2"/>
                </a:cxn>
                <a:cxn ang="0">
                  <a:pos x="connsiteX3" y="connsiteY3"/>
                </a:cxn>
              </a:cxnLst>
              <a:rect l="l" t="t" r="r" b="b"/>
              <a:pathLst>
                <a:path w="2247900" h="1123950">
                  <a:moveTo>
                    <a:pt x="1123950" y="0"/>
                  </a:moveTo>
                  <a:cubicBezTo>
                    <a:pt x="1744690" y="0"/>
                    <a:pt x="2247900" y="503210"/>
                    <a:pt x="2247900" y="1123950"/>
                  </a:cubicBezTo>
                  <a:lnTo>
                    <a:pt x="0" y="1123950"/>
                  </a:lnTo>
                  <a:cubicBezTo>
                    <a:pt x="0" y="503210"/>
                    <a:pt x="503210" y="0"/>
                    <a:pt x="112395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4" name="Freeform 220"/>
          <p:cNvSpPr>
            <a:spLocks/>
          </p:cNvSpPr>
          <p:nvPr/>
        </p:nvSpPr>
        <p:spPr bwMode="auto">
          <a:xfrm>
            <a:off x="3097308" y="2542009"/>
            <a:ext cx="565076" cy="420688"/>
          </a:xfrm>
          <a:custGeom>
            <a:avLst/>
            <a:gdLst>
              <a:gd name="T0" fmla="*/ 1649836615 w 176"/>
              <a:gd name="T1" fmla="*/ 1216864125 h 131"/>
              <a:gd name="T2" fmla="*/ 1649836615 w 176"/>
              <a:gd name="T3" fmla="*/ 0 h 131"/>
              <a:gd name="T4" fmla="*/ 1288933752 w 176"/>
              <a:gd name="T5" fmla="*/ 0 h 131"/>
              <a:gd name="T6" fmla="*/ 1288933752 w 176"/>
              <a:gd name="T7" fmla="*/ 1216864125 h 131"/>
              <a:gd name="T8" fmla="*/ 1082705379 w 176"/>
              <a:gd name="T9" fmla="*/ 1216864125 h 131"/>
              <a:gd name="T10" fmla="*/ 1082705379 w 176"/>
              <a:gd name="T11" fmla="*/ 742491840 h 131"/>
              <a:gd name="T12" fmla="*/ 721802516 w 176"/>
              <a:gd name="T13" fmla="*/ 742491840 h 131"/>
              <a:gd name="T14" fmla="*/ 721802516 w 176"/>
              <a:gd name="T15" fmla="*/ 1216864125 h 131"/>
              <a:gd name="T16" fmla="*/ 525884919 w 176"/>
              <a:gd name="T17" fmla="*/ 1216864125 h 131"/>
              <a:gd name="T18" fmla="*/ 525884919 w 176"/>
              <a:gd name="T19" fmla="*/ 329996017 h 131"/>
              <a:gd name="T20" fmla="*/ 154671280 w 176"/>
              <a:gd name="T21" fmla="*/ 329996017 h 131"/>
              <a:gd name="T22" fmla="*/ 154671280 w 176"/>
              <a:gd name="T23" fmla="*/ 1216864125 h 131"/>
              <a:gd name="T24" fmla="*/ 0 w 176"/>
              <a:gd name="T25" fmla="*/ 1216864125 h 131"/>
              <a:gd name="T26" fmla="*/ 0 w 176"/>
              <a:gd name="T27" fmla="*/ 1350925509 h 131"/>
              <a:gd name="T28" fmla="*/ 1814818671 w 176"/>
              <a:gd name="T29" fmla="*/ 1350925509 h 131"/>
              <a:gd name="T30" fmla="*/ 1814818671 w 176"/>
              <a:gd name="T31" fmla="*/ 1216864125 h 131"/>
              <a:gd name="T32" fmla="*/ 1649836615 w 176"/>
              <a:gd name="T33" fmla="*/ 1216864125 h 13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76" h="131">
                <a:moveTo>
                  <a:pt x="160" y="118"/>
                </a:moveTo>
                <a:lnTo>
                  <a:pt x="160" y="0"/>
                </a:lnTo>
                <a:lnTo>
                  <a:pt x="125" y="0"/>
                </a:lnTo>
                <a:lnTo>
                  <a:pt x="125" y="118"/>
                </a:lnTo>
                <a:lnTo>
                  <a:pt x="105" y="118"/>
                </a:lnTo>
                <a:lnTo>
                  <a:pt x="105" y="72"/>
                </a:lnTo>
                <a:lnTo>
                  <a:pt x="70" y="72"/>
                </a:lnTo>
                <a:lnTo>
                  <a:pt x="70" y="118"/>
                </a:lnTo>
                <a:lnTo>
                  <a:pt x="51" y="118"/>
                </a:lnTo>
                <a:lnTo>
                  <a:pt x="51" y="32"/>
                </a:lnTo>
                <a:lnTo>
                  <a:pt x="15" y="32"/>
                </a:lnTo>
                <a:lnTo>
                  <a:pt x="15" y="118"/>
                </a:lnTo>
                <a:lnTo>
                  <a:pt x="0" y="118"/>
                </a:lnTo>
                <a:lnTo>
                  <a:pt x="0" y="131"/>
                </a:lnTo>
                <a:lnTo>
                  <a:pt x="176" y="131"/>
                </a:lnTo>
                <a:lnTo>
                  <a:pt x="176" y="118"/>
                </a:lnTo>
                <a:lnTo>
                  <a:pt x="160" y="11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 name="文本框 14"/>
          <p:cNvSpPr txBox="1">
            <a:spLocks noChangeArrowheads="1"/>
          </p:cNvSpPr>
          <p:nvPr/>
        </p:nvSpPr>
        <p:spPr bwMode="auto">
          <a:xfrm>
            <a:off x="3024294" y="3046834"/>
            <a:ext cx="88197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B060402020202020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B060402020202020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B060402020202020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9pPr>
          </a:lstStyle>
          <a:p>
            <a:pPr>
              <a:lnSpc>
                <a:spcPct val="100000"/>
              </a:lnSpc>
              <a:spcBef>
                <a:spcPct val="0"/>
              </a:spcBef>
              <a:buFontTx/>
              <a:buNone/>
            </a:pPr>
            <a:r>
              <a:rPr lang="en-US" altLang="zh-CN" sz="1800">
                <a:solidFill>
                  <a:schemeClr val="bg1"/>
                </a:solidFill>
                <a:latin typeface="AgencyFB-Regular" pitchFamily="50" charset="0"/>
              </a:rPr>
              <a:t>359,781</a:t>
            </a:r>
            <a:endParaRPr lang="zh-CN" altLang="en-US" sz="1800">
              <a:solidFill>
                <a:schemeClr val="bg1"/>
              </a:solidFill>
              <a:latin typeface="AgencyFB-Regular" pitchFamily="50" charset="0"/>
            </a:endParaRPr>
          </a:p>
        </p:txBody>
      </p:sp>
      <p:grpSp>
        <p:nvGrpSpPr>
          <p:cNvPr id="13" name="组合 12"/>
          <p:cNvGrpSpPr/>
          <p:nvPr/>
        </p:nvGrpSpPr>
        <p:grpSpPr>
          <a:xfrm>
            <a:off x="4767141" y="2151484"/>
            <a:ext cx="2920620" cy="2921000"/>
            <a:chOff x="4633913" y="2533650"/>
            <a:chExt cx="2921000" cy="2921000"/>
          </a:xfrm>
          <a:solidFill>
            <a:schemeClr val="accent3"/>
          </a:solidFill>
        </p:grpSpPr>
        <p:sp>
          <p:nvSpPr>
            <p:cNvPr id="6" name="空心弧 5"/>
            <p:cNvSpPr/>
            <p:nvPr/>
          </p:nvSpPr>
          <p:spPr>
            <a:xfrm flipV="1">
              <a:off x="4633913" y="2533650"/>
              <a:ext cx="2921000" cy="2921000"/>
            </a:xfrm>
            <a:prstGeom prst="blockArc">
              <a:avLst>
                <a:gd name="adj1" fmla="val 10800000"/>
                <a:gd name="adj2" fmla="val 21573038"/>
                <a:gd name="adj3" fmla="val 277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AgencyFB-Regular" pitchFamily="50" charset="0"/>
              </a:endParaRPr>
            </a:p>
          </p:txBody>
        </p:sp>
        <p:sp>
          <p:nvSpPr>
            <p:cNvPr id="7" name="任意多边形 6"/>
            <p:cNvSpPr/>
            <p:nvPr/>
          </p:nvSpPr>
          <p:spPr>
            <a:xfrm flipV="1">
              <a:off x="4794250" y="4006850"/>
              <a:ext cx="2600325" cy="1300163"/>
            </a:xfrm>
            <a:custGeom>
              <a:avLst/>
              <a:gdLst>
                <a:gd name="connsiteX0" fmla="*/ 1123950 w 2247900"/>
                <a:gd name="connsiteY0" fmla="*/ 0 h 1123950"/>
                <a:gd name="connsiteX1" fmla="*/ 2247900 w 2247900"/>
                <a:gd name="connsiteY1" fmla="*/ 1123950 h 1123950"/>
                <a:gd name="connsiteX2" fmla="*/ 0 w 2247900"/>
                <a:gd name="connsiteY2" fmla="*/ 1123950 h 1123950"/>
                <a:gd name="connsiteX3" fmla="*/ 1123950 w 2247900"/>
                <a:gd name="connsiteY3" fmla="*/ 0 h 1123950"/>
              </a:gdLst>
              <a:ahLst/>
              <a:cxnLst>
                <a:cxn ang="0">
                  <a:pos x="connsiteX0" y="connsiteY0"/>
                </a:cxn>
                <a:cxn ang="0">
                  <a:pos x="connsiteX1" y="connsiteY1"/>
                </a:cxn>
                <a:cxn ang="0">
                  <a:pos x="connsiteX2" y="connsiteY2"/>
                </a:cxn>
                <a:cxn ang="0">
                  <a:pos x="connsiteX3" y="connsiteY3"/>
                </a:cxn>
              </a:cxnLst>
              <a:rect l="l" t="t" r="r" b="b"/>
              <a:pathLst>
                <a:path w="2247900" h="1123950">
                  <a:moveTo>
                    <a:pt x="1123950" y="0"/>
                  </a:moveTo>
                  <a:cubicBezTo>
                    <a:pt x="1744690" y="0"/>
                    <a:pt x="2247900" y="503210"/>
                    <a:pt x="2247900" y="1123950"/>
                  </a:cubicBezTo>
                  <a:lnTo>
                    <a:pt x="0" y="1123950"/>
                  </a:lnTo>
                  <a:cubicBezTo>
                    <a:pt x="0" y="503210"/>
                    <a:pt x="503210" y="0"/>
                    <a:pt x="112395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8" name="文本框 17"/>
          <p:cNvSpPr txBox="1">
            <a:spLocks noChangeArrowheads="1"/>
          </p:cNvSpPr>
          <p:nvPr/>
        </p:nvSpPr>
        <p:spPr bwMode="auto">
          <a:xfrm>
            <a:off x="5940152" y="4278734"/>
            <a:ext cx="56618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B060402020202020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B060402020202020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B060402020202020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9pPr>
          </a:lstStyle>
          <a:p>
            <a:pPr>
              <a:lnSpc>
                <a:spcPct val="100000"/>
              </a:lnSpc>
              <a:spcBef>
                <a:spcPct val="0"/>
              </a:spcBef>
              <a:buFontTx/>
              <a:buNone/>
            </a:pPr>
            <a:r>
              <a:rPr lang="en-US" altLang="zh-CN" sz="1800" b="1">
                <a:solidFill>
                  <a:schemeClr val="bg1"/>
                </a:solidFill>
                <a:latin typeface="AgencyFB-Regular" pitchFamily="50" charset="0"/>
              </a:rPr>
              <a:t>80%</a:t>
            </a:r>
            <a:endParaRPr lang="zh-CN" altLang="en-US" sz="1800" b="1">
              <a:solidFill>
                <a:schemeClr val="bg1"/>
              </a:solidFill>
              <a:latin typeface="AgencyFB-Regular" pitchFamily="50" charset="0"/>
            </a:endParaRPr>
          </a:p>
        </p:txBody>
      </p:sp>
      <p:grpSp>
        <p:nvGrpSpPr>
          <p:cNvPr id="14" name="组合 13"/>
          <p:cNvGrpSpPr/>
          <p:nvPr/>
        </p:nvGrpSpPr>
        <p:grpSpPr>
          <a:xfrm>
            <a:off x="7611570" y="2164184"/>
            <a:ext cx="2920620" cy="2921000"/>
            <a:chOff x="7478713" y="2546350"/>
            <a:chExt cx="2921000" cy="2921000"/>
          </a:xfrm>
          <a:solidFill>
            <a:schemeClr val="accent2"/>
          </a:solidFill>
        </p:grpSpPr>
        <p:sp>
          <p:nvSpPr>
            <p:cNvPr id="9" name="空心弧 8"/>
            <p:cNvSpPr/>
            <p:nvPr/>
          </p:nvSpPr>
          <p:spPr>
            <a:xfrm>
              <a:off x="7478713" y="2546350"/>
              <a:ext cx="2921000" cy="2921000"/>
            </a:xfrm>
            <a:prstGeom prst="blockArc">
              <a:avLst>
                <a:gd name="adj1" fmla="val 10800000"/>
                <a:gd name="adj2" fmla="val 21573038"/>
                <a:gd name="adj3" fmla="val 277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AgencyFB-Regular" pitchFamily="50" charset="0"/>
              </a:endParaRPr>
            </a:p>
          </p:txBody>
        </p:sp>
        <p:sp>
          <p:nvSpPr>
            <p:cNvPr id="10" name="任意多边形 9"/>
            <p:cNvSpPr/>
            <p:nvPr/>
          </p:nvSpPr>
          <p:spPr>
            <a:xfrm>
              <a:off x="7639050" y="2693988"/>
              <a:ext cx="2600325" cy="1300162"/>
            </a:xfrm>
            <a:custGeom>
              <a:avLst/>
              <a:gdLst>
                <a:gd name="connsiteX0" fmla="*/ 1123950 w 2247900"/>
                <a:gd name="connsiteY0" fmla="*/ 0 h 1123950"/>
                <a:gd name="connsiteX1" fmla="*/ 2247900 w 2247900"/>
                <a:gd name="connsiteY1" fmla="*/ 1123950 h 1123950"/>
                <a:gd name="connsiteX2" fmla="*/ 0 w 2247900"/>
                <a:gd name="connsiteY2" fmla="*/ 1123950 h 1123950"/>
                <a:gd name="connsiteX3" fmla="*/ 1123950 w 2247900"/>
                <a:gd name="connsiteY3" fmla="*/ 0 h 1123950"/>
              </a:gdLst>
              <a:ahLst/>
              <a:cxnLst>
                <a:cxn ang="0">
                  <a:pos x="connsiteX0" y="connsiteY0"/>
                </a:cxn>
                <a:cxn ang="0">
                  <a:pos x="connsiteX1" y="connsiteY1"/>
                </a:cxn>
                <a:cxn ang="0">
                  <a:pos x="connsiteX2" y="connsiteY2"/>
                </a:cxn>
                <a:cxn ang="0">
                  <a:pos x="connsiteX3" y="connsiteY3"/>
                </a:cxn>
              </a:cxnLst>
              <a:rect l="l" t="t" r="r" b="b"/>
              <a:pathLst>
                <a:path w="2247900" h="1123950">
                  <a:moveTo>
                    <a:pt x="1123950" y="0"/>
                  </a:moveTo>
                  <a:cubicBezTo>
                    <a:pt x="1744690" y="0"/>
                    <a:pt x="2247900" y="503210"/>
                    <a:pt x="2247900" y="1123950"/>
                  </a:cubicBezTo>
                  <a:lnTo>
                    <a:pt x="0" y="1123950"/>
                  </a:lnTo>
                  <a:cubicBezTo>
                    <a:pt x="0" y="503210"/>
                    <a:pt x="503210" y="0"/>
                    <a:pt x="112395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11" name="文本框 20"/>
          <p:cNvSpPr txBox="1">
            <a:spLocks noChangeArrowheads="1"/>
          </p:cNvSpPr>
          <p:nvPr/>
        </p:nvSpPr>
        <p:spPr bwMode="auto">
          <a:xfrm>
            <a:off x="8716328" y="3046834"/>
            <a:ext cx="88197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B060402020202020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B060402020202020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B060402020202020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9pPr>
          </a:lstStyle>
          <a:p>
            <a:pPr>
              <a:lnSpc>
                <a:spcPct val="100000"/>
              </a:lnSpc>
              <a:spcBef>
                <a:spcPct val="0"/>
              </a:spcBef>
              <a:buFontTx/>
              <a:buNone/>
            </a:pPr>
            <a:r>
              <a:rPr lang="en-US" altLang="zh-CN" sz="1800">
                <a:solidFill>
                  <a:schemeClr val="bg1"/>
                </a:solidFill>
                <a:latin typeface="AgencyFB-Regular" pitchFamily="50" charset="0"/>
              </a:rPr>
              <a:t>621,781</a:t>
            </a:r>
            <a:endParaRPr lang="zh-CN" altLang="en-US" sz="1800">
              <a:solidFill>
                <a:schemeClr val="bg1"/>
              </a:solidFill>
              <a:latin typeface="AgencyFB-Regular" pitchFamily="50" charset="0"/>
            </a:endParaRPr>
          </a:p>
        </p:txBody>
      </p:sp>
      <p:grpSp>
        <p:nvGrpSpPr>
          <p:cNvPr id="18" name="组合 17"/>
          <p:cNvGrpSpPr/>
          <p:nvPr/>
        </p:nvGrpSpPr>
        <p:grpSpPr>
          <a:xfrm>
            <a:off x="8790672" y="2483849"/>
            <a:ext cx="561890" cy="565175"/>
            <a:chOff x="8657968" y="2866013"/>
            <a:chExt cx="561963" cy="565175"/>
          </a:xfrm>
          <a:solidFill>
            <a:schemeClr val="bg1"/>
          </a:solidFill>
        </p:grpSpPr>
        <p:sp>
          <p:nvSpPr>
            <p:cNvPr id="19" name="Freeform 478"/>
            <p:cNvSpPr>
              <a:spLocks/>
            </p:cNvSpPr>
            <p:nvPr/>
          </p:nvSpPr>
          <p:spPr bwMode="auto">
            <a:xfrm>
              <a:off x="8657968" y="2866013"/>
              <a:ext cx="507373" cy="507373"/>
            </a:xfrm>
            <a:custGeom>
              <a:avLst/>
              <a:gdLst>
                <a:gd name="T0" fmla="*/ 129 w 258"/>
                <a:gd name="T1" fmla="*/ 245 h 259"/>
                <a:gd name="T2" fmla="*/ 14 w 258"/>
                <a:gd name="T3" fmla="*/ 129 h 259"/>
                <a:gd name="T4" fmla="*/ 129 w 258"/>
                <a:gd name="T5" fmla="*/ 14 h 259"/>
                <a:gd name="T6" fmla="*/ 244 w 258"/>
                <a:gd name="T7" fmla="*/ 129 h 259"/>
                <a:gd name="T8" fmla="*/ 241 w 258"/>
                <a:gd name="T9" fmla="*/ 156 h 259"/>
                <a:gd name="T10" fmla="*/ 255 w 258"/>
                <a:gd name="T11" fmla="*/ 159 h 259"/>
                <a:gd name="T12" fmla="*/ 258 w 258"/>
                <a:gd name="T13" fmla="*/ 129 h 259"/>
                <a:gd name="T14" fmla="*/ 129 w 258"/>
                <a:gd name="T15" fmla="*/ 0 h 259"/>
                <a:gd name="T16" fmla="*/ 0 w 258"/>
                <a:gd name="T17" fmla="*/ 129 h 259"/>
                <a:gd name="T18" fmla="*/ 129 w 258"/>
                <a:gd name="T19" fmla="*/ 259 h 259"/>
                <a:gd name="T20" fmla="*/ 155 w 258"/>
                <a:gd name="T21" fmla="*/ 256 h 259"/>
                <a:gd name="T22" fmla="*/ 152 w 258"/>
                <a:gd name="T23" fmla="*/ 242 h 259"/>
                <a:gd name="T24" fmla="*/ 129 w 258"/>
                <a:gd name="T25" fmla="*/ 245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8" h="259">
                  <a:moveTo>
                    <a:pt x="129" y="245"/>
                  </a:moveTo>
                  <a:cubicBezTo>
                    <a:pt x="65" y="245"/>
                    <a:pt x="14" y="193"/>
                    <a:pt x="14" y="129"/>
                  </a:cubicBezTo>
                  <a:cubicBezTo>
                    <a:pt x="14" y="66"/>
                    <a:pt x="65" y="14"/>
                    <a:pt x="129" y="14"/>
                  </a:cubicBezTo>
                  <a:cubicBezTo>
                    <a:pt x="193" y="14"/>
                    <a:pt x="244" y="66"/>
                    <a:pt x="244" y="129"/>
                  </a:cubicBezTo>
                  <a:cubicBezTo>
                    <a:pt x="244" y="139"/>
                    <a:pt x="243" y="148"/>
                    <a:pt x="241" y="156"/>
                  </a:cubicBezTo>
                  <a:cubicBezTo>
                    <a:pt x="255" y="159"/>
                    <a:pt x="255" y="159"/>
                    <a:pt x="255" y="159"/>
                  </a:cubicBezTo>
                  <a:cubicBezTo>
                    <a:pt x="257" y="150"/>
                    <a:pt x="258" y="140"/>
                    <a:pt x="258" y="129"/>
                  </a:cubicBezTo>
                  <a:cubicBezTo>
                    <a:pt x="258" y="58"/>
                    <a:pt x="200" y="0"/>
                    <a:pt x="129" y="0"/>
                  </a:cubicBezTo>
                  <a:cubicBezTo>
                    <a:pt x="58" y="0"/>
                    <a:pt x="0" y="58"/>
                    <a:pt x="0" y="129"/>
                  </a:cubicBezTo>
                  <a:cubicBezTo>
                    <a:pt x="0" y="201"/>
                    <a:pt x="58" y="259"/>
                    <a:pt x="129" y="259"/>
                  </a:cubicBezTo>
                  <a:cubicBezTo>
                    <a:pt x="138" y="259"/>
                    <a:pt x="147" y="258"/>
                    <a:pt x="155" y="256"/>
                  </a:cubicBezTo>
                  <a:cubicBezTo>
                    <a:pt x="152" y="242"/>
                    <a:pt x="152" y="242"/>
                    <a:pt x="152" y="242"/>
                  </a:cubicBezTo>
                  <a:cubicBezTo>
                    <a:pt x="145" y="244"/>
                    <a:pt x="137" y="245"/>
                    <a:pt x="129" y="245"/>
                  </a:cubicBezTo>
                  <a:close/>
                </a:path>
              </a:pathLst>
            </a:custGeom>
            <a:grpFill/>
            <a:ln>
              <a:noFill/>
            </a:ln>
            <a:extLst/>
          </p:spPr>
          <p:txBody>
            <a:bodyPr/>
            <a:lstStyle/>
            <a:p>
              <a:pPr>
                <a:defRPr/>
              </a:pPr>
              <a:endParaRPr lang="zh-CN" altLang="en-US">
                <a:latin typeface="Calibri" pitchFamily="34" charset="0"/>
              </a:endParaRPr>
            </a:p>
          </p:txBody>
        </p:sp>
        <p:sp>
          <p:nvSpPr>
            <p:cNvPr id="20" name="Freeform 479"/>
            <p:cNvSpPr>
              <a:spLocks noEditPoints="1"/>
            </p:cNvSpPr>
            <p:nvPr/>
          </p:nvSpPr>
          <p:spPr bwMode="auto">
            <a:xfrm>
              <a:off x="8702925" y="2910970"/>
              <a:ext cx="417459" cy="417459"/>
            </a:xfrm>
            <a:custGeom>
              <a:avLst/>
              <a:gdLst>
                <a:gd name="T0" fmla="*/ 106 w 212"/>
                <a:gd name="T1" fmla="*/ 0 h 213"/>
                <a:gd name="T2" fmla="*/ 0 w 212"/>
                <a:gd name="T3" fmla="*/ 106 h 213"/>
                <a:gd name="T4" fmla="*/ 106 w 212"/>
                <a:gd name="T5" fmla="*/ 213 h 213"/>
                <a:gd name="T6" fmla="*/ 127 w 212"/>
                <a:gd name="T7" fmla="*/ 211 h 213"/>
                <a:gd name="T8" fmla="*/ 105 w 212"/>
                <a:gd name="T9" fmla="*/ 106 h 213"/>
                <a:gd name="T10" fmla="*/ 120 w 212"/>
                <a:gd name="T11" fmla="*/ 110 h 213"/>
                <a:gd name="T12" fmla="*/ 117 w 212"/>
                <a:gd name="T13" fmla="*/ 103 h 213"/>
                <a:gd name="T14" fmla="*/ 128 w 212"/>
                <a:gd name="T15" fmla="*/ 92 h 213"/>
                <a:gd name="T16" fmla="*/ 139 w 212"/>
                <a:gd name="T17" fmla="*/ 103 h 213"/>
                <a:gd name="T18" fmla="*/ 132 w 212"/>
                <a:gd name="T19" fmla="*/ 113 h 213"/>
                <a:gd name="T20" fmla="*/ 209 w 212"/>
                <a:gd name="T21" fmla="*/ 131 h 213"/>
                <a:gd name="T22" fmla="*/ 212 w 212"/>
                <a:gd name="T23" fmla="*/ 106 h 213"/>
                <a:gd name="T24" fmla="*/ 106 w 212"/>
                <a:gd name="T25" fmla="*/ 0 h 213"/>
                <a:gd name="T26" fmla="*/ 42 w 212"/>
                <a:gd name="T27" fmla="*/ 54 h 213"/>
                <a:gd name="T28" fmla="*/ 57 w 212"/>
                <a:gd name="T29" fmla="*/ 70 h 213"/>
                <a:gd name="T30" fmla="*/ 42 w 212"/>
                <a:gd name="T31" fmla="*/ 85 h 213"/>
                <a:gd name="T32" fmla="*/ 26 w 212"/>
                <a:gd name="T33" fmla="*/ 70 h 213"/>
                <a:gd name="T34" fmla="*/ 42 w 212"/>
                <a:gd name="T35" fmla="*/ 54 h 213"/>
                <a:gd name="T36" fmla="*/ 40 w 212"/>
                <a:gd name="T37" fmla="*/ 154 h 213"/>
                <a:gd name="T38" fmla="*/ 21 w 212"/>
                <a:gd name="T39" fmla="*/ 135 h 213"/>
                <a:gd name="T40" fmla="*/ 40 w 212"/>
                <a:gd name="T41" fmla="*/ 115 h 213"/>
                <a:gd name="T42" fmla="*/ 60 w 212"/>
                <a:gd name="T43" fmla="*/ 135 h 213"/>
                <a:gd name="T44" fmla="*/ 40 w 212"/>
                <a:gd name="T45" fmla="*/ 154 h 213"/>
                <a:gd name="T46" fmla="*/ 89 w 212"/>
                <a:gd name="T47" fmla="*/ 70 h 213"/>
                <a:gd name="T48" fmla="*/ 102 w 212"/>
                <a:gd name="T49" fmla="*/ 83 h 213"/>
                <a:gd name="T50" fmla="*/ 89 w 212"/>
                <a:gd name="T51" fmla="*/ 96 h 213"/>
                <a:gd name="T52" fmla="*/ 76 w 212"/>
                <a:gd name="T53" fmla="*/ 83 h 213"/>
                <a:gd name="T54" fmla="*/ 89 w 212"/>
                <a:gd name="T55" fmla="*/ 70 h 213"/>
                <a:gd name="T56" fmla="*/ 76 w 212"/>
                <a:gd name="T57" fmla="*/ 133 h 213"/>
                <a:gd name="T58" fmla="*/ 89 w 212"/>
                <a:gd name="T59" fmla="*/ 120 h 213"/>
                <a:gd name="T60" fmla="*/ 102 w 212"/>
                <a:gd name="T61" fmla="*/ 133 h 213"/>
                <a:gd name="T62" fmla="*/ 89 w 212"/>
                <a:gd name="T63" fmla="*/ 146 h 213"/>
                <a:gd name="T64" fmla="*/ 76 w 212"/>
                <a:gd name="T65" fmla="*/ 133 h 213"/>
                <a:gd name="T66" fmla="*/ 117 w 212"/>
                <a:gd name="T67" fmla="*/ 183 h 213"/>
                <a:gd name="T68" fmla="*/ 102 w 212"/>
                <a:gd name="T69" fmla="*/ 198 h 213"/>
                <a:gd name="T70" fmla="*/ 87 w 212"/>
                <a:gd name="T71" fmla="*/ 183 h 213"/>
                <a:gd name="T72" fmla="*/ 102 w 212"/>
                <a:gd name="T73" fmla="*/ 168 h 213"/>
                <a:gd name="T74" fmla="*/ 117 w 212"/>
                <a:gd name="T75" fmla="*/ 183 h 213"/>
                <a:gd name="T76" fmla="*/ 106 w 212"/>
                <a:gd name="T77" fmla="*/ 55 h 213"/>
                <a:gd name="T78" fmla="*/ 88 w 212"/>
                <a:gd name="T79" fmla="*/ 36 h 213"/>
                <a:gd name="T80" fmla="*/ 106 w 212"/>
                <a:gd name="T81" fmla="*/ 18 h 213"/>
                <a:gd name="T82" fmla="*/ 125 w 212"/>
                <a:gd name="T83" fmla="*/ 36 h 213"/>
                <a:gd name="T84" fmla="*/ 106 w 212"/>
                <a:gd name="T85" fmla="*/ 55 h 213"/>
                <a:gd name="T86" fmla="*/ 139 w 212"/>
                <a:gd name="T87" fmla="*/ 49 h 213"/>
                <a:gd name="T88" fmla="*/ 152 w 212"/>
                <a:gd name="T89" fmla="*/ 36 h 213"/>
                <a:gd name="T90" fmla="*/ 165 w 212"/>
                <a:gd name="T91" fmla="*/ 49 h 213"/>
                <a:gd name="T92" fmla="*/ 152 w 212"/>
                <a:gd name="T93" fmla="*/ 62 h 213"/>
                <a:gd name="T94" fmla="*/ 139 w 212"/>
                <a:gd name="T95" fmla="*/ 49 h 213"/>
                <a:gd name="T96" fmla="*/ 175 w 212"/>
                <a:gd name="T97" fmla="*/ 112 h 213"/>
                <a:gd name="T98" fmla="*/ 157 w 212"/>
                <a:gd name="T99" fmla="*/ 95 h 213"/>
                <a:gd name="T100" fmla="*/ 175 w 212"/>
                <a:gd name="T101" fmla="*/ 77 h 213"/>
                <a:gd name="T102" fmla="*/ 193 w 212"/>
                <a:gd name="T103" fmla="*/ 95 h 213"/>
                <a:gd name="T104" fmla="*/ 175 w 212"/>
                <a:gd name="T105" fmla="*/ 112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2" h="213">
                  <a:moveTo>
                    <a:pt x="106" y="0"/>
                  </a:moveTo>
                  <a:cubicBezTo>
                    <a:pt x="47" y="0"/>
                    <a:pt x="0" y="48"/>
                    <a:pt x="0" y="106"/>
                  </a:cubicBezTo>
                  <a:cubicBezTo>
                    <a:pt x="0" y="165"/>
                    <a:pt x="47" y="213"/>
                    <a:pt x="106" y="213"/>
                  </a:cubicBezTo>
                  <a:cubicBezTo>
                    <a:pt x="113" y="213"/>
                    <a:pt x="120" y="212"/>
                    <a:pt x="127" y="211"/>
                  </a:cubicBezTo>
                  <a:cubicBezTo>
                    <a:pt x="105" y="106"/>
                    <a:pt x="105" y="106"/>
                    <a:pt x="105" y="106"/>
                  </a:cubicBezTo>
                  <a:cubicBezTo>
                    <a:pt x="120" y="110"/>
                    <a:pt x="120" y="110"/>
                    <a:pt x="120" y="110"/>
                  </a:cubicBezTo>
                  <a:cubicBezTo>
                    <a:pt x="118" y="108"/>
                    <a:pt x="117" y="105"/>
                    <a:pt x="117" y="103"/>
                  </a:cubicBezTo>
                  <a:cubicBezTo>
                    <a:pt x="117" y="97"/>
                    <a:pt x="122" y="92"/>
                    <a:pt x="128" y="92"/>
                  </a:cubicBezTo>
                  <a:cubicBezTo>
                    <a:pt x="134" y="92"/>
                    <a:pt x="139" y="97"/>
                    <a:pt x="139" y="103"/>
                  </a:cubicBezTo>
                  <a:cubicBezTo>
                    <a:pt x="139" y="107"/>
                    <a:pt x="136" y="111"/>
                    <a:pt x="132" y="113"/>
                  </a:cubicBezTo>
                  <a:cubicBezTo>
                    <a:pt x="209" y="131"/>
                    <a:pt x="209" y="131"/>
                    <a:pt x="209" y="131"/>
                  </a:cubicBezTo>
                  <a:cubicBezTo>
                    <a:pt x="211" y="123"/>
                    <a:pt x="212" y="115"/>
                    <a:pt x="212" y="106"/>
                  </a:cubicBezTo>
                  <a:cubicBezTo>
                    <a:pt x="212" y="48"/>
                    <a:pt x="165" y="0"/>
                    <a:pt x="106" y="0"/>
                  </a:cubicBezTo>
                  <a:close/>
                  <a:moveTo>
                    <a:pt x="42" y="54"/>
                  </a:moveTo>
                  <a:cubicBezTo>
                    <a:pt x="50" y="54"/>
                    <a:pt x="57" y="61"/>
                    <a:pt x="57" y="70"/>
                  </a:cubicBezTo>
                  <a:cubicBezTo>
                    <a:pt x="57" y="78"/>
                    <a:pt x="50" y="85"/>
                    <a:pt x="42" y="85"/>
                  </a:cubicBezTo>
                  <a:cubicBezTo>
                    <a:pt x="33" y="85"/>
                    <a:pt x="26" y="78"/>
                    <a:pt x="26" y="70"/>
                  </a:cubicBezTo>
                  <a:cubicBezTo>
                    <a:pt x="26" y="61"/>
                    <a:pt x="33" y="54"/>
                    <a:pt x="42" y="54"/>
                  </a:cubicBezTo>
                  <a:close/>
                  <a:moveTo>
                    <a:pt x="40" y="154"/>
                  </a:moveTo>
                  <a:cubicBezTo>
                    <a:pt x="30" y="154"/>
                    <a:pt x="21" y="146"/>
                    <a:pt x="21" y="135"/>
                  </a:cubicBezTo>
                  <a:cubicBezTo>
                    <a:pt x="21" y="124"/>
                    <a:pt x="30" y="115"/>
                    <a:pt x="40" y="115"/>
                  </a:cubicBezTo>
                  <a:cubicBezTo>
                    <a:pt x="51" y="115"/>
                    <a:pt x="60" y="124"/>
                    <a:pt x="60" y="135"/>
                  </a:cubicBezTo>
                  <a:cubicBezTo>
                    <a:pt x="60" y="146"/>
                    <a:pt x="51" y="154"/>
                    <a:pt x="40" y="154"/>
                  </a:cubicBezTo>
                  <a:close/>
                  <a:moveTo>
                    <a:pt x="89" y="70"/>
                  </a:moveTo>
                  <a:cubicBezTo>
                    <a:pt x="96" y="70"/>
                    <a:pt x="102" y="76"/>
                    <a:pt x="102" y="83"/>
                  </a:cubicBezTo>
                  <a:cubicBezTo>
                    <a:pt x="102" y="90"/>
                    <a:pt x="96" y="96"/>
                    <a:pt x="89" y="96"/>
                  </a:cubicBezTo>
                  <a:cubicBezTo>
                    <a:pt x="82" y="96"/>
                    <a:pt x="76" y="90"/>
                    <a:pt x="76" y="83"/>
                  </a:cubicBezTo>
                  <a:cubicBezTo>
                    <a:pt x="76" y="76"/>
                    <a:pt x="82" y="70"/>
                    <a:pt x="89" y="70"/>
                  </a:cubicBezTo>
                  <a:close/>
                  <a:moveTo>
                    <a:pt x="76" y="133"/>
                  </a:moveTo>
                  <a:cubicBezTo>
                    <a:pt x="76" y="126"/>
                    <a:pt x="82" y="120"/>
                    <a:pt x="89" y="120"/>
                  </a:cubicBezTo>
                  <a:cubicBezTo>
                    <a:pt x="96" y="120"/>
                    <a:pt x="102" y="126"/>
                    <a:pt x="102" y="133"/>
                  </a:cubicBezTo>
                  <a:cubicBezTo>
                    <a:pt x="102" y="140"/>
                    <a:pt x="96" y="146"/>
                    <a:pt x="89" y="146"/>
                  </a:cubicBezTo>
                  <a:cubicBezTo>
                    <a:pt x="82" y="146"/>
                    <a:pt x="76" y="140"/>
                    <a:pt x="76" y="133"/>
                  </a:cubicBezTo>
                  <a:close/>
                  <a:moveTo>
                    <a:pt x="117" y="183"/>
                  </a:moveTo>
                  <a:cubicBezTo>
                    <a:pt x="117" y="191"/>
                    <a:pt x="110" y="198"/>
                    <a:pt x="102" y="198"/>
                  </a:cubicBezTo>
                  <a:cubicBezTo>
                    <a:pt x="94" y="198"/>
                    <a:pt x="87" y="191"/>
                    <a:pt x="87" y="183"/>
                  </a:cubicBezTo>
                  <a:cubicBezTo>
                    <a:pt x="87" y="175"/>
                    <a:pt x="94" y="168"/>
                    <a:pt x="102" y="168"/>
                  </a:cubicBezTo>
                  <a:cubicBezTo>
                    <a:pt x="110" y="168"/>
                    <a:pt x="117" y="175"/>
                    <a:pt x="117" y="183"/>
                  </a:cubicBezTo>
                  <a:close/>
                  <a:moveTo>
                    <a:pt x="106" y="55"/>
                  </a:moveTo>
                  <a:cubicBezTo>
                    <a:pt x="96" y="55"/>
                    <a:pt x="88" y="46"/>
                    <a:pt x="88" y="36"/>
                  </a:cubicBezTo>
                  <a:cubicBezTo>
                    <a:pt x="88" y="26"/>
                    <a:pt x="96" y="18"/>
                    <a:pt x="106" y="18"/>
                  </a:cubicBezTo>
                  <a:cubicBezTo>
                    <a:pt x="116" y="18"/>
                    <a:pt x="125" y="26"/>
                    <a:pt x="125" y="36"/>
                  </a:cubicBezTo>
                  <a:cubicBezTo>
                    <a:pt x="125" y="46"/>
                    <a:pt x="116" y="55"/>
                    <a:pt x="106" y="55"/>
                  </a:cubicBezTo>
                  <a:close/>
                  <a:moveTo>
                    <a:pt x="139" y="49"/>
                  </a:moveTo>
                  <a:cubicBezTo>
                    <a:pt x="139" y="42"/>
                    <a:pt x="145" y="36"/>
                    <a:pt x="152" y="36"/>
                  </a:cubicBezTo>
                  <a:cubicBezTo>
                    <a:pt x="159" y="36"/>
                    <a:pt x="165" y="42"/>
                    <a:pt x="165" y="49"/>
                  </a:cubicBezTo>
                  <a:cubicBezTo>
                    <a:pt x="165" y="56"/>
                    <a:pt x="159" y="62"/>
                    <a:pt x="152" y="62"/>
                  </a:cubicBezTo>
                  <a:cubicBezTo>
                    <a:pt x="145" y="62"/>
                    <a:pt x="139" y="56"/>
                    <a:pt x="139" y="49"/>
                  </a:cubicBezTo>
                  <a:close/>
                  <a:moveTo>
                    <a:pt x="175" y="112"/>
                  </a:moveTo>
                  <a:cubicBezTo>
                    <a:pt x="165" y="112"/>
                    <a:pt x="157" y="105"/>
                    <a:pt x="157" y="95"/>
                  </a:cubicBezTo>
                  <a:cubicBezTo>
                    <a:pt x="157" y="85"/>
                    <a:pt x="165" y="77"/>
                    <a:pt x="175" y="77"/>
                  </a:cubicBezTo>
                  <a:cubicBezTo>
                    <a:pt x="185" y="77"/>
                    <a:pt x="193" y="85"/>
                    <a:pt x="193" y="95"/>
                  </a:cubicBezTo>
                  <a:cubicBezTo>
                    <a:pt x="193" y="105"/>
                    <a:pt x="185" y="112"/>
                    <a:pt x="175" y="112"/>
                  </a:cubicBezTo>
                  <a:close/>
                </a:path>
              </a:pathLst>
            </a:custGeom>
            <a:grpFill/>
            <a:ln>
              <a:noFill/>
            </a:ln>
            <a:extLst/>
          </p:spPr>
          <p:txBody>
            <a:bodyPr/>
            <a:lstStyle/>
            <a:p>
              <a:pPr>
                <a:defRPr/>
              </a:pPr>
              <a:endParaRPr lang="zh-CN" altLang="en-US">
                <a:latin typeface="Calibri" pitchFamily="34" charset="0"/>
              </a:endParaRPr>
            </a:p>
          </p:txBody>
        </p:sp>
        <p:sp>
          <p:nvSpPr>
            <p:cNvPr id="21" name="Freeform 480"/>
            <p:cNvSpPr>
              <a:spLocks/>
            </p:cNvSpPr>
            <p:nvPr/>
          </p:nvSpPr>
          <p:spPr bwMode="auto">
            <a:xfrm>
              <a:off x="9020835" y="3235302"/>
              <a:ext cx="199096" cy="195886"/>
            </a:xfrm>
            <a:custGeom>
              <a:avLst/>
              <a:gdLst>
                <a:gd name="T0" fmla="*/ 90 w 103"/>
                <a:gd name="T1" fmla="*/ 0 h 100"/>
                <a:gd name="T2" fmla="*/ 0 w 103"/>
                <a:gd name="T3" fmla="*/ 87 h 100"/>
                <a:gd name="T4" fmla="*/ 3 w 103"/>
                <a:gd name="T5" fmla="*/ 100 h 100"/>
                <a:gd name="T6" fmla="*/ 103 w 103"/>
                <a:gd name="T7" fmla="*/ 4 h 100"/>
                <a:gd name="T8" fmla="*/ 90 w 103"/>
                <a:gd name="T9" fmla="*/ 0 h 100"/>
              </a:gdLst>
              <a:ahLst/>
              <a:cxnLst>
                <a:cxn ang="0">
                  <a:pos x="T0" y="T1"/>
                </a:cxn>
                <a:cxn ang="0">
                  <a:pos x="T2" y="T3"/>
                </a:cxn>
                <a:cxn ang="0">
                  <a:pos x="T4" y="T5"/>
                </a:cxn>
                <a:cxn ang="0">
                  <a:pos x="T6" y="T7"/>
                </a:cxn>
                <a:cxn ang="0">
                  <a:pos x="T8" y="T9"/>
                </a:cxn>
              </a:cxnLst>
              <a:rect l="0" t="0" r="r" b="b"/>
              <a:pathLst>
                <a:path w="103" h="100">
                  <a:moveTo>
                    <a:pt x="90" y="0"/>
                  </a:moveTo>
                  <a:cubicBezTo>
                    <a:pt x="79" y="44"/>
                    <a:pt x="44" y="78"/>
                    <a:pt x="0" y="87"/>
                  </a:cubicBezTo>
                  <a:cubicBezTo>
                    <a:pt x="3" y="100"/>
                    <a:pt x="3" y="100"/>
                    <a:pt x="3" y="100"/>
                  </a:cubicBezTo>
                  <a:cubicBezTo>
                    <a:pt x="53" y="90"/>
                    <a:pt x="92" y="52"/>
                    <a:pt x="103" y="4"/>
                  </a:cubicBezTo>
                  <a:lnTo>
                    <a:pt x="90" y="0"/>
                  </a:lnTo>
                  <a:close/>
                </a:path>
              </a:pathLst>
            </a:custGeom>
            <a:grpFill/>
            <a:ln>
              <a:noFill/>
            </a:ln>
            <a:extLst/>
          </p:spPr>
          <p:txBody>
            <a:bodyPr/>
            <a:lstStyle/>
            <a:p>
              <a:pPr>
                <a:defRPr/>
              </a:pPr>
              <a:endParaRPr lang="zh-CN" altLang="en-US">
                <a:latin typeface="Calibri" pitchFamily="34" charset="0"/>
              </a:endParaRPr>
            </a:p>
          </p:txBody>
        </p:sp>
        <p:sp>
          <p:nvSpPr>
            <p:cNvPr id="22" name="Freeform 481"/>
            <p:cNvSpPr>
              <a:spLocks noEditPoints="1"/>
            </p:cNvSpPr>
            <p:nvPr/>
          </p:nvSpPr>
          <p:spPr bwMode="auto">
            <a:xfrm>
              <a:off x="8975878" y="3180713"/>
              <a:ext cx="202308" cy="205518"/>
            </a:xfrm>
            <a:custGeom>
              <a:avLst/>
              <a:gdLst>
                <a:gd name="T0" fmla="*/ 104 w 104"/>
                <a:gd name="T1" fmla="*/ 25 h 105"/>
                <a:gd name="T2" fmla="*/ 27 w 104"/>
                <a:gd name="T3" fmla="*/ 7 h 105"/>
                <a:gd name="T4" fmla="*/ 23 w 104"/>
                <a:gd name="T5" fmla="*/ 8 h 105"/>
                <a:gd name="T6" fmla="*/ 14 w 104"/>
                <a:gd name="T7" fmla="*/ 4 h 105"/>
                <a:gd name="T8" fmla="*/ 0 w 104"/>
                <a:gd name="T9" fmla="*/ 0 h 105"/>
                <a:gd name="T10" fmla="*/ 22 w 104"/>
                <a:gd name="T11" fmla="*/ 105 h 105"/>
                <a:gd name="T12" fmla="*/ 104 w 104"/>
                <a:gd name="T13" fmla="*/ 25 h 105"/>
                <a:gd name="T14" fmla="*/ 73 w 104"/>
                <a:gd name="T15" fmla="*/ 20 h 105"/>
                <a:gd name="T16" fmla="*/ 84 w 104"/>
                <a:gd name="T17" fmla="*/ 31 h 105"/>
                <a:gd name="T18" fmla="*/ 73 w 104"/>
                <a:gd name="T19" fmla="*/ 42 h 105"/>
                <a:gd name="T20" fmla="*/ 62 w 104"/>
                <a:gd name="T21" fmla="*/ 31 h 105"/>
                <a:gd name="T22" fmla="*/ 73 w 104"/>
                <a:gd name="T23" fmla="*/ 20 h 105"/>
                <a:gd name="T24" fmla="*/ 31 w 104"/>
                <a:gd name="T25" fmla="*/ 62 h 105"/>
                <a:gd name="T26" fmla="*/ 13 w 104"/>
                <a:gd name="T27" fmla="*/ 43 h 105"/>
                <a:gd name="T28" fmla="*/ 31 w 104"/>
                <a:gd name="T29" fmla="*/ 24 h 105"/>
                <a:gd name="T30" fmla="*/ 50 w 104"/>
                <a:gd name="T31" fmla="*/ 43 h 105"/>
                <a:gd name="T32" fmla="*/ 31 w 104"/>
                <a:gd name="T33" fmla="*/ 6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 h="105">
                  <a:moveTo>
                    <a:pt x="104" y="25"/>
                  </a:moveTo>
                  <a:cubicBezTo>
                    <a:pt x="27" y="7"/>
                    <a:pt x="27" y="7"/>
                    <a:pt x="27" y="7"/>
                  </a:cubicBezTo>
                  <a:cubicBezTo>
                    <a:pt x="26" y="7"/>
                    <a:pt x="24" y="8"/>
                    <a:pt x="23" y="8"/>
                  </a:cubicBezTo>
                  <a:cubicBezTo>
                    <a:pt x="19" y="8"/>
                    <a:pt x="16" y="6"/>
                    <a:pt x="14" y="4"/>
                  </a:cubicBezTo>
                  <a:cubicBezTo>
                    <a:pt x="0" y="0"/>
                    <a:pt x="0" y="0"/>
                    <a:pt x="0" y="0"/>
                  </a:cubicBezTo>
                  <a:cubicBezTo>
                    <a:pt x="22" y="105"/>
                    <a:pt x="22" y="105"/>
                    <a:pt x="22" y="105"/>
                  </a:cubicBezTo>
                  <a:cubicBezTo>
                    <a:pt x="62" y="97"/>
                    <a:pt x="94" y="65"/>
                    <a:pt x="104" y="25"/>
                  </a:cubicBezTo>
                  <a:close/>
                  <a:moveTo>
                    <a:pt x="73" y="20"/>
                  </a:moveTo>
                  <a:cubicBezTo>
                    <a:pt x="79" y="20"/>
                    <a:pt x="84" y="25"/>
                    <a:pt x="84" y="31"/>
                  </a:cubicBezTo>
                  <a:cubicBezTo>
                    <a:pt x="84" y="37"/>
                    <a:pt x="79" y="42"/>
                    <a:pt x="73" y="42"/>
                  </a:cubicBezTo>
                  <a:cubicBezTo>
                    <a:pt x="67" y="42"/>
                    <a:pt x="62" y="37"/>
                    <a:pt x="62" y="31"/>
                  </a:cubicBezTo>
                  <a:cubicBezTo>
                    <a:pt x="62" y="25"/>
                    <a:pt x="67" y="20"/>
                    <a:pt x="73" y="20"/>
                  </a:cubicBezTo>
                  <a:close/>
                  <a:moveTo>
                    <a:pt x="31" y="62"/>
                  </a:moveTo>
                  <a:cubicBezTo>
                    <a:pt x="21" y="62"/>
                    <a:pt x="13" y="53"/>
                    <a:pt x="13" y="43"/>
                  </a:cubicBezTo>
                  <a:cubicBezTo>
                    <a:pt x="13" y="33"/>
                    <a:pt x="21" y="24"/>
                    <a:pt x="31" y="24"/>
                  </a:cubicBezTo>
                  <a:cubicBezTo>
                    <a:pt x="42" y="24"/>
                    <a:pt x="50" y="33"/>
                    <a:pt x="50" y="43"/>
                  </a:cubicBezTo>
                  <a:cubicBezTo>
                    <a:pt x="50" y="53"/>
                    <a:pt x="42" y="62"/>
                    <a:pt x="31" y="62"/>
                  </a:cubicBezTo>
                  <a:close/>
                </a:path>
              </a:pathLst>
            </a:custGeom>
            <a:grpFill/>
            <a:ln>
              <a:noFill/>
            </a:ln>
            <a:extLst/>
          </p:spPr>
          <p:txBody>
            <a:bodyPr/>
            <a:lstStyle/>
            <a:p>
              <a:pPr>
                <a:defRPr/>
              </a:pPr>
              <a:endParaRPr lang="zh-CN" altLang="en-US">
                <a:latin typeface="Calibri" pitchFamily="34" charset="0"/>
              </a:endParaRPr>
            </a:p>
          </p:txBody>
        </p:sp>
      </p:grpSp>
      <p:sp>
        <p:nvSpPr>
          <p:cNvPr id="27" name="文本框 26"/>
          <p:cNvSpPr txBox="1"/>
          <p:nvPr/>
        </p:nvSpPr>
        <p:spPr>
          <a:xfrm>
            <a:off x="2284402" y="3711491"/>
            <a:ext cx="2266974" cy="40011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dirty="0">
                <a:solidFill>
                  <a:schemeClr val="accent4"/>
                </a:solidFill>
                <a:latin typeface="+mj-ea"/>
                <a:ea typeface="+mj-ea"/>
              </a:rPr>
              <a:t>点击此处添加标题</a:t>
            </a:r>
          </a:p>
        </p:txBody>
      </p:sp>
      <p:sp>
        <p:nvSpPr>
          <p:cNvPr id="28" name="矩形 27"/>
          <p:cNvSpPr/>
          <p:nvPr/>
        </p:nvSpPr>
        <p:spPr>
          <a:xfrm>
            <a:off x="2020697" y="4099481"/>
            <a:ext cx="2794382" cy="701731"/>
          </a:xfrm>
          <a:prstGeom prst="rect">
            <a:avLst/>
          </a:prstGeom>
          <a:noFill/>
        </p:spPr>
        <p:txBody>
          <a:bodyPr wrap="square" rtlCol="0">
            <a:spAutoFit/>
          </a:bodyPr>
          <a:lstStyle/>
          <a:p>
            <a:pPr>
              <a:lnSpc>
                <a:spcPct val="120000"/>
              </a:lnSpc>
              <a:spcBef>
                <a:spcPct val="0"/>
              </a:spcBef>
              <a:buNone/>
            </a:pPr>
            <a:r>
              <a:rPr lang="zh-CN" altLang="en-US" sz="1100" dirty="0">
                <a:solidFill>
                  <a:schemeClr val="tx1">
                    <a:lumMod val="50000"/>
                    <a:lumOff val="50000"/>
                  </a:schemeClr>
                </a:solidFill>
                <a:sym typeface="微软雅黑" pitchFamily="34" charset="-122"/>
              </a:rPr>
              <a:t>在此录入上述图表的综合描述说明，在此录入上述图表的综合描述说明。在此录入上述图表的描述说明</a:t>
            </a:r>
          </a:p>
        </p:txBody>
      </p:sp>
      <p:sp>
        <p:nvSpPr>
          <p:cNvPr id="31" name="文本框 30"/>
          <p:cNvSpPr txBox="1"/>
          <p:nvPr/>
        </p:nvSpPr>
        <p:spPr>
          <a:xfrm>
            <a:off x="7910839" y="3711491"/>
            <a:ext cx="2266974" cy="40011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dirty="0">
                <a:solidFill>
                  <a:schemeClr val="accent2"/>
                </a:solidFill>
                <a:latin typeface="+mj-ea"/>
                <a:ea typeface="+mj-ea"/>
              </a:rPr>
              <a:t>点击此处添加标题</a:t>
            </a:r>
          </a:p>
        </p:txBody>
      </p:sp>
      <p:sp>
        <p:nvSpPr>
          <p:cNvPr id="32" name="矩形 31"/>
          <p:cNvSpPr/>
          <p:nvPr/>
        </p:nvSpPr>
        <p:spPr>
          <a:xfrm>
            <a:off x="7647134" y="4099481"/>
            <a:ext cx="2794382" cy="701731"/>
          </a:xfrm>
          <a:prstGeom prst="rect">
            <a:avLst/>
          </a:prstGeom>
          <a:noFill/>
        </p:spPr>
        <p:txBody>
          <a:bodyPr wrap="square" rtlCol="0">
            <a:spAutoFit/>
          </a:bodyPr>
          <a:lstStyle/>
          <a:p>
            <a:pPr>
              <a:lnSpc>
                <a:spcPct val="120000"/>
              </a:lnSpc>
              <a:spcBef>
                <a:spcPct val="0"/>
              </a:spcBef>
              <a:buNone/>
            </a:pPr>
            <a:r>
              <a:rPr lang="zh-CN" altLang="en-US" sz="1100" dirty="0">
                <a:solidFill>
                  <a:schemeClr val="tx1">
                    <a:lumMod val="50000"/>
                    <a:lumOff val="50000"/>
                  </a:schemeClr>
                </a:solidFill>
                <a:sym typeface="微软雅黑" pitchFamily="34" charset="-122"/>
              </a:rPr>
              <a:t>在此录入上述图表的综合描述说明，在此录入上述图表的综合描述说明。在此录入上述图表的描述说明</a:t>
            </a:r>
          </a:p>
        </p:txBody>
      </p:sp>
      <p:sp>
        <p:nvSpPr>
          <p:cNvPr id="34" name="文本框 33"/>
          <p:cNvSpPr txBox="1"/>
          <p:nvPr/>
        </p:nvSpPr>
        <p:spPr>
          <a:xfrm>
            <a:off x="5078785" y="2398762"/>
            <a:ext cx="2266974" cy="40011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a:solidFill>
                  <a:schemeClr val="accent3"/>
                </a:solidFill>
                <a:latin typeface="+mj-ea"/>
                <a:ea typeface="+mj-ea"/>
              </a:rPr>
              <a:t>点击此处添加标题</a:t>
            </a:r>
          </a:p>
        </p:txBody>
      </p:sp>
      <p:sp>
        <p:nvSpPr>
          <p:cNvPr id="35" name="矩形 34"/>
          <p:cNvSpPr/>
          <p:nvPr/>
        </p:nvSpPr>
        <p:spPr>
          <a:xfrm>
            <a:off x="4815080" y="2786752"/>
            <a:ext cx="2794382" cy="701731"/>
          </a:xfrm>
          <a:prstGeom prst="rect">
            <a:avLst/>
          </a:prstGeom>
          <a:noFill/>
        </p:spPr>
        <p:txBody>
          <a:bodyPr wrap="square" rtlCol="0">
            <a:spAutoFit/>
          </a:bodyPr>
          <a:lstStyle/>
          <a:p>
            <a:pPr>
              <a:lnSpc>
                <a:spcPct val="120000"/>
              </a:lnSpc>
              <a:spcBef>
                <a:spcPct val="0"/>
              </a:spcBef>
              <a:buNone/>
            </a:pPr>
            <a:r>
              <a:rPr lang="zh-CN" altLang="en-US" sz="1100" dirty="0">
                <a:solidFill>
                  <a:schemeClr val="tx1">
                    <a:lumMod val="50000"/>
                    <a:lumOff val="50000"/>
                  </a:schemeClr>
                </a:solidFill>
                <a:sym typeface="微软雅黑" pitchFamily="34" charset="-122"/>
              </a:rPr>
              <a:t>在此录入上述图表的综合描述说明，在此录入上述图表的综合描述说明。在此录入上述图表的描述说明</a:t>
            </a:r>
          </a:p>
        </p:txBody>
      </p:sp>
      <p:grpSp>
        <p:nvGrpSpPr>
          <p:cNvPr id="23" name="组合 22"/>
          <p:cNvGrpSpPr/>
          <p:nvPr/>
        </p:nvGrpSpPr>
        <p:grpSpPr>
          <a:xfrm>
            <a:off x="5940152" y="3789775"/>
            <a:ext cx="571525" cy="484893"/>
            <a:chOff x="6791325" y="3867151"/>
            <a:chExt cx="282576" cy="239712"/>
          </a:xfrm>
          <a:solidFill>
            <a:schemeClr val="bg1"/>
          </a:solidFill>
        </p:grpSpPr>
        <p:sp>
          <p:nvSpPr>
            <p:cNvPr id="24" name="Freeform 103"/>
            <p:cNvSpPr>
              <a:spLocks/>
            </p:cNvSpPr>
            <p:nvPr/>
          </p:nvSpPr>
          <p:spPr bwMode="auto">
            <a:xfrm>
              <a:off x="6889750" y="3916363"/>
              <a:ext cx="39688" cy="58738"/>
            </a:xfrm>
            <a:custGeom>
              <a:avLst/>
              <a:gdLst>
                <a:gd name="T0" fmla="*/ 14 w 25"/>
                <a:gd name="T1" fmla="*/ 33 h 37"/>
                <a:gd name="T2" fmla="*/ 25 w 25"/>
                <a:gd name="T3" fmla="*/ 14 h 37"/>
                <a:gd name="T4" fmla="*/ 21 w 25"/>
                <a:gd name="T5" fmla="*/ 0 h 37"/>
                <a:gd name="T6" fmla="*/ 0 w 25"/>
                <a:gd name="T7" fmla="*/ 37 h 37"/>
                <a:gd name="T8" fmla="*/ 14 w 25"/>
                <a:gd name="T9" fmla="*/ 33 h 37"/>
              </a:gdLst>
              <a:ahLst/>
              <a:cxnLst>
                <a:cxn ang="0">
                  <a:pos x="T0" y="T1"/>
                </a:cxn>
                <a:cxn ang="0">
                  <a:pos x="T2" y="T3"/>
                </a:cxn>
                <a:cxn ang="0">
                  <a:pos x="T4" y="T5"/>
                </a:cxn>
                <a:cxn ang="0">
                  <a:pos x="T6" y="T7"/>
                </a:cxn>
                <a:cxn ang="0">
                  <a:pos x="T8" y="T9"/>
                </a:cxn>
              </a:cxnLst>
              <a:rect l="0" t="0" r="r" b="b"/>
              <a:pathLst>
                <a:path w="25" h="37">
                  <a:moveTo>
                    <a:pt x="14" y="33"/>
                  </a:moveTo>
                  <a:lnTo>
                    <a:pt x="25" y="14"/>
                  </a:lnTo>
                  <a:lnTo>
                    <a:pt x="21" y="0"/>
                  </a:lnTo>
                  <a:lnTo>
                    <a:pt x="0" y="37"/>
                  </a:lnTo>
                  <a:lnTo>
                    <a:pt x="14" y="33"/>
                  </a:lnTo>
                  <a:close/>
                </a:path>
              </a:pathLst>
            </a:custGeom>
            <a:grpFill/>
            <a:ln>
              <a:noFill/>
            </a:ln>
            <a:extLst/>
          </p:spPr>
          <p:txBody>
            <a:bodyPr/>
            <a:lstStyle/>
            <a:p>
              <a:pPr>
                <a:defRPr/>
              </a:pPr>
              <a:endParaRPr lang="zh-CN" altLang="en-US">
                <a:latin typeface="Calibri" pitchFamily="34" charset="0"/>
              </a:endParaRPr>
            </a:p>
          </p:txBody>
        </p:sp>
        <p:sp>
          <p:nvSpPr>
            <p:cNvPr id="25" name="Freeform 104"/>
            <p:cNvSpPr>
              <a:spLocks/>
            </p:cNvSpPr>
            <p:nvPr/>
          </p:nvSpPr>
          <p:spPr bwMode="auto">
            <a:xfrm>
              <a:off x="6907213" y="3903663"/>
              <a:ext cx="166688" cy="203200"/>
            </a:xfrm>
            <a:custGeom>
              <a:avLst/>
              <a:gdLst>
                <a:gd name="T0" fmla="*/ 159 w 173"/>
                <a:gd name="T1" fmla="*/ 53 h 209"/>
                <a:gd name="T2" fmla="*/ 66 w 173"/>
                <a:gd name="T3" fmla="*/ 0 h 209"/>
                <a:gd name="T4" fmla="*/ 72 w 173"/>
                <a:gd name="T5" fmla="*/ 24 h 209"/>
                <a:gd name="T6" fmla="*/ 150 w 173"/>
                <a:gd name="T7" fmla="*/ 69 h 209"/>
                <a:gd name="T8" fmla="*/ 152 w 173"/>
                <a:gd name="T9" fmla="*/ 74 h 209"/>
                <a:gd name="T10" fmla="*/ 105 w 173"/>
                <a:gd name="T11" fmla="*/ 155 h 209"/>
                <a:gd name="T12" fmla="*/ 80 w 173"/>
                <a:gd name="T13" fmla="*/ 141 h 209"/>
                <a:gd name="T14" fmla="*/ 66 w 173"/>
                <a:gd name="T15" fmla="*/ 148 h 209"/>
                <a:gd name="T16" fmla="*/ 0 w 173"/>
                <a:gd name="T17" fmla="*/ 165 h 209"/>
                <a:gd name="T18" fmla="*/ 71 w 173"/>
                <a:gd name="T19" fmla="*/ 206 h 209"/>
                <a:gd name="T20" fmla="*/ 82 w 173"/>
                <a:gd name="T21" fmla="*/ 209 h 209"/>
                <a:gd name="T22" fmla="*/ 101 w 173"/>
                <a:gd name="T23" fmla="*/ 198 h 209"/>
                <a:gd name="T24" fmla="*/ 167 w 173"/>
                <a:gd name="T25" fmla="*/ 83 h 209"/>
                <a:gd name="T26" fmla="*/ 159 w 173"/>
                <a:gd name="T27" fmla="*/ 5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3" h="209">
                  <a:moveTo>
                    <a:pt x="159" y="53"/>
                  </a:moveTo>
                  <a:cubicBezTo>
                    <a:pt x="66" y="0"/>
                    <a:pt x="66" y="0"/>
                    <a:pt x="66" y="0"/>
                  </a:cubicBezTo>
                  <a:cubicBezTo>
                    <a:pt x="72" y="24"/>
                    <a:pt x="72" y="24"/>
                    <a:pt x="72" y="24"/>
                  </a:cubicBezTo>
                  <a:cubicBezTo>
                    <a:pt x="150" y="69"/>
                    <a:pt x="150" y="69"/>
                    <a:pt x="150" y="69"/>
                  </a:cubicBezTo>
                  <a:cubicBezTo>
                    <a:pt x="152" y="70"/>
                    <a:pt x="153" y="72"/>
                    <a:pt x="152" y="74"/>
                  </a:cubicBezTo>
                  <a:cubicBezTo>
                    <a:pt x="105" y="155"/>
                    <a:pt x="105" y="155"/>
                    <a:pt x="105" y="155"/>
                  </a:cubicBezTo>
                  <a:cubicBezTo>
                    <a:pt x="80" y="141"/>
                    <a:pt x="80" y="141"/>
                    <a:pt x="80" y="141"/>
                  </a:cubicBezTo>
                  <a:cubicBezTo>
                    <a:pt x="76" y="144"/>
                    <a:pt x="71" y="146"/>
                    <a:pt x="66" y="148"/>
                  </a:cubicBezTo>
                  <a:cubicBezTo>
                    <a:pt x="0" y="165"/>
                    <a:pt x="0" y="165"/>
                    <a:pt x="0" y="165"/>
                  </a:cubicBezTo>
                  <a:cubicBezTo>
                    <a:pt x="71" y="206"/>
                    <a:pt x="71" y="206"/>
                    <a:pt x="71" y="206"/>
                  </a:cubicBezTo>
                  <a:cubicBezTo>
                    <a:pt x="74" y="208"/>
                    <a:pt x="78" y="209"/>
                    <a:pt x="82" y="209"/>
                  </a:cubicBezTo>
                  <a:cubicBezTo>
                    <a:pt x="89" y="209"/>
                    <a:pt x="97" y="205"/>
                    <a:pt x="101" y="198"/>
                  </a:cubicBezTo>
                  <a:cubicBezTo>
                    <a:pt x="167" y="83"/>
                    <a:pt x="167" y="83"/>
                    <a:pt x="167" y="83"/>
                  </a:cubicBezTo>
                  <a:cubicBezTo>
                    <a:pt x="173" y="73"/>
                    <a:pt x="170" y="60"/>
                    <a:pt x="159" y="53"/>
                  </a:cubicBezTo>
                  <a:close/>
                </a:path>
              </a:pathLst>
            </a:custGeom>
            <a:grpFill/>
            <a:ln>
              <a:noFill/>
            </a:ln>
            <a:extLst/>
          </p:spPr>
          <p:txBody>
            <a:bodyPr/>
            <a:lstStyle/>
            <a:p>
              <a:pPr>
                <a:defRPr/>
              </a:pPr>
              <a:endParaRPr lang="zh-CN" altLang="en-US">
                <a:latin typeface="Calibri" pitchFamily="34" charset="0"/>
              </a:endParaRPr>
            </a:p>
          </p:txBody>
        </p:sp>
        <p:sp>
          <p:nvSpPr>
            <p:cNvPr id="26" name="Freeform 105"/>
            <p:cNvSpPr>
              <a:spLocks noEditPoints="1"/>
            </p:cNvSpPr>
            <p:nvPr/>
          </p:nvSpPr>
          <p:spPr bwMode="auto">
            <a:xfrm>
              <a:off x="6791325" y="3867151"/>
              <a:ext cx="193675" cy="196850"/>
            </a:xfrm>
            <a:custGeom>
              <a:avLst/>
              <a:gdLst>
                <a:gd name="T0" fmla="*/ 197 w 200"/>
                <a:gd name="T1" fmla="*/ 144 h 203"/>
                <a:gd name="T2" fmla="*/ 163 w 200"/>
                <a:gd name="T3" fmla="*/ 16 h 203"/>
                <a:gd name="T4" fmla="*/ 142 w 200"/>
                <a:gd name="T5" fmla="*/ 0 h 203"/>
                <a:gd name="T6" fmla="*/ 142 w 200"/>
                <a:gd name="T7" fmla="*/ 0 h 203"/>
                <a:gd name="T8" fmla="*/ 136 w 200"/>
                <a:gd name="T9" fmla="*/ 1 h 203"/>
                <a:gd name="T10" fmla="*/ 18 w 200"/>
                <a:gd name="T11" fmla="*/ 32 h 203"/>
                <a:gd name="T12" fmla="*/ 3 w 200"/>
                <a:gd name="T13" fmla="*/ 59 h 203"/>
                <a:gd name="T14" fmla="*/ 37 w 200"/>
                <a:gd name="T15" fmla="*/ 187 h 203"/>
                <a:gd name="T16" fmla="*/ 58 w 200"/>
                <a:gd name="T17" fmla="*/ 203 h 203"/>
                <a:gd name="T18" fmla="*/ 64 w 200"/>
                <a:gd name="T19" fmla="*/ 203 h 203"/>
                <a:gd name="T20" fmla="*/ 182 w 200"/>
                <a:gd name="T21" fmla="*/ 171 h 203"/>
                <a:gd name="T22" fmla="*/ 197 w 200"/>
                <a:gd name="T23" fmla="*/ 144 h 203"/>
                <a:gd name="T24" fmla="*/ 44 w 200"/>
                <a:gd name="T25" fmla="*/ 144 h 203"/>
                <a:gd name="T26" fmla="*/ 20 w 200"/>
                <a:gd name="T27" fmla="*/ 54 h 203"/>
                <a:gd name="T28" fmla="*/ 20 w 200"/>
                <a:gd name="T29" fmla="*/ 51 h 203"/>
                <a:gd name="T30" fmla="*/ 23 w 200"/>
                <a:gd name="T31" fmla="*/ 49 h 203"/>
                <a:gd name="T32" fmla="*/ 141 w 200"/>
                <a:gd name="T33" fmla="*/ 18 h 203"/>
                <a:gd name="T34" fmla="*/ 142 w 200"/>
                <a:gd name="T35" fmla="*/ 17 h 203"/>
                <a:gd name="T36" fmla="*/ 146 w 200"/>
                <a:gd name="T37" fmla="*/ 21 h 203"/>
                <a:gd name="T38" fmla="*/ 170 w 200"/>
                <a:gd name="T39" fmla="*/ 110 h 203"/>
                <a:gd name="T40" fmla="*/ 44 w 200"/>
                <a:gd name="T41" fmla="*/ 14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0" h="203">
                  <a:moveTo>
                    <a:pt x="197" y="144"/>
                  </a:moveTo>
                  <a:cubicBezTo>
                    <a:pt x="163" y="16"/>
                    <a:pt x="163" y="16"/>
                    <a:pt x="163" y="16"/>
                  </a:cubicBezTo>
                  <a:cubicBezTo>
                    <a:pt x="160" y="6"/>
                    <a:pt x="151" y="0"/>
                    <a:pt x="142" y="0"/>
                  </a:cubicBezTo>
                  <a:cubicBezTo>
                    <a:pt x="142" y="0"/>
                    <a:pt x="142" y="0"/>
                    <a:pt x="142" y="0"/>
                  </a:cubicBezTo>
                  <a:cubicBezTo>
                    <a:pt x="140" y="0"/>
                    <a:pt x="138" y="0"/>
                    <a:pt x="136" y="1"/>
                  </a:cubicBezTo>
                  <a:cubicBezTo>
                    <a:pt x="18" y="32"/>
                    <a:pt x="18" y="32"/>
                    <a:pt x="18" y="32"/>
                  </a:cubicBezTo>
                  <a:cubicBezTo>
                    <a:pt x="6" y="35"/>
                    <a:pt x="0" y="47"/>
                    <a:pt x="3" y="59"/>
                  </a:cubicBezTo>
                  <a:cubicBezTo>
                    <a:pt x="37" y="187"/>
                    <a:pt x="37" y="187"/>
                    <a:pt x="37" y="187"/>
                  </a:cubicBezTo>
                  <a:cubicBezTo>
                    <a:pt x="40" y="197"/>
                    <a:pt x="48" y="203"/>
                    <a:pt x="58" y="203"/>
                  </a:cubicBezTo>
                  <a:cubicBezTo>
                    <a:pt x="60" y="203"/>
                    <a:pt x="62" y="203"/>
                    <a:pt x="64" y="203"/>
                  </a:cubicBezTo>
                  <a:cubicBezTo>
                    <a:pt x="182" y="171"/>
                    <a:pt x="182" y="171"/>
                    <a:pt x="182" y="171"/>
                  </a:cubicBezTo>
                  <a:cubicBezTo>
                    <a:pt x="194" y="168"/>
                    <a:pt x="200" y="156"/>
                    <a:pt x="197" y="144"/>
                  </a:cubicBezTo>
                  <a:close/>
                  <a:moveTo>
                    <a:pt x="44" y="144"/>
                  </a:moveTo>
                  <a:cubicBezTo>
                    <a:pt x="20" y="54"/>
                    <a:pt x="20" y="54"/>
                    <a:pt x="20" y="54"/>
                  </a:cubicBezTo>
                  <a:cubicBezTo>
                    <a:pt x="19" y="53"/>
                    <a:pt x="20" y="52"/>
                    <a:pt x="20" y="51"/>
                  </a:cubicBezTo>
                  <a:cubicBezTo>
                    <a:pt x="21" y="51"/>
                    <a:pt x="21" y="50"/>
                    <a:pt x="23" y="49"/>
                  </a:cubicBezTo>
                  <a:cubicBezTo>
                    <a:pt x="141" y="18"/>
                    <a:pt x="141" y="18"/>
                    <a:pt x="141" y="18"/>
                  </a:cubicBezTo>
                  <a:cubicBezTo>
                    <a:pt x="141" y="18"/>
                    <a:pt x="142" y="17"/>
                    <a:pt x="142" y="17"/>
                  </a:cubicBezTo>
                  <a:cubicBezTo>
                    <a:pt x="143" y="17"/>
                    <a:pt x="145" y="18"/>
                    <a:pt x="146" y="21"/>
                  </a:cubicBezTo>
                  <a:cubicBezTo>
                    <a:pt x="170" y="110"/>
                    <a:pt x="170" y="110"/>
                    <a:pt x="170" y="110"/>
                  </a:cubicBezTo>
                  <a:lnTo>
                    <a:pt x="44" y="144"/>
                  </a:lnTo>
                  <a:close/>
                </a:path>
              </a:pathLst>
            </a:custGeom>
            <a:grpFill/>
            <a:ln>
              <a:noFill/>
            </a:ln>
            <a:extLst/>
          </p:spPr>
          <p:txBody>
            <a:bodyPr/>
            <a:lstStyle/>
            <a:p>
              <a:pPr>
                <a:defRPr/>
              </a:pPr>
              <a:endParaRPr lang="zh-CN" altLang="en-US">
                <a:latin typeface="Calibri" pitchFamily="34" charset="0"/>
              </a:endParaRPr>
            </a:p>
          </p:txBody>
        </p:sp>
      </p:grpSp>
      <p:sp>
        <p:nvSpPr>
          <p:cNvPr id="15" name="标题 14"/>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09341016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53" presetClass="entr" presetSubtype="16" fill="hold" grpId="0" nodeType="withEffect">
                                  <p:stCondLst>
                                    <p:cond delay="200"/>
                                  </p:stCondLst>
                                  <p:childTnLst>
                                    <p:set>
                                      <p:cBhvr>
                                        <p:cTn id="9" dur="1" fill="hold">
                                          <p:stCondLst>
                                            <p:cond delay="0"/>
                                          </p:stCondLst>
                                        </p:cTn>
                                        <p:tgtEl>
                                          <p:spTgt spid="4"/>
                                        </p:tgtEl>
                                        <p:attrNameLst>
                                          <p:attrName>style.visibility</p:attrName>
                                        </p:attrNameLst>
                                      </p:cBhvr>
                                      <p:to>
                                        <p:strVal val="visible"/>
                                      </p:to>
                                    </p:set>
                                    <p:anim calcmode="lin" valueType="num">
                                      <p:cBhvr>
                                        <p:cTn id="10" dur="500" fill="hold"/>
                                        <p:tgtEl>
                                          <p:spTgt spid="4"/>
                                        </p:tgtEl>
                                        <p:attrNameLst>
                                          <p:attrName>ppt_w</p:attrName>
                                        </p:attrNameLst>
                                      </p:cBhvr>
                                      <p:tavLst>
                                        <p:tav tm="0">
                                          <p:val>
                                            <p:fltVal val="0"/>
                                          </p:val>
                                        </p:tav>
                                        <p:tav tm="100000">
                                          <p:val>
                                            <p:strVal val="#ppt_w"/>
                                          </p:val>
                                        </p:tav>
                                      </p:tavLst>
                                    </p:anim>
                                    <p:anim calcmode="lin" valueType="num">
                                      <p:cBhvr>
                                        <p:cTn id="11" dur="500" fill="hold"/>
                                        <p:tgtEl>
                                          <p:spTgt spid="4"/>
                                        </p:tgtEl>
                                        <p:attrNameLst>
                                          <p:attrName>ppt_h</p:attrName>
                                        </p:attrNameLst>
                                      </p:cBhvr>
                                      <p:tavLst>
                                        <p:tav tm="0">
                                          <p:val>
                                            <p:fltVal val="0"/>
                                          </p:val>
                                        </p:tav>
                                        <p:tav tm="100000">
                                          <p:val>
                                            <p:strVal val="#ppt_h"/>
                                          </p:val>
                                        </p:tav>
                                      </p:tavLst>
                                    </p:anim>
                                    <p:animEffect transition="in" filter="fade">
                                      <p:cBhvr>
                                        <p:cTn id="12" dur="500"/>
                                        <p:tgtEl>
                                          <p:spTgt spid="4"/>
                                        </p:tgtEl>
                                      </p:cBhvr>
                                    </p:animEffect>
                                  </p:childTnLst>
                                </p:cTn>
                              </p:par>
                              <p:par>
                                <p:cTn id="13" presetID="49" presetClass="entr" presetSubtype="0" decel="100000" fill="hold" grpId="0" nodeType="withEffect">
                                  <p:stCondLst>
                                    <p:cond delay="500"/>
                                  </p:stCondLst>
                                  <p:iterate type="lt">
                                    <p:tmPct val="10000"/>
                                  </p:iterate>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 calcmode="lin" valueType="num">
                                      <p:cBhvr>
                                        <p:cTn id="17" dur="500" fill="hold"/>
                                        <p:tgtEl>
                                          <p:spTgt spid="5"/>
                                        </p:tgtEl>
                                        <p:attrNameLst>
                                          <p:attrName>style.rotation</p:attrName>
                                        </p:attrNameLst>
                                      </p:cBhvr>
                                      <p:tavLst>
                                        <p:tav tm="0">
                                          <p:val>
                                            <p:fltVal val="360"/>
                                          </p:val>
                                        </p:tav>
                                        <p:tav tm="100000">
                                          <p:val>
                                            <p:fltVal val="0"/>
                                          </p:val>
                                        </p:tav>
                                      </p:tavLst>
                                    </p:anim>
                                    <p:animEffect transition="in" filter="fade">
                                      <p:cBhvr>
                                        <p:cTn id="18" dur="500"/>
                                        <p:tgtEl>
                                          <p:spTgt spid="5"/>
                                        </p:tgtEl>
                                      </p:cBhvr>
                                    </p:animEffect>
                                  </p:childTnLst>
                                </p:cTn>
                              </p:par>
                              <p:par>
                                <p:cTn id="19" presetID="17" presetClass="entr" presetSubtype="10" fill="hold" grpId="0" nodeType="withEffect">
                                  <p:stCondLst>
                                    <p:cond delay="700"/>
                                  </p:stCondLst>
                                  <p:iterate type="lt">
                                    <p:tmPct val="10000"/>
                                  </p:iterate>
                                  <p:childTnLst>
                                    <p:set>
                                      <p:cBhvr>
                                        <p:cTn id="20" dur="1" fill="hold">
                                          <p:stCondLst>
                                            <p:cond delay="0"/>
                                          </p:stCondLst>
                                        </p:cTn>
                                        <p:tgtEl>
                                          <p:spTgt spid="27"/>
                                        </p:tgtEl>
                                        <p:attrNameLst>
                                          <p:attrName>style.visibility</p:attrName>
                                        </p:attrNameLst>
                                      </p:cBhvr>
                                      <p:to>
                                        <p:strVal val="visible"/>
                                      </p:to>
                                    </p:set>
                                    <p:anim calcmode="lin" valueType="num">
                                      <p:cBhvr>
                                        <p:cTn id="21" dur="450" fill="hold"/>
                                        <p:tgtEl>
                                          <p:spTgt spid="27"/>
                                        </p:tgtEl>
                                        <p:attrNameLst>
                                          <p:attrName>ppt_w</p:attrName>
                                        </p:attrNameLst>
                                      </p:cBhvr>
                                      <p:tavLst>
                                        <p:tav tm="0">
                                          <p:val>
                                            <p:fltVal val="0"/>
                                          </p:val>
                                        </p:tav>
                                        <p:tav tm="100000">
                                          <p:val>
                                            <p:strVal val="#ppt_w"/>
                                          </p:val>
                                        </p:tav>
                                      </p:tavLst>
                                    </p:anim>
                                    <p:anim calcmode="lin" valueType="num">
                                      <p:cBhvr>
                                        <p:cTn id="22" dur="450" fill="hold"/>
                                        <p:tgtEl>
                                          <p:spTgt spid="27"/>
                                        </p:tgtEl>
                                        <p:attrNameLst>
                                          <p:attrName>ppt_h</p:attrName>
                                        </p:attrNameLst>
                                      </p:cBhvr>
                                      <p:tavLst>
                                        <p:tav tm="0">
                                          <p:val>
                                            <p:strVal val="#ppt_h"/>
                                          </p:val>
                                        </p:tav>
                                        <p:tav tm="100000">
                                          <p:val>
                                            <p:strVal val="#ppt_h"/>
                                          </p:val>
                                        </p:tav>
                                      </p:tavLst>
                                    </p:anim>
                                  </p:childTnLst>
                                </p:cTn>
                              </p:par>
                              <p:par>
                                <p:cTn id="23" presetID="22" presetClass="entr" presetSubtype="4" fill="hold" grpId="0" nodeType="withEffect">
                                  <p:stCondLst>
                                    <p:cond delay="800"/>
                                  </p:stCondLst>
                                  <p:iterate type="lt">
                                    <p:tmPct val="3448"/>
                                  </p:iterate>
                                  <p:childTnLst>
                                    <p:set>
                                      <p:cBhvr>
                                        <p:cTn id="24" dur="1" fill="hold">
                                          <p:stCondLst>
                                            <p:cond delay="0"/>
                                          </p:stCondLst>
                                        </p:cTn>
                                        <p:tgtEl>
                                          <p:spTgt spid="28">
                                            <p:txEl>
                                              <p:pRg st="0" end="0"/>
                                            </p:txEl>
                                          </p:spTgt>
                                        </p:tgtEl>
                                        <p:attrNameLst>
                                          <p:attrName>style.visibility</p:attrName>
                                        </p:attrNameLst>
                                      </p:cBhvr>
                                      <p:to>
                                        <p:strVal val="visible"/>
                                      </p:to>
                                    </p:set>
                                    <p:animEffect transition="in" filter="wipe(down)">
                                      <p:cBhvr>
                                        <p:cTn id="25" dur="500"/>
                                        <p:tgtEl>
                                          <p:spTgt spid="28">
                                            <p:txEl>
                                              <p:pRg st="0" end="0"/>
                                            </p:txEl>
                                          </p:spTgt>
                                        </p:tgtEl>
                                      </p:cBhvr>
                                    </p:animEffect>
                                  </p:childTnLst>
                                </p:cTn>
                              </p:par>
                              <p:par>
                                <p:cTn id="26" presetID="22" presetClass="entr" presetSubtype="8" fill="hold" nodeType="withEffect">
                                  <p:stCondLst>
                                    <p:cond delay="110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par>
                                <p:cTn id="29" presetID="53" presetClass="entr" presetSubtype="16" fill="hold" nodeType="withEffect">
                                  <p:stCondLst>
                                    <p:cond delay="1300"/>
                                  </p:stCondLst>
                                  <p:childTnLst>
                                    <p:set>
                                      <p:cBhvr>
                                        <p:cTn id="30" dur="1" fill="hold">
                                          <p:stCondLst>
                                            <p:cond delay="0"/>
                                          </p:stCondLst>
                                        </p:cTn>
                                        <p:tgtEl>
                                          <p:spTgt spid="23"/>
                                        </p:tgtEl>
                                        <p:attrNameLst>
                                          <p:attrName>style.visibility</p:attrName>
                                        </p:attrNameLst>
                                      </p:cBhvr>
                                      <p:to>
                                        <p:strVal val="visible"/>
                                      </p:to>
                                    </p:set>
                                    <p:anim calcmode="lin" valueType="num">
                                      <p:cBhvr>
                                        <p:cTn id="31" dur="500" fill="hold"/>
                                        <p:tgtEl>
                                          <p:spTgt spid="23"/>
                                        </p:tgtEl>
                                        <p:attrNameLst>
                                          <p:attrName>ppt_w</p:attrName>
                                        </p:attrNameLst>
                                      </p:cBhvr>
                                      <p:tavLst>
                                        <p:tav tm="0">
                                          <p:val>
                                            <p:fltVal val="0"/>
                                          </p:val>
                                        </p:tav>
                                        <p:tav tm="100000">
                                          <p:val>
                                            <p:strVal val="#ppt_w"/>
                                          </p:val>
                                        </p:tav>
                                      </p:tavLst>
                                    </p:anim>
                                    <p:anim calcmode="lin" valueType="num">
                                      <p:cBhvr>
                                        <p:cTn id="32" dur="500" fill="hold"/>
                                        <p:tgtEl>
                                          <p:spTgt spid="23"/>
                                        </p:tgtEl>
                                        <p:attrNameLst>
                                          <p:attrName>ppt_h</p:attrName>
                                        </p:attrNameLst>
                                      </p:cBhvr>
                                      <p:tavLst>
                                        <p:tav tm="0">
                                          <p:val>
                                            <p:fltVal val="0"/>
                                          </p:val>
                                        </p:tav>
                                        <p:tav tm="100000">
                                          <p:val>
                                            <p:strVal val="#ppt_h"/>
                                          </p:val>
                                        </p:tav>
                                      </p:tavLst>
                                    </p:anim>
                                    <p:animEffect transition="in" filter="fade">
                                      <p:cBhvr>
                                        <p:cTn id="33" dur="500"/>
                                        <p:tgtEl>
                                          <p:spTgt spid="23"/>
                                        </p:tgtEl>
                                      </p:cBhvr>
                                    </p:animEffect>
                                  </p:childTnLst>
                                </p:cTn>
                              </p:par>
                              <p:par>
                                <p:cTn id="34" presetID="49" presetClass="entr" presetSubtype="0" decel="100000" fill="hold" grpId="0" nodeType="withEffect">
                                  <p:stCondLst>
                                    <p:cond delay="1500"/>
                                  </p:stCondLst>
                                  <p:iterate type="lt">
                                    <p:tmPct val="10000"/>
                                  </p:iterate>
                                  <p:childTnLst>
                                    <p:set>
                                      <p:cBhvr>
                                        <p:cTn id="35" dur="1" fill="hold">
                                          <p:stCondLst>
                                            <p:cond delay="0"/>
                                          </p:stCondLst>
                                        </p:cTn>
                                        <p:tgtEl>
                                          <p:spTgt spid="8"/>
                                        </p:tgtEl>
                                        <p:attrNameLst>
                                          <p:attrName>style.visibility</p:attrName>
                                        </p:attrNameLst>
                                      </p:cBhvr>
                                      <p:to>
                                        <p:strVal val="visible"/>
                                      </p:to>
                                    </p:set>
                                    <p:anim calcmode="lin" valueType="num">
                                      <p:cBhvr>
                                        <p:cTn id="36" dur="500" fill="hold"/>
                                        <p:tgtEl>
                                          <p:spTgt spid="8"/>
                                        </p:tgtEl>
                                        <p:attrNameLst>
                                          <p:attrName>ppt_w</p:attrName>
                                        </p:attrNameLst>
                                      </p:cBhvr>
                                      <p:tavLst>
                                        <p:tav tm="0">
                                          <p:val>
                                            <p:fltVal val="0"/>
                                          </p:val>
                                        </p:tav>
                                        <p:tav tm="100000">
                                          <p:val>
                                            <p:strVal val="#ppt_w"/>
                                          </p:val>
                                        </p:tav>
                                      </p:tavLst>
                                    </p:anim>
                                    <p:anim calcmode="lin" valueType="num">
                                      <p:cBhvr>
                                        <p:cTn id="37" dur="500" fill="hold"/>
                                        <p:tgtEl>
                                          <p:spTgt spid="8"/>
                                        </p:tgtEl>
                                        <p:attrNameLst>
                                          <p:attrName>ppt_h</p:attrName>
                                        </p:attrNameLst>
                                      </p:cBhvr>
                                      <p:tavLst>
                                        <p:tav tm="0">
                                          <p:val>
                                            <p:fltVal val="0"/>
                                          </p:val>
                                        </p:tav>
                                        <p:tav tm="100000">
                                          <p:val>
                                            <p:strVal val="#ppt_h"/>
                                          </p:val>
                                        </p:tav>
                                      </p:tavLst>
                                    </p:anim>
                                    <p:anim calcmode="lin" valueType="num">
                                      <p:cBhvr>
                                        <p:cTn id="38" dur="500" fill="hold"/>
                                        <p:tgtEl>
                                          <p:spTgt spid="8"/>
                                        </p:tgtEl>
                                        <p:attrNameLst>
                                          <p:attrName>style.rotation</p:attrName>
                                        </p:attrNameLst>
                                      </p:cBhvr>
                                      <p:tavLst>
                                        <p:tav tm="0">
                                          <p:val>
                                            <p:fltVal val="360"/>
                                          </p:val>
                                        </p:tav>
                                        <p:tav tm="100000">
                                          <p:val>
                                            <p:fltVal val="0"/>
                                          </p:val>
                                        </p:tav>
                                      </p:tavLst>
                                    </p:anim>
                                    <p:animEffect transition="in" filter="fade">
                                      <p:cBhvr>
                                        <p:cTn id="39" dur="500"/>
                                        <p:tgtEl>
                                          <p:spTgt spid="8"/>
                                        </p:tgtEl>
                                      </p:cBhvr>
                                    </p:animEffect>
                                  </p:childTnLst>
                                </p:cTn>
                              </p:par>
                              <p:par>
                                <p:cTn id="40" presetID="17" presetClass="entr" presetSubtype="10" fill="hold" grpId="0" nodeType="withEffect">
                                  <p:stCondLst>
                                    <p:cond delay="1700"/>
                                  </p:stCondLst>
                                  <p:iterate type="lt">
                                    <p:tmPct val="10000"/>
                                  </p:iterate>
                                  <p:childTnLst>
                                    <p:set>
                                      <p:cBhvr>
                                        <p:cTn id="41" dur="1" fill="hold">
                                          <p:stCondLst>
                                            <p:cond delay="0"/>
                                          </p:stCondLst>
                                        </p:cTn>
                                        <p:tgtEl>
                                          <p:spTgt spid="34"/>
                                        </p:tgtEl>
                                        <p:attrNameLst>
                                          <p:attrName>style.visibility</p:attrName>
                                        </p:attrNameLst>
                                      </p:cBhvr>
                                      <p:to>
                                        <p:strVal val="visible"/>
                                      </p:to>
                                    </p:set>
                                    <p:anim calcmode="lin" valueType="num">
                                      <p:cBhvr>
                                        <p:cTn id="42" dur="450" fill="hold"/>
                                        <p:tgtEl>
                                          <p:spTgt spid="34"/>
                                        </p:tgtEl>
                                        <p:attrNameLst>
                                          <p:attrName>ppt_w</p:attrName>
                                        </p:attrNameLst>
                                      </p:cBhvr>
                                      <p:tavLst>
                                        <p:tav tm="0">
                                          <p:val>
                                            <p:fltVal val="0"/>
                                          </p:val>
                                        </p:tav>
                                        <p:tav tm="100000">
                                          <p:val>
                                            <p:strVal val="#ppt_w"/>
                                          </p:val>
                                        </p:tav>
                                      </p:tavLst>
                                    </p:anim>
                                    <p:anim calcmode="lin" valueType="num">
                                      <p:cBhvr>
                                        <p:cTn id="43" dur="450" fill="hold"/>
                                        <p:tgtEl>
                                          <p:spTgt spid="34"/>
                                        </p:tgtEl>
                                        <p:attrNameLst>
                                          <p:attrName>ppt_h</p:attrName>
                                        </p:attrNameLst>
                                      </p:cBhvr>
                                      <p:tavLst>
                                        <p:tav tm="0">
                                          <p:val>
                                            <p:strVal val="#ppt_h"/>
                                          </p:val>
                                        </p:tav>
                                        <p:tav tm="100000">
                                          <p:val>
                                            <p:strVal val="#ppt_h"/>
                                          </p:val>
                                        </p:tav>
                                      </p:tavLst>
                                    </p:anim>
                                  </p:childTnLst>
                                </p:cTn>
                              </p:par>
                              <p:par>
                                <p:cTn id="44" presetID="22" presetClass="entr" presetSubtype="4" fill="hold" grpId="0" nodeType="withEffect">
                                  <p:stCondLst>
                                    <p:cond delay="1900"/>
                                  </p:stCondLst>
                                  <p:iterate type="lt">
                                    <p:tmPct val="3448"/>
                                  </p:iterate>
                                  <p:childTnLst>
                                    <p:set>
                                      <p:cBhvr>
                                        <p:cTn id="45" dur="1" fill="hold">
                                          <p:stCondLst>
                                            <p:cond delay="0"/>
                                          </p:stCondLst>
                                        </p:cTn>
                                        <p:tgtEl>
                                          <p:spTgt spid="35">
                                            <p:txEl>
                                              <p:pRg st="0" end="0"/>
                                            </p:txEl>
                                          </p:spTgt>
                                        </p:tgtEl>
                                        <p:attrNameLst>
                                          <p:attrName>style.visibility</p:attrName>
                                        </p:attrNameLst>
                                      </p:cBhvr>
                                      <p:to>
                                        <p:strVal val="visible"/>
                                      </p:to>
                                    </p:set>
                                    <p:animEffect transition="in" filter="wipe(down)">
                                      <p:cBhvr>
                                        <p:cTn id="46" dur="500"/>
                                        <p:tgtEl>
                                          <p:spTgt spid="35">
                                            <p:txEl>
                                              <p:pRg st="0" end="0"/>
                                            </p:txEl>
                                          </p:spTgt>
                                        </p:tgtEl>
                                      </p:cBhvr>
                                    </p:animEffect>
                                  </p:childTnLst>
                                </p:cTn>
                              </p:par>
                              <p:par>
                                <p:cTn id="47" presetID="22" presetClass="entr" presetSubtype="8" fill="hold" nodeType="withEffect">
                                  <p:stCondLst>
                                    <p:cond delay="220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500"/>
                                        <p:tgtEl>
                                          <p:spTgt spid="14"/>
                                        </p:tgtEl>
                                      </p:cBhvr>
                                    </p:animEffect>
                                  </p:childTnLst>
                                </p:cTn>
                              </p:par>
                              <p:par>
                                <p:cTn id="50" presetID="53" presetClass="entr" presetSubtype="16" fill="hold" nodeType="withEffect">
                                  <p:stCondLst>
                                    <p:cond delay="2500"/>
                                  </p:stCondLst>
                                  <p:childTnLst>
                                    <p:set>
                                      <p:cBhvr>
                                        <p:cTn id="51" dur="1" fill="hold">
                                          <p:stCondLst>
                                            <p:cond delay="0"/>
                                          </p:stCondLst>
                                        </p:cTn>
                                        <p:tgtEl>
                                          <p:spTgt spid="18"/>
                                        </p:tgtEl>
                                        <p:attrNameLst>
                                          <p:attrName>style.visibility</p:attrName>
                                        </p:attrNameLst>
                                      </p:cBhvr>
                                      <p:to>
                                        <p:strVal val="visible"/>
                                      </p:to>
                                    </p:set>
                                    <p:anim calcmode="lin" valueType="num">
                                      <p:cBhvr>
                                        <p:cTn id="52" dur="500" fill="hold"/>
                                        <p:tgtEl>
                                          <p:spTgt spid="18"/>
                                        </p:tgtEl>
                                        <p:attrNameLst>
                                          <p:attrName>ppt_w</p:attrName>
                                        </p:attrNameLst>
                                      </p:cBhvr>
                                      <p:tavLst>
                                        <p:tav tm="0">
                                          <p:val>
                                            <p:fltVal val="0"/>
                                          </p:val>
                                        </p:tav>
                                        <p:tav tm="100000">
                                          <p:val>
                                            <p:strVal val="#ppt_w"/>
                                          </p:val>
                                        </p:tav>
                                      </p:tavLst>
                                    </p:anim>
                                    <p:anim calcmode="lin" valueType="num">
                                      <p:cBhvr>
                                        <p:cTn id="53" dur="500" fill="hold"/>
                                        <p:tgtEl>
                                          <p:spTgt spid="18"/>
                                        </p:tgtEl>
                                        <p:attrNameLst>
                                          <p:attrName>ppt_h</p:attrName>
                                        </p:attrNameLst>
                                      </p:cBhvr>
                                      <p:tavLst>
                                        <p:tav tm="0">
                                          <p:val>
                                            <p:fltVal val="0"/>
                                          </p:val>
                                        </p:tav>
                                        <p:tav tm="100000">
                                          <p:val>
                                            <p:strVal val="#ppt_h"/>
                                          </p:val>
                                        </p:tav>
                                      </p:tavLst>
                                    </p:anim>
                                    <p:animEffect transition="in" filter="fade">
                                      <p:cBhvr>
                                        <p:cTn id="54" dur="500"/>
                                        <p:tgtEl>
                                          <p:spTgt spid="18"/>
                                        </p:tgtEl>
                                      </p:cBhvr>
                                    </p:animEffect>
                                  </p:childTnLst>
                                </p:cTn>
                              </p:par>
                              <p:par>
                                <p:cTn id="55" presetID="49" presetClass="entr" presetSubtype="0" decel="100000" fill="hold" grpId="0" nodeType="withEffect">
                                  <p:stCondLst>
                                    <p:cond delay="2700"/>
                                  </p:stCondLst>
                                  <p:iterate type="lt">
                                    <p:tmPct val="10000"/>
                                  </p:iterate>
                                  <p:childTnLst>
                                    <p:set>
                                      <p:cBhvr>
                                        <p:cTn id="56" dur="1" fill="hold">
                                          <p:stCondLst>
                                            <p:cond delay="0"/>
                                          </p:stCondLst>
                                        </p:cTn>
                                        <p:tgtEl>
                                          <p:spTgt spid="11"/>
                                        </p:tgtEl>
                                        <p:attrNameLst>
                                          <p:attrName>style.visibility</p:attrName>
                                        </p:attrNameLst>
                                      </p:cBhvr>
                                      <p:to>
                                        <p:strVal val="visible"/>
                                      </p:to>
                                    </p:set>
                                    <p:anim calcmode="lin" valueType="num">
                                      <p:cBhvr>
                                        <p:cTn id="57" dur="500" fill="hold"/>
                                        <p:tgtEl>
                                          <p:spTgt spid="11"/>
                                        </p:tgtEl>
                                        <p:attrNameLst>
                                          <p:attrName>ppt_w</p:attrName>
                                        </p:attrNameLst>
                                      </p:cBhvr>
                                      <p:tavLst>
                                        <p:tav tm="0">
                                          <p:val>
                                            <p:fltVal val="0"/>
                                          </p:val>
                                        </p:tav>
                                        <p:tav tm="100000">
                                          <p:val>
                                            <p:strVal val="#ppt_w"/>
                                          </p:val>
                                        </p:tav>
                                      </p:tavLst>
                                    </p:anim>
                                    <p:anim calcmode="lin" valueType="num">
                                      <p:cBhvr>
                                        <p:cTn id="58" dur="500" fill="hold"/>
                                        <p:tgtEl>
                                          <p:spTgt spid="11"/>
                                        </p:tgtEl>
                                        <p:attrNameLst>
                                          <p:attrName>ppt_h</p:attrName>
                                        </p:attrNameLst>
                                      </p:cBhvr>
                                      <p:tavLst>
                                        <p:tav tm="0">
                                          <p:val>
                                            <p:fltVal val="0"/>
                                          </p:val>
                                        </p:tav>
                                        <p:tav tm="100000">
                                          <p:val>
                                            <p:strVal val="#ppt_h"/>
                                          </p:val>
                                        </p:tav>
                                      </p:tavLst>
                                    </p:anim>
                                    <p:anim calcmode="lin" valueType="num">
                                      <p:cBhvr>
                                        <p:cTn id="59" dur="500" fill="hold"/>
                                        <p:tgtEl>
                                          <p:spTgt spid="11"/>
                                        </p:tgtEl>
                                        <p:attrNameLst>
                                          <p:attrName>style.rotation</p:attrName>
                                        </p:attrNameLst>
                                      </p:cBhvr>
                                      <p:tavLst>
                                        <p:tav tm="0">
                                          <p:val>
                                            <p:fltVal val="360"/>
                                          </p:val>
                                        </p:tav>
                                        <p:tav tm="100000">
                                          <p:val>
                                            <p:fltVal val="0"/>
                                          </p:val>
                                        </p:tav>
                                      </p:tavLst>
                                    </p:anim>
                                    <p:animEffect transition="in" filter="fade">
                                      <p:cBhvr>
                                        <p:cTn id="60" dur="500"/>
                                        <p:tgtEl>
                                          <p:spTgt spid="11"/>
                                        </p:tgtEl>
                                      </p:cBhvr>
                                    </p:animEffect>
                                  </p:childTnLst>
                                </p:cTn>
                              </p:par>
                              <p:par>
                                <p:cTn id="61" presetID="17" presetClass="entr" presetSubtype="10" fill="hold" grpId="0" nodeType="withEffect">
                                  <p:stCondLst>
                                    <p:cond delay="2900"/>
                                  </p:stCondLst>
                                  <p:iterate type="lt">
                                    <p:tmPct val="10000"/>
                                  </p:iterate>
                                  <p:childTnLst>
                                    <p:set>
                                      <p:cBhvr>
                                        <p:cTn id="62" dur="1" fill="hold">
                                          <p:stCondLst>
                                            <p:cond delay="0"/>
                                          </p:stCondLst>
                                        </p:cTn>
                                        <p:tgtEl>
                                          <p:spTgt spid="31"/>
                                        </p:tgtEl>
                                        <p:attrNameLst>
                                          <p:attrName>style.visibility</p:attrName>
                                        </p:attrNameLst>
                                      </p:cBhvr>
                                      <p:to>
                                        <p:strVal val="visible"/>
                                      </p:to>
                                    </p:set>
                                    <p:anim calcmode="lin" valueType="num">
                                      <p:cBhvr>
                                        <p:cTn id="63" dur="450" fill="hold"/>
                                        <p:tgtEl>
                                          <p:spTgt spid="31"/>
                                        </p:tgtEl>
                                        <p:attrNameLst>
                                          <p:attrName>ppt_w</p:attrName>
                                        </p:attrNameLst>
                                      </p:cBhvr>
                                      <p:tavLst>
                                        <p:tav tm="0">
                                          <p:val>
                                            <p:fltVal val="0"/>
                                          </p:val>
                                        </p:tav>
                                        <p:tav tm="100000">
                                          <p:val>
                                            <p:strVal val="#ppt_w"/>
                                          </p:val>
                                        </p:tav>
                                      </p:tavLst>
                                    </p:anim>
                                    <p:anim calcmode="lin" valueType="num">
                                      <p:cBhvr>
                                        <p:cTn id="64" dur="450" fill="hold"/>
                                        <p:tgtEl>
                                          <p:spTgt spid="31"/>
                                        </p:tgtEl>
                                        <p:attrNameLst>
                                          <p:attrName>ppt_h</p:attrName>
                                        </p:attrNameLst>
                                      </p:cBhvr>
                                      <p:tavLst>
                                        <p:tav tm="0">
                                          <p:val>
                                            <p:strVal val="#ppt_h"/>
                                          </p:val>
                                        </p:tav>
                                        <p:tav tm="100000">
                                          <p:val>
                                            <p:strVal val="#ppt_h"/>
                                          </p:val>
                                        </p:tav>
                                      </p:tavLst>
                                    </p:anim>
                                  </p:childTnLst>
                                </p:cTn>
                              </p:par>
                              <p:par>
                                <p:cTn id="65" presetID="22" presetClass="entr" presetSubtype="4" fill="hold" grpId="0" nodeType="withEffect">
                                  <p:stCondLst>
                                    <p:cond delay="3100"/>
                                  </p:stCondLst>
                                  <p:iterate type="lt">
                                    <p:tmPct val="3448"/>
                                  </p:iterate>
                                  <p:childTnLst>
                                    <p:set>
                                      <p:cBhvr>
                                        <p:cTn id="66" dur="1" fill="hold">
                                          <p:stCondLst>
                                            <p:cond delay="0"/>
                                          </p:stCondLst>
                                        </p:cTn>
                                        <p:tgtEl>
                                          <p:spTgt spid="32">
                                            <p:txEl>
                                              <p:pRg st="0" end="0"/>
                                            </p:txEl>
                                          </p:spTgt>
                                        </p:tgtEl>
                                        <p:attrNameLst>
                                          <p:attrName>style.visibility</p:attrName>
                                        </p:attrNameLst>
                                      </p:cBhvr>
                                      <p:to>
                                        <p:strVal val="visible"/>
                                      </p:to>
                                    </p:set>
                                    <p:animEffect transition="in" filter="wipe(down)">
                                      <p:cBhvr>
                                        <p:cTn id="67" dur="500"/>
                                        <p:tgtEl>
                                          <p:spTgt spid="3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8" grpId="0"/>
      <p:bldP spid="11" grpId="0"/>
      <p:bldP spid="27" grpId="0"/>
      <p:bldP spid="28" grpId="0" build="allAtOnce"/>
      <p:bldP spid="31" grpId="0"/>
      <p:bldP spid="32" grpId="0" build="allAtOnce"/>
      <p:bldP spid="34" grpId="0"/>
      <p:bldP spid="35" grpId="0" build="allAtOnce"/>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AutoShape 7"/>
          <p:cNvSpPr>
            <a:spLocks noChangeArrowheads="1"/>
          </p:cNvSpPr>
          <p:nvPr/>
        </p:nvSpPr>
        <p:spPr bwMode="auto">
          <a:xfrm>
            <a:off x="4722557" y="3968751"/>
            <a:ext cx="1516860" cy="1323975"/>
          </a:xfrm>
          <a:prstGeom prst="hexagon">
            <a:avLst>
              <a:gd name="adj" fmla="val 28652"/>
              <a:gd name="vf" fmla="val 115470"/>
            </a:avLst>
          </a:prstGeom>
          <a:solidFill>
            <a:schemeClr val="accent5"/>
          </a:solidFill>
          <a:ln>
            <a:noFill/>
          </a:ln>
        </p:spPr>
        <p:txBody>
          <a:bodyPr vert="horz" wrap="square" lIns="91440" tIns="45720" rIns="91440" bIns="45720" numCol="1" anchor="t" anchorCtr="0" compatLnSpc="1">
            <a:prstTxWarp prst="textNoShape">
              <a:avLst/>
            </a:prstTxWarp>
          </a:bodyPr>
          <a:lstStyle/>
          <a:p>
            <a:pPr lvl="2"/>
            <a:r>
              <a:rPr lang="en-US" dirty="0">
                <a:solidFill>
                  <a:schemeClr val="tx1">
                    <a:lumMod val="50000"/>
                    <a:lumOff val="50000"/>
                  </a:schemeClr>
                </a:solidFill>
                <a:sym typeface="微软雅黑" pitchFamily="34" charset="-122"/>
              </a:rPr>
              <a:t> </a:t>
            </a:r>
            <a:endParaRPr lang="zh-CN" altLang="en-US" dirty="0">
              <a:solidFill>
                <a:schemeClr val="tx1">
                  <a:lumMod val="50000"/>
                  <a:lumOff val="50000"/>
                </a:schemeClr>
              </a:solidFill>
            </a:endParaRPr>
          </a:p>
        </p:txBody>
      </p:sp>
      <p:sp>
        <p:nvSpPr>
          <p:cNvPr id="14" name="AutoShape 8"/>
          <p:cNvSpPr>
            <a:spLocks noChangeArrowheads="1"/>
          </p:cNvSpPr>
          <p:nvPr/>
        </p:nvSpPr>
        <p:spPr bwMode="auto">
          <a:xfrm>
            <a:off x="7286623" y="3517899"/>
            <a:ext cx="2598971" cy="2216150"/>
          </a:xfrm>
          <a:prstGeom prst="hexagon">
            <a:avLst>
              <a:gd name="adj" fmla="val 29334"/>
              <a:gd name="vf" fmla="val 115470"/>
            </a:avLst>
          </a:prstGeom>
          <a:solidFill>
            <a:schemeClr val="accent5"/>
          </a:solidFill>
          <a:ln w="3175" cap="flat" cmpd="sng">
            <a:noFill/>
            <a:bevel/>
            <a:headEnd/>
            <a:tailEnd/>
          </a:ln>
        </p:spPr>
        <p:txBody>
          <a:bodyPr anchor="ctr"/>
          <a:lstStyle/>
          <a:p>
            <a:pPr algn="ctr"/>
            <a:endParaRPr lang="zh-CN" altLang="zh-CN">
              <a:solidFill>
                <a:srgbClr val="F8F8F8"/>
              </a:solidFill>
              <a:ea typeface="微软雅黑" pitchFamily="34" charset="-122"/>
              <a:sym typeface="微软雅黑" pitchFamily="34" charset="-122"/>
            </a:endParaRPr>
          </a:p>
        </p:txBody>
      </p:sp>
      <p:cxnSp>
        <p:nvCxnSpPr>
          <p:cNvPr id="15" name="AutoShape 9"/>
          <p:cNvCxnSpPr>
            <a:cxnSpLocks noChangeShapeType="1"/>
            <a:stCxn id="13" idx="1"/>
            <a:endCxn id="14" idx="2"/>
          </p:cNvCxnSpPr>
          <p:nvPr/>
        </p:nvCxnSpPr>
        <p:spPr bwMode="auto">
          <a:xfrm>
            <a:off x="5469880" y="4619624"/>
            <a:ext cx="1818328" cy="6350"/>
          </a:xfrm>
          <a:prstGeom prst="straightConnector1">
            <a:avLst/>
          </a:prstGeom>
          <a:noFill/>
          <a:ln w="38100" cmpd="sng">
            <a:solidFill>
              <a:schemeClr val="accent5"/>
            </a:solidFill>
            <a:bevel/>
            <a:headEnd/>
            <a:tailEnd type="triangle" w="med" len="med"/>
          </a:ln>
          <a:extLst>
            <a:ext uri="{909E8E84-426E-40DD-AFC4-6F175D3DCCD1}">
              <a14:hiddenFill xmlns:a14="http://schemas.microsoft.com/office/drawing/2010/main">
                <a:noFill/>
              </a14:hiddenFill>
            </a:ext>
          </a:extLst>
        </p:spPr>
      </p:cxnSp>
      <p:sp>
        <p:nvSpPr>
          <p:cNvPr id="16" name="TextBox 147"/>
          <p:cNvSpPr>
            <a:spLocks noChangeArrowheads="1"/>
          </p:cNvSpPr>
          <p:nvPr/>
        </p:nvSpPr>
        <p:spPr bwMode="auto">
          <a:xfrm>
            <a:off x="7418316" y="4380675"/>
            <a:ext cx="22673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anchor="ctr">
            <a:spAutoFit/>
          </a:bodyPr>
          <a:lstStyle/>
          <a:p>
            <a:pPr algn="ctr" fontAlgn="ctr">
              <a:buClr>
                <a:srgbClr val="FF0000"/>
              </a:buClr>
              <a:buSzPct val="70000"/>
            </a:pPr>
            <a:r>
              <a:rPr lang="zh-CN" altLang="en-US" sz="2000" b="1" dirty="0">
                <a:solidFill>
                  <a:srgbClr val="F8F8F8"/>
                </a:solidFill>
                <a:latin typeface="微软雅黑" pitchFamily="34" charset="-122"/>
                <a:ea typeface="微软雅黑" pitchFamily="34" charset="-122"/>
                <a:sym typeface="微软雅黑" pitchFamily="34" charset="-122"/>
              </a:rPr>
              <a:t>添加标题</a:t>
            </a:r>
            <a:endParaRPr lang="zh-CN" altLang="en-US" sz="2000" b="1" dirty="0">
              <a:solidFill>
                <a:srgbClr val="F8F8F8"/>
              </a:solidFill>
            </a:endParaRPr>
          </a:p>
        </p:txBody>
      </p:sp>
      <p:grpSp>
        <p:nvGrpSpPr>
          <p:cNvPr id="17" name="组合 16"/>
          <p:cNvGrpSpPr/>
          <p:nvPr/>
        </p:nvGrpSpPr>
        <p:grpSpPr>
          <a:xfrm>
            <a:off x="3500819" y="1881188"/>
            <a:ext cx="1516860" cy="1323975"/>
            <a:chOff x="3044412" y="1849437"/>
            <a:chExt cx="1517650" cy="1323975"/>
          </a:xfrm>
        </p:grpSpPr>
        <p:sp>
          <p:nvSpPr>
            <p:cNvPr id="18" name="AutoShape 1"/>
            <p:cNvSpPr>
              <a:spLocks noChangeArrowheads="1"/>
            </p:cNvSpPr>
            <p:nvPr/>
          </p:nvSpPr>
          <p:spPr bwMode="auto">
            <a:xfrm>
              <a:off x="3044412" y="1849437"/>
              <a:ext cx="1517650" cy="1323975"/>
            </a:xfrm>
            <a:prstGeom prst="hexagon">
              <a:avLst>
                <a:gd name="adj" fmla="val 28652"/>
                <a:gd name="vf" fmla="val 115470"/>
              </a:avLst>
            </a:prstGeom>
            <a:noFill/>
            <a:ln w="25400" cap="flat" cmpd="sng">
              <a:solidFill>
                <a:schemeClr val="accent1"/>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fontAlgn="ctr">
                <a:buClr>
                  <a:srgbClr val="FF0000"/>
                </a:buClr>
                <a:buSzPct val="70000"/>
                <a:buFont typeface="Wingdings" pitchFamily="2" charset="2"/>
                <a:buChar char="u"/>
                <a:tabLst>
                  <a:tab pos="723900" algn="l"/>
                  <a:tab pos="1447800" algn="l"/>
                </a:tabLst>
              </a:pPr>
              <a:endParaRPr lang="zh-CN" altLang="zh-CN" sz="160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19" name="TextBox 147"/>
            <p:cNvSpPr>
              <a:spLocks noChangeArrowheads="1"/>
            </p:cNvSpPr>
            <p:nvPr/>
          </p:nvSpPr>
          <p:spPr bwMode="auto">
            <a:xfrm>
              <a:off x="3249199" y="2349500"/>
              <a:ext cx="1054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anchor="ctr">
              <a:spAutoFit/>
            </a:bodyPr>
            <a:lstStyle/>
            <a:p>
              <a:pPr algn="ctr" fontAlgn="ctr">
                <a:buClr>
                  <a:srgbClr val="FF0000"/>
                </a:buClr>
                <a:buSzPct val="70000"/>
              </a:pP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添加标题</a:t>
              </a:r>
              <a:endParaRPr lang="zh-CN" altLang="en-US" dirty="0">
                <a:solidFill>
                  <a:schemeClr val="tx1">
                    <a:lumMod val="50000"/>
                    <a:lumOff val="50000"/>
                  </a:schemeClr>
                </a:solidFill>
              </a:endParaRPr>
            </a:p>
          </p:txBody>
        </p:sp>
      </p:grpSp>
      <p:grpSp>
        <p:nvGrpSpPr>
          <p:cNvPr id="20" name="组合 19"/>
          <p:cNvGrpSpPr/>
          <p:nvPr/>
        </p:nvGrpSpPr>
        <p:grpSpPr>
          <a:xfrm>
            <a:off x="4724143" y="2565401"/>
            <a:ext cx="1516860" cy="1323975"/>
            <a:chOff x="4268374" y="2533650"/>
            <a:chExt cx="1517650" cy="1323975"/>
          </a:xfrm>
        </p:grpSpPr>
        <p:sp>
          <p:nvSpPr>
            <p:cNvPr id="21" name="AutoShape 4"/>
            <p:cNvSpPr>
              <a:spLocks noChangeArrowheads="1"/>
            </p:cNvSpPr>
            <p:nvPr/>
          </p:nvSpPr>
          <p:spPr bwMode="auto">
            <a:xfrm>
              <a:off x="4268374" y="2533650"/>
              <a:ext cx="1517650" cy="1323975"/>
            </a:xfrm>
            <a:prstGeom prst="hexagon">
              <a:avLst>
                <a:gd name="adj" fmla="val 28652"/>
                <a:gd name="vf" fmla="val 115470"/>
              </a:avLst>
            </a:prstGeom>
            <a:noFill/>
            <a:ln w="25400" cap="flat" cmpd="sng">
              <a:solidFill>
                <a:schemeClr val="accent3"/>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fontAlgn="ctr">
                <a:buClr>
                  <a:srgbClr val="FF0000"/>
                </a:buClr>
                <a:buSzPct val="70000"/>
                <a:buFont typeface="Wingdings" pitchFamily="2" charset="2"/>
                <a:buChar char="u"/>
                <a:tabLst>
                  <a:tab pos="723900" algn="l"/>
                  <a:tab pos="1447800" algn="l"/>
                </a:tabLst>
              </a:pPr>
              <a:endParaRPr lang="zh-CN" altLang="zh-CN" sz="160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24" name="TextBox 147"/>
            <p:cNvSpPr>
              <a:spLocks noChangeArrowheads="1"/>
            </p:cNvSpPr>
            <p:nvPr/>
          </p:nvSpPr>
          <p:spPr bwMode="auto">
            <a:xfrm>
              <a:off x="4463637" y="2992437"/>
              <a:ext cx="1054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anchor="ctr">
              <a:spAutoFit/>
            </a:bodyPr>
            <a:lstStyle/>
            <a:p>
              <a:pPr algn="ctr" fontAlgn="ctr">
                <a:buClr>
                  <a:srgbClr val="FF0000"/>
                </a:buClr>
                <a:buSzPct val="70000"/>
              </a:pP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添加标题</a:t>
              </a:r>
              <a:endParaRPr lang="zh-CN" altLang="en-US" dirty="0">
                <a:solidFill>
                  <a:schemeClr val="tx1">
                    <a:lumMod val="50000"/>
                    <a:lumOff val="50000"/>
                  </a:schemeClr>
                </a:solidFill>
              </a:endParaRPr>
            </a:p>
          </p:txBody>
        </p:sp>
      </p:grpSp>
      <p:grpSp>
        <p:nvGrpSpPr>
          <p:cNvPr id="25" name="组合 24"/>
          <p:cNvGrpSpPr/>
          <p:nvPr/>
        </p:nvGrpSpPr>
        <p:grpSpPr>
          <a:xfrm>
            <a:off x="2277493" y="2565401"/>
            <a:ext cx="1516860" cy="1323975"/>
            <a:chOff x="1820449" y="2533650"/>
            <a:chExt cx="1517650" cy="1323975"/>
          </a:xfrm>
        </p:grpSpPr>
        <p:sp>
          <p:nvSpPr>
            <p:cNvPr id="26" name="AutoShape 2"/>
            <p:cNvSpPr>
              <a:spLocks noChangeArrowheads="1"/>
            </p:cNvSpPr>
            <p:nvPr/>
          </p:nvSpPr>
          <p:spPr bwMode="auto">
            <a:xfrm>
              <a:off x="1820449" y="2533650"/>
              <a:ext cx="1517650" cy="1323975"/>
            </a:xfrm>
            <a:prstGeom prst="hexagon">
              <a:avLst>
                <a:gd name="adj" fmla="val 28652"/>
                <a:gd name="vf" fmla="val 115470"/>
              </a:avLst>
            </a:prstGeom>
            <a:noFill/>
            <a:ln w="25400" cap="flat" cmpd="sng">
              <a:solidFill>
                <a:schemeClr val="accent2"/>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fontAlgn="ctr">
                <a:buClr>
                  <a:srgbClr val="FF0000"/>
                </a:buClr>
                <a:buSzPct val="70000"/>
                <a:buFont typeface="Wingdings" pitchFamily="2" charset="2"/>
                <a:buChar char="u"/>
                <a:tabLst>
                  <a:tab pos="723900" algn="l"/>
                  <a:tab pos="1447800" algn="l"/>
                </a:tabLst>
              </a:pPr>
              <a:endParaRPr lang="zh-CN" altLang="zh-CN" sz="160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31" name="TextBox 147"/>
            <p:cNvSpPr>
              <a:spLocks noChangeArrowheads="1"/>
            </p:cNvSpPr>
            <p:nvPr/>
          </p:nvSpPr>
          <p:spPr bwMode="auto">
            <a:xfrm>
              <a:off x="2034762" y="2992437"/>
              <a:ext cx="1054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anchor="ctr">
              <a:spAutoFit/>
            </a:bodyPr>
            <a:lstStyle/>
            <a:p>
              <a:pPr algn="ctr" fontAlgn="ctr">
                <a:buClr>
                  <a:srgbClr val="FF0000"/>
                </a:buClr>
                <a:buSzPct val="70000"/>
              </a:pP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添加标题</a:t>
              </a:r>
              <a:endParaRPr lang="zh-CN" altLang="en-US" dirty="0">
                <a:solidFill>
                  <a:schemeClr val="tx1">
                    <a:lumMod val="50000"/>
                    <a:lumOff val="50000"/>
                  </a:schemeClr>
                </a:solidFill>
              </a:endParaRPr>
            </a:p>
          </p:txBody>
        </p:sp>
      </p:grpSp>
      <p:grpSp>
        <p:nvGrpSpPr>
          <p:cNvPr id="32" name="组合 31"/>
          <p:cNvGrpSpPr/>
          <p:nvPr/>
        </p:nvGrpSpPr>
        <p:grpSpPr>
          <a:xfrm>
            <a:off x="2277493" y="3968751"/>
            <a:ext cx="1516860" cy="1323975"/>
            <a:chOff x="1820449" y="3937000"/>
            <a:chExt cx="1517650" cy="1323975"/>
          </a:xfrm>
        </p:grpSpPr>
        <p:sp>
          <p:nvSpPr>
            <p:cNvPr id="33" name="AutoShape 3"/>
            <p:cNvSpPr>
              <a:spLocks noChangeArrowheads="1"/>
            </p:cNvSpPr>
            <p:nvPr/>
          </p:nvSpPr>
          <p:spPr bwMode="auto">
            <a:xfrm>
              <a:off x="1820449" y="3937000"/>
              <a:ext cx="1517650" cy="1323975"/>
            </a:xfrm>
            <a:prstGeom prst="hexagon">
              <a:avLst>
                <a:gd name="adj" fmla="val 28652"/>
                <a:gd name="vf" fmla="val 115470"/>
              </a:avLst>
            </a:prstGeom>
            <a:noFill/>
            <a:ln w="25400" cap="flat" cmpd="sng">
              <a:solidFill>
                <a:schemeClr val="tx2"/>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fontAlgn="ctr">
                <a:buClr>
                  <a:srgbClr val="FF0000"/>
                </a:buClr>
                <a:buSzPct val="70000"/>
                <a:buFont typeface="Wingdings" pitchFamily="2" charset="2"/>
                <a:buChar char="u"/>
                <a:tabLst>
                  <a:tab pos="723900" algn="l"/>
                  <a:tab pos="1447800" algn="l"/>
                </a:tabLst>
              </a:pPr>
              <a:endParaRPr lang="zh-CN" altLang="zh-CN" sz="160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34" name="TextBox 147"/>
            <p:cNvSpPr>
              <a:spLocks noChangeArrowheads="1"/>
            </p:cNvSpPr>
            <p:nvPr/>
          </p:nvSpPr>
          <p:spPr bwMode="auto">
            <a:xfrm>
              <a:off x="2034762" y="4421187"/>
              <a:ext cx="1054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anchor="ctr">
              <a:spAutoFit/>
            </a:bodyPr>
            <a:lstStyle/>
            <a:p>
              <a:pPr algn="ctr" fontAlgn="ctr">
                <a:buClr>
                  <a:srgbClr val="FF0000"/>
                </a:buClr>
                <a:buSzPct val="70000"/>
              </a:pP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添加标题</a:t>
              </a:r>
              <a:endParaRPr lang="zh-CN" altLang="en-US" dirty="0">
                <a:solidFill>
                  <a:schemeClr val="tx1">
                    <a:lumMod val="50000"/>
                    <a:lumOff val="50000"/>
                  </a:schemeClr>
                </a:solidFill>
              </a:endParaRPr>
            </a:p>
          </p:txBody>
        </p:sp>
      </p:grpSp>
      <p:grpSp>
        <p:nvGrpSpPr>
          <p:cNvPr id="35" name="组合 34"/>
          <p:cNvGrpSpPr/>
          <p:nvPr/>
        </p:nvGrpSpPr>
        <p:grpSpPr>
          <a:xfrm>
            <a:off x="3500819" y="4689476"/>
            <a:ext cx="1516860" cy="1323975"/>
            <a:chOff x="3044412" y="4657725"/>
            <a:chExt cx="1517650" cy="1323975"/>
          </a:xfrm>
        </p:grpSpPr>
        <p:sp>
          <p:nvSpPr>
            <p:cNvPr id="36" name="AutoShape 6"/>
            <p:cNvSpPr>
              <a:spLocks noChangeArrowheads="1"/>
            </p:cNvSpPr>
            <p:nvPr/>
          </p:nvSpPr>
          <p:spPr bwMode="auto">
            <a:xfrm>
              <a:off x="3044412" y="4657725"/>
              <a:ext cx="1517650" cy="1323975"/>
            </a:xfrm>
            <a:prstGeom prst="hexagon">
              <a:avLst>
                <a:gd name="adj" fmla="val 28652"/>
                <a:gd name="vf" fmla="val 115470"/>
              </a:avLst>
            </a:prstGeom>
            <a:noFill/>
            <a:ln w="25400" cap="flat" cmpd="sng">
              <a:solidFill>
                <a:schemeClr val="accent4"/>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fontAlgn="ctr">
                <a:buClr>
                  <a:srgbClr val="FF0000"/>
                </a:buClr>
                <a:buSzPct val="70000"/>
                <a:buFont typeface="Wingdings" pitchFamily="2" charset="2"/>
                <a:buChar char="u"/>
                <a:tabLst>
                  <a:tab pos="723900" algn="l"/>
                  <a:tab pos="1447800" algn="l"/>
                </a:tabLst>
              </a:pPr>
              <a:endParaRPr lang="zh-CN" altLang="zh-CN" sz="160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37" name="TextBox 147"/>
            <p:cNvSpPr>
              <a:spLocks noChangeArrowheads="1"/>
            </p:cNvSpPr>
            <p:nvPr/>
          </p:nvSpPr>
          <p:spPr bwMode="auto">
            <a:xfrm>
              <a:off x="3249199" y="5135562"/>
              <a:ext cx="1054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anchor="ctr">
              <a:spAutoFit/>
            </a:bodyPr>
            <a:lstStyle/>
            <a:p>
              <a:pPr algn="ctr" fontAlgn="ctr">
                <a:buClr>
                  <a:srgbClr val="FF0000"/>
                </a:buClr>
                <a:buSzPct val="70000"/>
              </a:pPr>
              <a:r>
                <a:rPr lang="zh-CN" altLang="en-US" sz="1400">
                  <a:solidFill>
                    <a:schemeClr val="tx1">
                      <a:lumMod val="50000"/>
                      <a:lumOff val="50000"/>
                    </a:schemeClr>
                  </a:solidFill>
                  <a:latin typeface="微软雅黑" pitchFamily="34" charset="-122"/>
                  <a:ea typeface="微软雅黑" pitchFamily="34" charset="-122"/>
                  <a:sym typeface="微软雅黑" pitchFamily="34" charset="-122"/>
                </a:rPr>
                <a:t>添加标题</a:t>
              </a:r>
              <a:endParaRPr lang="zh-CN" altLang="en-US">
                <a:solidFill>
                  <a:schemeClr val="tx1">
                    <a:lumMod val="50000"/>
                    <a:lumOff val="50000"/>
                  </a:schemeClr>
                </a:solidFill>
              </a:endParaRPr>
            </a:p>
          </p:txBody>
        </p:sp>
      </p:grpSp>
      <p:sp>
        <p:nvSpPr>
          <p:cNvPr id="39" name="AutoShape 5"/>
          <p:cNvSpPr>
            <a:spLocks noChangeArrowheads="1"/>
          </p:cNvSpPr>
          <p:nvPr/>
        </p:nvSpPr>
        <p:spPr bwMode="auto">
          <a:xfrm>
            <a:off x="3500819" y="3284538"/>
            <a:ext cx="1516860" cy="1323975"/>
          </a:xfrm>
          <a:prstGeom prst="hexagon">
            <a:avLst>
              <a:gd name="adj" fmla="val 28652"/>
              <a:gd name="vf" fmla="val 115470"/>
            </a:avLst>
          </a:prstGeom>
          <a:solidFill>
            <a:schemeClr val="accent4"/>
          </a:solidFill>
          <a:ln w="3175" cap="flat" cmpd="sng">
            <a:noFill/>
            <a:bevel/>
            <a:headEnd/>
            <a:tailEnd/>
          </a:ln>
        </p:spPr>
        <p:txBody>
          <a:bodyPr anchor="ctr"/>
          <a:lstStyle/>
          <a:p>
            <a:pPr algn="ctr"/>
            <a:endParaRPr lang="zh-CN" altLang="zh-CN">
              <a:solidFill>
                <a:schemeClr val="tx1">
                  <a:lumMod val="50000"/>
                  <a:lumOff val="50000"/>
                </a:schemeClr>
              </a:solidFill>
              <a:ea typeface="微软雅黑" pitchFamily="34" charset="-122"/>
              <a:sym typeface="微软雅黑" pitchFamily="34" charset="-122"/>
            </a:endParaRPr>
          </a:p>
        </p:txBody>
      </p:sp>
      <p:sp>
        <p:nvSpPr>
          <p:cNvPr id="40" name="TextBox 147"/>
          <p:cNvSpPr>
            <a:spLocks noChangeArrowheads="1"/>
          </p:cNvSpPr>
          <p:nvPr/>
        </p:nvSpPr>
        <p:spPr bwMode="auto">
          <a:xfrm>
            <a:off x="3722954" y="3618598"/>
            <a:ext cx="1053551" cy="646331"/>
          </a:xfrm>
          <a:prstGeom prst="rect">
            <a:avLst/>
          </a:prstGeom>
          <a:noFill/>
          <a:ln w="3175" cap="flat" cmpd="sng">
            <a:noFill/>
            <a:bevel/>
            <a:headEnd/>
            <a:tailEnd/>
          </a:ln>
          <a:extLst/>
        </p:spPr>
        <p:txBody>
          <a:bodyPr anchor="ctr"/>
          <a:lstStyle/>
          <a:p>
            <a:pPr algn="ctr"/>
            <a:r>
              <a:rPr lang="zh-CN" altLang="en-US" dirty="0">
                <a:solidFill>
                  <a:schemeClr val="bg1"/>
                </a:solidFill>
                <a:ea typeface="微软雅黑" pitchFamily="34" charset="-122"/>
                <a:sym typeface="微软雅黑" pitchFamily="34" charset="-122"/>
              </a:rPr>
              <a:t>添加标题</a:t>
            </a:r>
            <a:endParaRPr lang="zh-CN" altLang="en-US" dirty="0">
              <a:solidFill>
                <a:schemeClr val="bg1"/>
              </a:solidFill>
              <a:ea typeface="微软雅黑" pitchFamily="34" charset="-122"/>
            </a:endParaRPr>
          </a:p>
        </p:txBody>
      </p:sp>
      <p:sp>
        <p:nvSpPr>
          <p:cNvPr id="41" name="TextBox 40"/>
          <p:cNvSpPr txBox="1"/>
          <p:nvPr/>
        </p:nvSpPr>
        <p:spPr>
          <a:xfrm>
            <a:off x="7393794" y="1984113"/>
            <a:ext cx="3814774" cy="923330"/>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sym typeface="微软雅黑" pitchFamily="34" charset="-122"/>
              </a:rPr>
              <a:t>在此录入上述图表的综合描述说明，在此录入上述图表的综合描述说明。在此录入上述图表的综合描述说明，在此录入上述图表的综合描述说明。</a:t>
            </a:r>
            <a:endParaRPr lang="zh-CN" altLang="en-US" sz="1200" dirty="0">
              <a:solidFill>
                <a:schemeClr val="accent6"/>
              </a:solidFill>
              <a:latin typeface="+mn-ea"/>
            </a:endParaRP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2540705362"/>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after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par>
                          <p:cTn id="7" fill="hold">
                            <p:stCondLst>
                              <p:cond delay="0"/>
                            </p:stCondLst>
                            <p:childTnLst>
                              <p:par>
                                <p:cTn id="8" presetID="49" presetClass="path" presetSubtype="0" accel="50000" decel="50000" fill="hold" grpId="0" nodeType="afterEffect">
                                  <p:stCondLst>
                                    <p:cond delay="0"/>
                                  </p:stCondLst>
                                  <p:childTnLst>
                                    <p:animMotion origin="layout" path="M 0.35931 0.3963 L -4.18629E-6 -1.85185E-6 " pathEditMode="relative" rAng="0" ptsTypes="AA">
                                      <p:cBhvr>
                                        <p:cTn id="9" dur="1000" fill="hold"/>
                                        <p:tgtEl>
                                          <p:spTgt spid="13"/>
                                        </p:tgtEl>
                                        <p:attrNameLst>
                                          <p:attrName>ppt_x</p:attrName>
                                          <p:attrName>ppt_y</p:attrName>
                                        </p:attrNameLst>
                                      </p:cBhvr>
                                      <p:rCtr x="-17965" y="-19815"/>
                                    </p:animMotion>
                                  </p:childTnLst>
                                </p:cTn>
                              </p:par>
                              <p:par>
                                <p:cTn id="10" presetID="1"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childTnLst>
                                </p:cTn>
                              </p:par>
                              <p:par>
                                <p:cTn id="12" presetID="49" presetClass="path" presetSubtype="0" accel="50000" decel="50000" fill="hold" nodeType="withEffect">
                                  <p:stCondLst>
                                    <p:cond delay="0"/>
                                  </p:stCondLst>
                                  <p:childTnLst>
                                    <p:animMotion origin="layout" path="M 4.9304E-6 -0.49629 L 4.9304E-6 -3.7037E-6 " pathEditMode="relative" rAng="0" ptsTypes="AA">
                                      <p:cBhvr>
                                        <p:cTn id="13" dur="1000" fill="hold"/>
                                        <p:tgtEl>
                                          <p:spTgt spid="17"/>
                                        </p:tgtEl>
                                        <p:attrNameLst>
                                          <p:attrName>ppt_x</p:attrName>
                                          <p:attrName>ppt_y</p:attrName>
                                        </p:attrNameLst>
                                      </p:cBhvr>
                                      <p:rCtr x="0" y="24815"/>
                                    </p:animMotion>
                                  </p:childTnLst>
                                </p:cTn>
                              </p:par>
                              <p:par>
                                <p:cTn id="14" presetID="1" presetClass="entr" presetSubtype="0" fill="hold" nodeType="withEffect">
                                  <p:stCondLst>
                                    <p:cond delay="0"/>
                                  </p:stCondLst>
                                  <p:childTnLst>
                                    <p:set>
                                      <p:cBhvr>
                                        <p:cTn id="15" dur="1" fill="hold">
                                          <p:stCondLst>
                                            <p:cond delay="0"/>
                                          </p:stCondLst>
                                        </p:cTn>
                                        <p:tgtEl>
                                          <p:spTgt spid="25"/>
                                        </p:tgtEl>
                                        <p:attrNameLst>
                                          <p:attrName>style.visibility</p:attrName>
                                        </p:attrNameLst>
                                      </p:cBhvr>
                                      <p:to>
                                        <p:strVal val="visible"/>
                                      </p:to>
                                    </p:set>
                                  </p:childTnLst>
                                </p:cTn>
                              </p:par>
                              <p:par>
                                <p:cTn id="16" presetID="49" presetClass="path" presetSubtype="0" accel="50000" decel="50000" fill="hold" nodeType="withEffect">
                                  <p:stCondLst>
                                    <p:cond delay="0"/>
                                  </p:stCondLst>
                                  <p:childTnLst>
                                    <p:animMotion origin="layout" path="M -0.27814 -0.39653 L 4.13685E-6 -2.22222E-6 " pathEditMode="relative" rAng="0" ptsTypes="AA">
                                      <p:cBhvr>
                                        <p:cTn id="17" dur="1000" fill="hold"/>
                                        <p:tgtEl>
                                          <p:spTgt spid="25"/>
                                        </p:tgtEl>
                                        <p:attrNameLst>
                                          <p:attrName>ppt_x</p:attrName>
                                          <p:attrName>ppt_y</p:attrName>
                                        </p:attrNameLst>
                                      </p:cBhvr>
                                      <p:rCtr x="13907" y="19815"/>
                                    </p:animMotion>
                                  </p:childTnLst>
                                </p:cTn>
                              </p:par>
                              <p:par>
                                <p:cTn id="18" presetID="1" presetClass="entr" presetSubtype="0" fill="hold" nodeType="withEffect">
                                  <p:stCondLst>
                                    <p:cond delay="0"/>
                                  </p:stCondLst>
                                  <p:childTnLst>
                                    <p:set>
                                      <p:cBhvr>
                                        <p:cTn id="19" dur="1" fill="hold">
                                          <p:stCondLst>
                                            <p:cond delay="0"/>
                                          </p:stCondLst>
                                        </p:cTn>
                                        <p:tgtEl>
                                          <p:spTgt spid="32"/>
                                        </p:tgtEl>
                                        <p:attrNameLst>
                                          <p:attrName>style.visibility</p:attrName>
                                        </p:attrNameLst>
                                      </p:cBhvr>
                                      <p:to>
                                        <p:strVal val="visible"/>
                                      </p:to>
                                    </p:set>
                                  </p:childTnLst>
                                </p:cTn>
                              </p:par>
                              <p:par>
                                <p:cTn id="20" presetID="49" presetClass="path" presetSubtype="0" accel="50000" decel="50000" fill="hold" nodeType="withEffect">
                                  <p:stCondLst>
                                    <p:cond delay="0"/>
                                  </p:stCondLst>
                                  <p:childTnLst>
                                    <p:animMotion origin="layout" path="M -0.27814 0.25996 L 4.13685E-6 -1.85185E-6 " pathEditMode="relative" rAng="0" ptsTypes="AA">
                                      <p:cBhvr>
                                        <p:cTn id="21" dur="1000" fill="hold"/>
                                        <p:tgtEl>
                                          <p:spTgt spid="32"/>
                                        </p:tgtEl>
                                        <p:attrNameLst>
                                          <p:attrName>ppt_x</p:attrName>
                                          <p:attrName>ppt_y</p:attrName>
                                        </p:attrNameLst>
                                      </p:cBhvr>
                                      <p:rCtr x="13907" y="-13009"/>
                                    </p:animMotion>
                                  </p:childTnLst>
                                </p:cTn>
                              </p:par>
                              <p:par>
                                <p:cTn id="22" presetID="1" presetClass="entr" presetSubtype="0" fill="hold" nodeType="withEffect">
                                  <p:stCondLst>
                                    <p:cond delay="0"/>
                                  </p:stCondLst>
                                  <p:childTnLst>
                                    <p:set>
                                      <p:cBhvr>
                                        <p:cTn id="23" dur="1" fill="hold">
                                          <p:stCondLst>
                                            <p:cond delay="0"/>
                                          </p:stCondLst>
                                        </p:cTn>
                                        <p:tgtEl>
                                          <p:spTgt spid="35"/>
                                        </p:tgtEl>
                                        <p:attrNameLst>
                                          <p:attrName>style.visibility</p:attrName>
                                        </p:attrNameLst>
                                      </p:cBhvr>
                                      <p:to>
                                        <p:strVal val="visible"/>
                                      </p:to>
                                    </p:set>
                                  </p:childTnLst>
                                </p:cTn>
                              </p:par>
                              <p:par>
                                <p:cTn id="24" presetID="49" presetClass="path" presetSubtype="0" accel="50000" decel="50000" fill="hold" nodeType="withEffect">
                                  <p:stCondLst>
                                    <p:cond delay="0"/>
                                  </p:stCondLst>
                                  <p:childTnLst>
                                    <p:animMotion origin="layout" path="M 4.9304E-6 0.32269 L 4.9304E-6 -4.44444E-6 " pathEditMode="relative" rAng="0" ptsTypes="AA">
                                      <p:cBhvr>
                                        <p:cTn id="25" dur="1000" fill="hold"/>
                                        <p:tgtEl>
                                          <p:spTgt spid="35"/>
                                        </p:tgtEl>
                                        <p:attrNameLst>
                                          <p:attrName>ppt_x</p:attrName>
                                          <p:attrName>ppt_y</p:attrName>
                                        </p:attrNameLst>
                                      </p:cBhvr>
                                      <p:rCtr x="0" y="-16134"/>
                                    </p:animMotion>
                                  </p:childTnLst>
                                </p:cTn>
                              </p:par>
                              <p:par>
                                <p:cTn id="26" presetID="1" presetClass="entr" presetSubtype="0" fill="hold" nodeType="withEffect">
                                  <p:stCondLst>
                                    <p:cond delay="0"/>
                                  </p:stCondLst>
                                  <p:childTnLst>
                                    <p:set>
                                      <p:cBhvr>
                                        <p:cTn id="27" dur="1" fill="hold">
                                          <p:stCondLst>
                                            <p:cond delay="0"/>
                                          </p:stCondLst>
                                        </p:cTn>
                                        <p:tgtEl>
                                          <p:spTgt spid="20"/>
                                        </p:tgtEl>
                                        <p:attrNameLst>
                                          <p:attrName>style.visibility</p:attrName>
                                        </p:attrNameLst>
                                      </p:cBhvr>
                                      <p:to>
                                        <p:strVal val="visible"/>
                                      </p:to>
                                    </p:set>
                                  </p:childTnLst>
                                </p:cTn>
                              </p:par>
                              <p:par>
                                <p:cTn id="28" presetID="56" presetClass="path" presetSubtype="0" accel="50000" decel="50000" fill="hold" nodeType="withEffect">
                                  <p:stCondLst>
                                    <p:cond delay="0"/>
                                  </p:stCondLst>
                                  <p:childTnLst>
                                    <p:animMotion origin="layout" path="M -4.27605E-6 -2.22222E-6 L 0.37687 -0.50139 " pathEditMode="relative" rAng="0" ptsTypes="AA">
                                      <p:cBhvr>
                                        <p:cTn id="29" dur="1000" spd="-100000" fill="hold"/>
                                        <p:tgtEl>
                                          <p:spTgt spid="20"/>
                                        </p:tgtEl>
                                        <p:attrNameLst>
                                          <p:attrName>ppt_x</p:attrName>
                                          <p:attrName>ppt_y</p:attrName>
                                        </p:attrNameLst>
                                      </p:cBhvr>
                                      <p:rCtr x="18837" y="-25069"/>
                                    </p:animMotion>
                                  </p:childTnLst>
                                </p:cTn>
                              </p:par>
                            </p:childTnLst>
                          </p:cTn>
                        </p:par>
                        <p:par>
                          <p:cTn id="30" fill="hold">
                            <p:stCondLst>
                              <p:cond delay="1000"/>
                            </p:stCondLst>
                            <p:childTnLst>
                              <p:par>
                                <p:cTn id="31" presetID="53" presetClass="entr" presetSubtype="16" fill="hold" grpId="0" nodeType="afterEffect">
                                  <p:stCondLst>
                                    <p:cond delay="0"/>
                                  </p:stCondLst>
                                  <p:childTnLst>
                                    <p:set>
                                      <p:cBhvr>
                                        <p:cTn id="32" dur="1" fill="hold">
                                          <p:stCondLst>
                                            <p:cond delay="0"/>
                                          </p:stCondLst>
                                        </p:cTn>
                                        <p:tgtEl>
                                          <p:spTgt spid="39"/>
                                        </p:tgtEl>
                                        <p:attrNameLst>
                                          <p:attrName>style.visibility</p:attrName>
                                        </p:attrNameLst>
                                      </p:cBhvr>
                                      <p:to>
                                        <p:strVal val="visible"/>
                                      </p:to>
                                    </p:set>
                                    <p:anim calcmode="lin" valueType="num">
                                      <p:cBhvr>
                                        <p:cTn id="33" dur="500" fill="hold"/>
                                        <p:tgtEl>
                                          <p:spTgt spid="39"/>
                                        </p:tgtEl>
                                        <p:attrNameLst>
                                          <p:attrName>ppt_w</p:attrName>
                                        </p:attrNameLst>
                                      </p:cBhvr>
                                      <p:tavLst>
                                        <p:tav tm="0">
                                          <p:val>
                                            <p:fltVal val="0"/>
                                          </p:val>
                                        </p:tav>
                                        <p:tav tm="100000">
                                          <p:val>
                                            <p:strVal val="#ppt_w"/>
                                          </p:val>
                                        </p:tav>
                                      </p:tavLst>
                                    </p:anim>
                                    <p:anim calcmode="lin" valueType="num">
                                      <p:cBhvr>
                                        <p:cTn id="34" dur="500" fill="hold"/>
                                        <p:tgtEl>
                                          <p:spTgt spid="39"/>
                                        </p:tgtEl>
                                        <p:attrNameLst>
                                          <p:attrName>ppt_h</p:attrName>
                                        </p:attrNameLst>
                                      </p:cBhvr>
                                      <p:tavLst>
                                        <p:tav tm="0">
                                          <p:val>
                                            <p:fltVal val="0"/>
                                          </p:val>
                                        </p:tav>
                                        <p:tav tm="100000">
                                          <p:val>
                                            <p:strVal val="#ppt_h"/>
                                          </p:val>
                                        </p:tav>
                                      </p:tavLst>
                                    </p:anim>
                                    <p:animEffect transition="in" filter="fade">
                                      <p:cBhvr>
                                        <p:cTn id="35" dur="500"/>
                                        <p:tgtEl>
                                          <p:spTgt spid="39"/>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40"/>
                                        </p:tgtEl>
                                        <p:attrNameLst>
                                          <p:attrName>style.visibility</p:attrName>
                                        </p:attrNameLst>
                                      </p:cBhvr>
                                      <p:to>
                                        <p:strVal val="visible"/>
                                      </p:to>
                                    </p:set>
                                    <p:anim calcmode="lin" valueType="num">
                                      <p:cBhvr>
                                        <p:cTn id="38" dur="500" fill="hold"/>
                                        <p:tgtEl>
                                          <p:spTgt spid="40"/>
                                        </p:tgtEl>
                                        <p:attrNameLst>
                                          <p:attrName>ppt_w</p:attrName>
                                        </p:attrNameLst>
                                      </p:cBhvr>
                                      <p:tavLst>
                                        <p:tav tm="0">
                                          <p:val>
                                            <p:fltVal val="0"/>
                                          </p:val>
                                        </p:tav>
                                        <p:tav tm="100000">
                                          <p:val>
                                            <p:strVal val="#ppt_w"/>
                                          </p:val>
                                        </p:tav>
                                      </p:tavLst>
                                    </p:anim>
                                    <p:anim calcmode="lin" valueType="num">
                                      <p:cBhvr>
                                        <p:cTn id="39" dur="500" fill="hold"/>
                                        <p:tgtEl>
                                          <p:spTgt spid="40"/>
                                        </p:tgtEl>
                                        <p:attrNameLst>
                                          <p:attrName>ppt_h</p:attrName>
                                        </p:attrNameLst>
                                      </p:cBhvr>
                                      <p:tavLst>
                                        <p:tav tm="0">
                                          <p:val>
                                            <p:fltVal val="0"/>
                                          </p:val>
                                        </p:tav>
                                        <p:tav tm="100000">
                                          <p:val>
                                            <p:strVal val="#ppt_h"/>
                                          </p:val>
                                        </p:tav>
                                      </p:tavLst>
                                    </p:anim>
                                    <p:animEffect transition="in" filter="fade">
                                      <p:cBhvr>
                                        <p:cTn id="40" dur="500"/>
                                        <p:tgtEl>
                                          <p:spTgt spid="40"/>
                                        </p:tgtEl>
                                      </p:cBhvr>
                                    </p:animEffect>
                                  </p:childTnLst>
                                </p:cTn>
                              </p:par>
                            </p:childTnLst>
                          </p:cTn>
                        </p:par>
                        <p:par>
                          <p:cTn id="41" fill="hold">
                            <p:stCondLst>
                              <p:cond delay="1500"/>
                            </p:stCondLst>
                            <p:childTnLst>
                              <p:par>
                                <p:cTn id="42" presetID="26" presetClass="emph" presetSubtype="0" fill="hold" grpId="2" nodeType="afterEffect">
                                  <p:stCondLst>
                                    <p:cond delay="0"/>
                                  </p:stCondLst>
                                  <p:childTnLst>
                                    <p:animEffect transition="out" filter="fade">
                                      <p:cBhvr>
                                        <p:cTn id="43" dur="500" tmFilter="0, 0; .2, .5; .8, .5; 1, 0"/>
                                        <p:tgtEl>
                                          <p:spTgt spid="13"/>
                                        </p:tgtEl>
                                      </p:cBhvr>
                                    </p:animEffect>
                                    <p:animScale>
                                      <p:cBhvr>
                                        <p:cTn id="44" dur="250" autoRev="1" fill="hold"/>
                                        <p:tgtEl>
                                          <p:spTgt spid="13"/>
                                        </p:tgtEl>
                                      </p:cBhvr>
                                      <p:by x="105000" y="105000"/>
                                    </p:animScale>
                                  </p:childTnLst>
                                </p:cTn>
                              </p:par>
                            </p:childTnLst>
                          </p:cTn>
                        </p:par>
                        <p:par>
                          <p:cTn id="45" fill="hold">
                            <p:stCondLst>
                              <p:cond delay="2000"/>
                            </p:stCondLst>
                            <p:childTnLst>
                              <p:par>
                                <p:cTn id="46" presetID="22" presetClass="entr" presetSubtype="8" fill="hold"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left)">
                                      <p:cBhvr>
                                        <p:cTn id="48" dur="500"/>
                                        <p:tgtEl>
                                          <p:spTgt spid="15"/>
                                        </p:tgtEl>
                                      </p:cBhvr>
                                    </p:animEffect>
                                  </p:childTnLst>
                                </p:cTn>
                              </p:par>
                            </p:childTnLst>
                          </p:cTn>
                        </p:par>
                        <p:par>
                          <p:cTn id="49" fill="hold">
                            <p:stCondLst>
                              <p:cond delay="2500"/>
                            </p:stCondLst>
                            <p:childTnLst>
                              <p:par>
                                <p:cTn id="50" presetID="10" presetClass="entr" presetSubtype="0"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childTnLst>
                                </p:cTn>
                              </p:par>
                            </p:childTnLst>
                          </p:cTn>
                        </p:par>
                        <p:par>
                          <p:cTn id="53" fill="hold">
                            <p:stCondLst>
                              <p:cond delay="3000"/>
                            </p:stCondLst>
                            <p:childTnLst>
                              <p:par>
                                <p:cTn id="54" presetID="26" presetClass="emph" presetSubtype="0" fill="hold" grpId="1" nodeType="afterEffect">
                                  <p:stCondLst>
                                    <p:cond delay="0"/>
                                  </p:stCondLst>
                                  <p:childTnLst>
                                    <p:animEffect transition="out" filter="fade">
                                      <p:cBhvr>
                                        <p:cTn id="55" dur="500" tmFilter="0, 0; .2, .5; .8, .5; 1, 0"/>
                                        <p:tgtEl>
                                          <p:spTgt spid="14"/>
                                        </p:tgtEl>
                                      </p:cBhvr>
                                    </p:animEffect>
                                    <p:animScale>
                                      <p:cBhvr>
                                        <p:cTn id="56" dur="250" autoRev="1" fill="hold"/>
                                        <p:tgtEl>
                                          <p:spTgt spid="14"/>
                                        </p:tgtEl>
                                      </p:cBhvr>
                                      <p:by x="105000" y="105000"/>
                                    </p:animScale>
                                  </p:childTnLst>
                                </p:cTn>
                              </p:par>
                            </p:childTnLst>
                          </p:cTn>
                        </p:par>
                        <p:par>
                          <p:cTn id="57" fill="hold">
                            <p:stCondLst>
                              <p:cond delay="3500"/>
                            </p:stCondLst>
                            <p:childTnLst>
                              <p:par>
                                <p:cTn id="58" presetID="42" presetClass="entr" presetSubtype="0" fill="hold" grpId="0" nodeType="afterEffect">
                                  <p:stCondLst>
                                    <p:cond delay="0"/>
                                  </p:stCondLst>
                                  <p:childTnLst>
                                    <p:set>
                                      <p:cBhvr>
                                        <p:cTn id="59" dur="1" fill="hold">
                                          <p:stCondLst>
                                            <p:cond delay="0"/>
                                          </p:stCondLst>
                                        </p:cTn>
                                        <p:tgtEl>
                                          <p:spTgt spid="41"/>
                                        </p:tgtEl>
                                        <p:attrNameLst>
                                          <p:attrName>style.visibility</p:attrName>
                                        </p:attrNameLst>
                                      </p:cBhvr>
                                      <p:to>
                                        <p:strVal val="visible"/>
                                      </p:to>
                                    </p:set>
                                    <p:animEffect transition="in" filter="fade">
                                      <p:cBhvr>
                                        <p:cTn id="60" dur="500"/>
                                        <p:tgtEl>
                                          <p:spTgt spid="41"/>
                                        </p:tgtEl>
                                      </p:cBhvr>
                                    </p:animEffect>
                                    <p:anim calcmode="lin" valueType="num">
                                      <p:cBhvr>
                                        <p:cTn id="61" dur="500" fill="hold"/>
                                        <p:tgtEl>
                                          <p:spTgt spid="41"/>
                                        </p:tgtEl>
                                        <p:attrNameLst>
                                          <p:attrName>ppt_x</p:attrName>
                                        </p:attrNameLst>
                                      </p:cBhvr>
                                      <p:tavLst>
                                        <p:tav tm="0">
                                          <p:val>
                                            <p:strVal val="#ppt_x"/>
                                          </p:val>
                                        </p:tav>
                                        <p:tav tm="100000">
                                          <p:val>
                                            <p:strVal val="#ppt_x"/>
                                          </p:val>
                                        </p:tav>
                                      </p:tavLst>
                                    </p:anim>
                                    <p:anim calcmode="lin" valueType="num">
                                      <p:cBhvr>
                                        <p:cTn id="62" dur="5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3" grpId="2" animBg="1"/>
      <p:bldP spid="14" grpId="0" animBg="1"/>
      <p:bldP spid="14" grpId="1" animBg="1"/>
      <p:bldP spid="39" grpId="0" animBg="1"/>
      <p:bldP spid="40" grpId="0"/>
      <p:bldP spid="4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27"/>
          <p:cNvGrpSpPr>
            <a:grpSpLocks/>
          </p:cNvGrpSpPr>
          <p:nvPr/>
        </p:nvGrpSpPr>
        <p:grpSpPr bwMode="auto">
          <a:xfrm>
            <a:off x="4739805" y="4618014"/>
            <a:ext cx="843015" cy="1094482"/>
            <a:chOff x="3600" y="3001"/>
            <a:chExt cx="779" cy="1007"/>
          </a:xfrm>
          <a:solidFill>
            <a:schemeClr val="tx2"/>
          </a:solidFill>
        </p:grpSpPr>
        <p:sp>
          <p:nvSpPr>
            <p:cNvPr id="28" name="Freeform 7"/>
            <p:cNvSpPr>
              <a:spLocks/>
            </p:cNvSpPr>
            <p:nvPr/>
          </p:nvSpPr>
          <p:spPr bwMode="auto">
            <a:xfrm>
              <a:off x="3600" y="3072"/>
              <a:ext cx="779" cy="936"/>
            </a:xfrm>
            <a:custGeom>
              <a:avLst/>
              <a:gdLst/>
              <a:ahLst/>
              <a:cxnLst>
                <a:cxn ang="0">
                  <a:pos x="3" y="159"/>
                </a:cxn>
                <a:cxn ang="0">
                  <a:pos x="90" y="130"/>
                </a:cxn>
                <a:cxn ang="0">
                  <a:pos x="360" y="128"/>
                </a:cxn>
                <a:cxn ang="0">
                  <a:pos x="451" y="116"/>
                </a:cxn>
                <a:cxn ang="0">
                  <a:pos x="602" y="40"/>
                </a:cxn>
                <a:cxn ang="0">
                  <a:pos x="693" y="26"/>
                </a:cxn>
                <a:cxn ang="0">
                  <a:pos x="648" y="98"/>
                </a:cxn>
                <a:cxn ang="0">
                  <a:pos x="586" y="139"/>
                </a:cxn>
                <a:cxn ang="0">
                  <a:pos x="483" y="221"/>
                </a:cxn>
                <a:cxn ang="0">
                  <a:pos x="465" y="306"/>
                </a:cxn>
                <a:cxn ang="0">
                  <a:pos x="571" y="786"/>
                </a:cxn>
                <a:cxn ang="0">
                  <a:pos x="541" y="843"/>
                </a:cxn>
                <a:cxn ang="0">
                  <a:pos x="483" y="816"/>
                </a:cxn>
                <a:cxn ang="0">
                  <a:pos x="389" y="557"/>
                </a:cxn>
                <a:cxn ang="0">
                  <a:pos x="366" y="518"/>
                </a:cxn>
                <a:cxn ang="0">
                  <a:pos x="355" y="518"/>
                </a:cxn>
                <a:cxn ang="0">
                  <a:pos x="334" y="557"/>
                </a:cxn>
                <a:cxn ang="0">
                  <a:pos x="239" y="816"/>
                </a:cxn>
                <a:cxn ang="0">
                  <a:pos x="182" y="843"/>
                </a:cxn>
                <a:cxn ang="0">
                  <a:pos x="152" y="786"/>
                </a:cxn>
                <a:cxn ang="0">
                  <a:pos x="257" y="306"/>
                </a:cxn>
                <a:cxn ang="0">
                  <a:pos x="241" y="235"/>
                </a:cxn>
                <a:cxn ang="0">
                  <a:pos x="165" y="211"/>
                </a:cxn>
                <a:cxn ang="0">
                  <a:pos x="75" y="203"/>
                </a:cxn>
                <a:cxn ang="0">
                  <a:pos x="3" y="159"/>
                </a:cxn>
              </a:cxnLst>
              <a:rect l="0" t="0" r="r" b="b"/>
              <a:pathLst>
                <a:path w="709" h="852">
                  <a:moveTo>
                    <a:pt x="3" y="159"/>
                  </a:moveTo>
                  <a:cubicBezTo>
                    <a:pt x="6" y="128"/>
                    <a:pt x="51" y="130"/>
                    <a:pt x="90" y="130"/>
                  </a:cubicBezTo>
                  <a:cubicBezTo>
                    <a:pt x="126" y="130"/>
                    <a:pt x="312" y="128"/>
                    <a:pt x="360" y="128"/>
                  </a:cubicBezTo>
                  <a:cubicBezTo>
                    <a:pt x="409" y="128"/>
                    <a:pt x="450" y="116"/>
                    <a:pt x="451" y="116"/>
                  </a:cubicBezTo>
                  <a:cubicBezTo>
                    <a:pt x="478" y="111"/>
                    <a:pt x="569" y="57"/>
                    <a:pt x="602" y="40"/>
                  </a:cubicBezTo>
                  <a:cubicBezTo>
                    <a:pt x="637" y="23"/>
                    <a:pt x="676" y="0"/>
                    <a:pt x="693" y="26"/>
                  </a:cubicBezTo>
                  <a:cubicBezTo>
                    <a:pt x="709" y="52"/>
                    <a:pt x="687" y="73"/>
                    <a:pt x="648" y="98"/>
                  </a:cubicBezTo>
                  <a:cubicBezTo>
                    <a:pt x="605" y="125"/>
                    <a:pt x="611" y="123"/>
                    <a:pt x="586" y="139"/>
                  </a:cubicBezTo>
                  <a:cubicBezTo>
                    <a:pt x="558" y="156"/>
                    <a:pt x="497" y="200"/>
                    <a:pt x="483" y="221"/>
                  </a:cubicBezTo>
                  <a:cubicBezTo>
                    <a:pt x="470" y="241"/>
                    <a:pt x="469" y="272"/>
                    <a:pt x="465" y="306"/>
                  </a:cubicBezTo>
                  <a:cubicBezTo>
                    <a:pt x="454" y="436"/>
                    <a:pt x="564" y="761"/>
                    <a:pt x="571" y="786"/>
                  </a:cubicBezTo>
                  <a:cubicBezTo>
                    <a:pt x="577" y="807"/>
                    <a:pt x="573" y="833"/>
                    <a:pt x="541" y="843"/>
                  </a:cubicBezTo>
                  <a:cubicBezTo>
                    <a:pt x="509" y="852"/>
                    <a:pt x="490" y="837"/>
                    <a:pt x="483" y="816"/>
                  </a:cubicBezTo>
                  <a:cubicBezTo>
                    <a:pt x="472" y="778"/>
                    <a:pt x="408" y="606"/>
                    <a:pt x="389" y="557"/>
                  </a:cubicBezTo>
                  <a:cubicBezTo>
                    <a:pt x="381" y="537"/>
                    <a:pt x="373" y="522"/>
                    <a:pt x="366" y="518"/>
                  </a:cubicBezTo>
                  <a:cubicBezTo>
                    <a:pt x="363" y="517"/>
                    <a:pt x="357" y="518"/>
                    <a:pt x="355" y="518"/>
                  </a:cubicBezTo>
                  <a:cubicBezTo>
                    <a:pt x="348" y="521"/>
                    <a:pt x="341" y="537"/>
                    <a:pt x="334" y="557"/>
                  </a:cubicBezTo>
                  <a:cubicBezTo>
                    <a:pt x="315" y="606"/>
                    <a:pt x="251" y="778"/>
                    <a:pt x="239" y="816"/>
                  </a:cubicBezTo>
                  <a:cubicBezTo>
                    <a:pt x="233" y="837"/>
                    <a:pt x="214" y="852"/>
                    <a:pt x="182" y="843"/>
                  </a:cubicBezTo>
                  <a:cubicBezTo>
                    <a:pt x="150" y="833"/>
                    <a:pt x="145" y="807"/>
                    <a:pt x="152" y="786"/>
                  </a:cubicBezTo>
                  <a:cubicBezTo>
                    <a:pt x="159" y="761"/>
                    <a:pt x="269" y="436"/>
                    <a:pt x="257" y="306"/>
                  </a:cubicBezTo>
                  <a:cubicBezTo>
                    <a:pt x="254" y="272"/>
                    <a:pt x="254" y="255"/>
                    <a:pt x="241" y="235"/>
                  </a:cubicBezTo>
                  <a:cubicBezTo>
                    <a:pt x="227" y="215"/>
                    <a:pt x="197" y="214"/>
                    <a:pt x="165" y="211"/>
                  </a:cubicBezTo>
                  <a:cubicBezTo>
                    <a:pt x="136" y="208"/>
                    <a:pt x="125" y="207"/>
                    <a:pt x="75" y="203"/>
                  </a:cubicBezTo>
                  <a:cubicBezTo>
                    <a:pt x="29" y="198"/>
                    <a:pt x="0" y="189"/>
                    <a:pt x="3" y="159"/>
                  </a:cubicBezTo>
                  <a:close/>
                </a:path>
              </a:pathLst>
            </a:custGeom>
            <a:grp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zh-CN">
                <a:solidFill>
                  <a:srgbClr val="000000"/>
                </a:solidFill>
                <a:latin typeface="Arial"/>
              </a:endParaRPr>
            </a:p>
          </p:txBody>
        </p:sp>
        <p:sp>
          <p:nvSpPr>
            <p:cNvPr id="29" name="Oval 8"/>
            <p:cNvSpPr>
              <a:spLocks noChangeArrowheads="1"/>
            </p:cNvSpPr>
            <p:nvPr/>
          </p:nvSpPr>
          <p:spPr bwMode="auto">
            <a:xfrm>
              <a:off x="3899" y="3001"/>
              <a:ext cx="188" cy="189"/>
            </a:xfrm>
            <a:prstGeom prst="ellipse">
              <a:avLst/>
            </a:prstGeom>
            <a:grp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zh-CN">
                <a:solidFill>
                  <a:srgbClr val="000000"/>
                </a:solidFill>
                <a:latin typeface="Arial"/>
              </a:endParaRPr>
            </a:p>
          </p:txBody>
        </p:sp>
      </p:grpSp>
      <p:grpSp>
        <p:nvGrpSpPr>
          <p:cNvPr id="30" name="Group 29"/>
          <p:cNvGrpSpPr>
            <a:grpSpLocks/>
          </p:cNvGrpSpPr>
          <p:nvPr/>
        </p:nvGrpSpPr>
        <p:grpSpPr bwMode="auto">
          <a:xfrm>
            <a:off x="3101088" y="4618013"/>
            <a:ext cx="851617" cy="1094481"/>
            <a:chOff x="2086" y="3001"/>
            <a:chExt cx="787" cy="1007"/>
          </a:xfrm>
          <a:solidFill>
            <a:schemeClr val="tx2"/>
          </a:solidFill>
        </p:grpSpPr>
        <p:sp>
          <p:nvSpPr>
            <p:cNvPr id="41" name="Freeform 9"/>
            <p:cNvSpPr>
              <a:spLocks/>
            </p:cNvSpPr>
            <p:nvPr/>
          </p:nvSpPr>
          <p:spPr bwMode="auto">
            <a:xfrm>
              <a:off x="2086" y="3213"/>
              <a:ext cx="787" cy="795"/>
            </a:xfrm>
            <a:custGeom>
              <a:avLst/>
              <a:gdLst/>
              <a:ahLst/>
              <a:cxnLst>
                <a:cxn ang="0">
                  <a:pos x="713" y="31"/>
                </a:cxn>
                <a:cxn ang="0">
                  <a:pos x="625" y="2"/>
                </a:cxn>
                <a:cxn ang="0">
                  <a:pos x="358" y="0"/>
                </a:cxn>
                <a:cxn ang="0">
                  <a:pos x="91" y="2"/>
                </a:cxn>
                <a:cxn ang="0">
                  <a:pos x="3" y="31"/>
                </a:cxn>
                <a:cxn ang="0">
                  <a:pos x="76" y="75"/>
                </a:cxn>
                <a:cxn ang="0">
                  <a:pos x="166" y="83"/>
                </a:cxn>
                <a:cxn ang="0">
                  <a:pos x="241" y="107"/>
                </a:cxn>
                <a:cxn ang="0">
                  <a:pos x="258" y="178"/>
                </a:cxn>
                <a:cxn ang="0">
                  <a:pos x="152" y="658"/>
                </a:cxn>
                <a:cxn ang="0">
                  <a:pos x="183" y="715"/>
                </a:cxn>
                <a:cxn ang="0">
                  <a:pos x="240" y="688"/>
                </a:cxn>
                <a:cxn ang="0">
                  <a:pos x="334" y="429"/>
                </a:cxn>
                <a:cxn ang="0">
                  <a:pos x="356" y="390"/>
                </a:cxn>
                <a:cxn ang="0">
                  <a:pos x="360" y="390"/>
                </a:cxn>
                <a:cxn ang="0">
                  <a:pos x="382" y="429"/>
                </a:cxn>
                <a:cxn ang="0">
                  <a:pos x="476" y="688"/>
                </a:cxn>
                <a:cxn ang="0">
                  <a:pos x="533" y="715"/>
                </a:cxn>
                <a:cxn ang="0">
                  <a:pos x="564" y="658"/>
                </a:cxn>
                <a:cxn ang="0">
                  <a:pos x="458" y="178"/>
                </a:cxn>
                <a:cxn ang="0">
                  <a:pos x="475" y="107"/>
                </a:cxn>
                <a:cxn ang="0">
                  <a:pos x="550" y="83"/>
                </a:cxn>
                <a:cxn ang="0">
                  <a:pos x="640" y="75"/>
                </a:cxn>
                <a:cxn ang="0">
                  <a:pos x="713" y="31"/>
                </a:cxn>
              </a:cxnLst>
              <a:rect l="0" t="0" r="r" b="b"/>
              <a:pathLst>
                <a:path w="716" h="724">
                  <a:moveTo>
                    <a:pt x="713" y="31"/>
                  </a:moveTo>
                  <a:cubicBezTo>
                    <a:pt x="710" y="0"/>
                    <a:pt x="664" y="2"/>
                    <a:pt x="625" y="2"/>
                  </a:cubicBezTo>
                  <a:cubicBezTo>
                    <a:pt x="591" y="2"/>
                    <a:pt x="410" y="0"/>
                    <a:pt x="358" y="0"/>
                  </a:cubicBezTo>
                  <a:cubicBezTo>
                    <a:pt x="306" y="0"/>
                    <a:pt x="125" y="2"/>
                    <a:pt x="91" y="2"/>
                  </a:cubicBezTo>
                  <a:cubicBezTo>
                    <a:pt x="51" y="2"/>
                    <a:pt x="6" y="0"/>
                    <a:pt x="3" y="31"/>
                  </a:cubicBezTo>
                  <a:cubicBezTo>
                    <a:pt x="0" y="61"/>
                    <a:pt x="29" y="70"/>
                    <a:pt x="76" y="75"/>
                  </a:cubicBezTo>
                  <a:cubicBezTo>
                    <a:pt x="126" y="79"/>
                    <a:pt x="136" y="80"/>
                    <a:pt x="166" y="83"/>
                  </a:cubicBezTo>
                  <a:cubicBezTo>
                    <a:pt x="198" y="86"/>
                    <a:pt x="228" y="87"/>
                    <a:pt x="241" y="107"/>
                  </a:cubicBezTo>
                  <a:cubicBezTo>
                    <a:pt x="254" y="127"/>
                    <a:pt x="255" y="144"/>
                    <a:pt x="258" y="178"/>
                  </a:cubicBezTo>
                  <a:cubicBezTo>
                    <a:pt x="269" y="308"/>
                    <a:pt x="159" y="633"/>
                    <a:pt x="152" y="658"/>
                  </a:cubicBezTo>
                  <a:cubicBezTo>
                    <a:pt x="146" y="679"/>
                    <a:pt x="150" y="705"/>
                    <a:pt x="183" y="715"/>
                  </a:cubicBezTo>
                  <a:cubicBezTo>
                    <a:pt x="215" y="724"/>
                    <a:pt x="234" y="709"/>
                    <a:pt x="240" y="688"/>
                  </a:cubicBezTo>
                  <a:cubicBezTo>
                    <a:pt x="251" y="650"/>
                    <a:pt x="315" y="478"/>
                    <a:pt x="334" y="429"/>
                  </a:cubicBezTo>
                  <a:cubicBezTo>
                    <a:pt x="342" y="409"/>
                    <a:pt x="348" y="393"/>
                    <a:pt x="356" y="390"/>
                  </a:cubicBezTo>
                  <a:cubicBezTo>
                    <a:pt x="360" y="390"/>
                    <a:pt x="360" y="390"/>
                    <a:pt x="360" y="390"/>
                  </a:cubicBezTo>
                  <a:cubicBezTo>
                    <a:pt x="368" y="393"/>
                    <a:pt x="374" y="409"/>
                    <a:pt x="382" y="429"/>
                  </a:cubicBezTo>
                  <a:cubicBezTo>
                    <a:pt x="401" y="478"/>
                    <a:pt x="465" y="650"/>
                    <a:pt x="476" y="688"/>
                  </a:cubicBezTo>
                  <a:cubicBezTo>
                    <a:pt x="482" y="709"/>
                    <a:pt x="501" y="724"/>
                    <a:pt x="533" y="715"/>
                  </a:cubicBezTo>
                  <a:cubicBezTo>
                    <a:pt x="566" y="705"/>
                    <a:pt x="570" y="679"/>
                    <a:pt x="564" y="658"/>
                  </a:cubicBezTo>
                  <a:cubicBezTo>
                    <a:pt x="556" y="633"/>
                    <a:pt x="447" y="308"/>
                    <a:pt x="458" y="178"/>
                  </a:cubicBezTo>
                  <a:cubicBezTo>
                    <a:pt x="461" y="144"/>
                    <a:pt x="462" y="127"/>
                    <a:pt x="475" y="107"/>
                  </a:cubicBezTo>
                  <a:cubicBezTo>
                    <a:pt x="488" y="87"/>
                    <a:pt x="518" y="86"/>
                    <a:pt x="550" y="83"/>
                  </a:cubicBezTo>
                  <a:cubicBezTo>
                    <a:pt x="580" y="80"/>
                    <a:pt x="590" y="79"/>
                    <a:pt x="640" y="75"/>
                  </a:cubicBezTo>
                  <a:cubicBezTo>
                    <a:pt x="687" y="70"/>
                    <a:pt x="716" y="61"/>
                    <a:pt x="713" y="31"/>
                  </a:cubicBezTo>
                  <a:close/>
                </a:path>
              </a:pathLst>
            </a:custGeom>
            <a:grp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zh-CN">
                <a:solidFill>
                  <a:srgbClr val="000000"/>
                </a:solidFill>
                <a:latin typeface="Arial"/>
              </a:endParaRPr>
            </a:p>
          </p:txBody>
        </p:sp>
        <p:sp>
          <p:nvSpPr>
            <p:cNvPr id="42" name="Oval 10"/>
            <p:cNvSpPr>
              <a:spLocks noChangeArrowheads="1"/>
            </p:cNvSpPr>
            <p:nvPr/>
          </p:nvSpPr>
          <p:spPr bwMode="auto">
            <a:xfrm>
              <a:off x="2384" y="3001"/>
              <a:ext cx="189" cy="189"/>
            </a:xfrm>
            <a:prstGeom prst="ellipse">
              <a:avLst/>
            </a:prstGeom>
            <a:grp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zh-CN">
                <a:solidFill>
                  <a:srgbClr val="000000"/>
                </a:solidFill>
                <a:latin typeface="Arial"/>
              </a:endParaRPr>
            </a:p>
          </p:txBody>
        </p:sp>
      </p:grpSp>
      <p:grpSp>
        <p:nvGrpSpPr>
          <p:cNvPr id="43" name="Group 30"/>
          <p:cNvGrpSpPr>
            <a:grpSpLocks/>
          </p:cNvGrpSpPr>
          <p:nvPr/>
        </p:nvGrpSpPr>
        <p:grpSpPr bwMode="auto">
          <a:xfrm>
            <a:off x="2279577" y="4618014"/>
            <a:ext cx="844449" cy="1094482"/>
            <a:chOff x="1327" y="3001"/>
            <a:chExt cx="780" cy="1007"/>
          </a:xfrm>
          <a:solidFill>
            <a:schemeClr val="tx2"/>
          </a:solidFill>
        </p:grpSpPr>
        <p:sp>
          <p:nvSpPr>
            <p:cNvPr id="44" name="Freeform 11"/>
            <p:cNvSpPr>
              <a:spLocks/>
            </p:cNvSpPr>
            <p:nvPr/>
          </p:nvSpPr>
          <p:spPr bwMode="auto">
            <a:xfrm>
              <a:off x="1327" y="3072"/>
              <a:ext cx="780" cy="936"/>
            </a:xfrm>
            <a:custGeom>
              <a:avLst/>
              <a:gdLst/>
              <a:ahLst/>
              <a:cxnLst>
                <a:cxn ang="0">
                  <a:pos x="706" y="159"/>
                </a:cxn>
                <a:cxn ang="0">
                  <a:pos x="618" y="130"/>
                </a:cxn>
                <a:cxn ang="0">
                  <a:pos x="348" y="128"/>
                </a:cxn>
                <a:cxn ang="0">
                  <a:pos x="258" y="116"/>
                </a:cxn>
                <a:cxn ang="0">
                  <a:pos x="107" y="40"/>
                </a:cxn>
                <a:cxn ang="0">
                  <a:pos x="16" y="26"/>
                </a:cxn>
                <a:cxn ang="0">
                  <a:pos x="61" y="98"/>
                </a:cxn>
                <a:cxn ang="0">
                  <a:pos x="123" y="139"/>
                </a:cxn>
                <a:cxn ang="0">
                  <a:pos x="225" y="221"/>
                </a:cxn>
                <a:cxn ang="0">
                  <a:pos x="243" y="306"/>
                </a:cxn>
                <a:cxn ang="0">
                  <a:pos x="138" y="786"/>
                </a:cxn>
                <a:cxn ang="0">
                  <a:pos x="168" y="843"/>
                </a:cxn>
                <a:cxn ang="0">
                  <a:pos x="225" y="816"/>
                </a:cxn>
                <a:cxn ang="0">
                  <a:pos x="319" y="557"/>
                </a:cxn>
                <a:cxn ang="0">
                  <a:pos x="343" y="518"/>
                </a:cxn>
                <a:cxn ang="0">
                  <a:pos x="354" y="518"/>
                </a:cxn>
                <a:cxn ang="0">
                  <a:pos x="375" y="557"/>
                </a:cxn>
                <a:cxn ang="0">
                  <a:pos x="469" y="816"/>
                </a:cxn>
                <a:cxn ang="0">
                  <a:pos x="527" y="843"/>
                </a:cxn>
                <a:cxn ang="0">
                  <a:pos x="557" y="786"/>
                </a:cxn>
                <a:cxn ang="0">
                  <a:pos x="451" y="306"/>
                </a:cxn>
                <a:cxn ang="0">
                  <a:pos x="468" y="235"/>
                </a:cxn>
                <a:cxn ang="0">
                  <a:pos x="543" y="211"/>
                </a:cxn>
                <a:cxn ang="0">
                  <a:pos x="633" y="203"/>
                </a:cxn>
                <a:cxn ang="0">
                  <a:pos x="706" y="159"/>
                </a:cxn>
              </a:cxnLst>
              <a:rect l="0" t="0" r="r" b="b"/>
              <a:pathLst>
                <a:path w="709" h="852">
                  <a:moveTo>
                    <a:pt x="706" y="159"/>
                  </a:moveTo>
                  <a:cubicBezTo>
                    <a:pt x="703" y="128"/>
                    <a:pt x="658" y="130"/>
                    <a:pt x="618" y="130"/>
                  </a:cubicBezTo>
                  <a:cubicBezTo>
                    <a:pt x="583" y="130"/>
                    <a:pt x="397" y="128"/>
                    <a:pt x="348" y="128"/>
                  </a:cubicBezTo>
                  <a:cubicBezTo>
                    <a:pt x="300" y="128"/>
                    <a:pt x="258" y="116"/>
                    <a:pt x="258" y="116"/>
                  </a:cubicBezTo>
                  <a:cubicBezTo>
                    <a:pt x="230" y="111"/>
                    <a:pt x="140" y="57"/>
                    <a:pt x="107" y="40"/>
                  </a:cubicBezTo>
                  <a:cubicBezTo>
                    <a:pt x="72" y="23"/>
                    <a:pt x="33" y="0"/>
                    <a:pt x="16" y="26"/>
                  </a:cubicBezTo>
                  <a:cubicBezTo>
                    <a:pt x="0" y="52"/>
                    <a:pt x="21" y="73"/>
                    <a:pt x="61" y="98"/>
                  </a:cubicBezTo>
                  <a:cubicBezTo>
                    <a:pt x="103" y="125"/>
                    <a:pt x="98" y="123"/>
                    <a:pt x="123" y="139"/>
                  </a:cubicBezTo>
                  <a:cubicBezTo>
                    <a:pt x="150" y="156"/>
                    <a:pt x="212" y="200"/>
                    <a:pt x="225" y="221"/>
                  </a:cubicBezTo>
                  <a:cubicBezTo>
                    <a:pt x="238" y="241"/>
                    <a:pt x="240" y="272"/>
                    <a:pt x="243" y="306"/>
                  </a:cubicBezTo>
                  <a:cubicBezTo>
                    <a:pt x="255" y="436"/>
                    <a:pt x="145" y="761"/>
                    <a:pt x="138" y="786"/>
                  </a:cubicBezTo>
                  <a:cubicBezTo>
                    <a:pt x="131" y="807"/>
                    <a:pt x="136" y="833"/>
                    <a:pt x="168" y="843"/>
                  </a:cubicBezTo>
                  <a:cubicBezTo>
                    <a:pt x="200" y="852"/>
                    <a:pt x="219" y="837"/>
                    <a:pt x="225" y="816"/>
                  </a:cubicBezTo>
                  <a:cubicBezTo>
                    <a:pt x="237" y="778"/>
                    <a:pt x="300" y="606"/>
                    <a:pt x="319" y="557"/>
                  </a:cubicBezTo>
                  <a:cubicBezTo>
                    <a:pt x="327" y="537"/>
                    <a:pt x="335" y="522"/>
                    <a:pt x="343" y="518"/>
                  </a:cubicBezTo>
                  <a:cubicBezTo>
                    <a:pt x="346" y="517"/>
                    <a:pt x="352" y="518"/>
                    <a:pt x="354" y="518"/>
                  </a:cubicBezTo>
                  <a:cubicBezTo>
                    <a:pt x="361" y="521"/>
                    <a:pt x="367" y="537"/>
                    <a:pt x="375" y="557"/>
                  </a:cubicBezTo>
                  <a:cubicBezTo>
                    <a:pt x="394" y="606"/>
                    <a:pt x="458" y="778"/>
                    <a:pt x="469" y="816"/>
                  </a:cubicBezTo>
                  <a:cubicBezTo>
                    <a:pt x="476" y="837"/>
                    <a:pt x="495" y="852"/>
                    <a:pt x="527" y="843"/>
                  </a:cubicBezTo>
                  <a:cubicBezTo>
                    <a:pt x="559" y="833"/>
                    <a:pt x="563" y="807"/>
                    <a:pt x="557" y="786"/>
                  </a:cubicBezTo>
                  <a:cubicBezTo>
                    <a:pt x="550" y="761"/>
                    <a:pt x="440" y="436"/>
                    <a:pt x="451" y="306"/>
                  </a:cubicBezTo>
                  <a:cubicBezTo>
                    <a:pt x="454" y="272"/>
                    <a:pt x="455" y="255"/>
                    <a:pt x="468" y="235"/>
                  </a:cubicBezTo>
                  <a:cubicBezTo>
                    <a:pt x="481" y="215"/>
                    <a:pt x="511" y="214"/>
                    <a:pt x="543" y="211"/>
                  </a:cubicBezTo>
                  <a:cubicBezTo>
                    <a:pt x="573" y="208"/>
                    <a:pt x="583" y="207"/>
                    <a:pt x="633" y="203"/>
                  </a:cubicBezTo>
                  <a:cubicBezTo>
                    <a:pt x="680" y="198"/>
                    <a:pt x="709" y="189"/>
                    <a:pt x="706" y="159"/>
                  </a:cubicBezTo>
                  <a:close/>
                </a:path>
              </a:pathLst>
            </a:custGeom>
            <a:grp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zh-CN">
                <a:solidFill>
                  <a:srgbClr val="000000"/>
                </a:solidFill>
                <a:latin typeface="Arial"/>
              </a:endParaRPr>
            </a:p>
          </p:txBody>
        </p:sp>
        <p:sp>
          <p:nvSpPr>
            <p:cNvPr id="45" name="Oval 12"/>
            <p:cNvSpPr>
              <a:spLocks noChangeArrowheads="1"/>
            </p:cNvSpPr>
            <p:nvPr/>
          </p:nvSpPr>
          <p:spPr bwMode="auto">
            <a:xfrm>
              <a:off x="1617" y="3001"/>
              <a:ext cx="189" cy="189"/>
            </a:xfrm>
            <a:prstGeom prst="ellipse">
              <a:avLst/>
            </a:prstGeom>
            <a:grp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zh-CN">
                <a:solidFill>
                  <a:srgbClr val="000000"/>
                </a:solidFill>
                <a:latin typeface="Arial"/>
              </a:endParaRPr>
            </a:p>
          </p:txBody>
        </p:sp>
      </p:grpSp>
      <p:grpSp>
        <p:nvGrpSpPr>
          <p:cNvPr id="46" name="Group 28"/>
          <p:cNvGrpSpPr>
            <a:grpSpLocks/>
          </p:cNvGrpSpPr>
          <p:nvPr/>
        </p:nvGrpSpPr>
        <p:grpSpPr bwMode="auto">
          <a:xfrm>
            <a:off x="3909694" y="4618013"/>
            <a:ext cx="850183" cy="1094481"/>
            <a:chOff x="2833" y="3001"/>
            <a:chExt cx="786" cy="1007"/>
          </a:xfrm>
          <a:solidFill>
            <a:schemeClr val="tx2"/>
          </a:solidFill>
        </p:grpSpPr>
        <p:sp>
          <p:nvSpPr>
            <p:cNvPr id="47" name="Freeform 13"/>
            <p:cNvSpPr>
              <a:spLocks/>
            </p:cNvSpPr>
            <p:nvPr/>
          </p:nvSpPr>
          <p:spPr bwMode="auto">
            <a:xfrm>
              <a:off x="2833" y="3213"/>
              <a:ext cx="786" cy="795"/>
            </a:xfrm>
            <a:custGeom>
              <a:avLst/>
              <a:gdLst/>
              <a:ahLst/>
              <a:cxnLst>
                <a:cxn ang="0">
                  <a:pos x="713" y="31"/>
                </a:cxn>
                <a:cxn ang="0">
                  <a:pos x="625" y="2"/>
                </a:cxn>
                <a:cxn ang="0">
                  <a:pos x="358" y="0"/>
                </a:cxn>
                <a:cxn ang="0">
                  <a:pos x="90" y="2"/>
                </a:cxn>
                <a:cxn ang="0">
                  <a:pos x="3" y="31"/>
                </a:cxn>
                <a:cxn ang="0">
                  <a:pos x="76" y="75"/>
                </a:cxn>
                <a:cxn ang="0">
                  <a:pos x="166" y="83"/>
                </a:cxn>
                <a:cxn ang="0">
                  <a:pos x="241" y="107"/>
                </a:cxn>
                <a:cxn ang="0">
                  <a:pos x="258" y="178"/>
                </a:cxn>
                <a:cxn ang="0">
                  <a:pos x="152" y="658"/>
                </a:cxn>
                <a:cxn ang="0">
                  <a:pos x="182" y="715"/>
                </a:cxn>
                <a:cxn ang="0">
                  <a:pos x="240" y="688"/>
                </a:cxn>
                <a:cxn ang="0">
                  <a:pos x="334" y="429"/>
                </a:cxn>
                <a:cxn ang="0">
                  <a:pos x="355" y="390"/>
                </a:cxn>
                <a:cxn ang="0">
                  <a:pos x="360" y="390"/>
                </a:cxn>
                <a:cxn ang="0">
                  <a:pos x="382" y="429"/>
                </a:cxn>
                <a:cxn ang="0">
                  <a:pos x="476" y="688"/>
                </a:cxn>
                <a:cxn ang="0">
                  <a:pos x="533" y="715"/>
                </a:cxn>
                <a:cxn ang="0">
                  <a:pos x="564" y="658"/>
                </a:cxn>
                <a:cxn ang="0">
                  <a:pos x="458" y="178"/>
                </a:cxn>
                <a:cxn ang="0">
                  <a:pos x="475" y="107"/>
                </a:cxn>
                <a:cxn ang="0">
                  <a:pos x="550" y="83"/>
                </a:cxn>
                <a:cxn ang="0">
                  <a:pos x="640" y="75"/>
                </a:cxn>
                <a:cxn ang="0">
                  <a:pos x="713" y="31"/>
                </a:cxn>
              </a:cxnLst>
              <a:rect l="0" t="0" r="r" b="b"/>
              <a:pathLst>
                <a:path w="715" h="724">
                  <a:moveTo>
                    <a:pt x="713" y="31"/>
                  </a:moveTo>
                  <a:cubicBezTo>
                    <a:pt x="710" y="0"/>
                    <a:pt x="664" y="2"/>
                    <a:pt x="625" y="2"/>
                  </a:cubicBezTo>
                  <a:cubicBezTo>
                    <a:pt x="590" y="2"/>
                    <a:pt x="410" y="0"/>
                    <a:pt x="358" y="0"/>
                  </a:cubicBezTo>
                  <a:cubicBezTo>
                    <a:pt x="306" y="0"/>
                    <a:pt x="125" y="2"/>
                    <a:pt x="90" y="2"/>
                  </a:cubicBezTo>
                  <a:cubicBezTo>
                    <a:pt x="51" y="2"/>
                    <a:pt x="6" y="0"/>
                    <a:pt x="3" y="31"/>
                  </a:cubicBezTo>
                  <a:cubicBezTo>
                    <a:pt x="0" y="61"/>
                    <a:pt x="29" y="70"/>
                    <a:pt x="76" y="75"/>
                  </a:cubicBezTo>
                  <a:cubicBezTo>
                    <a:pt x="126" y="79"/>
                    <a:pt x="136" y="80"/>
                    <a:pt x="166" y="83"/>
                  </a:cubicBezTo>
                  <a:cubicBezTo>
                    <a:pt x="198" y="86"/>
                    <a:pt x="228" y="87"/>
                    <a:pt x="241" y="107"/>
                  </a:cubicBezTo>
                  <a:cubicBezTo>
                    <a:pt x="254" y="127"/>
                    <a:pt x="254" y="144"/>
                    <a:pt x="258" y="178"/>
                  </a:cubicBezTo>
                  <a:cubicBezTo>
                    <a:pt x="269" y="308"/>
                    <a:pt x="159" y="633"/>
                    <a:pt x="152" y="658"/>
                  </a:cubicBezTo>
                  <a:cubicBezTo>
                    <a:pt x="146" y="679"/>
                    <a:pt x="150" y="705"/>
                    <a:pt x="182" y="715"/>
                  </a:cubicBezTo>
                  <a:cubicBezTo>
                    <a:pt x="214" y="724"/>
                    <a:pt x="233" y="709"/>
                    <a:pt x="240" y="688"/>
                  </a:cubicBezTo>
                  <a:cubicBezTo>
                    <a:pt x="251" y="650"/>
                    <a:pt x="315" y="478"/>
                    <a:pt x="334" y="429"/>
                  </a:cubicBezTo>
                  <a:cubicBezTo>
                    <a:pt x="342" y="409"/>
                    <a:pt x="348" y="393"/>
                    <a:pt x="355" y="390"/>
                  </a:cubicBezTo>
                  <a:cubicBezTo>
                    <a:pt x="360" y="390"/>
                    <a:pt x="360" y="390"/>
                    <a:pt x="360" y="390"/>
                  </a:cubicBezTo>
                  <a:cubicBezTo>
                    <a:pt x="368" y="393"/>
                    <a:pt x="374" y="409"/>
                    <a:pt x="382" y="429"/>
                  </a:cubicBezTo>
                  <a:cubicBezTo>
                    <a:pt x="401" y="478"/>
                    <a:pt x="464" y="650"/>
                    <a:pt x="476" y="688"/>
                  </a:cubicBezTo>
                  <a:cubicBezTo>
                    <a:pt x="482" y="709"/>
                    <a:pt x="501" y="724"/>
                    <a:pt x="533" y="715"/>
                  </a:cubicBezTo>
                  <a:cubicBezTo>
                    <a:pt x="565" y="705"/>
                    <a:pt x="570" y="679"/>
                    <a:pt x="564" y="658"/>
                  </a:cubicBezTo>
                  <a:cubicBezTo>
                    <a:pt x="556" y="633"/>
                    <a:pt x="446" y="308"/>
                    <a:pt x="458" y="178"/>
                  </a:cubicBezTo>
                  <a:cubicBezTo>
                    <a:pt x="461" y="144"/>
                    <a:pt x="462" y="127"/>
                    <a:pt x="475" y="107"/>
                  </a:cubicBezTo>
                  <a:cubicBezTo>
                    <a:pt x="488" y="87"/>
                    <a:pt x="518" y="86"/>
                    <a:pt x="550" y="83"/>
                  </a:cubicBezTo>
                  <a:cubicBezTo>
                    <a:pt x="580" y="80"/>
                    <a:pt x="590" y="79"/>
                    <a:pt x="640" y="75"/>
                  </a:cubicBezTo>
                  <a:cubicBezTo>
                    <a:pt x="687" y="70"/>
                    <a:pt x="715" y="61"/>
                    <a:pt x="713" y="31"/>
                  </a:cubicBezTo>
                  <a:close/>
                </a:path>
              </a:pathLst>
            </a:custGeom>
            <a:grp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zh-CN">
                <a:solidFill>
                  <a:srgbClr val="000000"/>
                </a:solidFill>
                <a:latin typeface="Arial"/>
              </a:endParaRPr>
            </a:p>
          </p:txBody>
        </p:sp>
        <p:sp>
          <p:nvSpPr>
            <p:cNvPr id="48" name="Oval 14"/>
            <p:cNvSpPr>
              <a:spLocks noChangeArrowheads="1"/>
            </p:cNvSpPr>
            <p:nvPr/>
          </p:nvSpPr>
          <p:spPr bwMode="auto">
            <a:xfrm>
              <a:off x="3131" y="3001"/>
              <a:ext cx="188" cy="189"/>
            </a:xfrm>
            <a:prstGeom prst="ellipse">
              <a:avLst/>
            </a:prstGeom>
            <a:grp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zh-CN">
                <a:solidFill>
                  <a:srgbClr val="000000"/>
                </a:solidFill>
                <a:latin typeface="Arial"/>
              </a:endParaRPr>
            </a:p>
          </p:txBody>
        </p:sp>
      </p:grpSp>
      <p:grpSp>
        <p:nvGrpSpPr>
          <p:cNvPr id="49" name="Group 34"/>
          <p:cNvGrpSpPr>
            <a:grpSpLocks/>
          </p:cNvGrpSpPr>
          <p:nvPr/>
        </p:nvGrpSpPr>
        <p:grpSpPr bwMode="auto">
          <a:xfrm>
            <a:off x="4336935" y="3764518"/>
            <a:ext cx="844448" cy="1093048"/>
            <a:chOff x="3228" y="2215"/>
            <a:chExt cx="780" cy="1006"/>
          </a:xfrm>
          <a:solidFill>
            <a:schemeClr val="accent1"/>
          </a:solidFill>
        </p:grpSpPr>
        <p:sp>
          <p:nvSpPr>
            <p:cNvPr id="50" name="Freeform 15"/>
            <p:cNvSpPr>
              <a:spLocks/>
            </p:cNvSpPr>
            <p:nvPr/>
          </p:nvSpPr>
          <p:spPr bwMode="auto">
            <a:xfrm>
              <a:off x="3228" y="2286"/>
              <a:ext cx="780" cy="935"/>
            </a:xfrm>
            <a:custGeom>
              <a:avLst/>
              <a:gdLst/>
              <a:ahLst/>
              <a:cxnLst>
                <a:cxn ang="0">
                  <a:pos x="3" y="159"/>
                </a:cxn>
                <a:cxn ang="0">
                  <a:pos x="90" y="130"/>
                </a:cxn>
                <a:cxn ang="0">
                  <a:pos x="360" y="128"/>
                </a:cxn>
                <a:cxn ang="0">
                  <a:pos x="451" y="116"/>
                </a:cxn>
                <a:cxn ang="0">
                  <a:pos x="602" y="40"/>
                </a:cxn>
                <a:cxn ang="0">
                  <a:pos x="692" y="26"/>
                </a:cxn>
                <a:cxn ang="0">
                  <a:pos x="648" y="98"/>
                </a:cxn>
                <a:cxn ang="0">
                  <a:pos x="586" y="139"/>
                </a:cxn>
                <a:cxn ang="0">
                  <a:pos x="483" y="221"/>
                </a:cxn>
                <a:cxn ang="0">
                  <a:pos x="465" y="306"/>
                </a:cxn>
                <a:cxn ang="0">
                  <a:pos x="571" y="785"/>
                </a:cxn>
                <a:cxn ang="0">
                  <a:pos x="541" y="842"/>
                </a:cxn>
                <a:cxn ang="0">
                  <a:pos x="483" y="816"/>
                </a:cxn>
                <a:cxn ang="0">
                  <a:pos x="389" y="557"/>
                </a:cxn>
                <a:cxn ang="0">
                  <a:pos x="366" y="518"/>
                </a:cxn>
                <a:cxn ang="0">
                  <a:pos x="355" y="518"/>
                </a:cxn>
                <a:cxn ang="0">
                  <a:pos x="333" y="557"/>
                </a:cxn>
                <a:cxn ang="0">
                  <a:pos x="239" y="816"/>
                </a:cxn>
                <a:cxn ang="0">
                  <a:pos x="182" y="842"/>
                </a:cxn>
                <a:cxn ang="0">
                  <a:pos x="151" y="785"/>
                </a:cxn>
                <a:cxn ang="0">
                  <a:pos x="257" y="306"/>
                </a:cxn>
                <a:cxn ang="0">
                  <a:pos x="241" y="235"/>
                </a:cxn>
                <a:cxn ang="0">
                  <a:pos x="165" y="211"/>
                </a:cxn>
                <a:cxn ang="0">
                  <a:pos x="75" y="202"/>
                </a:cxn>
                <a:cxn ang="0">
                  <a:pos x="3" y="159"/>
                </a:cxn>
              </a:cxnLst>
              <a:rect l="0" t="0" r="r" b="b"/>
              <a:pathLst>
                <a:path w="709" h="852">
                  <a:moveTo>
                    <a:pt x="3" y="159"/>
                  </a:moveTo>
                  <a:cubicBezTo>
                    <a:pt x="6" y="128"/>
                    <a:pt x="51" y="130"/>
                    <a:pt x="90" y="130"/>
                  </a:cubicBezTo>
                  <a:cubicBezTo>
                    <a:pt x="125" y="130"/>
                    <a:pt x="312" y="128"/>
                    <a:pt x="360" y="128"/>
                  </a:cubicBezTo>
                  <a:cubicBezTo>
                    <a:pt x="408" y="128"/>
                    <a:pt x="450" y="116"/>
                    <a:pt x="451" y="116"/>
                  </a:cubicBezTo>
                  <a:cubicBezTo>
                    <a:pt x="478" y="111"/>
                    <a:pt x="569" y="57"/>
                    <a:pt x="602" y="40"/>
                  </a:cubicBezTo>
                  <a:cubicBezTo>
                    <a:pt x="637" y="23"/>
                    <a:pt x="676" y="0"/>
                    <a:pt x="692" y="26"/>
                  </a:cubicBezTo>
                  <a:cubicBezTo>
                    <a:pt x="709" y="52"/>
                    <a:pt x="687" y="73"/>
                    <a:pt x="648" y="98"/>
                  </a:cubicBezTo>
                  <a:cubicBezTo>
                    <a:pt x="605" y="125"/>
                    <a:pt x="611" y="123"/>
                    <a:pt x="586" y="139"/>
                  </a:cubicBezTo>
                  <a:cubicBezTo>
                    <a:pt x="558" y="156"/>
                    <a:pt x="496" y="200"/>
                    <a:pt x="483" y="221"/>
                  </a:cubicBezTo>
                  <a:cubicBezTo>
                    <a:pt x="470" y="241"/>
                    <a:pt x="468" y="272"/>
                    <a:pt x="465" y="306"/>
                  </a:cubicBezTo>
                  <a:cubicBezTo>
                    <a:pt x="454" y="436"/>
                    <a:pt x="564" y="760"/>
                    <a:pt x="571" y="785"/>
                  </a:cubicBezTo>
                  <a:cubicBezTo>
                    <a:pt x="577" y="807"/>
                    <a:pt x="573" y="833"/>
                    <a:pt x="541" y="842"/>
                  </a:cubicBezTo>
                  <a:cubicBezTo>
                    <a:pt x="508" y="852"/>
                    <a:pt x="489" y="837"/>
                    <a:pt x="483" y="816"/>
                  </a:cubicBezTo>
                  <a:cubicBezTo>
                    <a:pt x="472" y="777"/>
                    <a:pt x="408" y="606"/>
                    <a:pt x="389" y="557"/>
                  </a:cubicBezTo>
                  <a:cubicBezTo>
                    <a:pt x="381" y="537"/>
                    <a:pt x="373" y="522"/>
                    <a:pt x="366" y="518"/>
                  </a:cubicBezTo>
                  <a:cubicBezTo>
                    <a:pt x="363" y="517"/>
                    <a:pt x="357" y="517"/>
                    <a:pt x="355" y="518"/>
                  </a:cubicBezTo>
                  <a:cubicBezTo>
                    <a:pt x="347" y="521"/>
                    <a:pt x="341" y="537"/>
                    <a:pt x="333" y="557"/>
                  </a:cubicBezTo>
                  <a:cubicBezTo>
                    <a:pt x="314" y="606"/>
                    <a:pt x="251" y="777"/>
                    <a:pt x="239" y="816"/>
                  </a:cubicBezTo>
                  <a:cubicBezTo>
                    <a:pt x="233" y="837"/>
                    <a:pt x="214" y="852"/>
                    <a:pt x="182" y="842"/>
                  </a:cubicBezTo>
                  <a:cubicBezTo>
                    <a:pt x="150" y="833"/>
                    <a:pt x="145" y="807"/>
                    <a:pt x="151" y="785"/>
                  </a:cubicBezTo>
                  <a:cubicBezTo>
                    <a:pt x="159" y="760"/>
                    <a:pt x="269" y="436"/>
                    <a:pt x="257" y="306"/>
                  </a:cubicBezTo>
                  <a:cubicBezTo>
                    <a:pt x="254" y="272"/>
                    <a:pt x="254" y="255"/>
                    <a:pt x="241" y="235"/>
                  </a:cubicBezTo>
                  <a:cubicBezTo>
                    <a:pt x="227" y="214"/>
                    <a:pt x="197" y="214"/>
                    <a:pt x="165" y="211"/>
                  </a:cubicBezTo>
                  <a:cubicBezTo>
                    <a:pt x="136" y="208"/>
                    <a:pt x="125" y="207"/>
                    <a:pt x="75" y="202"/>
                  </a:cubicBezTo>
                  <a:cubicBezTo>
                    <a:pt x="29" y="198"/>
                    <a:pt x="0" y="189"/>
                    <a:pt x="3" y="159"/>
                  </a:cubicBezTo>
                  <a:close/>
                </a:path>
              </a:pathLst>
            </a:custGeom>
            <a:grp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zh-CN">
                <a:solidFill>
                  <a:srgbClr val="000000"/>
                </a:solidFill>
                <a:latin typeface="Arial"/>
              </a:endParaRPr>
            </a:p>
          </p:txBody>
        </p:sp>
        <p:sp>
          <p:nvSpPr>
            <p:cNvPr id="51" name="Oval 16"/>
            <p:cNvSpPr>
              <a:spLocks noChangeArrowheads="1"/>
            </p:cNvSpPr>
            <p:nvPr/>
          </p:nvSpPr>
          <p:spPr bwMode="auto">
            <a:xfrm>
              <a:off x="3527" y="2215"/>
              <a:ext cx="189" cy="187"/>
            </a:xfrm>
            <a:prstGeom prst="ellipse">
              <a:avLst/>
            </a:prstGeom>
            <a:grp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zh-CN">
                <a:solidFill>
                  <a:srgbClr val="000000"/>
                </a:solidFill>
                <a:latin typeface="Arial"/>
              </a:endParaRPr>
            </a:p>
          </p:txBody>
        </p:sp>
      </p:grpSp>
      <p:grpSp>
        <p:nvGrpSpPr>
          <p:cNvPr id="52" name="Group 33"/>
          <p:cNvGrpSpPr>
            <a:grpSpLocks/>
          </p:cNvGrpSpPr>
          <p:nvPr/>
        </p:nvGrpSpPr>
        <p:grpSpPr bwMode="auto">
          <a:xfrm>
            <a:off x="3513993" y="3764518"/>
            <a:ext cx="853051" cy="1093048"/>
            <a:chOff x="2468" y="2215"/>
            <a:chExt cx="788" cy="1006"/>
          </a:xfrm>
          <a:solidFill>
            <a:schemeClr val="accent1"/>
          </a:solidFill>
        </p:grpSpPr>
        <p:sp>
          <p:nvSpPr>
            <p:cNvPr id="53" name="Freeform 17"/>
            <p:cNvSpPr>
              <a:spLocks/>
            </p:cNvSpPr>
            <p:nvPr/>
          </p:nvSpPr>
          <p:spPr bwMode="auto">
            <a:xfrm>
              <a:off x="2468" y="2426"/>
              <a:ext cx="788" cy="795"/>
            </a:xfrm>
            <a:custGeom>
              <a:avLst/>
              <a:gdLst/>
              <a:ahLst/>
              <a:cxnLst>
                <a:cxn ang="0">
                  <a:pos x="713" y="31"/>
                </a:cxn>
                <a:cxn ang="0">
                  <a:pos x="625" y="2"/>
                </a:cxn>
                <a:cxn ang="0">
                  <a:pos x="358" y="0"/>
                </a:cxn>
                <a:cxn ang="0">
                  <a:pos x="91" y="2"/>
                </a:cxn>
                <a:cxn ang="0">
                  <a:pos x="3" y="31"/>
                </a:cxn>
                <a:cxn ang="0">
                  <a:pos x="76" y="74"/>
                </a:cxn>
                <a:cxn ang="0">
                  <a:pos x="166" y="83"/>
                </a:cxn>
                <a:cxn ang="0">
                  <a:pos x="241" y="107"/>
                </a:cxn>
                <a:cxn ang="0">
                  <a:pos x="258" y="178"/>
                </a:cxn>
                <a:cxn ang="0">
                  <a:pos x="152" y="657"/>
                </a:cxn>
                <a:cxn ang="0">
                  <a:pos x="183" y="714"/>
                </a:cxn>
                <a:cxn ang="0">
                  <a:pos x="240" y="688"/>
                </a:cxn>
                <a:cxn ang="0">
                  <a:pos x="334" y="429"/>
                </a:cxn>
                <a:cxn ang="0">
                  <a:pos x="356" y="390"/>
                </a:cxn>
                <a:cxn ang="0">
                  <a:pos x="360" y="390"/>
                </a:cxn>
                <a:cxn ang="0">
                  <a:pos x="382" y="429"/>
                </a:cxn>
                <a:cxn ang="0">
                  <a:pos x="476" y="688"/>
                </a:cxn>
                <a:cxn ang="0">
                  <a:pos x="533" y="714"/>
                </a:cxn>
                <a:cxn ang="0">
                  <a:pos x="564" y="657"/>
                </a:cxn>
                <a:cxn ang="0">
                  <a:pos x="458" y="178"/>
                </a:cxn>
                <a:cxn ang="0">
                  <a:pos x="475" y="107"/>
                </a:cxn>
                <a:cxn ang="0">
                  <a:pos x="550" y="83"/>
                </a:cxn>
                <a:cxn ang="0">
                  <a:pos x="640" y="74"/>
                </a:cxn>
                <a:cxn ang="0">
                  <a:pos x="713" y="31"/>
                </a:cxn>
              </a:cxnLst>
              <a:rect l="0" t="0" r="r" b="b"/>
              <a:pathLst>
                <a:path w="716" h="724">
                  <a:moveTo>
                    <a:pt x="713" y="31"/>
                  </a:moveTo>
                  <a:cubicBezTo>
                    <a:pt x="710" y="0"/>
                    <a:pt x="665" y="2"/>
                    <a:pt x="625" y="2"/>
                  </a:cubicBezTo>
                  <a:cubicBezTo>
                    <a:pt x="591" y="2"/>
                    <a:pt x="410" y="0"/>
                    <a:pt x="358" y="0"/>
                  </a:cubicBezTo>
                  <a:cubicBezTo>
                    <a:pt x="306" y="0"/>
                    <a:pt x="125" y="2"/>
                    <a:pt x="91" y="2"/>
                  </a:cubicBezTo>
                  <a:cubicBezTo>
                    <a:pt x="52" y="2"/>
                    <a:pt x="6" y="0"/>
                    <a:pt x="3" y="31"/>
                  </a:cubicBezTo>
                  <a:cubicBezTo>
                    <a:pt x="0" y="61"/>
                    <a:pt x="29" y="70"/>
                    <a:pt x="76" y="74"/>
                  </a:cubicBezTo>
                  <a:cubicBezTo>
                    <a:pt x="126" y="79"/>
                    <a:pt x="136" y="80"/>
                    <a:pt x="166" y="83"/>
                  </a:cubicBezTo>
                  <a:cubicBezTo>
                    <a:pt x="198" y="86"/>
                    <a:pt x="228" y="86"/>
                    <a:pt x="241" y="107"/>
                  </a:cubicBezTo>
                  <a:cubicBezTo>
                    <a:pt x="254" y="127"/>
                    <a:pt x="255" y="144"/>
                    <a:pt x="258" y="178"/>
                  </a:cubicBezTo>
                  <a:cubicBezTo>
                    <a:pt x="269" y="308"/>
                    <a:pt x="160" y="632"/>
                    <a:pt x="152" y="657"/>
                  </a:cubicBezTo>
                  <a:cubicBezTo>
                    <a:pt x="146" y="679"/>
                    <a:pt x="150" y="705"/>
                    <a:pt x="183" y="714"/>
                  </a:cubicBezTo>
                  <a:cubicBezTo>
                    <a:pt x="215" y="724"/>
                    <a:pt x="234" y="709"/>
                    <a:pt x="240" y="688"/>
                  </a:cubicBezTo>
                  <a:cubicBezTo>
                    <a:pt x="251" y="649"/>
                    <a:pt x="315" y="478"/>
                    <a:pt x="334" y="429"/>
                  </a:cubicBezTo>
                  <a:cubicBezTo>
                    <a:pt x="342" y="409"/>
                    <a:pt x="348" y="393"/>
                    <a:pt x="356" y="390"/>
                  </a:cubicBezTo>
                  <a:cubicBezTo>
                    <a:pt x="360" y="390"/>
                    <a:pt x="360" y="390"/>
                    <a:pt x="360" y="390"/>
                  </a:cubicBezTo>
                  <a:cubicBezTo>
                    <a:pt x="368" y="393"/>
                    <a:pt x="374" y="409"/>
                    <a:pt x="382" y="429"/>
                  </a:cubicBezTo>
                  <a:cubicBezTo>
                    <a:pt x="401" y="478"/>
                    <a:pt x="465" y="649"/>
                    <a:pt x="476" y="688"/>
                  </a:cubicBezTo>
                  <a:cubicBezTo>
                    <a:pt x="482" y="709"/>
                    <a:pt x="501" y="724"/>
                    <a:pt x="533" y="714"/>
                  </a:cubicBezTo>
                  <a:cubicBezTo>
                    <a:pt x="566" y="705"/>
                    <a:pt x="570" y="679"/>
                    <a:pt x="564" y="657"/>
                  </a:cubicBezTo>
                  <a:cubicBezTo>
                    <a:pt x="557" y="632"/>
                    <a:pt x="447" y="308"/>
                    <a:pt x="458" y="178"/>
                  </a:cubicBezTo>
                  <a:cubicBezTo>
                    <a:pt x="461" y="144"/>
                    <a:pt x="462" y="127"/>
                    <a:pt x="475" y="107"/>
                  </a:cubicBezTo>
                  <a:cubicBezTo>
                    <a:pt x="488" y="86"/>
                    <a:pt x="518" y="86"/>
                    <a:pt x="550" y="83"/>
                  </a:cubicBezTo>
                  <a:cubicBezTo>
                    <a:pt x="580" y="80"/>
                    <a:pt x="590" y="79"/>
                    <a:pt x="640" y="74"/>
                  </a:cubicBezTo>
                  <a:cubicBezTo>
                    <a:pt x="687" y="70"/>
                    <a:pt x="716" y="61"/>
                    <a:pt x="713" y="31"/>
                  </a:cubicBezTo>
                  <a:close/>
                </a:path>
              </a:pathLst>
            </a:custGeom>
            <a:grp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zh-CN">
                <a:solidFill>
                  <a:srgbClr val="000000"/>
                </a:solidFill>
                <a:latin typeface="Arial"/>
              </a:endParaRPr>
            </a:p>
          </p:txBody>
        </p:sp>
        <p:sp>
          <p:nvSpPr>
            <p:cNvPr id="54" name="Oval 18"/>
            <p:cNvSpPr>
              <a:spLocks noChangeArrowheads="1"/>
            </p:cNvSpPr>
            <p:nvPr/>
          </p:nvSpPr>
          <p:spPr bwMode="auto">
            <a:xfrm>
              <a:off x="2766" y="2215"/>
              <a:ext cx="189" cy="187"/>
            </a:xfrm>
            <a:prstGeom prst="ellipse">
              <a:avLst/>
            </a:prstGeom>
            <a:grp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zh-CN">
                <a:solidFill>
                  <a:srgbClr val="000000"/>
                </a:solidFill>
                <a:latin typeface="Arial"/>
              </a:endParaRPr>
            </a:p>
          </p:txBody>
        </p:sp>
      </p:grpSp>
      <p:grpSp>
        <p:nvGrpSpPr>
          <p:cNvPr id="55" name="Group 32"/>
          <p:cNvGrpSpPr>
            <a:grpSpLocks/>
          </p:cNvGrpSpPr>
          <p:nvPr/>
        </p:nvGrpSpPr>
        <p:grpSpPr bwMode="auto">
          <a:xfrm>
            <a:off x="2693916" y="3764518"/>
            <a:ext cx="843015" cy="1093048"/>
            <a:chOff x="1710" y="2215"/>
            <a:chExt cx="779" cy="1006"/>
          </a:xfrm>
          <a:solidFill>
            <a:schemeClr val="accent1"/>
          </a:solidFill>
        </p:grpSpPr>
        <p:sp>
          <p:nvSpPr>
            <p:cNvPr id="56" name="Freeform 19"/>
            <p:cNvSpPr>
              <a:spLocks/>
            </p:cNvSpPr>
            <p:nvPr/>
          </p:nvSpPr>
          <p:spPr bwMode="auto">
            <a:xfrm>
              <a:off x="1710" y="2286"/>
              <a:ext cx="779" cy="935"/>
            </a:xfrm>
            <a:custGeom>
              <a:avLst/>
              <a:gdLst/>
              <a:ahLst/>
              <a:cxnLst>
                <a:cxn ang="0">
                  <a:pos x="706" y="159"/>
                </a:cxn>
                <a:cxn ang="0">
                  <a:pos x="619" y="130"/>
                </a:cxn>
                <a:cxn ang="0">
                  <a:pos x="348" y="128"/>
                </a:cxn>
                <a:cxn ang="0">
                  <a:pos x="258" y="116"/>
                </a:cxn>
                <a:cxn ang="0">
                  <a:pos x="107" y="40"/>
                </a:cxn>
                <a:cxn ang="0">
                  <a:pos x="16" y="26"/>
                </a:cxn>
                <a:cxn ang="0">
                  <a:pos x="61" y="98"/>
                </a:cxn>
                <a:cxn ang="0">
                  <a:pos x="123" y="139"/>
                </a:cxn>
                <a:cxn ang="0">
                  <a:pos x="226" y="221"/>
                </a:cxn>
                <a:cxn ang="0">
                  <a:pos x="243" y="306"/>
                </a:cxn>
                <a:cxn ang="0">
                  <a:pos x="138" y="785"/>
                </a:cxn>
                <a:cxn ang="0">
                  <a:pos x="168" y="842"/>
                </a:cxn>
                <a:cxn ang="0">
                  <a:pos x="225" y="816"/>
                </a:cxn>
                <a:cxn ang="0">
                  <a:pos x="320" y="557"/>
                </a:cxn>
                <a:cxn ang="0">
                  <a:pos x="343" y="518"/>
                </a:cxn>
                <a:cxn ang="0">
                  <a:pos x="354" y="518"/>
                </a:cxn>
                <a:cxn ang="0">
                  <a:pos x="375" y="557"/>
                </a:cxn>
                <a:cxn ang="0">
                  <a:pos x="469" y="816"/>
                </a:cxn>
                <a:cxn ang="0">
                  <a:pos x="527" y="842"/>
                </a:cxn>
                <a:cxn ang="0">
                  <a:pos x="557" y="785"/>
                </a:cxn>
                <a:cxn ang="0">
                  <a:pos x="451" y="306"/>
                </a:cxn>
                <a:cxn ang="0">
                  <a:pos x="468" y="235"/>
                </a:cxn>
                <a:cxn ang="0">
                  <a:pos x="543" y="211"/>
                </a:cxn>
                <a:cxn ang="0">
                  <a:pos x="633" y="202"/>
                </a:cxn>
                <a:cxn ang="0">
                  <a:pos x="706" y="159"/>
                </a:cxn>
              </a:cxnLst>
              <a:rect l="0" t="0" r="r" b="b"/>
              <a:pathLst>
                <a:path w="709" h="852">
                  <a:moveTo>
                    <a:pt x="706" y="159"/>
                  </a:moveTo>
                  <a:cubicBezTo>
                    <a:pt x="703" y="128"/>
                    <a:pt x="658" y="130"/>
                    <a:pt x="619" y="130"/>
                  </a:cubicBezTo>
                  <a:cubicBezTo>
                    <a:pt x="583" y="130"/>
                    <a:pt x="397" y="128"/>
                    <a:pt x="348" y="128"/>
                  </a:cubicBezTo>
                  <a:cubicBezTo>
                    <a:pt x="300" y="128"/>
                    <a:pt x="259" y="116"/>
                    <a:pt x="258" y="116"/>
                  </a:cubicBezTo>
                  <a:cubicBezTo>
                    <a:pt x="230" y="111"/>
                    <a:pt x="140" y="57"/>
                    <a:pt x="107" y="40"/>
                  </a:cubicBezTo>
                  <a:cubicBezTo>
                    <a:pt x="72" y="23"/>
                    <a:pt x="33" y="0"/>
                    <a:pt x="16" y="26"/>
                  </a:cubicBezTo>
                  <a:cubicBezTo>
                    <a:pt x="0" y="52"/>
                    <a:pt x="21" y="73"/>
                    <a:pt x="61" y="98"/>
                  </a:cubicBezTo>
                  <a:cubicBezTo>
                    <a:pt x="103" y="125"/>
                    <a:pt x="98" y="123"/>
                    <a:pt x="123" y="139"/>
                  </a:cubicBezTo>
                  <a:cubicBezTo>
                    <a:pt x="150" y="156"/>
                    <a:pt x="212" y="200"/>
                    <a:pt x="226" y="221"/>
                  </a:cubicBezTo>
                  <a:cubicBezTo>
                    <a:pt x="238" y="241"/>
                    <a:pt x="240" y="272"/>
                    <a:pt x="243" y="306"/>
                  </a:cubicBezTo>
                  <a:cubicBezTo>
                    <a:pt x="255" y="436"/>
                    <a:pt x="145" y="760"/>
                    <a:pt x="138" y="785"/>
                  </a:cubicBezTo>
                  <a:cubicBezTo>
                    <a:pt x="131" y="807"/>
                    <a:pt x="136" y="833"/>
                    <a:pt x="168" y="842"/>
                  </a:cubicBezTo>
                  <a:cubicBezTo>
                    <a:pt x="200" y="852"/>
                    <a:pt x="219" y="837"/>
                    <a:pt x="225" y="816"/>
                  </a:cubicBezTo>
                  <a:cubicBezTo>
                    <a:pt x="237" y="777"/>
                    <a:pt x="301" y="606"/>
                    <a:pt x="320" y="557"/>
                  </a:cubicBezTo>
                  <a:cubicBezTo>
                    <a:pt x="327" y="537"/>
                    <a:pt x="335" y="522"/>
                    <a:pt x="343" y="518"/>
                  </a:cubicBezTo>
                  <a:cubicBezTo>
                    <a:pt x="346" y="517"/>
                    <a:pt x="352" y="517"/>
                    <a:pt x="354" y="518"/>
                  </a:cubicBezTo>
                  <a:cubicBezTo>
                    <a:pt x="361" y="521"/>
                    <a:pt x="367" y="537"/>
                    <a:pt x="375" y="557"/>
                  </a:cubicBezTo>
                  <a:cubicBezTo>
                    <a:pt x="394" y="606"/>
                    <a:pt x="458" y="777"/>
                    <a:pt x="469" y="816"/>
                  </a:cubicBezTo>
                  <a:cubicBezTo>
                    <a:pt x="476" y="837"/>
                    <a:pt x="495" y="852"/>
                    <a:pt x="527" y="842"/>
                  </a:cubicBezTo>
                  <a:cubicBezTo>
                    <a:pt x="559" y="833"/>
                    <a:pt x="563" y="807"/>
                    <a:pt x="557" y="785"/>
                  </a:cubicBezTo>
                  <a:cubicBezTo>
                    <a:pt x="550" y="760"/>
                    <a:pt x="440" y="436"/>
                    <a:pt x="451" y="306"/>
                  </a:cubicBezTo>
                  <a:cubicBezTo>
                    <a:pt x="455" y="272"/>
                    <a:pt x="455" y="255"/>
                    <a:pt x="468" y="235"/>
                  </a:cubicBezTo>
                  <a:cubicBezTo>
                    <a:pt x="481" y="214"/>
                    <a:pt x="511" y="214"/>
                    <a:pt x="543" y="211"/>
                  </a:cubicBezTo>
                  <a:cubicBezTo>
                    <a:pt x="573" y="208"/>
                    <a:pt x="583" y="207"/>
                    <a:pt x="633" y="202"/>
                  </a:cubicBezTo>
                  <a:cubicBezTo>
                    <a:pt x="680" y="198"/>
                    <a:pt x="709" y="189"/>
                    <a:pt x="706" y="159"/>
                  </a:cubicBezTo>
                  <a:close/>
                </a:path>
              </a:pathLst>
            </a:custGeom>
            <a:grp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zh-CN">
                <a:solidFill>
                  <a:srgbClr val="000000"/>
                </a:solidFill>
                <a:latin typeface="Arial"/>
              </a:endParaRPr>
            </a:p>
          </p:txBody>
        </p:sp>
        <p:sp>
          <p:nvSpPr>
            <p:cNvPr id="57" name="Oval 20"/>
            <p:cNvSpPr>
              <a:spLocks noChangeArrowheads="1"/>
            </p:cNvSpPr>
            <p:nvPr/>
          </p:nvSpPr>
          <p:spPr bwMode="auto">
            <a:xfrm>
              <a:off x="2001" y="2215"/>
              <a:ext cx="188" cy="187"/>
            </a:xfrm>
            <a:prstGeom prst="ellipse">
              <a:avLst/>
            </a:prstGeom>
            <a:grp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zh-CN">
                <a:solidFill>
                  <a:srgbClr val="000000"/>
                </a:solidFill>
                <a:latin typeface="Arial"/>
              </a:endParaRPr>
            </a:p>
          </p:txBody>
        </p:sp>
      </p:grpSp>
      <p:grpSp>
        <p:nvGrpSpPr>
          <p:cNvPr id="58" name="Group 35"/>
          <p:cNvGrpSpPr>
            <a:grpSpLocks/>
          </p:cNvGrpSpPr>
          <p:nvPr/>
        </p:nvGrpSpPr>
        <p:grpSpPr bwMode="auto">
          <a:xfrm>
            <a:off x="3926898" y="2908157"/>
            <a:ext cx="843015" cy="1094483"/>
            <a:chOff x="2849" y="1428"/>
            <a:chExt cx="779" cy="1007"/>
          </a:xfrm>
          <a:solidFill>
            <a:schemeClr val="accent2"/>
          </a:solidFill>
        </p:grpSpPr>
        <p:sp>
          <p:nvSpPr>
            <p:cNvPr id="59" name="Freeform 21"/>
            <p:cNvSpPr>
              <a:spLocks/>
            </p:cNvSpPr>
            <p:nvPr/>
          </p:nvSpPr>
          <p:spPr bwMode="auto">
            <a:xfrm>
              <a:off x="2849" y="1501"/>
              <a:ext cx="779" cy="934"/>
            </a:xfrm>
            <a:custGeom>
              <a:avLst/>
              <a:gdLst/>
              <a:ahLst/>
              <a:cxnLst>
                <a:cxn ang="0">
                  <a:pos x="3" y="158"/>
                </a:cxn>
                <a:cxn ang="0">
                  <a:pos x="91" y="130"/>
                </a:cxn>
                <a:cxn ang="0">
                  <a:pos x="361" y="128"/>
                </a:cxn>
                <a:cxn ang="0">
                  <a:pos x="451" y="116"/>
                </a:cxn>
                <a:cxn ang="0">
                  <a:pos x="602" y="40"/>
                </a:cxn>
                <a:cxn ang="0">
                  <a:pos x="693" y="26"/>
                </a:cxn>
                <a:cxn ang="0">
                  <a:pos x="648" y="98"/>
                </a:cxn>
                <a:cxn ang="0">
                  <a:pos x="586" y="139"/>
                </a:cxn>
                <a:cxn ang="0">
                  <a:pos x="484" y="221"/>
                </a:cxn>
                <a:cxn ang="0">
                  <a:pos x="466" y="306"/>
                </a:cxn>
                <a:cxn ang="0">
                  <a:pos x="572" y="785"/>
                </a:cxn>
                <a:cxn ang="0">
                  <a:pos x="541" y="842"/>
                </a:cxn>
                <a:cxn ang="0">
                  <a:pos x="484" y="816"/>
                </a:cxn>
                <a:cxn ang="0">
                  <a:pos x="390" y="556"/>
                </a:cxn>
                <a:cxn ang="0">
                  <a:pos x="366" y="518"/>
                </a:cxn>
                <a:cxn ang="0">
                  <a:pos x="356" y="518"/>
                </a:cxn>
                <a:cxn ang="0">
                  <a:pos x="334" y="556"/>
                </a:cxn>
                <a:cxn ang="0">
                  <a:pos x="240" y="816"/>
                </a:cxn>
                <a:cxn ang="0">
                  <a:pos x="183" y="842"/>
                </a:cxn>
                <a:cxn ang="0">
                  <a:pos x="152" y="785"/>
                </a:cxn>
                <a:cxn ang="0">
                  <a:pos x="258" y="306"/>
                </a:cxn>
                <a:cxn ang="0">
                  <a:pos x="241" y="235"/>
                </a:cxn>
                <a:cxn ang="0">
                  <a:pos x="166" y="211"/>
                </a:cxn>
                <a:cxn ang="0">
                  <a:pos x="76" y="202"/>
                </a:cxn>
                <a:cxn ang="0">
                  <a:pos x="3" y="158"/>
                </a:cxn>
              </a:cxnLst>
              <a:rect l="0" t="0" r="r" b="b"/>
              <a:pathLst>
                <a:path w="709" h="852">
                  <a:moveTo>
                    <a:pt x="3" y="158"/>
                  </a:moveTo>
                  <a:cubicBezTo>
                    <a:pt x="6" y="128"/>
                    <a:pt x="52" y="130"/>
                    <a:pt x="91" y="130"/>
                  </a:cubicBezTo>
                  <a:cubicBezTo>
                    <a:pt x="126" y="130"/>
                    <a:pt x="312" y="128"/>
                    <a:pt x="361" y="128"/>
                  </a:cubicBezTo>
                  <a:cubicBezTo>
                    <a:pt x="409" y="128"/>
                    <a:pt x="451" y="116"/>
                    <a:pt x="451" y="116"/>
                  </a:cubicBezTo>
                  <a:cubicBezTo>
                    <a:pt x="479" y="111"/>
                    <a:pt x="569" y="57"/>
                    <a:pt x="602" y="40"/>
                  </a:cubicBezTo>
                  <a:cubicBezTo>
                    <a:pt x="637" y="22"/>
                    <a:pt x="677" y="0"/>
                    <a:pt x="693" y="26"/>
                  </a:cubicBezTo>
                  <a:cubicBezTo>
                    <a:pt x="709" y="51"/>
                    <a:pt x="688" y="73"/>
                    <a:pt x="648" y="98"/>
                  </a:cubicBezTo>
                  <a:cubicBezTo>
                    <a:pt x="606" y="125"/>
                    <a:pt x="611" y="123"/>
                    <a:pt x="586" y="139"/>
                  </a:cubicBezTo>
                  <a:cubicBezTo>
                    <a:pt x="559" y="156"/>
                    <a:pt x="497" y="200"/>
                    <a:pt x="484" y="221"/>
                  </a:cubicBezTo>
                  <a:cubicBezTo>
                    <a:pt x="471" y="241"/>
                    <a:pt x="469" y="272"/>
                    <a:pt x="466" y="306"/>
                  </a:cubicBezTo>
                  <a:cubicBezTo>
                    <a:pt x="454" y="436"/>
                    <a:pt x="564" y="760"/>
                    <a:pt x="572" y="785"/>
                  </a:cubicBezTo>
                  <a:cubicBezTo>
                    <a:pt x="578" y="807"/>
                    <a:pt x="573" y="833"/>
                    <a:pt x="541" y="842"/>
                  </a:cubicBezTo>
                  <a:cubicBezTo>
                    <a:pt x="509" y="852"/>
                    <a:pt x="490" y="837"/>
                    <a:pt x="484" y="816"/>
                  </a:cubicBezTo>
                  <a:cubicBezTo>
                    <a:pt x="472" y="777"/>
                    <a:pt x="409" y="606"/>
                    <a:pt x="390" y="556"/>
                  </a:cubicBezTo>
                  <a:cubicBezTo>
                    <a:pt x="382" y="536"/>
                    <a:pt x="374" y="521"/>
                    <a:pt x="366" y="518"/>
                  </a:cubicBezTo>
                  <a:cubicBezTo>
                    <a:pt x="363" y="517"/>
                    <a:pt x="358" y="517"/>
                    <a:pt x="356" y="518"/>
                  </a:cubicBezTo>
                  <a:cubicBezTo>
                    <a:pt x="348" y="521"/>
                    <a:pt x="342" y="536"/>
                    <a:pt x="334" y="556"/>
                  </a:cubicBezTo>
                  <a:cubicBezTo>
                    <a:pt x="315" y="606"/>
                    <a:pt x="251" y="777"/>
                    <a:pt x="240" y="816"/>
                  </a:cubicBezTo>
                  <a:cubicBezTo>
                    <a:pt x="234" y="837"/>
                    <a:pt x="215" y="852"/>
                    <a:pt x="183" y="842"/>
                  </a:cubicBezTo>
                  <a:cubicBezTo>
                    <a:pt x="150" y="833"/>
                    <a:pt x="146" y="807"/>
                    <a:pt x="152" y="785"/>
                  </a:cubicBezTo>
                  <a:cubicBezTo>
                    <a:pt x="160" y="760"/>
                    <a:pt x="269" y="436"/>
                    <a:pt x="258" y="306"/>
                  </a:cubicBezTo>
                  <a:cubicBezTo>
                    <a:pt x="255" y="272"/>
                    <a:pt x="254" y="255"/>
                    <a:pt x="241" y="235"/>
                  </a:cubicBezTo>
                  <a:cubicBezTo>
                    <a:pt x="228" y="214"/>
                    <a:pt x="198" y="214"/>
                    <a:pt x="166" y="211"/>
                  </a:cubicBezTo>
                  <a:cubicBezTo>
                    <a:pt x="136" y="208"/>
                    <a:pt x="126" y="207"/>
                    <a:pt x="76" y="202"/>
                  </a:cubicBezTo>
                  <a:cubicBezTo>
                    <a:pt x="29" y="198"/>
                    <a:pt x="0" y="189"/>
                    <a:pt x="3" y="158"/>
                  </a:cubicBezTo>
                  <a:close/>
                </a:path>
              </a:pathLst>
            </a:custGeom>
            <a:grp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zh-CN">
                <a:solidFill>
                  <a:srgbClr val="000000"/>
                </a:solidFill>
                <a:latin typeface="Arial"/>
              </a:endParaRPr>
            </a:p>
          </p:txBody>
        </p:sp>
        <p:sp>
          <p:nvSpPr>
            <p:cNvPr id="60" name="Oval 22"/>
            <p:cNvSpPr>
              <a:spLocks noChangeArrowheads="1"/>
            </p:cNvSpPr>
            <p:nvPr/>
          </p:nvSpPr>
          <p:spPr bwMode="auto">
            <a:xfrm>
              <a:off x="3148" y="1428"/>
              <a:ext cx="189" cy="187"/>
            </a:xfrm>
            <a:prstGeom prst="ellipse">
              <a:avLst/>
            </a:prstGeom>
            <a:grp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zh-CN">
                <a:solidFill>
                  <a:srgbClr val="000000"/>
                </a:solidFill>
                <a:latin typeface="Arial"/>
              </a:endParaRPr>
            </a:p>
          </p:txBody>
        </p:sp>
      </p:grpSp>
      <p:grpSp>
        <p:nvGrpSpPr>
          <p:cNvPr id="61" name="Group 36"/>
          <p:cNvGrpSpPr>
            <a:grpSpLocks/>
          </p:cNvGrpSpPr>
          <p:nvPr/>
        </p:nvGrpSpPr>
        <p:grpSpPr bwMode="auto">
          <a:xfrm>
            <a:off x="3112557" y="2908157"/>
            <a:ext cx="843015" cy="1094483"/>
            <a:chOff x="2097" y="1428"/>
            <a:chExt cx="779" cy="1007"/>
          </a:xfrm>
          <a:solidFill>
            <a:schemeClr val="accent2"/>
          </a:solidFill>
        </p:grpSpPr>
        <p:sp>
          <p:nvSpPr>
            <p:cNvPr id="62" name="Freeform 23"/>
            <p:cNvSpPr>
              <a:spLocks/>
            </p:cNvSpPr>
            <p:nvPr/>
          </p:nvSpPr>
          <p:spPr bwMode="auto">
            <a:xfrm>
              <a:off x="2097" y="1501"/>
              <a:ext cx="779" cy="934"/>
            </a:xfrm>
            <a:custGeom>
              <a:avLst/>
              <a:gdLst/>
              <a:ahLst/>
              <a:cxnLst>
                <a:cxn ang="0">
                  <a:pos x="706" y="158"/>
                </a:cxn>
                <a:cxn ang="0">
                  <a:pos x="619" y="130"/>
                </a:cxn>
                <a:cxn ang="0">
                  <a:pos x="349" y="128"/>
                </a:cxn>
                <a:cxn ang="0">
                  <a:pos x="259" y="116"/>
                </a:cxn>
                <a:cxn ang="0">
                  <a:pos x="107" y="40"/>
                </a:cxn>
                <a:cxn ang="0">
                  <a:pos x="17" y="26"/>
                </a:cxn>
                <a:cxn ang="0">
                  <a:pos x="61" y="98"/>
                </a:cxn>
                <a:cxn ang="0">
                  <a:pos x="124" y="139"/>
                </a:cxn>
                <a:cxn ang="0">
                  <a:pos x="226" y="221"/>
                </a:cxn>
                <a:cxn ang="0">
                  <a:pos x="244" y="306"/>
                </a:cxn>
                <a:cxn ang="0">
                  <a:pos x="138" y="785"/>
                </a:cxn>
                <a:cxn ang="0">
                  <a:pos x="169" y="842"/>
                </a:cxn>
                <a:cxn ang="0">
                  <a:pos x="226" y="816"/>
                </a:cxn>
                <a:cxn ang="0">
                  <a:pos x="320" y="556"/>
                </a:cxn>
                <a:cxn ang="0">
                  <a:pos x="344" y="518"/>
                </a:cxn>
                <a:cxn ang="0">
                  <a:pos x="354" y="518"/>
                </a:cxn>
                <a:cxn ang="0">
                  <a:pos x="376" y="556"/>
                </a:cxn>
                <a:cxn ang="0">
                  <a:pos x="470" y="816"/>
                </a:cxn>
                <a:cxn ang="0">
                  <a:pos x="527" y="842"/>
                </a:cxn>
                <a:cxn ang="0">
                  <a:pos x="558" y="785"/>
                </a:cxn>
                <a:cxn ang="0">
                  <a:pos x="452" y="306"/>
                </a:cxn>
                <a:cxn ang="0">
                  <a:pos x="468" y="235"/>
                </a:cxn>
                <a:cxn ang="0">
                  <a:pos x="544" y="211"/>
                </a:cxn>
                <a:cxn ang="0">
                  <a:pos x="634" y="202"/>
                </a:cxn>
                <a:cxn ang="0">
                  <a:pos x="706" y="158"/>
                </a:cxn>
              </a:cxnLst>
              <a:rect l="0" t="0" r="r" b="b"/>
              <a:pathLst>
                <a:path w="709" h="852">
                  <a:moveTo>
                    <a:pt x="706" y="158"/>
                  </a:moveTo>
                  <a:cubicBezTo>
                    <a:pt x="703" y="128"/>
                    <a:pt x="658" y="130"/>
                    <a:pt x="619" y="130"/>
                  </a:cubicBezTo>
                  <a:cubicBezTo>
                    <a:pt x="584" y="130"/>
                    <a:pt x="397" y="128"/>
                    <a:pt x="349" y="128"/>
                  </a:cubicBezTo>
                  <a:cubicBezTo>
                    <a:pt x="301" y="128"/>
                    <a:pt x="259" y="116"/>
                    <a:pt x="259" y="116"/>
                  </a:cubicBezTo>
                  <a:cubicBezTo>
                    <a:pt x="231" y="111"/>
                    <a:pt x="140" y="57"/>
                    <a:pt x="107" y="40"/>
                  </a:cubicBezTo>
                  <a:cubicBezTo>
                    <a:pt x="72" y="22"/>
                    <a:pt x="33" y="0"/>
                    <a:pt x="17" y="26"/>
                  </a:cubicBezTo>
                  <a:cubicBezTo>
                    <a:pt x="0" y="51"/>
                    <a:pt x="22" y="73"/>
                    <a:pt x="61" y="98"/>
                  </a:cubicBezTo>
                  <a:cubicBezTo>
                    <a:pt x="104" y="125"/>
                    <a:pt x="98" y="123"/>
                    <a:pt x="124" y="139"/>
                  </a:cubicBezTo>
                  <a:cubicBezTo>
                    <a:pt x="151" y="156"/>
                    <a:pt x="213" y="200"/>
                    <a:pt x="226" y="221"/>
                  </a:cubicBezTo>
                  <a:cubicBezTo>
                    <a:pt x="239" y="241"/>
                    <a:pt x="241" y="272"/>
                    <a:pt x="244" y="306"/>
                  </a:cubicBezTo>
                  <a:cubicBezTo>
                    <a:pt x="255" y="436"/>
                    <a:pt x="146" y="760"/>
                    <a:pt x="138" y="785"/>
                  </a:cubicBezTo>
                  <a:cubicBezTo>
                    <a:pt x="132" y="807"/>
                    <a:pt x="136" y="833"/>
                    <a:pt x="169" y="842"/>
                  </a:cubicBezTo>
                  <a:cubicBezTo>
                    <a:pt x="201" y="852"/>
                    <a:pt x="220" y="837"/>
                    <a:pt x="226" y="816"/>
                  </a:cubicBezTo>
                  <a:cubicBezTo>
                    <a:pt x="237" y="777"/>
                    <a:pt x="301" y="606"/>
                    <a:pt x="320" y="556"/>
                  </a:cubicBezTo>
                  <a:cubicBezTo>
                    <a:pt x="328" y="536"/>
                    <a:pt x="336" y="521"/>
                    <a:pt x="344" y="518"/>
                  </a:cubicBezTo>
                  <a:cubicBezTo>
                    <a:pt x="346" y="517"/>
                    <a:pt x="352" y="517"/>
                    <a:pt x="354" y="518"/>
                  </a:cubicBezTo>
                  <a:cubicBezTo>
                    <a:pt x="362" y="521"/>
                    <a:pt x="368" y="536"/>
                    <a:pt x="376" y="556"/>
                  </a:cubicBezTo>
                  <a:cubicBezTo>
                    <a:pt x="395" y="606"/>
                    <a:pt x="458" y="777"/>
                    <a:pt x="470" y="816"/>
                  </a:cubicBezTo>
                  <a:cubicBezTo>
                    <a:pt x="476" y="837"/>
                    <a:pt x="495" y="852"/>
                    <a:pt x="527" y="842"/>
                  </a:cubicBezTo>
                  <a:cubicBezTo>
                    <a:pt x="559" y="833"/>
                    <a:pt x="564" y="807"/>
                    <a:pt x="558" y="785"/>
                  </a:cubicBezTo>
                  <a:cubicBezTo>
                    <a:pt x="550" y="760"/>
                    <a:pt x="440" y="436"/>
                    <a:pt x="452" y="306"/>
                  </a:cubicBezTo>
                  <a:cubicBezTo>
                    <a:pt x="455" y="272"/>
                    <a:pt x="456" y="255"/>
                    <a:pt x="468" y="235"/>
                  </a:cubicBezTo>
                  <a:cubicBezTo>
                    <a:pt x="482" y="214"/>
                    <a:pt x="512" y="214"/>
                    <a:pt x="544" y="211"/>
                  </a:cubicBezTo>
                  <a:cubicBezTo>
                    <a:pt x="574" y="208"/>
                    <a:pt x="584" y="207"/>
                    <a:pt x="634" y="202"/>
                  </a:cubicBezTo>
                  <a:cubicBezTo>
                    <a:pt x="681" y="198"/>
                    <a:pt x="709" y="189"/>
                    <a:pt x="706" y="158"/>
                  </a:cubicBezTo>
                  <a:close/>
                </a:path>
              </a:pathLst>
            </a:custGeom>
            <a:grp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zh-CN">
                <a:solidFill>
                  <a:srgbClr val="000000"/>
                </a:solidFill>
                <a:latin typeface="Arial"/>
              </a:endParaRPr>
            </a:p>
          </p:txBody>
        </p:sp>
        <p:sp>
          <p:nvSpPr>
            <p:cNvPr id="63" name="Oval 24"/>
            <p:cNvSpPr>
              <a:spLocks noChangeArrowheads="1"/>
            </p:cNvSpPr>
            <p:nvPr/>
          </p:nvSpPr>
          <p:spPr bwMode="auto">
            <a:xfrm>
              <a:off x="2388" y="1428"/>
              <a:ext cx="188" cy="187"/>
            </a:xfrm>
            <a:prstGeom prst="ellipse">
              <a:avLst/>
            </a:prstGeom>
            <a:grp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zh-CN">
                <a:solidFill>
                  <a:srgbClr val="000000"/>
                </a:solidFill>
                <a:latin typeface="Arial"/>
              </a:endParaRPr>
            </a:p>
          </p:txBody>
        </p:sp>
      </p:grpSp>
      <p:grpSp>
        <p:nvGrpSpPr>
          <p:cNvPr id="64" name="Group 31"/>
          <p:cNvGrpSpPr>
            <a:grpSpLocks/>
          </p:cNvGrpSpPr>
          <p:nvPr/>
        </p:nvGrpSpPr>
        <p:grpSpPr bwMode="auto">
          <a:xfrm>
            <a:off x="3542666" y="2054660"/>
            <a:ext cx="827244" cy="1094483"/>
            <a:chOff x="2494" y="642"/>
            <a:chExt cx="765" cy="1007"/>
          </a:xfrm>
          <a:solidFill>
            <a:schemeClr val="accent3"/>
          </a:solidFill>
        </p:grpSpPr>
        <p:sp>
          <p:nvSpPr>
            <p:cNvPr id="65" name="Freeform 25"/>
            <p:cNvSpPr>
              <a:spLocks/>
            </p:cNvSpPr>
            <p:nvPr/>
          </p:nvSpPr>
          <p:spPr bwMode="auto">
            <a:xfrm>
              <a:off x="2494" y="715"/>
              <a:ext cx="765" cy="934"/>
            </a:xfrm>
            <a:custGeom>
              <a:avLst/>
              <a:gdLst/>
              <a:ahLst/>
              <a:cxnLst>
                <a:cxn ang="0">
                  <a:pos x="680" y="26"/>
                </a:cxn>
                <a:cxn ang="0">
                  <a:pos x="589" y="40"/>
                </a:cxn>
                <a:cxn ang="0">
                  <a:pos x="440" y="115"/>
                </a:cxn>
                <a:cxn ang="0">
                  <a:pos x="348" y="128"/>
                </a:cxn>
                <a:cxn ang="0">
                  <a:pos x="258" y="116"/>
                </a:cxn>
                <a:cxn ang="0">
                  <a:pos x="107" y="40"/>
                </a:cxn>
                <a:cxn ang="0">
                  <a:pos x="16" y="26"/>
                </a:cxn>
                <a:cxn ang="0">
                  <a:pos x="61" y="98"/>
                </a:cxn>
                <a:cxn ang="0">
                  <a:pos x="123" y="139"/>
                </a:cxn>
                <a:cxn ang="0">
                  <a:pos x="225" y="221"/>
                </a:cxn>
                <a:cxn ang="0">
                  <a:pos x="243" y="306"/>
                </a:cxn>
                <a:cxn ang="0">
                  <a:pos x="137" y="785"/>
                </a:cxn>
                <a:cxn ang="0">
                  <a:pos x="168" y="842"/>
                </a:cxn>
                <a:cxn ang="0">
                  <a:pos x="225" y="816"/>
                </a:cxn>
                <a:cxn ang="0">
                  <a:pos x="319" y="556"/>
                </a:cxn>
                <a:cxn ang="0">
                  <a:pos x="343" y="518"/>
                </a:cxn>
                <a:cxn ang="0">
                  <a:pos x="354" y="518"/>
                </a:cxn>
                <a:cxn ang="0">
                  <a:pos x="375" y="556"/>
                </a:cxn>
                <a:cxn ang="0">
                  <a:pos x="469" y="816"/>
                </a:cxn>
                <a:cxn ang="0">
                  <a:pos x="527" y="842"/>
                </a:cxn>
                <a:cxn ang="0">
                  <a:pos x="557" y="785"/>
                </a:cxn>
                <a:cxn ang="0">
                  <a:pos x="451" y="306"/>
                </a:cxn>
                <a:cxn ang="0">
                  <a:pos x="469" y="221"/>
                </a:cxn>
                <a:cxn ang="0">
                  <a:pos x="573" y="139"/>
                </a:cxn>
                <a:cxn ang="0">
                  <a:pos x="635" y="98"/>
                </a:cxn>
                <a:cxn ang="0">
                  <a:pos x="680" y="26"/>
                </a:cxn>
              </a:cxnLst>
              <a:rect l="0" t="0" r="r" b="b"/>
              <a:pathLst>
                <a:path w="696" h="852">
                  <a:moveTo>
                    <a:pt x="680" y="26"/>
                  </a:moveTo>
                  <a:cubicBezTo>
                    <a:pt x="663" y="0"/>
                    <a:pt x="624" y="22"/>
                    <a:pt x="589" y="40"/>
                  </a:cubicBezTo>
                  <a:cubicBezTo>
                    <a:pt x="557" y="56"/>
                    <a:pt x="471" y="107"/>
                    <a:pt x="440" y="115"/>
                  </a:cubicBezTo>
                  <a:cubicBezTo>
                    <a:pt x="439" y="115"/>
                    <a:pt x="397" y="128"/>
                    <a:pt x="348" y="128"/>
                  </a:cubicBezTo>
                  <a:cubicBezTo>
                    <a:pt x="300" y="128"/>
                    <a:pt x="258" y="116"/>
                    <a:pt x="258" y="116"/>
                  </a:cubicBezTo>
                  <a:cubicBezTo>
                    <a:pt x="230" y="111"/>
                    <a:pt x="140" y="57"/>
                    <a:pt x="107" y="40"/>
                  </a:cubicBezTo>
                  <a:cubicBezTo>
                    <a:pt x="72" y="22"/>
                    <a:pt x="33" y="0"/>
                    <a:pt x="16" y="26"/>
                  </a:cubicBezTo>
                  <a:cubicBezTo>
                    <a:pt x="0" y="51"/>
                    <a:pt x="21" y="73"/>
                    <a:pt x="61" y="98"/>
                  </a:cubicBezTo>
                  <a:cubicBezTo>
                    <a:pt x="103" y="125"/>
                    <a:pt x="98" y="123"/>
                    <a:pt x="123" y="139"/>
                  </a:cubicBezTo>
                  <a:cubicBezTo>
                    <a:pt x="150" y="156"/>
                    <a:pt x="212" y="200"/>
                    <a:pt x="225" y="221"/>
                  </a:cubicBezTo>
                  <a:cubicBezTo>
                    <a:pt x="238" y="241"/>
                    <a:pt x="240" y="272"/>
                    <a:pt x="243" y="306"/>
                  </a:cubicBezTo>
                  <a:cubicBezTo>
                    <a:pt x="255" y="436"/>
                    <a:pt x="145" y="760"/>
                    <a:pt x="137" y="785"/>
                  </a:cubicBezTo>
                  <a:cubicBezTo>
                    <a:pt x="131" y="807"/>
                    <a:pt x="136" y="833"/>
                    <a:pt x="168" y="842"/>
                  </a:cubicBezTo>
                  <a:cubicBezTo>
                    <a:pt x="200" y="852"/>
                    <a:pt x="219" y="837"/>
                    <a:pt x="225" y="816"/>
                  </a:cubicBezTo>
                  <a:cubicBezTo>
                    <a:pt x="237" y="777"/>
                    <a:pt x="300" y="606"/>
                    <a:pt x="319" y="556"/>
                  </a:cubicBezTo>
                  <a:cubicBezTo>
                    <a:pt x="327" y="536"/>
                    <a:pt x="335" y="521"/>
                    <a:pt x="343" y="518"/>
                  </a:cubicBezTo>
                  <a:cubicBezTo>
                    <a:pt x="346" y="517"/>
                    <a:pt x="351" y="517"/>
                    <a:pt x="354" y="518"/>
                  </a:cubicBezTo>
                  <a:cubicBezTo>
                    <a:pt x="361" y="521"/>
                    <a:pt x="367" y="536"/>
                    <a:pt x="375" y="556"/>
                  </a:cubicBezTo>
                  <a:cubicBezTo>
                    <a:pt x="394" y="606"/>
                    <a:pt x="458" y="777"/>
                    <a:pt x="469" y="816"/>
                  </a:cubicBezTo>
                  <a:cubicBezTo>
                    <a:pt x="476" y="837"/>
                    <a:pt x="494" y="852"/>
                    <a:pt x="527" y="842"/>
                  </a:cubicBezTo>
                  <a:cubicBezTo>
                    <a:pt x="559" y="833"/>
                    <a:pt x="563" y="807"/>
                    <a:pt x="557" y="785"/>
                  </a:cubicBezTo>
                  <a:cubicBezTo>
                    <a:pt x="550" y="760"/>
                    <a:pt x="440" y="436"/>
                    <a:pt x="451" y="306"/>
                  </a:cubicBezTo>
                  <a:cubicBezTo>
                    <a:pt x="454" y="272"/>
                    <a:pt x="456" y="241"/>
                    <a:pt x="469" y="221"/>
                  </a:cubicBezTo>
                  <a:cubicBezTo>
                    <a:pt x="482" y="200"/>
                    <a:pt x="545" y="156"/>
                    <a:pt x="573" y="139"/>
                  </a:cubicBezTo>
                  <a:cubicBezTo>
                    <a:pt x="598" y="123"/>
                    <a:pt x="592" y="125"/>
                    <a:pt x="635" y="98"/>
                  </a:cubicBezTo>
                  <a:cubicBezTo>
                    <a:pt x="674" y="73"/>
                    <a:pt x="696" y="51"/>
                    <a:pt x="680" y="26"/>
                  </a:cubicBezTo>
                  <a:close/>
                </a:path>
              </a:pathLst>
            </a:custGeom>
            <a:grp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zh-CN">
                <a:solidFill>
                  <a:srgbClr val="000000"/>
                </a:solidFill>
                <a:latin typeface="Arial"/>
              </a:endParaRPr>
            </a:p>
          </p:txBody>
        </p:sp>
        <p:sp>
          <p:nvSpPr>
            <p:cNvPr id="66" name="Oval 26"/>
            <p:cNvSpPr>
              <a:spLocks noChangeArrowheads="1"/>
            </p:cNvSpPr>
            <p:nvPr/>
          </p:nvSpPr>
          <p:spPr bwMode="auto">
            <a:xfrm>
              <a:off x="2784" y="642"/>
              <a:ext cx="188" cy="187"/>
            </a:xfrm>
            <a:prstGeom prst="ellipse">
              <a:avLst/>
            </a:prstGeom>
            <a:grp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zh-CN">
                <a:solidFill>
                  <a:srgbClr val="000000"/>
                </a:solidFill>
                <a:latin typeface="Arial"/>
              </a:endParaRPr>
            </a:p>
          </p:txBody>
        </p:sp>
      </p:grpSp>
      <p:grpSp>
        <p:nvGrpSpPr>
          <p:cNvPr id="67" name="组合 66"/>
          <p:cNvGrpSpPr/>
          <p:nvPr/>
        </p:nvGrpSpPr>
        <p:grpSpPr>
          <a:xfrm>
            <a:off x="6089367" y="2040088"/>
            <a:ext cx="3675142" cy="871500"/>
            <a:chOff x="4639360" y="1628800"/>
            <a:chExt cx="3677056" cy="871500"/>
          </a:xfrm>
        </p:grpSpPr>
        <p:cxnSp>
          <p:nvCxnSpPr>
            <p:cNvPr id="68" name="直接连接符 67"/>
            <p:cNvCxnSpPr>
              <a:stCxn id="70" idx="7"/>
            </p:cNvCxnSpPr>
            <p:nvPr/>
          </p:nvCxnSpPr>
          <p:spPr>
            <a:xfrm>
              <a:off x="5510860" y="1628800"/>
              <a:ext cx="2805556"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69" name="组合 68"/>
            <p:cNvGrpSpPr/>
            <p:nvPr/>
          </p:nvGrpSpPr>
          <p:grpSpPr>
            <a:xfrm>
              <a:off x="4639360" y="1628800"/>
              <a:ext cx="902652" cy="871500"/>
              <a:chOff x="4639360" y="1628800"/>
              <a:chExt cx="902652" cy="871500"/>
            </a:xfrm>
          </p:grpSpPr>
          <p:sp>
            <p:nvSpPr>
              <p:cNvPr id="70" name="泪滴形 69"/>
              <p:cNvSpPr/>
              <p:nvPr/>
            </p:nvSpPr>
            <p:spPr>
              <a:xfrm>
                <a:off x="4639360" y="1628800"/>
                <a:ext cx="871500" cy="871500"/>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1" name="TextBox 70"/>
              <p:cNvSpPr txBox="1"/>
              <p:nvPr/>
            </p:nvSpPr>
            <p:spPr>
              <a:xfrm>
                <a:off x="4677916" y="1876762"/>
                <a:ext cx="864096" cy="400110"/>
              </a:xfrm>
              <a:prstGeom prst="rect">
                <a:avLst/>
              </a:prstGeom>
              <a:noFill/>
            </p:spPr>
            <p:txBody>
              <a:bodyPr wrap="square" rtlCol="0">
                <a:spAutoFit/>
              </a:bodyPr>
              <a:lstStyle/>
              <a:p>
                <a:pPr algn="ctr"/>
                <a:r>
                  <a:rPr lang="en-US" altLang="zh-CN" sz="2000" b="1" dirty="0">
                    <a:solidFill>
                      <a:srgbClr val="F8F8F8"/>
                    </a:solidFill>
                  </a:rPr>
                  <a:t>20%</a:t>
                </a:r>
                <a:endParaRPr lang="zh-CN" altLang="en-US" sz="2000" b="1" dirty="0">
                  <a:solidFill>
                    <a:srgbClr val="F8F8F8"/>
                  </a:solidFill>
                </a:endParaRPr>
              </a:p>
            </p:txBody>
          </p:sp>
        </p:grpSp>
      </p:grpSp>
      <p:grpSp>
        <p:nvGrpSpPr>
          <p:cNvPr id="72" name="组合 71"/>
          <p:cNvGrpSpPr/>
          <p:nvPr/>
        </p:nvGrpSpPr>
        <p:grpSpPr>
          <a:xfrm>
            <a:off x="6066509" y="3544852"/>
            <a:ext cx="3675142" cy="871500"/>
            <a:chOff x="4616490" y="3133564"/>
            <a:chExt cx="3677056" cy="871500"/>
          </a:xfrm>
        </p:grpSpPr>
        <p:cxnSp>
          <p:nvCxnSpPr>
            <p:cNvPr id="73" name="直接连接符 72"/>
            <p:cNvCxnSpPr/>
            <p:nvPr/>
          </p:nvCxnSpPr>
          <p:spPr>
            <a:xfrm>
              <a:off x="5487990" y="3133564"/>
              <a:ext cx="2805556"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74" name="组合 73"/>
            <p:cNvGrpSpPr/>
            <p:nvPr/>
          </p:nvGrpSpPr>
          <p:grpSpPr>
            <a:xfrm>
              <a:off x="4616490" y="3133564"/>
              <a:ext cx="886848" cy="871500"/>
              <a:chOff x="4616490" y="3133564"/>
              <a:chExt cx="886848" cy="871500"/>
            </a:xfrm>
          </p:grpSpPr>
          <p:sp>
            <p:nvSpPr>
              <p:cNvPr id="75" name="泪滴形 74"/>
              <p:cNvSpPr/>
              <p:nvPr/>
            </p:nvSpPr>
            <p:spPr>
              <a:xfrm>
                <a:off x="4616490" y="3133564"/>
                <a:ext cx="871500" cy="871500"/>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TextBox 75"/>
              <p:cNvSpPr txBox="1"/>
              <p:nvPr/>
            </p:nvSpPr>
            <p:spPr>
              <a:xfrm>
                <a:off x="4639242" y="3326773"/>
                <a:ext cx="864096" cy="400110"/>
              </a:xfrm>
              <a:prstGeom prst="rect">
                <a:avLst/>
              </a:prstGeom>
              <a:noFill/>
            </p:spPr>
            <p:txBody>
              <a:bodyPr wrap="square" rtlCol="0">
                <a:spAutoFit/>
              </a:bodyPr>
              <a:lstStyle/>
              <a:p>
                <a:pPr algn="ctr"/>
                <a:r>
                  <a:rPr lang="en-US" altLang="zh-CN" sz="2000" b="1" dirty="0">
                    <a:solidFill>
                      <a:srgbClr val="F8F8F8"/>
                    </a:solidFill>
                  </a:rPr>
                  <a:t>30%</a:t>
                </a:r>
                <a:endParaRPr lang="zh-CN" altLang="en-US" sz="2000" b="1" dirty="0">
                  <a:solidFill>
                    <a:srgbClr val="F8F8F8"/>
                  </a:solidFill>
                </a:endParaRPr>
              </a:p>
            </p:txBody>
          </p:sp>
        </p:grpSp>
      </p:grpSp>
      <p:grpSp>
        <p:nvGrpSpPr>
          <p:cNvPr id="77" name="组合 76"/>
          <p:cNvGrpSpPr/>
          <p:nvPr/>
        </p:nvGrpSpPr>
        <p:grpSpPr>
          <a:xfrm>
            <a:off x="6077939" y="4975640"/>
            <a:ext cx="3663713" cy="871500"/>
            <a:chOff x="4627925" y="4564352"/>
            <a:chExt cx="3665621" cy="871500"/>
          </a:xfrm>
        </p:grpSpPr>
        <p:cxnSp>
          <p:nvCxnSpPr>
            <p:cNvPr id="78" name="直接连接符 77"/>
            <p:cNvCxnSpPr/>
            <p:nvPr/>
          </p:nvCxnSpPr>
          <p:spPr>
            <a:xfrm>
              <a:off x="5487990" y="4564352"/>
              <a:ext cx="2805556"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79" name="组合 78"/>
            <p:cNvGrpSpPr/>
            <p:nvPr/>
          </p:nvGrpSpPr>
          <p:grpSpPr>
            <a:xfrm>
              <a:off x="4627925" y="4564352"/>
              <a:ext cx="891217" cy="871500"/>
              <a:chOff x="4627925" y="4564352"/>
              <a:chExt cx="891217" cy="871500"/>
            </a:xfrm>
          </p:grpSpPr>
          <p:sp>
            <p:nvSpPr>
              <p:cNvPr id="80" name="泪滴形 79"/>
              <p:cNvSpPr/>
              <p:nvPr/>
            </p:nvSpPr>
            <p:spPr>
              <a:xfrm>
                <a:off x="4627925" y="4564352"/>
                <a:ext cx="871500" cy="871500"/>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TextBox 80"/>
              <p:cNvSpPr txBox="1"/>
              <p:nvPr/>
            </p:nvSpPr>
            <p:spPr>
              <a:xfrm>
                <a:off x="4655046" y="4800047"/>
                <a:ext cx="864096" cy="400110"/>
              </a:xfrm>
              <a:prstGeom prst="rect">
                <a:avLst/>
              </a:prstGeom>
              <a:noFill/>
            </p:spPr>
            <p:txBody>
              <a:bodyPr wrap="square" rtlCol="0">
                <a:spAutoFit/>
              </a:bodyPr>
              <a:lstStyle/>
              <a:p>
                <a:pPr algn="ctr"/>
                <a:r>
                  <a:rPr lang="en-US" altLang="zh-CN" sz="2000" b="1" dirty="0">
                    <a:solidFill>
                      <a:srgbClr val="F8F8F8"/>
                    </a:solidFill>
                  </a:rPr>
                  <a:t>50%</a:t>
                </a:r>
                <a:endParaRPr lang="zh-CN" altLang="en-US" sz="2000" b="1" dirty="0">
                  <a:solidFill>
                    <a:srgbClr val="F8F8F8"/>
                  </a:solidFill>
                </a:endParaRPr>
              </a:p>
            </p:txBody>
          </p:sp>
        </p:grpSp>
      </p:grpSp>
      <p:sp>
        <p:nvSpPr>
          <p:cNvPr id="82" name="矩形 81"/>
          <p:cNvSpPr/>
          <p:nvPr/>
        </p:nvSpPr>
        <p:spPr>
          <a:xfrm>
            <a:off x="7107193" y="2132856"/>
            <a:ext cx="2739441" cy="738664"/>
          </a:xfrm>
          <a:prstGeom prst="rect">
            <a:avLst/>
          </a:prstGeom>
        </p:spPr>
        <p:txBody>
          <a:bodyPr wrap="square">
            <a:spAutoFit/>
          </a:bodyPr>
          <a:lstStyle/>
          <a:p>
            <a:pPr fontAlgn="base">
              <a:spcBef>
                <a:spcPct val="0"/>
              </a:spcBef>
              <a:spcAft>
                <a:spcPct val="0"/>
              </a:spcAft>
              <a:defRPr/>
            </a:pPr>
            <a:r>
              <a:rPr lang="zh-CN" altLang="en-US" sz="1400" dirty="0">
                <a:solidFill>
                  <a:schemeClr val="tx1">
                    <a:lumMod val="50000"/>
                    <a:lumOff val="50000"/>
                  </a:schemeClr>
                </a:solidFill>
                <a:latin typeface="+mj-ea"/>
                <a:sym typeface="微软雅黑" pitchFamily="34" charset="-122"/>
              </a:rPr>
              <a:t>在此录入上述图表的综合描述说明，在此录入上述图表的综合描述说明。</a:t>
            </a:r>
            <a:endParaRPr lang="zh-CN" altLang="en-US" sz="1400" dirty="0">
              <a:solidFill>
                <a:schemeClr val="accent2"/>
              </a:solidFill>
              <a:latin typeface="微软雅黑" pitchFamily="34" charset="-122"/>
              <a:ea typeface="微软雅黑" pitchFamily="34" charset="-122"/>
            </a:endParaRPr>
          </a:p>
        </p:txBody>
      </p:sp>
      <p:sp>
        <p:nvSpPr>
          <p:cNvPr id="83" name="矩形 82"/>
          <p:cNvSpPr/>
          <p:nvPr/>
        </p:nvSpPr>
        <p:spPr>
          <a:xfrm>
            <a:off x="7084335" y="3658554"/>
            <a:ext cx="2739441" cy="738664"/>
          </a:xfrm>
          <a:prstGeom prst="rect">
            <a:avLst/>
          </a:prstGeom>
        </p:spPr>
        <p:txBody>
          <a:bodyPr wrap="square">
            <a:spAutoFit/>
          </a:bodyPr>
          <a:lstStyle/>
          <a:p>
            <a:pPr fontAlgn="base">
              <a:spcBef>
                <a:spcPct val="0"/>
              </a:spcBef>
              <a:spcAft>
                <a:spcPct val="0"/>
              </a:spcAft>
              <a:defRPr/>
            </a:pPr>
            <a:r>
              <a:rPr lang="zh-CN" altLang="en-US" sz="1400" dirty="0">
                <a:solidFill>
                  <a:schemeClr val="tx1">
                    <a:lumMod val="50000"/>
                    <a:lumOff val="50000"/>
                  </a:schemeClr>
                </a:solidFill>
                <a:latin typeface="+mj-ea"/>
                <a:sym typeface="微软雅黑" pitchFamily="34" charset="-122"/>
              </a:rPr>
              <a:t>在此录入上述图表的综合描述说明，在此录入上述图表的综合描述说明。</a:t>
            </a:r>
            <a:endParaRPr lang="zh-CN" altLang="en-US" sz="1400" dirty="0">
              <a:solidFill>
                <a:schemeClr val="accent2"/>
              </a:solidFill>
              <a:latin typeface="微软雅黑" pitchFamily="34" charset="-122"/>
              <a:ea typeface="微软雅黑" pitchFamily="34" charset="-122"/>
            </a:endParaRPr>
          </a:p>
        </p:txBody>
      </p:sp>
      <p:sp>
        <p:nvSpPr>
          <p:cNvPr id="84" name="矩形 83"/>
          <p:cNvSpPr/>
          <p:nvPr/>
        </p:nvSpPr>
        <p:spPr>
          <a:xfrm>
            <a:off x="7115522" y="5072907"/>
            <a:ext cx="2739441" cy="738664"/>
          </a:xfrm>
          <a:prstGeom prst="rect">
            <a:avLst/>
          </a:prstGeom>
        </p:spPr>
        <p:txBody>
          <a:bodyPr wrap="square">
            <a:spAutoFit/>
          </a:bodyPr>
          <a:lstStyle/>
          <a:p>
            <a:pPr fontAlgn="base">
              <a:spcBef>
                <a:spcPct val="0"/>
              </a:spcBef>
              <a:spcAft>
                <a:spcPct val="0"/>
              </a:spcAft>
              <a:defRPr/>
            </a:pPr>
            <a:r>
              <a:rPr lang="zh-CN" altLang="en-US" sz="1400" dirty="0">
                <a:solidFill>
                  <a:schemeClr val="tx1">
                    <a:lumMod val="50000"/>
                    <a:lumOff val="50000"/>
                  </a:schemeClr>
                </a:solidFill>
                <a:latin typeface="+mj-ea"/>
                <a:sym typeface="微软雅黑" pitchFamily="34" charset="-122"/>
              </a:rPr>
              <a:t>在此录入上述图表的综合描述说明，在此录入上述图表的综合描述说明。</a:t>
            </a:r>
            <a:endParaRPr lang="zh-CN" altLang="en-US" sz="1400" dirty="0">
              <a:solidFill>
                <a:schemeClr val="accent2"/>
              </a:solidFill>
              <a:latin typeface="微软雅黑" pitchFamily="34" charset="-122"/>
              <a:ea typeface="微软雅黑" pitchFamily="34" charset="-122"/>
            </a:endParaRP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682339656"/>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par>
                                <p:cTn id="8" presetID="10" presetClass="entr" presetSubtype="0" fill="hold" nodeType="withEffect">
                                  <p:stCondLst>
                                    <p:cond delay="100"/>
                                  </p:stCondLst>
                                  <p:childTnLst>
                                    <p:set>
                                      <p:cBhvr>
                                        <p:cTn id="9" dur="1" fill="hold">
                                          <p:stCondLst>
                                            <p:cond delay="0"/>
                                          </p:stCondLst>
                                        </p:cTn>
                                        <p:tgtEl>
                                          <p:spTgt spid="30"/>
                                        </p:tgtEl>
                                        <p:attrNameLst>
                                          <p:attrName>style.visibility</p:attrName>
                                        </p:attrNameLst>
                                      </p:cBhvr>
                                      <p:to>
                                        <p:strVal val="visible"/>
                                      </p:to>
                                    </p:set>
                                    <p:animEffect transition="in" filter="fade">
                                      <p:cBhvr>
                                        <p:cTn id="10" dur="500"/>
                                        <p:tgtEl>
                                          <p:spTgt spid="30"/>
                                        </p:tgtEl>
                                      </p:cBhvr>
                                    </p:animEffect>
                                  </p:childTnLst>
                                </p:cTn>
                              </p:par>
                              <p:par>
                                <p:cTn id="11" presetID="10" presetClass="entr" presetSubtype="0" fill="hold" nodeType="withEffect">
                                  <p:stCondLst>
                                    <p:cond delay="200"/>
                                  </p:stCondLst>
                                  <p:childTnLst>
                                    <p:set>
                                      <p:cBhvr>
                                        <p:cTn id="12" dur="1" fill="hold">
                                          <p:stCondLst>
                                            <p:cond delay="0"/>
                                          </p:stCondLst>
                                        </p:cTn>
                                        <p:tgtEl>
                                          <p:spTgt spid="46"/>
                                        </p:tgtEl>
                                        <p:attrNameLst>
                                          <p:attrName>style.visibility</p:attrName>
                                        </p:attrNameLst>
                                      </p:cBhvr>
                                      <p:to>
                                        <p:strVal val="visible"/>
                                      </p:to>
                                    </p:set>
                                    <p:animEffect transition="in" filter="fade">
                                      <p:cBhvr>
                                        <p:cTn id="13" dur="500"/>
                                        <p:tgtEl>
                                          <p:spTgt spid="46"/>
                                        </p:tgtEl>
                                      </p:cBhvr>
                                    </p:animEffect>
                                  </p:childTnLst>
                                </p:cTn>
                              </p:par>
                              <p:par>
                                <p:cTn id="14" presetID="10" presetClass="entr" presetSubtype="0" fill="hold" nodeType="withEffect">
                                  <p:stCondLst>
                                    <p:cond delay="30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500"/>
                                        <p:tgtEl>
                                          <p:spTgt spid="27"/>
                                        </p:tgtEl>
                                      </p:cBhvr>
                                    </p:animEffect>
                                  </p:childTnLst>
                                </p:cTn>
                              </p:par>
                              <p:par>
                                <p:cTn id="17" presetID="10" presetClass="entr" presetSubtype="0" fill="hold" nodeType="withEffect">
                                  <p:stCondLst>
                                    <p:cond delay="500"/>
                                  </p:stCondLst>
                                  <p:childTnLst>
                                    <p:set>
                                      <p:cBhvr>
                                        <p:cTn id="18" dur="1" fill="hold">
                                          <p:stCondLst>
                                            <p:cond delay="0"/>
                                          </p:stCondLst>
                                        </p:cTn>
                                        <p:tgtEl>
                                          <p:spTgt spid="55"/>
                                        </p:tgtEl>
                                        <p:attrNameLst>
                                          <p:attrName>style.visibility</p:attrName>
                                        </p:attrNameLst>
                                      </p:cBhvr>
                                      <p:to>
                                        <p:strVal val="visible"/>
                                      </p:to>
                                    </p:set>
                                    <p:animEffect transition="in" filter="fade">
                                      <p:cBhvr>
                                        <p:cTn id="19" dur="500"/>
                                        <p:tgtEl>
                                          <p:spTgt spid="55"/>
                                        </p:tgtEl>
                                      </p:cBhvr>
                                    </p:animEffect>
                                  </p:childTnLst>
                                </p:cTn>
                              </p:par>
                              <p:par>
                                <p:cTn id="20" presetID="10" presetClass="entr" presetSubtype="0" fill="hold" nodeType="withEffect">
                                  <p:stCondLst>
                                    <p:cond delay="600"/>
                                  </p:stCondLst>
                                  <p:childTnLst>
                                    <p:set>
                                      <p:cBhvr>
                                        <p:cTn id="21" dur="1" fill="hold">
                                          <p:stCondLst>
                                            <p:cond delay="0"/>
                                          </p:stCondLst>
                                        </p:cTn>
                                        <p:tgtEl>
                                          <p:spTgt spid="52"/>
                                        </p:tgtEl>
                                        <p:attrNameLst>
                                          <p:attrName>style.visibility</p:attrName>
                                        </p:attrNameLst>
                                      </p:cBhvr>
                                      <p:to>
                                        <p:strVal val="visible"/>
                                      </p:to>
                                    </p:set>
                                    <p:animEffect transition="in" filter="fade">
                                      <p:cBhvr>
                                        <p:cTn id="22" dur="500"/>
                                        <p:tgtEl>
                                          <p:spTgt spid="52"/>
                                        </p:tgtEl>
                                      </p:cBhvr>
                                    </p:animEffect>
                                  </p:childTnLst>
                                </p:cTn>
                              </p:par>
                              <p:par>
                                <p:cTn id="23" presetID="10" presetClass="entr" presetSubtype="0" fill="hold" nodeType="withEffect">
                                  <p:stCondLst>
                                    <p:cond delay="700"/>
                                  </p:stCondLst>
                                  <p:childTnLst>
                                    <p:set>
                                      <p:cBhvr>
                                        <p:cTn id="24" dur="1" fill="hold">
                                          <p:stCondLst>
                                            <p:cond delay="0"/>
                                          </p:stCondLst>
                                        </p:cTn>
                                        <p:tgtEl>
                                          <p:spTgt spid="49"/>
                                        </p:tgtEl>
                                        <p:attrNameLst>
                                          <p:attrName>style.visibility</p:attrName>
                                        </p:attrNameLst>
                                      </p:cBhvr>
                                      <p:to>
                                        <p:strVal val="visible"/>
                                      </p:to>
                                    </p:set>
                                    <p:animEffect transition="in" filter="fade">
                                      <p:cBhvr>
                                        <p:cTn id="25" dur="500"/>
                                        <p:tgtEl>
                                          <p:spTgt spid="49"/>
                                        </p:tgtEl>
                                      </p:cBhvr>
                                    </p:animEffect>
                                  </p:childTnLst>
                                </p:cTn>
                              </p:par>
                              <p:par>
                                <p:cTn id="26" presetID="10" presetClass="entr" presetSubtype="0" fill="hold" nodeType="withEffect">
                                  <p:stCondLst>
                                    <p:cond delay="900"/>
                                  </p:stCondLst>
                                  <p:childTnLst>
                                    <p:set>
                                      <p:cBhvr>
                                        <p:cTn id="27" dur="1" fill="hold">
                                          <p:stCondLst>
                                            <p:cond delay="0"/>
                                          </p:stCondLst>
                                        </p:cTn>
                                        <p:tgtEl>
                                          <p:spTgt spid="61"/>
                                        </p:tgtEl>
                                        <p:attrNameLst>
                                          <p:attrName>style.visibility</p:attrName>
                                        </p:attrNameLst>
                                      </p:cBhvr>
                                      <p:to>
                                        <p:strVal val="visible"/>
                                      </p:to>
                                    </p:set>
                                    <p:animEffect transition="in" filter="fade">
                                      <p:cBhvr>
                                        <p:cTn id="28" dur="500"/>
                                        <p:tgtEl>
                                          <p:spTgt spid="61"/>
                                        </p:tgtEl>
                                      </p:cBhvr>
                                    </p:animEffect>
                                  </p:childTnLst>
                                </p:cTn>
                              </p:par>
                              <p:par>
                                <p:cTn id="29" presetID="10" presetClass="entr" presetSubtype="0" fill="hold" nodeType="withEffect">
                                  <p:stCondLst>
                                    <p:cond delay="1000"/>
                                  </p:stCondLst>
                                  <p:childTnLst>
                                    <p:set>
                                      <p:cBhvr>
                                        <p:cTn id="30" dur="1" fill="hold">
                                          <p:stCondLst>
                                            <p:cond delay="0"/>
                                          </p:stCondLst>
                                        </p:cTn>
                                        <p:tgtEl>
                                          <p:spTgt spid="58"/>
                                        </p:tgtEl>
                                        <p:attrNameLst>
                                          <p:attrName>style.visibility</p:attrName>
                                        </p:attrNameLst>
                                      </p:cBhvr>
                                      <p:to>
                                        <p:strVal val="visible"/>
                                      </p:to>
                                    </p:set>
                                    <p:animEffect transition="in" filter="fade">
                                      <p:cBhvr>
                                        <p:cTn id="31" dur="500"/>
                                        <p:tgtEl>
                                          <p:spTgt spid="58"/>
                                        </p:tgtEl>
                                      </p:cBhvr>
                                    </p:animEffect>
                                  </p:childTnLst>
                                </p:cTn>
                              </p:par>
                              <p:par>
                                <p:cTn id="32" presetID="10" presetClass="entr" presetSubtype="0" fill="hold" nodeType="withEffect">
                                  <p:stCondLst>
                                    <p:cond delay="1100"/>
                                  </p:stCondLst>
                                  <p:childTnLst>
                                    <p:set>
                                      <p:cBhvr>
                                        <p:cTn id="33" dur="1" fill="hold">
                                          <p:stCondLst>
                                            <p:cond delay="0"/>
                                          </p:stCondLst>
                                        </p:cTn>
                                        <p:tgtEl>
                                          <p:spTgt spid="64"/>
                                        </p:tgtEl>
                                        <p:attrNameLst>
                                          <p:attrName>style.visibility</p:attrName>
                                        </p:attrNameLst>
                                      </p:cBhvr>
                                      <p:to>
                                        <p:strVal val="visible"/>
                                      </p:to>
                                    </p:set>
                                    <p:animEffect transition="in" filter="fade">
                                      <p:cBhvr>
                                        <p:cTn id="34" dur="500"/>
                                        <p:tgtEl>
                                          <p:spTgt spid="64"/>
                                        </p:tgtEl>
                                      </p:cBhvr>
                                    </p:animEffect>
                                  </p:childTnLst>
                                </p:cTn>
                              </p:par>
                            </p:childTnLst>
                          </p:cTn>
                        </p:par>
                        <p:par>
                          <p:cTn id="35" fill="hold">
                            <p:stCondLst>
                              <p:cond delay="1600"/>
                            </p:stCondLst>
                            <p:childTnLst>
                              <p:par>
                                <p:cTn id="36" presetID="22" presetClass="entr" presetSubtype="8" fill="hold" nodeType="afterEffect">
                                  <p:stCondLst>
                                    <p:cond delay="0"/>
                                  </p:stCondLst>
                                  <p:childTnLst>
                                    <p:set>
                                      <p:cBhvr>
                                        <p:cTn id="37" dur="1" fill="hold">
                                          <p:stCondLst>
                                            <p:cond delay="0"/>
                                          </p:stCondLst>
                                        </p:cTn>
                                        <p:tgtEl>
                                          <p:spTgt spid="67"/>
                                        </p:tgtEl>
                                        <p:attrNameLst>
                                          <p:attrName>style.visibility</p:attrName>
                                        </p:attrNameLst>
                                      </p:cBhvr>
                                      <p:to>
                                        <p:strVal val="visible"/>
                                      </p:to>
                                    </p:set>
                                    <p:animEffect transition="in" filter="wipe(left)">
                                      <p:cBhvr>
                                        <p:cTn id="38" dur="500"/>
                                        <p:tgtEl>
                                          <p:spTgt spid="67"/>
                                        </p:tgtEl>
                                      </p:cBhvr>
                                    </p:animEffect>
                                  </p:childTnLst>
                                </p:cTn>
                              </p:par>
                              <p:par>
                                <p:cTn id="39" presetID="22" presetClass="entr" presetSubtype="1" fill="hold" grpId="0" nodeType="withEffect">
                                  <p:stCondLst>
                                    <p:cond delay="200"/>
                                  </p:stCondLst>
                                  <p:childTnLst>
                                    <p:set>
                                      <p:cBhvr>
                                        <p:cTn id="40" dur="1" fill="hold">
                                          <p:stCondLst>
                                            <p:cond delay="0"/>
                                          </p:stCondLst>
                                        </p:cTn>
                                        <p:tgtEl>
                                          <p:spTgt spid="82"/>
                                        </p:tgtEl>
                                        <p:attrNameLst>
                                          <p:attrName>style.visibility</p:attrName>
                                        </p:attrNameLst>
                                      </p:cBhvr>
                                      <p:to>
                                        <p:strVal val="visible"/>
                                      </p:to>
                                    </p:set>
                                    <p:animEffect transition="in" filter="wipe(up)">
                                      <p:cBhvr>
                                        <p:cTn id="41" dur="500"/>
                                        <p:tgtEl>
                                          <p:spTgt spid="82"/>
                                        </p:tgtEl>
                                      </p:cBhvr>
                                    </p:animEffect>
                                  </p:childTnLst>
                                </p:cTn>
                              </p:par>
                              <p:par>
                                <p:cTn id="42" presetID="22" presetClass="entr" presetSubtype="8" fill="hold" nodeType="withEffect">
                                  <p:stCondLst>
                                    <p:cond delay="500"/>
                                  </p:stCondLst>
                                  <p:childTnLst>
                                    <p:set>
                                      <p:cBhvr>
                                        <p:cTn id="43" dur="1" fill="hold">
                                          <p:stCondLst>
                                            <p:cond delay="0"/>
                                          </p:stCondLst>
                                        </p:cTn>
                                        <p:tgtEl>
                                          <p:spTgt spid="72"/>
                                        </p:tgtEl>
                                        <p:attrNameLst>
                                          <p:attrName>style.visibility</p:attrName>
                                        </p:attrNameLst>
                                      </p:cBhvr>
                                      <p:to>
                                        <p:strVal val="visible"/>
                                      </p:to>
                                    </p:set>
                                    <p:animEffect transition="in" filter="wipe(left)">
                                      <p:cBhvr>
                                        <p:cTn id="44" dur="500"/>
                                        <p:tgtEl>
                                          <p:spTgt spid="72"/>
                                        </p:tgtEl>
                                      </p:cBhvr>
                                    </p:animEffect>
                                  </p:childTnLst>
                                </p:cTn>
                              </p:par>
                              <p:par>
                                <p:cTn id="45" presetID="22" presetClass="entr" presetSubtype="1" fill="hold" grpId="0" nodeType="withEffect">
                                  <p:stCondLst>
                                    <p:cond delay="600"/>
                                  </p:stCondLst>
                                  <p:childTnLst>
                                    <p:set>
                                      <p:cBhvr>
                                        <p:cTn id="46" dur="1" fill="hold">
                                          <p:stCondLst>
                                            <p:cond delay="0"/>
                                          </p:stCondLst>
                                        </p:cTn>
                                        <p:tgtEl>
                                          <p:spTgt spid="83"/>
                                        </p:tgtEl>
                                        <p:attrNameLst>
                                          <p:attrName>style.visibility</p:attrName>
                                        </p:attrNameLst>
                                      </p:cBhvr>
                                      <p:to>
                                        <p:strVal val="visible"/>
                                      </p:to>
                                    </p:set>
                                    <p:animEffect transition="in" filter="wipe(up)">
                                      <p:cBhvr>
                                        <p:cTn id="47" dur="500"/>
                                        <p:tgtEl>
                                          <p:spTgt spid="83"/>
                                        </p:tgtEl>
                                      </p:cBhvr>
                                    </p:animEffect>
                                  </p:childTnLst>
                                </p:cTn>
                              </p:par>
                              <p:par>
                                <p:cTn id="48" presetID="22" presetClass="entr" presetSubtype="8" fill="hold" nodeType="withEffect">
                                  <p:stCondLst>
                                    <p:cond delay="900"/>
                                  </p:stCondLst>
                                  <p:childTnLst>
                                    <p:set>
                                      <p:cBhvr>
                                        <p:cTn id="49" dur="1" fill="hold">
                                          <p:stCondLst>
                                            <p:cond delay="0"/>
                                          </p:stCondLst>
                                        </p:cTn>
                                        <p:tgtEl>
                                          <p:spTgt spid="77"/>
                                        </p:tgtEl>
                                        <p:attrNameLst>
                                          <p:attrName>style.visibility</p:attrName>
                                        </p:attrNameLst>
                                      </p:cBhvr>
                                      <p:to>
                                        <p:strVal val="visible"/>
                                      </p:to>
                                    </p:set>
                                    <p:animEffect transition="in" filter="wipe(left)">
                                      <p:cBhvr>
                                        <p:cTn id="50" dur="500"/>
                                        <p:tgtEl>
                                          <p:spTgt spid="77"/>
                                        </p:tgtEl>
                                      </p:cBhvr>
                                    </p:animEffect>
                                  </p:childTnLst>
                                </p:cTn>
                              </p:par>
                              <p:par>
                                <p:cTn id="51" presetID="22" presetClass="entr" presetSubtype="1" fill="hold" grpId="0" nodeType="withEffect">
                                  <p:stCondLst>
                                    <p:cond delay="1000"/>
                                  </p:stCondLst>
                                  <p:childTnLst>
                                    <p:set>
                                      <p:cBhvr>
                                        <p:cTn id="52" dur="1" fill="hold">
                                          <p:stCondLst>
                                            <p:cond delay="0"/>
                                          </p:stCondLst>
                                        </p:cTn>
                                        <p:tgtEl>
                                          <p:spTgt spid="84"/>
                                        </p:tgtEl>
                                        <p:attrNameLst>
                                          <p:attrName>style.visibility</p:attrName>
                                        </p:attrNameLst>
                                      </p:cBhvr>
                                      <p:to>
                                        <p:strVal val="visible"/>
                                      </p:to>
                                    </p:set>
                                    <p:animEffect transition="in" filter="wipe(up)">
                                      <p:cBhvr>
                                        <p:cTn id="53"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3" grpId="0"/>
      <p:bldP spid="8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itle 1"/>
          <p:cNvSpPr txBox="1">
            <a:spLocks/>
          </p:cNvSpPr>
          <p:nvPr/>
        </p:nvSpPr>
        <p:spPr>
          <a:xfrm>
            <a:off x="439467" y="489589"/>
            <a:ext cx="8515666" cy="97130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5332">
                <a:solidFill>
                  <a:srgbClr val="B5EBF5"/>
                </a:solidFill>
              </a:rPr>
              <a:t>目录 </a:t>
            </a:r>
            <a:r>
              <a:rPr lang="en-US" altLang="zh-CN" sz="5332">
                <a:solidFill>
                  <a:srgbClr val="B5EBF5"/>
                </a:solidFill>
              </a:rPr>
              <a:t>Content</a:t>
            </a:r>
            <a:endParaRPr lang="en-GB" sz="5332" dirty="0">
              <a:solidFill>
                <a:srgbClr val="B5EBF5"/>
              </a:solidFill>
            </a:endParaRPr>
          </a:p>
        </p:txBody>
      </p:sp>
      <p:cxnSp>
        <p:nvCxnSpPr>
          <p:cNvPr id="70" name="Straight Connector 20"/>
          <p:cNvCxnSpPr/>
          <p:nvPr/>
        </p:nvCxnSpPr>
        <p:spPr>
          <a:xfrm>
            <a:off x="658552" y="1371666"/>
            <a:ext cx="3903331" cy="0"/>
          </a:xfrm>
          <a:prstGeom prst="line">
            <a:avLst/>
          </a:prstGeom>
          <a:ln w="41275">
            <a:solidFill>
              <a:srgbClr val="B5EBF5"/>
            </a:solidFill>
          </a:ln>
        </p:spPr>
        <p:style>
          <a:lnRef idx="1">
            <a:schemeClr val="accent1"/>
          </a:lnRef>
          <a:fillRef idx="0">
            <a:schemeClr val="accent1"/>
          </a:fillRef>
          <a:effectRef idx="0">
            <a:schemeClr val="accent1"/>
          </a:effectRef>
          <a:fontRef idx="minor">
            <a:schemeClr val="tx1"/>
          </a:fontRef>
        </p:style>
      </p:cxnSp>
      <p:sp>
        <p:nvSpPr>
          <p:cNvPr id="71" name="Pentagon 25"/>
          <p:cNvSpPr/>
          <p:nvPr/>
        </p:nvSpPr>
        <p:spPr>
          <a:xfrm>
            <a:off x="5945926" y="2743175"/>
            <a:ext cx="607433" cy="364112"/>
          </a:xfrm>
          <a:prstGeom prst="homePlate">
            <a:avLst/>
          </a:prstGeom>
          <a:noFill/>
          <a:ln>
            <a:solidFill>
              <a:srgbClr val="B5EBF5"/>
            </a:solid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r>
              <a:rPr lang="en-US" sz="1999" b="1">
                <a:solidFill>
                  <a:srgbClr val="B5EBF5"/>
                </a:solidFill>
              </a:rPr>
              <a:t>01</a:t>
            </a:r>
            <a:endParaRPr lang="en-GB" sz="1999" b="1">
              <a:solidFill>
                <a:srgbClr val="B5EBF5"/>
              </a:solidFill>
            </a:endParaRPr>
          </a:p>
        </p:txBody>
      </p:sp>
      <p:sp>
        <p:nvSpPr>
          <p:cNvPr id="72" name="Rectangle 26"/>
          <p:cNvSpPr/>
          <p:nvPr/>
        </p:nvSpPr>
        <p:spPr>
          <a:xfrm>
            <a:off x="6606338" y="2673952"/>
            <a:ext cx="3332546" cy="502559"/>
          </a:xfrm>
          <a:prstGeom prst="rect">
            <a:avLst/>
          </a:prstGeom>
        </p:spPr>
        <p:txBody>
          <a:bodyPr wrap="square" lIns="91424" tIns="45713" rIns="91424" bIns="45713">
            <a:spAutoFit/>
          </a:bodyPr>
          <a:lstStyle/>
          <a:p>
            <a:r>
              <a:rPr lang="zh-CN" altLang="en-US" sz="2666" b="1" dirty="0">
                <a:solidFill>
                  <a:srgbClr val="B5EBF5"/>
                </a:solidFill>
                <a:latin typeface="微软雅黑" pitchFamily="34" charset="-122"/>
                <a:ea typeface="微软雅黑" pitchFamily="34" charset="-122"/>
              </a:rPr>
              <a:t>教学分析</a:t>
            </a:r>
            <a:endParaRPr lang="en-GB" sz="2666" b="1" dirty="0">
              <a:solidFill>
                <a:srgbClr val="B5EBF5"/>
              </a:solidFill>
              <a:latin typeface="微软雅黑" pitchFamily="34" charset="-122"/>
              <a:ea typeface="微软雅黑" pitchFamily="34" charset="-122"/>
            </a:endParaRPr>
          </a:p>
        </p:txBody>
      </p:sp>
      <p:sp>
        <p:nvSpPr>
          <p:cNvPr id="73" name="Pentagon 33"/>
          <p:cNvSpPr/>
          <p:nvPr/>
        </p:nvSpPr>
        <p:spPr>
          <a:xfrm>
            <a:off x="5945926" y="3624588"/>
            <a:ext cx="607433" cy="364112"/>
          </a:xfrm>
          <a:prstGeom prst="homePlate">
            <a:avLst/>
          </a:prstGeom>
          <a:noFill/>
          <a:ln>
            <a:solidFill>
              <a:srgbClr val="B5EBF5"/>
            </a:solid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r>
              <a:rPr lang="en-US" sz="1999" b="1">
                <a:solidFill>
                  <a:srgbClr val="B5EBF5"/>
                </a:solidFill>
              </a:rPr>
              <a:t>02</a:t>
            </a:r>
            <a:endParaRPr lang="en-GB" sz="1999" b="1">
              <a:solidFill>
                <a:srgbClr val="B5EBF5"/>
              </a:solidFill>
            </a:endParaRPr>
          </a:p>
        </p:txBody>
      </p:sp>
      <p:sp>
        <p:nvSpPr>
          <p:cNvPr id="74" name="Rectangle 34"/>
          <p:cNvSpPr/>
          <p:nvPr/>
        </p:nvSpPr>
        <p:spPr>
          <a:xfrm>
            <a:off x="6606340" y="3555365"/>
            <a:ext cx="3406277" cy="502559"/>
          </a:xfrm>
          <a:prstGeom prst="rect">
            <a:avLst/>
          </a:prstGeom>
        </p:spPr>
        <p:txBody>
          <a:bodyPr wrap="square" lIns="91424" tIns="45713" rIns="91424" bIns="45713">
            <a:spAutoFit/>
          </a:bodyPr>
          <a:lstStyle/>
          <a:p>
            <a:r>
              <a:rPr lang="zh-CN" altLang="en-US" sz="2666" b="1" dirty="0">
                <a:solidFill>
                  <a:srgbClr val="B5EBF5"/>
                </a:solidFill>
                <a:latin typeface="微软雅黑" pitchFamily="34" charset="-122"/>
                <a:ea typeface="微软雅黑" pitchFamily="34" charset="-122"/>
              </a:rPr>
              <a:t>教学设计</a:t>
            </a:r>
            <a:endParaRPr lang="en-GB" sz="2666" b="1" dirty="0">
              <a:solidFill>
                <a:srgbClr val="B5EBF5"/>
              </a:solidFill>
              <a:latin typeface="微软雅黑" pitchFamily="34" charset="-122"/>
              <a:ea typeface="微软雅黑" pitchFamily="34" charset="-122"/>
            </a:endParaRPr>
          </a:p>
        </p:txBody>
      </p:sp>
      <p:sp>
        <p:nvSpPr>
          <p:cNvPr id="75" name="Pentagon 36"/>
          <p:cNvSpPr/>
          <p:nvPr/>
        </p:nvSpPr>
        <p:spPr>
          <a:xfrm>
            <a:off x="8955133" y="2743175"/>
            <a:ext cx="607433" cy="364112"/>
          </a:xfrm>
          <a:prstGeom prst="homePlate">
            <a:avLst/>
          </a:prstGeom>
          <a:noFill/>
          <a:ln>
            <a:solidFill>
              <a:srgbClr val="B5EBF5"/>
            </a:solid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r>
              <a:rPr lang="en-US" sz="1999" b="1">
                <a:solidFill>
                  <a:srgbClr val="B5EBF5"/>
                </a:solidFill>
              </a:rPr>
              <a:t>03</a:t>
            </a:r>
            <a:endParaRPr lang="en-GB" sz="1999" b="1">
              <a:solidFill>
                <a:srgbClr val="B5EBF5"/>
              </a:solidFill>
            </a:endParaRPr>
          </a:p>
        </p:txBody>
      </p:sp>
      <p:sp>
        <p:nvSpPr>
          <p:cNvPr id="76" name="Rectangle 37"/>
          <p:cNvSpPr/>
          <p:nvPr/>
        </p:nvSpPr>
        <p:spPr>
          <a:xfrm>
            <a:off x="9615546" y="2673952"/>
            <a:ext cx="3170336" cy="502559"/>
          </a:xfrm>
          <a:prstGeom prst="rect">
            <a:avLst/>
          </a:prstGeom>
        </p:spPr>
        <p:txBody>
          <a:bodyPr wrap="square" lIns="91424" tIns="45713" rIns="91424" bIns="45713">
            <a:spAutoFit/>
          </a:bodyPr>
          <a:lstStyle/>
          <a:p>
            <a:r>
              <a:rPr lang="zh-CN" altLang="en-US" sz="2666" b="1" dirty="0">
                <a:solidFill>
                  <a:srgbClr val="B5EBF5"/>
                </a:solidFill>
                <a:latin typeface="微软雅黑" pitchFamily="34" charset="-122"/>
                <a:ea typeface="微软雅黑" pitchFamily="34" charset="-122"/>
              </a:rPr>
              <a:t>教学过程</a:t>
            </a:r>
            <a:endParaRPr lang="en-GB" sz="2666" b="1" dirty="0">
              <a:solidFill>
                <a:srgbClr val="B5EBF5"/>
              </a:solidFill>
              <a:latin typeface="微软雅黑" pitchFamily="34" charset="-122"/>
              <a:ea typeface="微软雅黑" pitchFamily="34" charset="-122"/>
            </a:endParaRPr>
          </a:p>
        </p:txBody>
      </p:sp>
      <p:sp>
        <p:nvSpPr>
          <p:cNvPr id="77" name="Pentagon 39"/>
          <p:cNvSpPr/>
          <p:nvPr/>
        </p:nvSpPr>
        <p:spPr>
          <a:xfrm>
            <a:off x="8955133" y="3624588"/>
            <a:ext cx="607433" cy="364112"/>
          </a:xfrm>
          <a:prstGeom prst="homePlate">
            <a:avLst/>
          </a:prstGeom>
          <a:noFill/>
          <a:ln>
            <a:solidFill>
              <a:srgbClr val="B5EBF5"/>
            </a:solid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r>
              <a:rPr lang="en-US" sz="1999" b="1">
                <a:solidFill>
                  <a:srgbClr val="B5EBF5"/>
                </a:solidFill>
              </a:rPr>
              <a:t>04</a:t>
            </a:r>
            <a:endParaRPr lang="en-GB" sz="1999" b="1">
              <a:solidFill>
                <a:srgbClr val="B5EBF5"/>
              </a:solidFill>
            </a:endParaRPr>
          </a:p>
        </p:txBody>
      </p:sp>
      <p:sp>
        <p:nvSpPr>
          <p:cNvPr id="78" name="Rectangle 40"/>
          <p:cNvSpPr/>
          <p:nvPr/>
        </p:nvSpPr>
        <p:spPr>
          <a:xfrm>
            <a:off x="9615545" y="3555365"/>
            <a:ext cx="2993379" cy="502559"/>
          </a:xfrm>
          <a:prstGeom prst="rect">
            <a:avLst/>
          </a:prstGeom>
        </p:spPr>
        <p:txBody>
          <a:bodyPr wrap="square" lIns="91424" tIns="45713" rIns="91424" bIns="45713">
            <a:spAutoFit/>
          </a:bodyPr>
          <a:lstStyle/>
          <a:p>
            <a:r>
              <a:rPr lang="zh-CN" altLang="en-US" sz="2666" b="1" dirty="0">
                <a:solidFill>
                  <a:srgbClr val="B5EBF5"/>
                </a:solidFill>
                <a:latin typeface="微软雅黑" pitchFamily="34" charset="-122"/>
                <a:ea typeface="微软雅黑" pitchFamily="34" charset="-122"/>
              </a:rPr>
              <a:t>教学反思</a:t>
            </a:r>
            <a:endParaRPr lang="en-GB" sz="2666" b="1" dirty="0">
              <a:solidFill>
                <a:srgbClr val="B5EBF5"/>
              </a:solidFill>
              <a:latin typeface="微软雅黑" pitchFamily="34" charset="-122"/>
              <a:ea typeface="微软雅黑" pitchFamily="34" charset="-122"/>
            </a:endParaRPr>
          </a:p>
        </p:txBody>
      </p:sp>
      <p:sp>
        <p:nvSpPr>
          <p:cNvPr id="79" name="Rectangle 53"/>
          <p:cNvSpPr/>
          <p:nvPr/>
        </p:nvSpPr>
        <p:spPr>
          <a:xfrm>
            <a:off x="507179" y="1404173"/>
            <a:ext cx="5745624" cy="461522"/>
          </a:xfrm>
          <a:prstGeom prst="rect">
            <a:avLst/>
          </a:prstGeom>
        </p:spPr>
        <p:txBody>
          <a:bodyPr wrap="square" lIns="91424" tIns="45713" rIns="91424" bIns="45713">
            <a:spAutoFit/>
          </a:bodyPr>
          <a:lstStyle/>
          <a:p>
            <a:r>
              <a:rPr lang="en-GB" altLang="zh-CN" sz="2399" dirty="0">
                <a:solidFill>
                  <a:srgbClr val="B5EBF5"/>
                </a:solidFill>
              </a:rPr>
              <a:t>Exquisite teaching design template</a:t>
            </a:r>
          </a:p>
        </p:txBody>
      </p:sp>
    </p:spTree>
    <p:extLst>
      <p:ext uri="{BB962C8B-B14F-4D97-AF65-F5344CB8AC3E}">
        <p14:creationId xmlns:p14="http://schemas.microsoft.com/office/powerpoint/2010/main" val="230652143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500"/>
                                        <p:tgtEl>
                                          <p:spTgt spid="6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0"/>
                                        </p:tgtEl>
                                        <p:attrNameLst>
                                          <p:attrName>style.visibility</p:attrName>
                                        </p:attrNameLst>
                                      </p:cBhvr>
                                      <p:to>
                                        <p:strVal val="visible"/>
                                      </p:to>
                                    </p:set>
                                    <p:animEffect transition="in" filter="fade">
                                      <p:cBhvr>
                                        <p:cTn id="11" dur="500"/>
                                        <p:tgtEl>
                                          <p:spTgt spid="70"/>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9"/>
                                        </p:tgtEl>
                                        <p:attrNameLst>
                                          <p:attrName>style.visibility</p:attrName>
                                        </p:attrNameLst>
                                      </p:cBhvr>
                                      <p:to>
                                        <p:strVal val="visible"/>
                                      </p:to>
                                    </p:set>
                                    <p:animEffect transition="in" filter="wipe(left)">
                                      <p:cBhvr>
                                        <p:cTn id="15" dur="500"/>
                                        <p:tgtEl>
                                          <p:spTgt spid="79"/>
                                        </p:tgtEl>
                                      </p:cBhvr>
                                    </p:animEffect>
                                  </p:childTnLst>
                                </p:cTn>
                              </p:par>
                            </p:childTnLst>
                          </p:cTn>
                        </p:par>
                        <p:par>
                          <p:cTn id="16" fill="hold">
                            <p:stCondLst>
                              <p:cond delay="1500"/>
                            </p:stCondLst>
                            <p:childTnLst>
                              <p:par>
                                <p:cTn id="17" presetID="2" presetClass="entr" presetSubtype="8" fill="hold" grpId="0" nodeType="afterEffect">
                                  <p:stCondLst>
                                    <p:cond delay="0"/>
                                  </p:stCondLst>
                                  <p:childTnLst>
                                    <p:set>
                                      <p:cBhvr>
                                        <p:cTn id="18" dur="1" fill="hold">
                                          <p:stCondLst>
                                            <p:cond delay="0"/>
                                          </p:stCondLst>
                                        </p:cTn>
                                        <p:tgtEl>
                                          <p:spTgt spid="71"/>
                                        </p:tgtEl>
                                        <p:attrNameLst>
                                          <p:attrName>style.visibility</p:attrName>
                                        </p:attrNameLst>
                                      </p:cBhvr>
                                      <p:to>
                                        <p:strVal val="visible"/>
                                      </p:to>
                                    </p:set>
                                    <p:anim calcmode="lin" valueType="num">
                                      <p:cBhvr additive="base">
                                        <p:cTn id="19" dur="500" fill="hold"/>
                                        <p:tgtEl>
                                          <p:spTgt spid="71"/>
                                        </p:tgtEl>
                                        <p:attrNameLst>
                                          <p:attrName>ppt_x</p:attrName>
                                        </p:attrNameLst>
                                      </p:cBhvr>
                                      <p:tavLst>
                                        <p:tav tm="0">
                                          <p:val>
                                            <p:strVal val="0-#ppt_w/2"/>
                                          </p:val>
                                        </p:tav>
                                        <p:tav tm="100000">
                                          <p:val>
                                            <p:strVal val="#ppt_x"/>
                                          </p:val>
                                        </p:tav>
                                      </p:tavLst>
                                    </p:anim>
                                    <p:anim calcmode="lin" valueType="num">
                                      <p:cBhvr additive="base">
                                        <p:cTn id="20" dur="500" fill="hold"/>
                                        <p:tgtEl>
                                          <p:spTgt spid="71"/>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72"/>
                                        </p:tgtEl>
                                        <p:attrNameLst>
                                          <p:attrName>style.visibility</p:attrName>
                                        </p:attrNameLst>
                                      </p:cBhvr>
                                      <p:to>
                                        <p:strVal val="visible"/>
                                      </p:to>
                                    </p:set>
                                    <p:animEffect transition="in" filter="fade">
                                      <p:cBhvr>
                                        <p:cTn id="24" dur="500"/>
                                        <p:tgtEl>
                                          <p:spTgt spid="72"/>
                                        </p:tgtEl>
                                      </p:cBhvr>
                                    </p:animEffect>
                                  </p:childTnLst>
                                </p:cTn>
                              </p:par>
                            </p:childTnLst>
                          </p:cTn>
                        </p:par>
                        <p:par>
                          <p:cTn id="25" fill="hold">
                            <p:stCondLst>
                              <p:cond delay="2500"/>
                            </p:stCondLst>
                            <p:childTnLst>
                              <p:par>
                                <p:cTn id="26" presetID="2" presetClass="entr" presetSubtype="8" fill="hold" grpId="0" nodeType="afterEffect">
                                  <p:stCondLst>
                                    <p:cond delay="0"/>
                                  </p:stCondLst>
                                  <p:childTnLst>
                                    <p:set>
                                      <p:cBhvr>
                                        <p:cTn id="27" dur="1" fill="hold">
                                          <p:stCondLst>
                                            <p:cond delay="0"/>
                                          </p:stCondLst>
                                        </p:cTn>
                                        <p:tgtEl>
                                          <p:spTgt spid="73"/>
                                        </p:tgtEl>
                                        <p:attrNameLst>
                                          <p:attrName>style.visibility</p:attrName>
                                        </p:attrNameLst>
                                      </p:cBhvr>
                                      <p:to>
                                        <p:strVal val="visible"/>
                                      </p:to>
                                    </p:set>
                                    <p:anim calcmode="lin" valueType="num">
                                      <p:cBhvr additive="base">
                                        <p:cTn id="28" dur="500" fill="hold"/>
                                        <p:tgtEl>
                                          <p:spTgt spid="73"/>
                                        </p:tgtEl>
                                        <p:attrNameLst>
                                          <p:attrName>ppt_x</p:attrName>
                                        </p:attrNameLst>
                                      </p:cBhvr>
                                      <p:tavLst>
                                        <p:tav tm="0">
                                          <p:val>
                                            <p:strVal val="0-#ppt_w/2"/>
                                          </p:val>
                                        </p:tav>
                                        <p:tav tm="100000">
                                          <p:val>
                                            <p:strVal val="#ppt_x"/>
                                          </p:val>
                                        </p:tav>
                                      </p:tavLst>
                                    </p:anim>
                                    <p:anim calcmode="lin" valueType="num">
                                      <p:cBhvr additive="base">
                                        <p:cTn id="29" dur="500" fill="hold"/>
                                        <p:tgtEl>
                                          <p:spTgt spid="73"/>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500"/>
                                        <p:tgtEl>
                                          <p:spTgt spid="74"/>
                                        </p:tgtEl>
                                      </p:cBhvr>
                                    </p:animEffect>
                                  </p:childTnLst>
                                </p:cTn>
                              </p:par>
                            </p:childTnLst>
                          </p:cTn>
                        </p:par>
                        <p:par>
                          <p:cTn id="34" fill="hold">
                            <p:stCondLst>
                              <p:cond delay="3500"/>
                            </p:stCondLst>
                            <p:childTnLst>
                              <p:par>
                                <p:cTn id="35" presetID="2" presetClass="entr" presetSubtype="8" fill="hold" grpId="0" nodeType="afterEffect">
                                  <p:stCondLst>
                                    <p:cond delay="0"/>
                                  </p:stCondLst>
                                  <p:childTnLst>
                                    <p:set>
                                      <p:cBhvr>
                                        <p:cTn id="36" dur="1" fill="hold">
                                          <p:stCondLst>
                                            <p:cond delay="0"/>
                                          </p:stCondLst>
                                        </p:cTn>
                                        <p:tgtEl>
                                          <p:spTgt spid="75"/>
                                        </p:tgtEl>
                                        <p:attrNameLst>
                                          <p:attrName>style.visibility</p:attrName>
                                        </p:attrNameLst>
                                      </p:cBhvr>
                                      <p:to>
                                        <p:strVal val="visible"/>
                                      </p:to>
                                    </p:set>
                                    <p:anim calcmode="lin" valueType="num">
                                      <p:cBhvr additive="base">
                                        <p:cTn id="37" dur="500" fill="hold"/>
                                        <p:tgtEl>
                                          <p:spTgt spid="75"/>
                                        </p:tgtEl>
                                        <p:attrNameLst>
                                          <p:attrName>ppt_x</p:attrName>
                                        </p:attrNameLst>
                                      </p:cBhvr>
                                      <p:tavLst>
                                        <p:tav tm="0">
                                          <p:val>
                                            <p:strVal val="0-#ppt_w/2"/>
                                          </p:val>
                                        </p:tav>
                                        <p:tav tm="100000">
                                          <p:val>
                                            <p:strVal val="#ppt_x"/>
                                          </p:val>
                                        </p:tav>
                                      </p:tavLst>
                                    </p:anim>
                                    <p:anim calcmode="lin" valueType="num">
                                      <p:cBhvr additive="base">
                                        <p:cTn id="38" dur="500" fill="hold"/>
                                        <p:tgtEl>
                                          <p:spTgt spid="75"/>
                                        </p:tgtEl>
                                        <p:attrNameLst>
                                          <p:attrName>ppt_y</p:attrName>
                                        </p:attrNameLst>
                                      </p:cBhvr>
                                      <p:tavLst>
                                        <p:tav tm="0">
                                          <p:val>
                                            <p:strVal val="#ppt_y"/>
                                          </p:val>
                                        </p:tav>
                                        <p:tav tm="100000">
                                          <p:val>
                                            <p:strVal val="#ppt_y"/>
                                          </p:val>
                                        </p:tav>
                                      </p:tavLst>
                                    </p:anim>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76"/>
                                        </p:tgtEl>
                                        <p:attrNameLst>
                                          <p:attrName>style.visibility</p:attrName>
                                        </p:attrNameLst>
                                      </p:cBhvr>
                                      <p:to>
                                        <p:strVal val="visible"/>
                                      </p:to>
                                    </p:set>
                                    <p:animEffect transition="in" filter="fade">
                                      <p:cBhvr>
                                        <p:cTn id="42" dur="500"/>
                                        <p:tgtEl>
                                          <p:spTgt spid="76"/>
                                        </p:tgtEl>
                                      </p:cBhvr>
                                    </p:animEffect>
                                  </p:childTnLst>
                                </p:cTn>
                              </p:par>
                            </p:childTnLst>
                          </p:cTn>
                        </p:par>
                        <p:par>
                          <p:cTn id="43" fill="hold">
                            <p:stCondLst>
                              <p:cond delay="4500"/>
                            </p:stCondLst>
                            <p:childTnLst>
                              <p:par>
                                <p:cTn id="44" presetID="2" presetClass="entr" presetSubtype="8" fill="hold" grpId="0" nodeType="afterEffect">
                                  <p:stCondLst>
                                    <p:cond delay="0"/>
                                  </p:stCondLst>
                                  <p:childTnLst>
                                    <p:set>
                                      <p:cBhvr>
                                        <p:cTn id="45" dur="1" fill="hold">
                                          <p:stCondLst>
                                            <p:cond delay="0"/>
                                          </p:stCondLst>
                                        </p:cTn>
                                        <p:tgtEl>
                                          <p:spTgt spid="77"/>
                                        </p:tgtEl>
                                        <p:attrNameLst>
                                          <p:attrName>style.visibility</p:attrName>
                                        </p:attrNameLst>
                                      </p:cBhvr>
                                      <p:to>
                                        <p:strVal val="visible"/>
                                      </p:to>
                                    </p:set>
                                    <p:anim calcmode="lin" valueType="num">
                                      <p:cBhvr additive="base">
                                        <p:cTn id="46" dur="500" fill="hold"/>
                                        <p:tgtEl>
                                          <p:spTgt spid="77"/>
                                        </p:tgtEl>
                                        <p:attrNameLst>
                                          <p:attrName>ppt_x</p:attrName>
                                        </p:attrNameLst>
                                      </p:cBhvr>
                                      <p:tavLst>
                                        <p:tav tm="0">
                                          <p:val>
                                            <p:strVal val="0-#ppt_w/2"/>
                                          </p:val>
                                        </p:tav>
                                        <p:tav tm="100000">
                                          <p:val>
                                            <p:strVal val="#ppt_x"/>
                                          </p:val>
                                        </p:tav>
                                      </p:tavLst>
                                    </p:anim>
                                    <p:anim calcmode="lin" valueType="num">
                                      <p:cBhvr additive="base">
                                        <p:cTn id="47" dur="500" fill="hold"/>
                                        <p:tgtEl>
                                          <p:spTgt spid="77"/>
                                        </p:tgtEl>
                                        <p:attrNameLst>
                                          <p:attrName>ppt_y</p:attrName>
                                        </p:attrNameLst>
                                      </p:cBhvr>
                                      <p:tavLst>
                                        <p:tav tm="0">
                                          <p:val>
                                            <p:strVal val="#ppt_y"/>
                                          </p:val>
                                        </p:tav>
                                        <p:tav tm="100000">
                                          <p:val>
                                            <p:strVal val="#ppt_y"/>
                                          </p:val>
                                        </p:tav>
                                      </p:tavLst>
                                    </p:anim>
                                  </p:childTnLst>
                                </p:cTn>
                              </p:par>
                            </p:childTnLst>
                          </p:cTn>
                        </p:par>
                        <p:par>
                          <p:cTn id="48" fill="hold">
                            <p:stCondLst>
                              <p:cond delay="5000"/>
                            </p:stCondLst>
                            <p:childTnLst>
                              <p:par>
                                <p:cTn id="49" presetID="10" presetClass="entr" presetSubtype="0" fill="hold" grpId="0" nodeType="afterEffect">
                                  <p:stCondLst>
                                    <p:cond delay="0"/>
                                  </p:stCondLst>
                                  <p:childTnLst>
                                    <p:set>
                                      <p:cBhvr>
                                        <p:cTn id="50" dur="1" fill="hold">
                                          <p:stCondLst>
                                            <p:cond delay="0"/>
                                          </p:stCondLst>
                                        </p:cTn>
                                        <p:tgtEl>
                                          <p:spTgt spid="78"/>
                                        </p:tgtEl>
                                        <p:attrNameLst>
                                          <p:attrName>style.visibility</p:attrName>
                                        </p:attrNameLst>
                                      </p:cBhvr>
                                      <p:to>
                                        <p:strVal val="visible"/>
                                      </p:to>
                                    </p:set>
                                    <p:animEffect transition="in" filter="fade">
                                      <p:cBhvr>
                                        <p:cTn id="51"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1" grpId="0" animBg="1"/>
      <p:bldP spid="72" grpId="0"/>
      <p:bldP spid="73" grpId="0" animBg="1"/>
      <p:bldP spid="74" grpId="0"/>
      <p:bldP spid="75" grpId="0" animBg="1"/>
      <p:bldP spid="76" grpId="0"/>
      <p:bldP spid="77" grpId="0" animBg="1"/>
      <p:bldP spid="78" grpId="0"/>
      <p:bldP spid="7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30125" y="1969448"/>
            <a:ext cx="3262432" cy="1015663"/>
          </a:xfrm>
          <a:prstGeom prst="rect">
            <a:avLst/>
          </a:prstGeom>
          <a:noFill/>
        </p:spPr>
        <p:txBody>
          <a:bodyPr wrap="none" rtlCol="0">
            <a:spAutoFit/>
          </a:bodyPr>
          <a:lstStyle/>
          <a:p>
            <a:r>
              <a:rPr lang="zh-CN" altLang="en-US" sz="6000" b="1" dirty="0">
                <a:solidFill>
                  <a:srgbClr val="B5EBF5"/>
                </a:solidFill>
                <a:latin typeface="微软雅黑" pitchFamily="34" charset="-122"/>
                <a:ea typeface="微软雅黑" pitchFamily="34" charset="-122"/>
              </a:rPr>
              <a:t>教学过程</a:t>
            </a:r>
            <a:endParaRPr lang="en-GB" altLang="zh-CN" sz="6000" b="1" dirty="0">
              <a:solidFill>
                <a:srgbClr val="B5EBF5"/>
              </a:solidFill>
              <a:latin typeface="微软雅黑" pitchFamily="34" charset="-122"/>
              <a:ea typeface="微软雅黑" pitchFamily="34" charset="-122"/>
            </a:endParaRPr>
          </a:p>
        </p:txBody>
      </p:sp>
      <p:cxnSp>
        <p:nvCxnSpPr>
          <p:cNvPr id="3" name="直接连接符 2"/>
          <p:cNvCxnSpPr/>
          <p:nvPr/>
        </p:nvCxnSpPr>
        <p:spPr>
          <a:xfrm>
            <a:off x="7589175" y="2937387"/>
            <a:ext cx="4357441" cy="0"/>
          </a:xfrm>
          <a:prstGeom prst="line">
            <a:avLst/>
          </a:prstGeom>
          <a:noFill/>
          <a:ln>
            <a:solidFill>
              <a:srgbClr val="B5EBF5"/>
            </a:solidFill>
          </a:ln>
        </p:spPr>
        <p:style>
          <a:lnRef idx="2">
            <a:schemeClr val="accent1">
              <a:shade val="50000"/>
            </a:schemeClr>
          </a:lnRef>
          <a:fillRef idx="1">
            <a:schemeClr val="accent1"/>
          </a:fillRef>
          <a:effectRef idx="0">
            <a:schemeClr val="accent1"/>
          </a:effectRef>
          <a:fontRef idx="minor">
            <a:schemeClr val="lt1"/>
          </a:fontRef>
        </p:style>
      </p:cxnSp>
      <p:sp>
        <p:nvSpPr>
          <p:cNvPr id="4" name="文本框 9"/>
          <p:cNvSpPr txBox="1"/>
          <p:nvPr/>
        </p:nvSpPr>
        <p:spPr>
          <a:xfrm>
            <a:off x="7670481" y="3125064"/>
            <a:ext cx="2677253" cy="266676"/>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1733" dirty="0">
                <a:solidFill>
                  <a:srgbClr val="B5EBF5"/>
                </a:solidFill>
                <a:latin typeface="微软雅黑" pitchFamily="34" charset="-122"/>
                <a:ea typeface="微软雅黑" pitchFamily="34" charset="-122"/>
              </a:rPr>
              <a:t>标题文字内容</a:t>
            </a:r>
          </a:p>
        </p:txBody>
      </p:sp>
      <p:sp>
        <p:nvSpPr>
          <p:cNvPr id="5" name="文本框 4"/>
          <p:cNvSpPr txBox="1"/>
          <p:nvPr/>
        </p:nvSpPr>
        <p:spPr>
          <a:xfrm>
            <a:off x="7670480" y="3529799"/>
            <a:ext cx="2677253" cy="266676"/>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1733" dirty="0">
                <a:solidFill>
                  <a:srgbClr val="B5EBF5"/>
                </a:solidFill>
                <a:latin typeface="微软雅黑" pitchFamily="34" charset="-122"/>
                <a:ea typeface="微软雅黑" pitchFamily="34" charset="-122"/>
              </a:rPr>
              <a:t>标题文字内容</a:t>
            </a:r>
          </a:p>
        </p:txBody>
      </p:sp>
      <p:sp>
        <p:nvSpPr>
          <p:cNvPr id="6" name="文本框 9"/>
          <p:cNvSpPr txBox="1"/>
          <p:nvPr/>
        </p:nvSpPr>
        <p:spPr>
          <a:xfrm>
            <a:off x="9514746" y="3129408"/>
            <a:ext cx="2677253" cy="266676"/>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1733" dirty="0">
                <a:solidFill>
                  <a:srgbClr val="B5EBF5"/>
                </a:solidFill>
                <a:latin typeface="微软雅黑" pitchFamily="34" charset="-122"/>
                <a:ea typeface="微软雅黑" pitchFamily="34" charset="-122"/>
              </a:rPr>
              <a:t>标题文字内容</a:t>
            </a:r>
          </a:p>
        </p:txBody>
      </p:sp>
      <p:sp>
        <p:nvSpPr>
          <p:cNvPr id="7" name="文本框 9"/>
          <p:cNvSpPr txBox="1"/>
          <p:nvPr/>
        </p:nvSpPr>
        <p:spPr>
          <a:xfrm>
            <a:off x="9514747" y="3534743"/>
            <a:ext cx="2677253" cy="266676"/>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1733" dirty="0">
                <a:solidFill>
                  <a:srgbClr val="B5EBF5"/>
                </a:solidFill>
                <a:latin typeface="微软雅黑" pitchFamily="34" charset="-122"/>
                <a:ea typeface="微软雅黑" pitchFamily="34" charset="-122"/>
              </a:rPr>
              <a:t>标题文字内容</a:t>
            </a:r>
          </a:p>
        </p:txBody>
      </p:sp>
      <p:grpSp>
        <p:nvGrpSpPr>
          <p:cNvPr id="8" name="组合 7"/>
          <p:cNvGrpSpPr/>
          <p:nvPr/>
        </p:nvGrpSpPr>
        <p:grpSpPr>
          <a:xfrm>
            <a:off x="5148615" y="1969448"/>
            <a:ext cx="2016224" cy="2016224"/>
            <a:chOff x="2118480" y="1316166"/>
            <a:chExt cx="1512168" cy="1512168"/>
          </a:xfrm>
        </p:grpSpPr>
        <p:sp>
          <p:nvSpPr>
            <p:cNvPr id="9" name="椭圆 8"/>
            <p:cNvSpPr/>
            <p:nvPr/>
          </p:nvSpPr>
          <p:spPr>
            <a:xfrm>
              <a:off x="2118480" y="1316166"/>
              <a:ext cx="1512168" cy="1512168"/>
            </a:xfrm>
            <a:prstGeom prst="ellipse">
              <a:avLst/>
            </a:prstGeom>
            <a:noFill/>
            <a:ln>
              <a:solidFill>
                <a:srgbClr val="B5EBF5"/>
              </a:solid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1999" b="1">
                <a:solidFill>
                  <a:srgbClr val="B5EBF5"/>
                </a:solidFill>
              </a:endParaRPr>
            </a:p>
          </p:txBody>
        </p:sp>
        <p:sp>
          <p:nvSpPr>
            <p:cNvPr id="10" name="TextBox 67"/>
            <p:cNvSpPr txBox="1"/>
            <p:nvPr/>
          </p:nvSpPr>
          <p:spPr>
            <a:xfrm>
              <a:off x="2363474" y="1575961"/>
              <a:ext cx="1022180" cy="992579"/>
            </a:xfrm>
            <a:prstGeom prst="rect">
              <a:avLst/>
            </a:prstGeom>
            <a:noFill/>
          </p:spPr>
          <p:txBody>
            <a:bodyPr wrap="square" rtlCol="0">
              <a:spAutoFit/>
            </a:bodyPr>
            <a:lstStyle/>
            <a:p>
              <a:pPr marL="0" lvl="1" algn="ctr"/>
              <a:r>
                <a:rPr lang="en-US" altLang="zh-CN" sz="8000" spc="300" dirty="0">
                  <a:solidFill>
                    <a:srgbClr val="B5EBF5"/>
                  </a:solidFill>
                  <a:latin typeface="Impact" panose="020B0806030902050204" pitchFamily="34" charset="0"/>
                  <a:ea typeface="微软雅黑" pitchFamily="34" charset="-122"/>
                </a:rPr>
                <a:t>03</a:t>
              </a:r>
              <a:endParaRPr lang="zh-CN" altLang="en-US" sz="8000" spc="300" dirty="0">
                <a:solidFill>
                  <a:srgbClr val="B5EBF5"/>
                </a:solidFill>
                <a:latin typeface="Impact" panose="020B0806030902050204" pitchFamily="34" charset="0"/>
                <a:ea typeface="微软雅黑" pitchFamily="34" charset="-122"/>
              </a:endParaRPr>
            </a:p>
          </p:txBody>
        </p:sp>
      </p:grpSp>
    </p:spTree>
    <p:extLst>
      <p:ext uri="{BB962C8B-B14F-4D97-AF65-F5344CB8AC3E}">
        <p14:creationId xmlns:p14="http://schemas.microsoft.com/office/powerpoint/2010/main" val="1131973559"/>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53" presetClass="entr" presetSubtype="16"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 calcmode="lin" valueType="num">
                                      <p:cBhvr>
                                        <p:cTn id="10" dur="500" fill="hold"/>
                                        <p:tgtEl>
                                          <p:spTgt spid="8"/>
                                        </p:tgtEl>
                                        <p:attrNameLst>
                                          <p:attrName>ppt_w</p:attrName>
                                        </p:attrNameLst>
                                      </p:cBhvr>
                                      <p:tavLst>
                                        <p:tav tm="0">
                                          <p:val>
                                            <p:fltVal val="0"/>
                                          </p:val>
                                        </p:tav>
                                        <p:tav tm="100000">
                                          <p:val>
                                            <p:strVal val="#ppt_w"/>
                                          </p:val>
                                        </p:tav>
                                      </p:tavLst>
                                    </p:anim>
                                    <p:anim calcmode="lin" valueType="num">
                                      <p:cBhvr>
                                        <p:cTn id="11" dur="500" fill="hold"/>
                                        <p:tgtEl>
                                          <p:spTgt spid="8"/>
                                        </p:tgtEl>
                                        <p:attrNameLst>
                                          <p:attrName>ppt_h</p:attrName>
                                        </p:attrNameLst>
                                      </p:cBhvr>
                                      <p:tavLst>
                                        <p:tav tm="0">
                                          <p:val>
                                            <p:fltVal val="0"/>
                                          </p:val>
                                        </p:tav>
                                        <p:tav tm="100000">
                                          <p:val>
                                            <p:strVal val="#ppt_h"/>
                                          </p:val>
                                        </p:tav>
                                      </p:tavLst>
                                    </p:anim>
                                    <p:animEffect transition="in" filter="fade">
                                      <p:cBhvr>
                                        <p:cTn id="12" dur="500"/>
                                        <p:tgtEl>
                                          <p:spTgt spid="8"/>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p:tgtEl>
                                          <p:spTgt spid="2"/>
                                        </p:tgtEl>
                                        <p:attrNameLst>
                                          <p:attrName>ppt_x</p:attrName>
                                        </p:attrNameLst>
                                      </p:cBhvr>
                                      <p:tavLst>
                                        <p:tav tm="0">
                                          <p:val>
                                            <p:strVal val="#ppt_x-#ppt_w*1.125000"/>
                                          </p:val>
                                        </p:tav>
                                        <p:tav tm="100000">
                                          <p:val>
                                            <p:strVal val="#ppt_x"/>
                                          </p:val>
                                        </p:tav>
                                      </p:tavLst>
                                    </p:anim>
                                    <p:animEffect transition="in" filter="wipe(right)">
                                      <p:cBhvr>
                                        <p:cTn id="16" dur="500"/>
                                        <p:tgtEl>
                                          <p:spTgt spid="2"/>
                                        </p:tgtEl>
                                      </p:cBhvr>
                                    </p:animEffect>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20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20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ppt_x"/>
                                          </p:val>
                                        </p:tav>
                                        <p:tav tm="100000">
                                          <p:val>
                                            <p:strVal val="#ppt_x"/>
                                          </p:val>
                                        </p:tav>
                                      </p:tavLst>
                                    </p:anim>
                                    <p:anim calcmode="lin" valueType="num">
                                      <p:cBhvr additive="base">
                                        <p:cTn id="29" dur="500" fill="hold"/>
                                        <p:tgtEl>
                                          <p:spTgt spid="6"/>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40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ppt_x"/>
                                          </p:val>
                                        </p:tav>
                                        <p:tav tm="100000">
                                          <p:val>
                                            <p:strVal val="#ppt_x"/>
                                          </p:val>
                                        </p:tav>
                                      </p:tavLst>
                                    </p:anim>
                                    <p:anim calcmode="lin" valueType="num">
                                      <p:cBhvr additive="base">
                                        <p:cTn id="3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椭圆 21"/>
          <p:cNvSpPr/>
          <p:nvPr/>
        </p:nvSpPr>
        <p:spPr bwMode="auto">
          <a:xfrm>
            <a:off x="1104393" y="2571270"/>
            <a:ext cx="2950791" cy="2952328"/>
          </a:xfrm>
          <a:prstGeom prst="ellipse">
            <a:avLst/>
          </a:prstGeom>
          <a:solidFill>
            <a:schemeClr val="accent1"/>
          </a:solidFill>
          <a:ln w="9525" cap="flat" cmpd="sng" algn="ctr">
            <a:solidFill>
              <a:schemeClr val="accent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zh-CN" altLang="en-US" dirty="0">
              <a:latin typeface="Arial" pitchFamily="34" charset="0"/>
              <a:ea typeface="宋体" pitchFamily="2" charset="-122"/>
            </a:endParaRPr>
          </a:p>
        </p:txBody>
      </p:sp>
      <p:sp>
        <p:nvSpPr>
          <p:cNvPr id="27" name="TextBox 26"/>
          <p:cNvSpPr txBox="1"/>
          <p:nvPr/>
        </p:nvSpPr>
        <p:spPr>
          <a:xfrm>
            <a:off x="5450927" y="1656302"/>
            <a:ext cx="1708232" cy="369332"/>
          </a:xfrm>
          <a:prstGeom prst="rect">
            <a:avLst/>
          </a:prstGeom>
          <a:noFill/>
        </p:spPr>
        <p:txBody>
          <a:bodyPr wrap="none" rtlCol="0">
            <a:spAutoFit/>
          </a:bodyPr>
          <a:lstStyle/>
          <a:p>
            <a:r>
              <a:rPr lang="en-US" altLang="zh-CN" b="1" dirty="0">
                <a:solidFill>
                  <a:schemeClr val="tx2"/>
                </a:solidFill>
                <a:latin typeface="+mj-ea"/>
                <a:ea typeface="+mj-ea"/>
              </a:rPr>
              <a:t>■</a:t>
            </a:r>
            <a:r>
              <a:rPr lang="zh-CN" altLang="en-US" b="1" dirty="0">
                <a:solidFill>
                  <a:schemeClr val="tx2"/>
                </a:solidFill>
                <a:latin typeface="+mj-ea"/>
                <a:ea typeface="+mj-ea"/>
              </a:rPr>
              <a:t>请输入您标题</a:t>
            </a:r>
          </a:p>
        </p:txBody>
      </p:sp>
      <p:sp>
        <p:nvSpPr>
          <p:cNvPr id="28" name="TextBox 27"/>
          <p:cNvSpPr txBox="1"/>
          <p:nvPr/>
        </p:nvSpPr>
        <p:spPr>
          <a:xfrm>
            <a:off x="5450928" y="1965390"/>
            <a:ext cx="5757641" cy="584775"/>
          </a:xfrm>
          <a:prstGeom prst="rect">
            <a:avLst/>
          </a:prstGeom>
          <a:noFill/>
        </p:spPr>
        <p:txBody>
          <a:bodyPr wrap="square" rtlCol="0">
            <a:spAutoFit/>
          </a:bodyPr>
          <a:lstStyle/>
          <a:p>
            <a:r>
              <a:rPr lang="zh-CN" altLang="en-US" sz="1600" dirty="0">
                <a:solidFill>
                  <a:schemeClr val="tx1">
                    <a:lumMod val="50000"/>
                    <a:lumOff val="50000"/>
                  </a:schemeClr>
                </a:solidFill>
                <a:latin typeface="+mj-ea"/>
                <a:sym typeface="微软雅黑" pitchFamily="34" charset="-122"/>
              </a:rPr>
              <a:t>在此录入上述图表的综合描述说明，在此录入上述图表的综合描述说明。</a:t>
            </a:r>
            <a:endParaRPr lang="zh-CN" altLang="en-US" sz="1600" dirty="0">
              <a:solidFill>
                <a:schemeClr val="tx2"/>
              </a:solidFill>
              <a:latin typeface="+mn-ea"/>
            </a:endParaRPr>
          </a:p>
        </p:txBody>
      </p:sp>
      <p:sp>
        <p:nvSpPr>
          <p:cNvPr id="29" name="TextBox 28"/>
          <p:cNvSpPr txBox="1"/>
          <p:nvPr/>
        </p:nvSpPr>
        <p:spPr>
          <a:xfrm>
            <a:off x="5450927" y="2805721"/>
            <a:ext cx="1708232" cy="369332"/>
          </a:xfrm>
          <a:prstGeom prst="rect">
            <a:avLst/>
          </a:prstGeom>
          <a:noFill/>
        </p:spPr>
        <p:txBody>
          <a:bodyPr wrap="none" rtlCol="0">
            <a:spAutoFit/>
          </a:bodyPr>
          <a:lstStyle/>
          <a:p>
            <a:r>
              <a:rPr lang="en-US" altLang="zh-CN" b="1" dirty="0">
                <a:solidFill>
                  <a:schemeClr val="accent2"/>
                </a:solidFill>
                <a:latin typeface="+mj-ea"/>
                <a:ea typeface="+mj-ea"/>
              </a:rPr>
              <a:t>■</a:t>
            </a:r>
            <a:r>
              <a:rPr lang="zh-CN" altLang="en-US" b="1" dirty="0">
                <a:solidFill>
                  <a:schemeClr val="accent2"/>
                </a:solidFill>
                <a:latin typeface="+mj-ea"/>
                <a:ea typeface="+mj-ea"/>
              </a:rPr>
              <a:t>请输入您标题</a:t>
            </a:r>
          </a:p>
        </p:txBody>
      </p:sp>
      <p:sp>
        <p:nvSpPr>
          <p:cNvPr id="30" name="TextBox 29"/>
          <p:cNvSpPr txBox="1"/>
          <p:nvPr/>
        </p:nvSpPr>
        <p:spPr>
          <a:xfrm>
            <a:off x="5450928" y="3114809"/>
            <a:ext cx="5757641" cy="584775"/>
          </a:xfrm>
          <a:prstGeom prst="rect">
            <a:avLst/>
          </a:prstGeom>
          <a:noFill/>
        </p:spPr>
        <p:txBody>
          <a:bodyPr wrap="square" rtlCol="0">
            <a:spAutoFit/>
          </a:bodyPr>
          <a:lstStyle/>
          <a:p>
            <a:r>
              <a:rPr lang="zh-CN" altLang="en-US" sz="1600" dirty="0">
                <a:solidFill>
                  <a:schemeClr val="tx1">
                    <a:lumMod val="50000"/>
                    <a:lumOff val="50000"/>
                  </a:schemeClr>
                </a:solidFill>
                <a:latin typeface="+mj-ea"/>
                <a:sym typeface="微软雅黑" pitchFamily="34" charset="-122"/>
              </a:rPr>
              <a:t>在此录入上述图表的综合描述说明，在此录入上述图表的综合描述说明。</a:t>
            </a:r>
            <a:endParaRPr lang="zh-CN" altLang="en-US" sz="1600" dirty="0">
              <a:solidFill>
                <a:schemeClr val="tx2"/>
              </a:solidFill>
              <a:latin typeface="+mn-ea"/>
            </a:endParaRPr>
          </a:p>
        </p:txBody>
      </p:sp>
      <p:sp>
        <p:nvSpPr>
          <p:cNvPr id="31" name="TextBox 30"/>
          <p:cNvSpPr txBox="1"/>
          <p:nvPr/>
        </p:nvSpPr>
        <p:spPr>
          <a:xfrm>
            <a:off x="5450927" y="4003145"/>
            <a:ext cx="1708232" cy="369332"/>
          </a:xfrm>
          <a:prstGeom prst="rect">
            <a:avLst/>
          </a:prstGeom>
          <a:noFill/>
        </p:spPr>
        <p:txBody>
          <a:bodyPr wrap="none" rtlCol="0">
            <a:spAutoFit/>
          </a:bodyPr>
          <a:lstStyle/>
          <a:p>
            <a:r>
              <a:rPr lang="en-US" altLang="zh-CN" b="1" dirty="0">
                <a:solidFill>
                  <a:schemeClr val="accent3"/>
                </a:solidFill>
                <a:latin typeface="+mj-ea"/>
                <a:ea typeface="+mj-ea"/>
              </a:rPr>
              <a:t>■</a:t>
            </a:r>
            <a:r>
              <a:rPr lang="zh-CN" altLang="en-US" b="1" dirty="0">
                <a:solidFill>
                  <a:schemeClr val="accent3"/>
                </a:solidFill>
                <a:latin typeface="+mj-ea"/>
                <a:ea typeface="+mj-ea"/>
              </a:rPr>
              <a:t>请输入您标题</a:t>
            </a:r>
          </a:p>
        </p:txBody>
      </p:sp>
      <p:sp>
        <p:nvSpPr>
          <p:cNvPr id="32" name="TextBox 31"/>
          <p:cNvSpPr txBox="1"/>
          <p:nvPr/>
        </p:nvSpPr>
        <p:spPr>
          <a:xfrm>
            <a:off x="5450928" y="4312233"/>
            <a:ext cx="5757641" cy="584775"/>
          </a:xfrm>
          <a:prstGeom prst="rect">
            <a:avLst/>
          </a:prstGeom>
          <a:noFill/>
        </p:spPr>
        <p:txBody>
          <a:bodyPr wrap="square" rtlCol="0">
            <a:spAutoFit/>
          </a:bodyPr>
          <a:lstStyle/>
          <a:p>
            <a:r>
              <a:rPr lang="zh-CN" altLang="en-US" sz="1600" dirty="0">
                <a:solidFill>
                  <a:schemeClr val="tx1">
                    <a:lumMod val="50000"/>
                    <a:lumOff val="50000"/>
                  </a:schemeClr>
                </a:solidFill>
                <a:latin typeface="+mj-ea"/>
                <a:sym typeface="微软雅黑" pitchFamily="34" charset="-122"/>
              </a:rPr>
              <a:t>在此录入上述图表的综合描述说明，在此录入上述图表的综合描述说明。</a:t>
            </a:r>
            <a:endParaRPr lang="zh-CN" altLang="en-US" sz="1600" dirty="0">
              <a:solidFill>
                <a:schemeClr val="tx2"/>
              </a:solidFill>
              <a:latin typeface="+mn-ea"/>
            </a:endParaRPr>
          </a:p>
        </p:txBody>
      </p:sp>
      <p:sp>
        <p:nvSpPr>
          <p:cNvPr id="33" name="TextBox 32"/>
          <p:cNvSpPr txBox="1"/>
          <p:nvPr/>
        </p:nvSpPr>
        <p:spPr>
          <a:xfrm>
            <a:off x="5447431" y="5271442"/>
            <a:ext cx="1708232" cy="369332"/>
          </a:xfrm>
          <a:prstGeom prst="rect">
            <a:avLst/>
          </a:prstGeom>
          <a:noFill/>
        </p:spPr>
        <p:txBody>
          <a:bodyPr wrap="none" rtlCol="0">
            <a:spAutoFit/>
          </a:bodyPr>
          <a:lstStyle/>
          <a:p>
            <a:r>
              <a:rPr lang="en-US" altLang="zh-CN" b="1" dirty="0">
                <a:solidFill>
                  <a:schemeClr val="accent4"/>
                </a:solidFill>
                <a:latin typeface="+mj-ea"/>
                <a:ea typeface="+mj-ea"/>
              </a:rPr>
              <a:t>■</a:t>
            </a:r>
            <a:r>
              <a:rPr lang="zh-CN" altLang="en-US" b="1" dirty="0">
                <a:solidFill>
                  <a:schemeClr val="accent4"/>
                </a:solidFill>
                <a:latin typeface="+mj-ea"/>
                <a:ea typeface="+mj-ea"/>
              </a:rPr>
              <a:t>请输入您标题</a:t>
            </a:r>
          </a:p>
        </p:txBody>
      </p:sp>
      <p:sp>
        <p:nvSpPr>
          <p:cNvPr id="34" name="TextBox 33"/>
          <p:cNvSpPr txBox="1"/>
          <p:nvPr/>
        </p:nvSpPr>
        <p:spPr>
          <a:xfrm>
            <a:off x="5447432" y="5580530"/>
            <a:ext cx="5757641" cy="584775"/>
          </a:xfrm>
          <a:prstGeom prst="rect">
            <a:avLst/>
          </a:prstGeom>
          <a:noFill/>
        </p:spPr>
        <p:txBody>
          <a:bodyPr wrap="square" rtlCol="0">
            <a:spAutoFit/>
          </a:bodyPr>
          <a:lstStyle/>
          <a:p>
            <a:r>
              <a:rPr lang="zh-CN" altLang="en-US" sz="1600" dirty="0">
                <a:solidFill>
                  <a:schemeClr val="tx1">
                    <a:lumMod val="50000"/>
                    <a:lumOff val="50000"/>
                  </a:schemeClr>
                </a:solidFill>
                <a:latin typeface="+mj-ea"/>
                <a:sym typeface="微软雅黑" pitchFamily="34" charset="-122"/>
              </a:rPr>
              <a:t>在此录入上述图表的综合描述说明，在此录入上述图表的综合描述说明。</a:t>
            </a:r>
            <a:endParaRPr lang="zh-CN" altLang="en-US" sz="1600" dirty="0">
              <a:solidFill>
                <a:schemeClr val="tx2"/>
              </a:solidFill>
              <a:latin typeface="+mn-ea"/>
            </a:endParaRPr>
          </a:p>
        </p:txBody>
      </p:sp>
      <p:sp>
        <p:nvSpPr>
          <p:cNvPr id="35" name="TextBox 34"/>
          <p:cNvSpPr txBox="1"/>
          <p:nvPr/>
        </p:nvSpPr>
        <p:spPr>
          <a:xfrm>
            <a:off x="1930028" y="3604345"/>
            <a:ext cx="1299518" cy="707886"/>
          </a:xfrm>
          <a:prstGeom prst="rect">
            <a:avLst/>
          </a:prstGeom>
          <a:noFill/>
        </p:spPr>
        <p:txBody>
          <a:bodyPr wrap="square" rtlCol="0">
            <a:spAutoFit/>
          </a:bodyPr>
          <a:lstStyle/>
          <a:p>
            <a:pPr algn="ctr"/>
            <a:r>
              <a:rPr lang="zh-CN" altLang="en-US" sz="2000" dirty="0">
                <a:solidFill>
                  <a:srgbClr val="F8F8F8"/>
                </a:solidFill>
                <a:latin typeface="+mn-ea"/>
              </a:rPr>
              <a:t>重点工作落实情况</a:t>
            </a:r>
          </a:p>
        </p:txBody>
      </p:sp>
      <p:grpSp>
        <p:nvGrpSpPr>
          <p:cNvPr id="2" name="组合 1"/>
          <p:cNvGrpSpPr/>
          <p:nvPr/>
        </p:nvGrpSpPr>
        <p:grpSpPr>
          <a:xfrm>
            <a:off x="2579788" y="1945501"/>
            <a:ext cx="863646" cy="864096"/>
            <a:chOff x="2505666" y="1765071"/>
            <a:chExt cx="864096" cy="864096"/>
          </a:xfrm>
        </p:grpSpPr>
        <p:sp>
          <p:nvSpPr>
            <p:cNvPr id="23" name="椭圆 22"/>
            <p:cNvSpPr/>
            <p:nvPr/>
          </p:nvSpPr>
          <p:spPr bwMode="auto">
            <a:xfrm>
              <a:off x="2505666" y="1765071"/>
              <a:ext cx="864096" cy="864096"/>
            </a:xfrm>
            <a:prstGeom prst="ellipse">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zh-CN" altLang="en-US">
                <a:latin typeface="Arial" pitchFamily="34" charset="0"/>
                <a:ea typeface="宋体" pitchFamily="2" charset="-122"/>
              </a:endParaRPr>
            </a:p>
          </p:txBody>
        </p:sp>
        <p:sp>
          <p:nvSpPr>
            <p:cNvPr id="36" name="TextBox 35"/>
            <p:cNvSpPr txBox="1"/>
            <p:nvPr/>
          </p:nvSpPr>
          <p:spPr>
            <a:xfrm>
              <a:off x="2563333" y="1845204"/>
              <a:ext cx="755335" cy="646331"/>
            </a:xfrm>
            <a:prstGeom prst="rect">
              <a:avLst/>
            </a:prstGeom>
            <a:noFill/>
          </p:spPr>
          <p:txBody>
            <a:bodyPr wrap="none" rtlCol="0">
              <a:spAutoFit/>
            </a:bodyPr>
            <a:lstStyle/>
            <a:p>
              <a:r>
                <a:rPr lang="en-US" altLang="zh-CN" sz="3600" dirty="0">
                  <a:solidFill>
                    <a:srgbClr val="F8F8F8"/>
                  </a:solidFill>
                  <a:latin typeface="+mn-ea"/>
                </a:rPr>
                <a:t>01</a:t>
              </a:r>
              <a:endParaRPr lang="zh-CN" altLang="en-US" sz="3600" dirty="0">
                <a:solidFill>
                  <a:srgbClr val="F8F8F8"/>
                </a:solidFill>
                <a:latin typeface="+mn-ea"/>
              </a:endParaRPr>
            </a:p>
          </p:txBody>
        </p:sp>
      </p:grpSp>
      <p:grpSp>
        <p:nvGrpSpPr>
          <p:cNvPr id="3" name="组合 2"/>
          <p:cNvGrpSpPr/>
          <p:nvPr/>
        </p:nvGrpSpPr>
        <p:grpSpPr>
          <a:xfrm>
            <a:off x="3479419" y="2780604"/>
            <a:ext cx="863646" cy="864096"/>
            <a:chOff x="3405766" y="2600174"/>
            <a:chExt cx="864096" cy="864096"/>
          </a:xfrm>
        </p:grpSpPr>
        <p:sp>
          <p:nvSpPr>
            <p:cNvPr id="24" name="椭圆 23"/>
            <p:cNvSpPr/>
            <p:nvPr/>
          </p:nvSpPr>
          <p:spPr bwMode="auto">
            <a:xfrm>
              <a:off x="3405766" y="2600174"/>
              <a:ext cx="864096" cy="864096"/>
            </a:xfrm>
            <a:prstGeom prst="ellipse">
              <a:avLst/>
            </a:prstGeom>
            <a:solidFill>
              <a:schemeClr val="accent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zh-CN" altLang="en-US">
                <a:latin typeface="Arial" pitchFamily="34" charset="0"/>
                <a:ea typeface="宋体" pitchFamily="2" charset="-122"/>
              </a:endParaRPr>
            </a:p>
          </p:txBody>
        </p:sp>
        <p:sp>
          <p:nvSpPr>
            <p:cNvPr id="37" name="TextBox 36"/>
            <p:cNvSpPr txBox="1"/>
            <p:nvPr/>
          </p:nvSpPr>
          <p:spPr>
            <a:xfrm>
              <a:off x="3452333" y="2708804"/>
              <a:ext cx="726481" cy="646331"/>
            </a:xfrm>
            <a:prstGeom prst="rect">
              <a:avLst/>
            </a:prstGeom>
            <a:noFill/>
          </p:spPr>
          <p:txBody>
            <a:bodyPr wrap="none" rtlCol="0">
              <a:spAutoFit/>
            </a:bodyPr>
            <a:lstStyle/>
            <a:p>
              <a:r>
                <a:rPr lang="en-US" altLang="zh-CN" sz="3600" dirty="0">
                  <a:solidFill>
                    <a:srgbClr val="F8F8F8"/>
                  </a:solidFill>
                  <a:latin typeface="+mn-ea"/>
                </a:rPr>
                <a:t>02</a:t>
              </a:r>
              <a:endParaRPr lang="zh-CN" altLang="en-US" sz="3600" dirty="0">
                <a:solidFill>
                  <a:srgbClr val="F8F8F8"/>
                </a:solidFill>
                <a:latin typeface="+mn-ea"/>
              </a:endParaRPr>
            </a:p>
          </p:txBody>
        </p:sp>
      </p:grpSp>
      <p:grpSp>
        <p:nvGrpSpPr>
          <p:cNvPr id="5" name="组合 4"/>
          <p:cNvGrpSpPr/>
          <p:nvPr/>
        </p:nvGrpSpPr>
        <p:grpSpPr>
          <a:xfrm>
            <a:off x="3667026" y="4036250"/>
            <a:ext cx="863646" cy="864096"/>
            <a:chOff x="3593471" y="3855820"/>
            <a:chExt cx="864096" cy="864096"/>
          </a:xfrm>
        </p:grpSpPr>
        <p:sp>
          <p:nvSpPr>
            <p:cNvPr id="25" name="椭圆 24"/>
            <p:cNvSpPr/>
            <p:nvPr/>
          </p:nvSpPr>
          <p:spPr bwMode="auto">
            <a:xfrm>
              <a:off x="3593471" y="3855820"/>
              <a:ext cx="864096" cy="864096"/>
            </a:xfrm>
            <a:prstGeom prst="ellipse">
              <a:avLst/>
            </a:prstGeom>
            <a:solidFill>
              <a:schemeClr val="accent3"/>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zh-CN" altLang="en-US">
                <a:latin typeface="Arial" pitchFamily="34" charset="0"/>
                <a:ea typeface="宋体" pitchFamily="2" charset="-122"/>
              </a:endParaRPr>
            </a:p>
          </p:txBody>
        </p:sp>
        <p:sp>
          <p:nvSpPr>
            <p:cNvPr id="38" name="TextBox 37"/>
            <p:cNvSpPr txBox="1"/>
            <p:nvPr/>
          </p:nvSpPr>
          <p:spPr>
            <a:xfrm>
              <a:off x="3655533" y="3978804"/>
              <a:ext cx="755335" cy="646331"/>
            </a:xfrm>
            <a:prstGeom prst="rect">
              <a:avLst/>
            </a:prstGeom>
            <a:noFill/>
          </p:spPr>
          <p:txBody>
            <a:bodyPr wrap="none" rtlCol="0">
              <a:spAutoFit/>
            </a:bodyPr>
            <a:lstStyle/>
            <a:p>
              <a:r>
                <a:rPr lang="en-US" altLang="zh-CN" sz="3600" dirty="0">
                  <a:solidFill>
                    <a:srgbClr val="F8F8F8"/>
                  </a:solidFill>
                  <a:latin typeface="+mn-ea"/>
                </a:rPr>
                <a:t>03</a:t>
              </a:r>
              <a:endParaRPr lang="zh-CN" altLang="en-US" sz="3600" dirty="0">
                <a:solidFill>
                  <a:srgbClr val="F8F8F8"/>
                </a:solidFill>
                <a:latin typeface="+mn-ea"/>
              </a:endParaRPr>
            </a:p>
          </p:txBody>
        </p:sp>
      </p:grpSp>
      <p:grpSp>
        <p:nvGrpSpPr>
          <p:cNvPr id="6" name="组合 5"/>
          <p:cNvGrpSpPr/>
          <p:nvPr/>
        </p:nvGrpSpPr>
        <p:grpSpPr>
          <a:xfrm>
            <a:off x="3011611" y="4989639"/>
            <a:ext cx="863646" cy="864096"/>
            <a:chOff x="2937714" y="4911120"/>
            <a:chExt cx="864096" cy="864096"/>
          </a:xfrm>
        </p:grpSpPr>
        <p:sp>
          <p:nvSpPr>
            <p:cNvPr id="26" name="椭圆 25"/>
            <p:cNvSpPr/>
            <p:nvPr/>
          </p:nvSpPr>
          <p:spPr bwMode="auto">
            <a:xfrm>
              <a:off x="2937714" y="4911120"/>
              <a:ext cx="864096" cy="864096"/>
            </a:xfrm>
            <a:prstGeom prst="ellipse">
              <a:avLst/>
            </a:prstGeom>
            <a:solidFill>
              <a:schemeClr val="accent4"/>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zh-CN" altLang="en-US">
                <a:latin typeface="Arial" pitchFamily="34" charset="0"/>
                <a:ea typeface="宋体" pitchFamily="2" charset="-122"/>
              </a:endParaRPr>
            </a:p>
          </p:txBody>
        </p:sp>
        <p:sp>
          <p:nvSpPr>
            <p:cNvPr id="39" name="TextBox 38"/>
            <p:cNvSpPr txBox="1"/>
            <p:nvPr/>
          </p:nvSpPr>
          <p:spPr>
            <a:xfrm>
              <a:off x="2982433" y="5020204"/>
              <a:ext cx="726481" cy="646331"/>
            </a:xfrm>
            <a:prstGeom prst="rect">
              <a:avLst/>
            </a:prstGeom>
            <a:noFill/>
          </p:spPr>
          <p:txBody>
            <a:bodyPr wrap="none" rtlCol="0">
              <a:spAutoFit/>
            </a:bodyPr>
            <a:lstStyle/>
            <a:p>
              <a:r>
                <a:rPr lang="en-US" altLang="zh-CN" sz="3600" dirty="0">
                  <a:solidFill>
                    <a:srgbClr val="F8F8F8"/>
                  </a:solidFill>
                  <a:latin typeface="+mn-ea"/>
                </a:rPr>
                <a:t>04</a:t>
              </a:r>
              <a:endParaRPr lang="zh-CN" altLang="en-US" sz="3600" dirty="0">
                <a:solidFill>
                  <a:srgbClr val="F8F8F8"/>
                </a:solidFill>
                <a:latin typeface="+mn-ea"/>
              </a:endParaRPr>
            </a:p>
          </p:txBody>
        </p:sp>
      </p:grpSp>
      <p:sp>
        <p:nvSpPr>
          <p:cNvPr id="4" name="标题 3"/>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297559262"/>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Effect transition="in" filter="fade">
                                      <p:cBhvr>
                                        <p:cTn id="14" dur="500"/>
                                        <p:tgtEl>
                                          <p:spTgt spid="22"/>
                                        </p:tgtEl>
                                      </p:cBhvr>
                                    </p:animEffect>
                                  </p:childTnLst>
                                </p:cTn>
                              </p:par>
                            </p:childTnLst>
                          </p:cTn>
                        </p:par>
                        <p:par>
                          <p:cTn id="15" fill="hold">
                            <p:stCondLst>
                              <p:cond delay="500"/>
                            </p:stCondLst>
                            <p:childTnLst>
                              <p:par>
                                <p:cTn id="16" presetID="52" presetClass="entr" presetSubtype="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Scale>
                                      <p:cBhvr>
                                        <p:cTn id="18"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2"/>
                                        </p:tgtEl>
                                        <p:attrNameLst>
                                          <p:attrName>ppt_x</p:attrName>
                                          <p:attrName>ppt_y</p:attrName>
                                        </p:attrNameLst>
                                      </p:cBhvr>
                                    </p:animMotion>
                                    <p:animEffect transition="in" filter="fade">
                                      <p:cBhvr>
                                        <p:cTn id="20" dur="1000"/>
                                        <p:tgtEl>
                                          <p:spTgt spid="2"/>
                                        </p:tgtEl>
                                      </p:cBhvr>
                                    </p:animEffect>
                                  </p:childTnLst>
                                </p:cTn>
                              </p:par>
                              <p:par>
                                <p:cTn id="21" presetID="52" presetClass="entr" presetSubtype="0" fill="hold" nodeType="withEffect">
                                  <p:stCondLst>
                                    <p:cond delay="200"/>
                                  </p:stCondLst>
                                  <p:childTnLst>
                                    <p:set>
                                      <p:cBhvr>
                                        <p:cTn id="22" dur="1" fill="hold">
                                          <p:stCondLst>
                                            <p:cond delay="0"/>
                                          </p:stCondLst>
                                        </p:cTn>
                                        <p:tgtEl>
                                          <p:spTgt spid="3"/>
                                        </p:tgtEl>
                                        <p:attrNameLst>
                                          <p:attrName>style.visibility</p:attrName>
                                        </p:attrNameLst>
                                      </p:cBhvr>
                                      <p:to>
                                        <p:strVal val="visible"/>
                                      </p:to>
                                    </p:set>
                                    <p:animScale>
                                      <p:cBhvr>
                                        <p:cTn id="23"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3"/>
                                        </p:tgtEl>
                                        <p:attrNameLst>
                                          <p:attrName>ppt_x</p:attrName>
                                          <p:attrName>ppt_y</p:attrName>
                                        </p:attrNameLst>
                                      </p:cBhvr>
                                    </p:animMotion>
                                    <p:animEffect transition="in" filter="fade">
                                      <p:cBhvr>
                                        <p:cTn id="25" dur="1000"/>
                                        <p:tgtEl>
                                          <p:spTgt spid="3"/>
                                        </p:tgtEl>
                                      </p:cBhvr>
                                    </p:animEffect>
                                  </p:childTnLst>
                                </p:cTn>
                              </p:par>
                              <p:par>
                                <p:cTn id="26" presetID="52" presetClass="entr" presetSubtype="0" fill="hold" nodeType="withEffect">
                                  <p:stCondLst>
                                    <p:cond delay="400"/>
                                  </p:stCondLst>
                                  <p:childTnLst>
                                    <p:set>
                                      <p:cBhvr>
                                        <p:cTn id="27" dur="1" fill="hold">
                                          <p:stCondLst>
                                            <p:cond delay="0"/>
                                          </p:stCondLst>
                                        </p:cTn>
                                        <p:tgtEl>
                                          <p:spTgt spid="5"/>
                                        </p:tgtEl>
                                        <p:attrNameLst>
                                          <p:attrName>style.visibility</p:attrName>
                                        </p:attrNameLst>
                                      </p:cBhvr>
                                      <p:to>
                                        <p:strVal val="visible"/>
                                      </p:to>
                                    </p:set>
                                    <p:animScale>
                                      <p:cBhvr>
                                        <p:cTn id="28"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5"/>
                                        </p:tgtEl>
                                        <p:attrNameLst>
                                          <p:attrName>ppt_x</p:attrName>
                                          <p:attrName>ppt_y</p:attrName>
                                        </p:attrNameLst>
                                      </p:cBhvr>
                                    </p:animMotion>
                                    <p:animEffect transition="in" filter="fade">
                                      <p:cBhvr>
                                        <p:cTn id="30" dur="1000"/>
                                        <p:tgtEl>
                                          <p:spTgt spid="5"/>
                                        </p:tgtEl>
                                      </p:cBhvr>
                                    </p:animEffect>
                                  </p:childTnLst>
                                </p:cTn>
                              </p:par>
                              <p:par>
                                <p:cTn id="31" presetID="52" presetClass="entr" presetSubtype="0" fill="hold" nodeType="withEffect">
                                  <p:stCondLst>
                                    <p:cond delay="600"/>
                                  </p:stCondLst>
                                  <p:childTnLst>
                                    <p:set>
                                      <p:cBhvr>
                                        <p:cTn id="32" dur="1" fill="hold">
                                          <p:stCondLst>
                                            <p:cond delay="0"/>
                                          </p:stCondLst>
                                        </p:cTn>
                                        <p:tgtEl>
                                          <p:spTgt spid="6"/>
                                        </p:tgtEl>
                                        <p:attrNameLst>
                                          <p:attrName>style.visibility</p:attrName>
                                        </p:attrNameLst>
                                      </p:cBhvr>
                                      <p:to>
                                        <p:strVal val="visible"/>
                                      </p:to>
                                    </p:set>
                                    <p:animScale>
                                      <p:cBhvr>
                                        <p:cTn id="33"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6"/>
                                        </p:tgtEl>
                                        <p:attrNameLst>
                                          <p:attrName>ppt_x</p:attrName>
                                          <p:attrName>ppt_y</p:attrName>
                                        </p:attrNameLst>
                                      </p:cBhvr>
                                    </p:animMotion>
                                    <p:animEffect transition="in" filter="fade">
                                      <p:cBhvr>
                                        <p:cTn id="35" dur="1000"/>
                                        <p:tgtEl>
                                          <p:spTgt spid="6"/>
                                        </p:tgtEl>
                                      </p:cBhvr>
                                    </p:animEffect>
                                  </p:childTnLst>
                                </p:cTn>
                              </p:par>
                            </p:childTnLst>
                          </p:cTn>
                        </p:par>
                        <p:par>
                          <p:cTn id="36" fill="hold">
                            <p:stCondLst>
                              <p:cond delay="2100"/>
                            </p:stCondLst>
                            <p:childTnLst>
                              <p:par>
                                <p:cTn id="37" presetID="2" presetClass="entr" presetSubtype="6"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500" fill="hold"/>
                                        <p:tgtEl>
                                          <p:spTgt spid="27"/>
                                        </p:tgtEl>
                                        <p:attrNameLst>
                                          <p:attrName>ppt_x</p:attrName>
                                        </p:attrNameLst>
                                      </p:cBhvr>
                                      <p:tavLst>
                                        <p:tav tm="0">
                                          <p:val>
                                            <p:strVal val="1+#ppt_w/2"/>
                                          </p:val>
                                        </p:tav>
                                        <p:tav tm="100000">
                                          <p:val>
                                            <p:strVal val="#ppt_x"/>
                                          </p:val>
                                        </p:tav>
                                      </p:tavLst>
                                    </p:anim>
                                    <p:anim calcmode="lin" valueType="num">
                                      <p:cBhvr additive="base">
                                        <p:cTn id="40" dur="500" fill="hold"/>
                                        <p:tgtEl>
                                          <p:spTgt spid="27"/>
                                        </p:tgtEl>
                                        <p:attrNameLst>
                                          <p:attrName>ppt_y</p:attrName>
                                        </p:attrNameLst>
                                      </p:cBhvr>
                                      <p:tavLst>
                                        <p:tav tm="0">
                                          <p:val>
                                            <p:strVal val="1+#ppt_h/2"/>
                                          </p:val>
                                        </p:tav>
                                        <p:tav tm="100000">
                                          <p:val>
                                            <p:strVal val="#ppt_y"/>
                                          </p:val>
                                        </p:tav>
                                      </p:tavLst>
                                    </p:anim>
                                  </p:childTnLst>
                                </p:cTn>
                              </p:par>
                              <p:par>
                                <p:cTn id="41" presetID="2" presetClass="entr" presetSubtype="6"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additive="base">
                                        <p:cTn id="43" dur="500" fill="hold"/>
                                        <p:tgtEl>
                                          <p:spTgt spid="29"/>
                                        </p:tgtEl>
                                        <p:attrNameLst>
                                          <p:attrName>ppt_x</p:attrName>
                                        </p:attrNameLst>
                                      </p:cBhvr>
                                      <p:tavLst>
                                        <p:tav tm="0">
                                          <p:val>
                                            <p:strVal val="1+#ppt_w/2"/>
                                          </p:val>
                                        </p:tav>
                                        <p:tav tm="100000">
                                          <p:val>
                                            <p:strVal val="#ppt_x"/>
                                          </p:val>
                                        </p:tav>
                                      </p:tavLst>
                                    </p:anim>
                                    <p:anim calcmode="lin" valueType="num">
                                      <p:cBhvr additive="base">
                                        <p:cTn id="44" dur="500" fill="hold"/>
                                        <p:tgtEl>
                                          <p:spTgt spid="29"/>
                                        </p:tgtEl>
                                        <p:attrNameLst>
                                          <p:attrName>ppt_y</p:attrName>
                                        </p:attrNameLst>
                                      </p:cBhvr>
                                      <p:tavLst>
                                        <p:tav tm="0">
                                          <p:val>
                                            <p:strVal val="1+#ppt_h/2"/>
                                          </p:val>
                                        </p:tav>
                                        <p:tav tm="100000">
                                          <p:val>
                                            <p:strVal val="#ppt_y"/>
                                          </p:val>
                                        </p:tav>
                                      </p:tavLst>
                                    </p:anim>
                                  </p:childTnLst>
                                </p:cTn>
                              </p:par>
                              <p:par>
                                <p:cTn id="45" presetID="2" presetClass="entr" presetSubtype="6" fill="hold" grpId="0" nodeType="withEffect">
                                  <p:stCondLst>
                                    <p:cond delay="0"/>
                                  </p:stCondLst>
                                  <p:childTnLst>
                                    <p:set>
                                      <p:cBhvr>
                                        <p:cTn id="46" dur="1" fill="hold">
                                          <p:stCondLst>
                                            <p:cond delay="0"/>
                                          </p:stCondLst>
                                        </p:cTn>
                                        <p:tgtEl>
                                          <p:spTgt spid="31"/>
                                        </p:tgtEl>
                                        <p:attrNameLst>
                                          <p:attrName>style.visibility</p:attrName>
                                        </p:attrNameLst>
                                      </p:cBhvr>
                                      <p:to>
                                        <p:strVal val="visible"/>
                                      </p:to>
                                    </p:set>
                                    <p:anim calcmode="lin" valueType="num">
                                      <p:cBhvr additive="base">
                                        <p:cTn id="47" dur="500" fill="hold"/>
                                        <p:tgtEl>
                                          <p:spTgt spid="31"/>
                                        </p:tgtEl>
                                        <p:attrNameLst>
                                          <p:attrName>ppt_x</p:attrName>
                                        </p:attrNameLst>
                                      </p:cBhvr>
                                      <p:tavLst>
                                        <p:tav tm="0">
                                          <p:val>
                                            <p:strVal val="1+#ppt_w/2"/>
                                          </p:val>
                                        </p:tav>
                                        <p:tav tm="100000">
                                          <p:val>
                                            <p:strVal val="#ppt_x"/>
                                          </p:val>
                                        </p:tav>
                                      </p:tavLst>
                                    </p:anim>
                                    <p:anim calcmode="lin" valueType="num">
                                      <p:cBhvr additive="base">
                                        <p:cTn id="48" dur="500" fill="hold"/>
                                        <p:tgtEl>
                                          <p:spTgt spid="31"/>
                                        </p:tgtEl>
                                        <p:attrNameLst>
                                          <p:attrName>ppt_y</p:attrName>
                                        </p:attrNameLst>
                                      </p:cBhvr>
                                      <p:tavLst>
                                        <p:tav tm="0">
                                          <p:val>
                                            <p:strVal val="1+#ppt_h/2"/>
                                          </p:val>
                                        </p:tav>
                                        <p:tav tm="100000">
                                          <p:val>
                                            <p:strVal val="#ppt_y"/>
                                          </p:val>
                                        </p:tav>
                                      </p:tavLst>
                                    </p:anim>
                                  </p:childTnLst>
                                </p:cTn>
                              </p:par>
                              <p:par>
                                <p:cTn id="49" presetID="2" presetClass="entr" presetSubtype="6" fill="hold" grpId="0" nodeType="withEffect">
                                  <p:stCondLst>
                                    <p:cond delay="0"/>
                                  </p:stCondLst>
                                  <p:childTnLst>
                                    <p:set>
                                      <p:cBhvr>
                                        <p:cTn id="50" dur="1" fill="hold">
                                          <p:stCondLst>
                                            <p:cond delay="0"/>
                                          </p:stCondLst>
                                        </p:cTn>
                                        <p:tgtEl>
                                          <p:spTgt spid="33"/>
                                        </p:tgtEl>
                                        <p:attrNameLst>
                                          <p:attrName>style.visibility</p:attrName>
                                        </p:attrNameLst>
                                      </p:cBhvr>
                                      <p:to>
                                        <p:strVal val="visible"/>
                                      </p:to>
                                    </p:set>
                                    <p:anim calcmode="lin" valueType="num">
                                      <p:cBhvr additive="base">
                                        <p:cTn id="51" dur="500" fill="hold"/>
                                        <p:tgtEl>
                                          <p:spTgt spid="33"/>
                                        </p:tgtEl>
                                        <p:attrNameLst>
                                          <p:attrName>ppt_x</p:attrName>
                                        </p:attrNameLst>
                                      </p:cBhvr>
                                      <p:tavLst>
                                        <p:tav tm="0">
                                          <p:val>
                                            <p:strVal val="1+#ppt_w/2"/>
                                          </p:val>
                                        </p:tav>
                                        <p:tav tm="100000">
                                          <p:val>
                                            <p:strVal val="#ppt_x"/>
                                          </p:val>
                                        </p:tav>
                                      </p:tavLst>
                                    </p:anim>
                                    <p:anim calcmode="lin" valueType="num">
                                      <p:cBhvr additive="base">
                                        <p:cTn id="52" dur="500" fill="hold"/>
                                        <p:tgtEl>
                                          <p:spTgt spid="33"/>
                                        </p:tgtEl>
                                        <p:attrNameLst>
                                          <p:attrName>ppt_y</p:attrName>
                                        </p:attrNameLst>
                                      </p:cBhvr>
                                      <p:tavLst>
                                        <p:tav tm="0">
                                          <p:val>
                                            <p:strVal val="1+#ppt_h/2"/>
                                          </p:val>
                                        </p:tav>
                                        <p:tav tm="100000">
                                          <p:val>
                                            <p:strVal val="#ppt_y"/>
                                          </p:val>
                                        </p:tav>
                                      </p:tavLst>
                                    </p:anim>
                                  </p:childTnLst>
                                </p:cTn>
                              </p:par>
                            </p:childTnLst>
                          </p:cTn>
                        </p:par>
                        <p:par>
                          <p:cTn id="53" fill="hold">
                            <p:stCondLst>
                              <p:cond delay="2600"/>
                            </p:stCondLst>
                            <p:childTnLst>
                              <p:par>
                                <p:cTn id="54" presetID="22" presetClass="entr" presetSubtype="1" fill="hold" grpId="0" nodeType="after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wipe(up)">
                                      <p:cBhvr>
                                        <p:cTn id="56" dur="500"/>
                                        <p:tgtEl>
                                          <p:spTgt spid="28"/>
                                        </p:tgtEl>
                                      </p:cBhvr>
                                    </p:animEffect>
                                  </p:childTnLst>
                                </p:cTn>
                              </p:par>
                              <p:par>
                                <p:cTn id="57" presetID="22" presetClass="entr" presetSubtype="1" fill="hold" grpId="0" nodeType="with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wipe(up)">
                                      <p:cBhvr>
                                        <p:cTn id="59" dur="500"/>
                                        <p:tgtEl>
                                          <p:spTgt spid="30"/>
                                        </p:tgtEl>
                                      </p:cBhvr>
                                    </p:animEffect>
                                  </p:childTnLst>
                                </p:cTn>
                              </p:par>
                              <p:par>
                                <p:cTn id="60" presetID="22" presetClass="entr" presetSubtype="1" fill="hold" grpId="0" nodeType="withEffect">
                                  <p:stCondLst>
                                    <p:cond delay="0"/>
                                  </p:stCondLst>
                                  <p:childTnLst>
                                    <p:set>
                                      <p:cBhvr>
                                        <p:cTn id="61" dur="1" fill="hold">
                                          <p:stCondLst>
                                            <p:cond delay="0"/>
                                          </p:stCondLst>
                                        </p:cTn>
                                        <p:tgtEl>
                                          <p:spTgt spid="32"/>
                                        </p:tgtEl>
                                        <p:attrNameLst>
                                          <p:attrName>style.visibility</p:attrName>
                                        </p:attrNameLst>
                                      </p:cBhvr>
                                      <p:to>
                                        <p:strVal val="visible"/>
                                      </p:to>
                                    </p:set>
                                    <p:animEffect transition="in" filter="wipe(up)">
                                      <p:cBhvr>
                                        <p:cTn id="62" dur="500"/>
                                        <p:tgtEl>
                                          <p:spTgt spid="32"/>
                                        </p:tgtEl>
                                      </p:cBhvr>
                                    </p:animEffect>
                                  </p:childTnLst>
                                </p:cTn>
                              </p:par>
                              <p:par>
                                <p:cTn id="63" presetID="22" presetClass="entr" presetSubtype="1" fill="hold" grpId="0" nodeType="with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wipe(up)">
                                      <p:cBhvr>
                                        <p:cTn id="6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7" grpId="0"/>
      <p:bldP spid="28" grpId="0"/>
      <p:bldP spid="29" grpId="0"/>
      <p:bldP spid="30" grpId="0"/>
      <p:bldP spid="31" grpId="0"/>
      <p:bldP spid="32" grpId="0"/>
      <p:bldP spid="33" grpId="0"/>
      <p:bldP spid="34" grpId="0"/>
      <p:bldP spid="3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9"/>
          <p:cNvSpPr>
            <a:spLocks noChangeArrowheads="1"/>
          </p:cNvSpPr>
          <p:nvPr/>
        </p:nvSpPr>
        <p:spPr bwMode="auto">
          <a:xfrm>
            <a:off x="2103959" y="1411288"/>
            <a:ext cx="1034915" cy="1035050"/>
          </a:xfrm>
          <a:prstGeom prst="rect">
            <a:avLst/>
          </a:prstGeom>
          <a:solidFill>
            <a:schemeClr val="tx2"/>
          </a:solidFill>
          <a:ln>
            <a:noFill/>
          </a:ln>
          <a:extLst/>
        </p:spPr>
        <p:txBody>
          <a:bodyPr anchor="ctr"/>
          <a:lstStyle/>
          <a:p>
            <a:pPr algn="ctr">
              <a:defRPr/>
            </a:pPr>
            <a:endParaRPr lang="zh-CN" altLang="zh-CN" sz="2303">
              <a:latin typeface="+mn-ea"/>
              <a:cs typeface="+mn-ea"/>
              <a:sym typeface="微软雅黑" panose="020B0503020204020204" pitchFamily="34" charset="-122"/>
            </a:endParaRPr>
          </a:p>
        </p:txBody>
      </p:sp>
      <p:sp>
        <p:nvSpPr>
          <p:cNvPr id="4" name="矩形 24"/>
          <p:cNvSpPr>
            <a:spLocks noChangeArrowheads="1"/>
          </p:cNvSpPr>
          <p:nvPr/>
        </p:nvSpPr>
        <p:spPr bwMode="auto">
          <a:xfrm>
            <a:off x="2311893" y="1597027"/>
            <a:ext cx="7576152" cy="1249363"/>
          </a:xfrm>
          <a:prstGeom prst="rect">
            <a:avLst/>
          </a:prstGeom>
          <a:noFill/>
          <a:ln w="19050" cap="flat" cmpd="sng">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defRPr/>
            </a:pPr>
            <a:endParaRPr lang="zh-CN" altLang="zh-CN" sz="2303">
              <a:latin typeface="+mn-ea"/>
              <a:cs typeface="+mn-ea"/>
              <a:sym typeface="微软雅黑" panose="020B0503020204020204" pitchFamily="34" charset="-122"/>
            </a:endParaRPr>
          </a:p>
        </p:txBody>
      </p:sp>
      <p:sp>
        <p:nvSpPr>
          <p:cNvPr id="5" name="矩形 25"/>
          <p:cNvSpPr>
            <a:spLocks noChangeArrowheads="1"/>
          </p:cNvSpPr>
          <p:nvPr/>
        </p:nvSpPr>
        <p:spPr bwMode="auto">
          <a:xfrm>
            <a:off x="3245223" y="1844824"/>
            <a:ext cx="6507903"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200" kern="3000" spc="31" dirty="0">
                <a:solidFill>
                  <a:schemeClr val="tx1">
                    <a:lumMod val="50000"/>
                    <a:lumOff val="50000"/>
                  </a:schemeClr>
                </a:solidFill>
                <a:latin typeface="+mj-ea"/>
                <a:ea typeface="+mj-ea"/>
              </a:rPr>
              <a:t>文字内容需概括精炼，建议与标题相关并符合整体语言风格，语言描述尽量简洁生动。单击此处添加文本内容，语言描述尽量简洁生动。</a:t>
            </a:r>
            <a:r>
              <a:rPr lang="zh-CN" altLang="en-US" sz="1200" kern="3000" spc="31" dirty="0">
                <a:solidFill>
                  <a:schemeClr val="tx1">
                    <a:lumMod val="50000"/>
                    <a:lumOff val="50000"/>
                  </a:schemeClr>
                </a:solidFill>
                <a:latin typeface="+mj-ea"/>
              </a:rPr>
              <a:t>文字内容需概括精炼，建议与标题相关并符合整体语言风格，语言描述尽量简洁生动。单击此处添加文本内容，语言描述尽量简洁生动。</a:t>
            </a:r>
            <a:endParaRPr lang="en-US" altLang="zh-CN" sz="1200" kern="3000" spc="31" dirty="0">
              <a:solidFill>
                <a:schemeClr val="tx1">
                  <a:lumMod val="50000"/>
                  <a:lumOff val="50000"/>
                </a:schemeClr>
              </a:solidFill>
              <a:latin typeface="+mj-ea"/>
            </a:endParaRPr>
          </a:p>
          <a:p>
            <a:pPr>
              <a:lnSpc>
                <a:spcPct val="130000"/>
              </a:lnSpc>
            </a:pPr>
            <a:endParaRPr lang="en-US" altLang="zh-CN" sz="1200" kern="3000" spc="31" dirty="0">
              <a:solidFill>
                <a:schemeClr val="tx1">
                  <a:lumMod val="50000"/>
                  <a:lumOff val="50000"/>
                </a:schemeClr>
              </a:solidFill>
              <a:latin typeface="+mj-ea"/>
              <a:ea typeface="+mj-ea"/>
            </a:endParaRPr>
          </a:p>
        </p:txBody>
      </p:sp>
      <p:sp>
        <p:nvSpPr>
          <p:cNvPr id="6" name="Freeform 16"/>
          <p:cNvSpPr>
            <a:spLocks noEditPoints="1" noChangeArrowheads="1"/>
          </p:cNvSpPr>
          <p:nvPr/>
        </p:nvSpPr>
        <p:spPr bwMode="auto">
          <a:xfrm>
            <a:off x="2240467" y="1677990"/>
            <a:ext cx="557139" cy="56197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92"/>
              <a:gd name="T97" fmla="*/ 0 h 294"/>
              <a:gd name="T98" fmla="*/ 292 w 292"/>
              <a:gd name="T99" fmla="*/ 294 h 29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457200">
              <a:defRPr sz="1300">
                <a:solidFill>
                  <a:schemeClr val="tx1"/>
                </a:solidFill>
                <a:latin typeface="Arial" panose="020B0604020202020204" pitchFamily="34" charset="0"/>
              </a:defRPr>
            </a:lvl2pPr>
            <a:lvl3pPr marL="914400">
              <a:defRPr sz="1300">
                <a:solidFill>
                  <a:schemeClr val="tx1"/>
                </a:solidFill>
                <a:latin typeface="Arial" panose="020B0604020202020204" pitchFamily="34" charset="0"/>
              </a:defRPr>
            </a:lvl3pPr>
            <a:lvl4pPr marL="1371600">
              <a:defRPr sz="1300">
                <a:solidFill>
                  <a:schemeClr val="tx1"/>
                </a:solidFill>
                <a:latin typeface="Arial" panose="020B0604020202020204" pitchFamily="34" charset="0"/>
              </a:defRPr>
            </a:lvl4pPr>
            <a:lvl5pPr marL="1828800">
              <a:defRPr sz="1300">
                <a:solidFill>
                  <a:schemeClr val="tx1"/>
                </a:solidFill>
                <a:latin typeface="Arial" panose="020B0604020202020204" pitchFamily="34" charset="0"/>
              </a:defRPr>
            </a:lvl5pPr>
            <a:lvl6pPr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6pPr>
            <a:lvl7pPr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7pPr>
            <a:lvl8pPr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8pPr>
            <a:lvl9pPr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9pPr>
          </a:lstStyle>
          <a:p>
            <a:pPr>
              <a:defRPr/>
            </a:pPr>
            <a:endParaRPr lang="zh-CN" altLang="zh-CN" sz="1065">
              <a:latin typeface="微软雅黑" panose="020B0503020204020204" pitchFamily="34" charset="-122"/>
              <a:cs typeface="+mn-ea"/>
              <a:sym typeface="微软雅黑" panose="020B0503020204020204" pitchFamily="34" charset="-122"/>
            </a:endParaRPr>
          </a:p>
        </p:txBody>
      </p:sp>
      <p:sp>
        <p:nvSpPr>
          <p:cNvPr id="7" name="Freeform 18"/>
          <p:cNvSpPr>
            <a:spLocks noEditPoints="1" noChangeArrowheads="1"/>
          </p:cNvSpPr>
          <p:nvPr/>
        </p:nvSpPr>
        <p:spPr bwMode="auto">
          <a:xfrm>
            <a:off x="2721415" y="1617663"/>
            <a:ext cx="282538" cy="304800"/>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48"/>
              <a:gd name="T157" fmla="*/ 0 h 160"/>
              <a:gd name="T158" fmla="*/ 148 w 148"/>
              <a:gd name="T159" fmla="*/ 160 h 16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defRPr>
            </a:lvl1pPr>
            <a:lvl2pPr marL="457200">
              <a:defRPr sz="1300">
                <a:solidFill>
                  <a:schemeClr val="tx1"/>
                </a:solidFill>
                <a:latin typeface="Arial" panose="020B0604020202020204" pitchFamily="34" charset="0"/>
              </a:defRPr>
            </a:lvl2pPr>
            <a:lvl3pPr marL="914400">
              <a:defRPr sz="1300">
                <a:solidFill>
                  <a:schemeClr val="tx1"/>
                </a:solidFill>
                <a:latin typeface="Arial" panose="020B0604020202020204" pitchFamily="34" charset="0"/>
              </a:defRPr>
            </a:lvl3pPr>
            <a:lvl4pPr marL="1371600">
              <a:defRPr sz="1300">
                <a:solidFill>
                  <a:schemeClr val="tx1"/>
                </a:solidFill>
                <a:latin typeface="Arial" panose="020B0604020202020204" pitchFamily="34" charset="0"/>
              </a:defRPr>
            </a:lvl4pPr>
            <a:lvl5pPr marL="1828800">
              <a:defRPr sz="1300">
                <a:solidFill>
                  <a:schemeClr val="tx1"/>
                </a:solidFill>
                <a:latin typeface="Arial" panose="020B0604020202020204" pitchFamily="34" charset="0"/>
              </a:defRPr>
            </a:lvl5pPr>
            <a:lvl6pPr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6pPr>
            <a:lvl7pPr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7pPr>
            <a:lvl8pPr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8pPr>
            <a:lvl9pPr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9pPr>
          </a:lstStyle>
          <a:p>
            <a:pPr>
              <a:defRPr/>
            </a:pPr>
            <a:endParaRPr lang="zh-CN" altLang="zh-CN" sz="1065">
              <a:latin typeface="微软雅黑" panose="020B0503020204020204" pitchFamily="34" charset="-122"/>
              <a:cs typeface="+mn-ea"/>
              <a:sym typeface="微软雅黑" panose="020B0503020204020204" pitchFamily="34" charset="-122"/>
            </a:endParaRPr>
          </a:p>
        </p:txBody>
      </p:sp>
      <p:sp>
        <p:nvSpPr>
          <p:cNvPr id="8" name="矩形 30"/>
          <p:cNvSpPr>
            <a:spLocks noChangeArrowheads="1"/>
          </p:cNvSpPr>
          <p:nvPr/>
        </p:nvSpPr>
        <p:spPr bwMode="auto">
          <a:xfrm>
            <a:off x="2103959" y="3184525"/>
            <a:ext cx="1034915" cy="1035050"/>
          </a:xfrm>
          <a:prstGeom prst="rect">
            <a:avLst/>
          </a:prstGeom>
          <a:solidFill>
            <a:schemeClr val="accent1"/>
          </a:solidFill>
          <a:ln>
            <a:noFill/>
          </a:ln>
          <a:extLst/>
        </p:spPr>
        <p:txBody>
          <a:bodyPr anchor="ctr"/>
          <a:lstStyle/>
          <a:p>
            <a:pPr algn="ctr">
              <a:defRPr/>
            </a:pPr>
            <a:endParaRPr lang="zh-CN" altLang="zh-CN" sz="2303">
              <a:latin typeface="+mn-ea"/>
              <a:cs typeface="+mn-ea"/>
              <a:sym typeface="微软雅黑" panose="020B0503020204020204" pitchFamily="34" charset="-122"/>
            </a:endParaRPr>
          </a:p>
        </p:txBody>
      </p:sp>
      <p:sp>
        <p:nvSpPr>
          <p:cNvPr id="9" name="矩形 31"/>
          <p:cNvSpPr>
            <a:spLocks noChangeArrowheads="1"/>
          </p:cNvSpPr>
          <p:nvPr/>
        </p:nvSpPr>
        <p:spPr bwMode="auto">
          <a:xfrm>
            <a:off x="2311893" y="3370263"/>
            <a:ext cx="7576152" cy="1249362"/>
          </a:xfrm>
          <a:prstGeom prst="rect">
            <a:avLst/>
          </a:prstGeom>
          <a:noFill/>
          <a:ln w="19050" cap="flat" cmpd="sng">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defRPr/>
            </a:pPr>
            <a:endParaRPr lang="zh-CN" altLang="zh-CN" sz="2303">
              <a:latin typeface="+mn-ea"/>
              <a:cs typeface="+mn-ea"/>
              <a:sym typeface="微软雅黑" panose="020B0503020204020204" pitchFamily="34" charset="-122"/>
            </a:endParaRPr>
          </a:p>
        </p:txBody>
      </p:sp>
      <p:sp>
        <p:nvSpPr>
          <p:cNvPr id="10" name="矩形 32"/>
          <p:cNvSpPr>
            <a:spLocks noChangeArrowheads="1"/>
          </p:cNvSpPr>
          <p:nvPr/>
        </p:nvSpPr>
        <p:spPr bwMode="auto">
          <a:xfrm>
            <a:off x="3245223" y="3618060"/>
            <a:ext cx="6507903"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200" kern="3000" spc="31" dirty="0">
                <a:solidFill>
                  <a:schemeClr val="tx1">
                    <a:lumMod val="50000"/>
                    <a:lumOff val="50000"/>
                  </a:schemeClr>
                </a:solidFill>
                <a:latin typeface="+mj-ea"/>
                <a:ea typeface="+mj-ea"/>
              </a:rPr>
              <a:t>文字内容需概括精炼，建议与标题相关并符合整体语言风格，语言描述尽量简洁生动。单击此处添加文本内容，语言描述尽量简洁生动。</a:t>
            </a:r>
            <a:r>
              <a:rPr lang="zh-CN" altLang="en-US" sz="1200" kern="3000" spc="31" dirty="0">
                <a:solidFill>
                  <a:schemeClr val="tx1">
                    <a:lumMod val="50000"/>
                    <a:lumOff val="50000"/>
                  </a:schemeClr>
                </a:solidFill>
                <a:latin typeface="+mj-ea"/>
              </a:rPr>
              <a:t>文字内容需概括精炼，建议与标题相关并符合整体语言风格，语言描述尽量简洁生动。单击此处添加文本内容，语言描述尽量简洁生动。</a:t>
            </a:r>
            <a:endParaRPr lang="en-US" altLang="zh-CN" sz="1200" kern="3000" spc="31" dirty="0">
              <a:solidFill>
                <a:schemeClr val="tx1">
                  <a:lumMod val="50000"/>
                  <a:lumOff val="50000"/>
                </a:schemeClr>
              </a:solidFill>
              <a:latin typeface="+mj-ea"/>
            </a:endParaRPr>
          </a:p>
          <a:p>
            <a:pPr>
              <a:lnSpc>
                <a:spcPct val="130000"/>
              </a:lnSpc>
            </a:pPr>
            <a:endParaRPr lang="en-US" altLang="zh-CN" sz="1200" kern="3000" spc="31" dirty="0">
              <a:solidFill>
                <a:schemeClr val="tx1">
                  <a:lumMod val="50000"/>
                  <a:lumOff val="50000"/>
                </a:schemeClr>
              </a:solidFill>
              <a:latin typeface="+mj-ea"/>
              <a:ea typeface="+mj-ea"/>
            </a:endParaRPr>
          </a:p>
        </p:txBody>
      </p:sp>
      <p:sp>
        <p:nvSpPr>
          <p:cNvPr id="11" name="Freeform 78"/>
          <p:cNvSpPr>
            <a:spLocks noEditPoints="1" noChangeArrowheads="1"/>
          </p:cNvSpPr>
          <p:nvPr/>
        </p:nvSpPr>
        <p:spPr bwMode="auto">
          <a:xfrm>
            <a:off x="2292847" y="3390901"/>
            <a:ext cx="658727" cy="657225"/>
          </a:xfrm>
          <a:custGeom>
            <a:avLst/>
            <a:gdLst>
              <a:gd name="T0" fmla="*/ 174 w 347"/>
              <a:gd name="T1" fmla="*/ 0 h 347"/>
              <a:gd name="T2" fmla="*/ 0 w 347"/>
              <a:gd name="T3" fmla="*/ 174 h 347"/>
              <a:gd name="T4" fmla="*/ 174 w 347"/>
              <a:gd name="T5" fmla="*/ 347 h 347"/>
              <a:gd name="T6" fmla="*/ 347 w 347"/>
              <a:gd name="T7" fmla="*/ 174 h 347"/>
              <a:gd name="T8" fmla="*/ 174 w 347"/>
              <a:gd name="T9" fmla="*/ 0 h 347"/>
              <a:gd name="T10" fmla="*/ 332 w 347"/>
              <a:gd name="T11" fmla="*/ 166 h 347"/>
              <a:gd name="T12" fmla="*/ 283 w 347"/>
              <a:gd name="T13" fmla="*/ 166 h 347"/>
              <a:gd name="T14" fmla="*/ 231 w 347"/>
              <a:gd name="T15" fmla="*/ 26 h 347"/>
              <a:gd name="T16" fmla="*/ 332 w 347"/>
              <a:gd name="T17" fmla="*/ 166 h 347"/>
              <a:gd name="T18" fmla="*/ 174 w 347"/>
              <a:gd name="T19" fmla="*/ 332 h 347"/>
              <a:gd name="T20" fmla="*/ 147 w 347"/>
              <a:gd name="T21" fmla="*/ 181 h 347"/>
              <a:gd name="T22" fmla="*/ 200 w 347"/>
              <a:gd name="T23" fmla="*/ 181 h 347"/>
              <a:gd name="T24" fmla="*/ 174 w 347"/>
              <a:gd name="T25" fmla="*/ 332 h 347"/>
              <a:gd name="T26" fmla="*/ 147 w 347"/>
              <a:gd name="T27" fmla="*/ 166 h 347"/>
              <a:gd name="T28" fmla="*/ 174 w 347"/>
              <a:gd name="T29" fmla="*/ 15 h 347"/>
              <a:gd name="T30" fmla="*/ 174 w 347"/>
              <a:gd name="T31" fmla="*/ 15 h 347"/>
              <a:gd name="T32" fmla="*/ 200 w 347"/>
              <a:gd name="T33" fmla="*/ 166 h 347"/>
              <a:gd name="T34" fmla="*/ 147 w 347"/>
              <a:gd name="T35" fmla="*/ 166 h 347"/>
              <a:gd name="T36" fmla="*/ 153 w 347"/>
              <a:gd name="T37" fmla="*/ 19 h 347"/>
              <a:gd name="T38" fmla="*/ 133 w 347"/>
              <a:gd name="T39" fmla="*/ 166 h 347"/>
              <a:gd name="T40" fmla="*/ 79 w 347"/>
              <a:gd name="T41" fmla="*/ 166 h 347"/>
              <a:gd name="T42" fmla="*/ 153 w 347"/>
              <a:gd name="T43" fmla="*/ 19 h 347"/>
              <a:gd name="T44" fmla="*/ 133 w 347"/>
              <a:gd name="T45" fmla="*/ 181 h 347"/>
              <a:gd name="T46" fmla="*/ 153 w 347"/>
              <a:gd name="T47" fmla="*/ 329 h 347"/>
              <a:gd name="T48" fmla="*/ 79 w 347"/>
              <a:gd name="T49" fmla="*/ 181 h 347"/>
              <a:gd name="T50" fmla="*/ 133 w 347"/>
              <a:gd name="T51" fmla="*/ 181 h 347"/>
              <a:gd name="T52" fmla="*/ 194 w 347"/>
              <a:gd name="T53" fmla="*/ 329 h 347"/>
              <a:gd name="T54" fmla="*/ 215 w 347"/>
              <a:gd name="T55" fmla="*/ 181 h 347"/>
              <a:gd name="T56" fmla="*/ 268 w 347"/>
              <a:gd name="T57" fmla="*/ 181 h 347"/>
              <a:gd name="T58" fmla="*/ 194 w 347"/>
              <a:gd name="T59" fmla="*/ 329 h 347"/>
              <a:gd name="T60" fmla="*/ 215 w 347"/>
              <a:gd name="T61" fmla="*/ 166 h 347"/>
              <a:gd name="T62" fmla="*/ 194 w 347"/>
              <a:gd name="T63" fmla="*/ 19 h 347"/>
              <a:gd name="T64" fmla="*/ 268 w 347"/>
              <a:gd name="T65" fmla="*/ 166 h 347"/>
              <a:gd name="T66" fmla="*/ 215 w 347"/>
              <a:gd name="T67" fmla="*/ 166 h 347"/>
              <a:gd name="T68" fmla="*/ 117 w 347"/>
              <a:gd name="T69" fmla="*/ 26 h 347"/>
              <a:gd name="T70" fmla="*/ 64 w 347"/>
              <a:gd name="T71" fmla="*/ 166 h 347"/>
              <a:gd name="T72" fmla="*/ 15 w 347"/>
              <a:gd name="T73" fmla="*/ 166 h 347"/>
              <a:gd name="T74" fmla="*/ 117 w 347"/>
              <a:gd name="T75" fmla="*/ 26 h 347"/>
              <a:gd name="T76" fmla="*/ 15 w 347"/>
              <a:gd name="T77" fmla="*/ 181 h 347"/>
              <a:gd name="T78" fmla="*/ 64 w 347"/>
              <a:gd name="T79" fmla="*/ 181 h 347"/>
              <a:gd name="T80" fmla="*/ 117 w 347"/>
              <a:gd name="T81" fmla="*/ 322 h 347"/>
              <a:gd name="T82" fmla="*/ 15 w 347"/>
              <a:gd name="T83" fmla="*/ 181 h 347"/>
              <a:gd name="T84" fmla="*/ 231 w 347"/>
              <a:gd name="T85" fmla="*/ 322 h 347"/>
              <a:gd name="T86" fmla="*/ 283 w 347"/>
              <a:gd name="T87" fmla="*/ 181 h 347"/>
              <a:gd name="T88" fmla="*/ 332 w 347"/>
              <a:gd name="T89" fmla="*/ 181 h 347"/>
              <a:gd name="T90" fmla="*/ 231 w 347"/>
              <a:gd name="T91" fmla="*/ 322 h 34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47"/>
              <a:gd name="T139" fmla="*/ 0 h 347"/>
              <a:gd name="T140" fmla="*/ 347 w 347"/>
              <a:gd name="T141" fmla="*/ 347 h 34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47" h="347">
                <a:moveTo>
                  <a:pt x="174" y="0"/>
                </a:moveTo>
                <a:cubicBezTo>
                  <a:pt x="78" y="0"/>
                  <a:pt x="0" y="78"/>
                  <a:pt x="0" y="174"/>
                </a:cubicBezTo>
                <a:cubicBezTo>
                  <a:pt x="0" y="269"/>
                  <a:pt x="78" y="347"/>
                  <a:pt x="174" y="347"/>
                </a:cubicBezTo>
                <a:cubicBezTo>
                  <a:pt x="269" y="347"/>
                  <a:pt x="347" y="269"/>
                  <a:pt x="347" y="174"/>
                </a:cubicBezTo>
                <a:cubicBezTo>
                  <a:pt x="347" y="78"/>
                  <a:pt x="269" y="0"/>
                  <a:pt x="174" y="0"/>
                </a:cubicBezTo>
                <a:close/>
                <a:moveTo>
                  <a:pt x="332" y="166"/>
                </a:moveTo>
                <a:cubicBezTo>
                  <a:pt x="283" y="166"/>
                  <a:pt x="283" y="166"/>
                  <a:pt x="283" y="166"/>
                </a:cubicBezTo>
                <a:cubicBezTo>
                  <a:pt x="281" y="107"/>
                  <a:pt x="261" y="55"/>
                  <a:pt x="231" y="26"/>
                </a:cubicBezTo>
                <a:cubicBezTo>
                  <a:pt x="288" y="48"/>
                  <a:pt x="329" y="102"/>
                  <a:pt x="332" y="166"/>
                </a:cubicBezTo>
                <a:close/>
                <a:moveTo>
                  <a:pt x="174" y="332"/>
                </a:moveTo>
                <a:cubicBezTo>
                  <a:pt x="165" y="330"/>
                  <a:pt x="148" y="277"/>
                  <a:pt x="147" y="181"/>
                </a:cubicBezTo>
                <a:cubicBezTo>
                  <a:pt x="200" y="181"/>
                  <a:pt x="200" y="181"/>
                  <a:pt x="200" y="181"/>
                </a:cubicBezTo>
                <a:cubicBezTo>
                  <a:pt x="199" y="277"/>
                  <a:pt x="183" y="330"/>
                  <a:pt x="174" y="332"/>
                </a:cubicBezTo>
                <a:close/>
                <a:moveTo>
                  <a:pt x="147" y="166"/>
                </a:moveTo>
                <a:cubicBezTo>
                  <a:pt x="148" y="70"/>
                  <a:pt x="165" y="17"/>
                  <a:pt x="174" y="15"/>
                </a:cubicBezTo>
                <a:cubicBezTo>
                  <a:pt x="174" y="15"/>
                  <a:pt x="174" y="15"/>
                  <a:pt x="174" y="15"/>
                </a:cubicBezTo>
                <a:cubicBezTo>
                  <a:pt x="183" y="17"/>
                  <a:pt x="199" y="70"/>
                  <a:pt x="200" y="166"/>
                </a:cubicBezTo>
                <a:lnTo>
                  <a:pt x="147" y="166"/>
                </a:lnTo>
                <a:close/>
                <a:moveTo>
                  <a:pt x="153" y="19"/>
                </a:moveTo>
                <a:cubicBezTo>
                  <a:pt x="138" y="51"/>
                  <a:pt x="133" y="118"/>
                  <a:pt x="133" y="166"/>
                </a:cubicBezTo>
                <a:cubicBezTo>
                  <a:pt x="79" y="166"/>
                  <a:pt x="79" y="166"/>
                  <a:pt x="79" y="166"/>
                </a:cubicBezTo>
                <a:cubicBezTo>
                  <a:pt x="81" y="94"/>
                  <a:pt x="112" y="34"/>
                  <a:pt x="153" y="19"/>
                </a:cubicBezTo>
                <a:close/>
                <a:moveTo>
                  <a:pt x="133" y="181"/>
                </a:moveTo>
                <a:cubicBezTo>
                  <a:pt x="133" y="229"/>
                  <a:pt x="138" y="296"/>
                  <a:pt x="153" y="329"/>
                </a:cubicBezTo>
                <a:cubicBezTo>
                  <a:pt x="112" y="313"/>
                  <a:pt x="81" y="254"/>
                  <a:pt x="79" y="181"/>
                </a:cubicBezTo>
                <a:lnTo>
                  <a:pt x="133" y="181"/>
                </a:lnTo>
                <a:close/>
                <a:moveTo>
                  <a:pt x="194" y="329"/>
                </a:moveTo>
                <a:cubicBezTo>
                  <a:pt x="209" y="296"/>
                  <a:pt x="214" y="229"/>
                  <a:pt x="215" y="181"/>
                </a:cubicBezTo>
                <a:cubicBezTo>
                  <a:pt x="268" y="181"/>
                  <a:pt x="268" y="181"/>
                  <a:pt x="268" y="181"/>
                </a:cubicBezTo>
                <a:cubicBezTo>
                  <a:pt x="266" y="254"/>
                  <a:pt x="235" y="313"/>
                  <a:pt x="194" y="329"/>
                </a:cubicBezTo>
                <a:close/>
                <a:moveTo>
                  <a:pt x="215" y="166"/>
                </a:moveTo>
                <a:cubicBezTo>
                  <a:pt x="214" y="118"/>
                  <a:pt x="209" y="51"/>
                  <a:pt x="194" y="19"/>
                </a:cubicBezTo>
                <a:cubicBezTo>
                  <a:pt x="235" y="34"/>
                  <a:pt x="266" y="94"/>
                  <a:pt x="268" y="166"/>
                </a:cubicBezTo>
                <a:lnTo>
                  <a:pt x="215" y="166"/>
                </a:lnTo>
                <a:close/>
                <a:moveTo>
                  <a:pt x="117" y="26"/>
                </a:moveTo>
                <a:cubicBezTo>
                  <a:pt x="87" y="55"/>
                  <a:pt x="66" y="107"/>
                  <a:pt x="64" y="166"/>
                </a:cubicBezTo>
                <a:cubicBezTo>
                  <a:pt x="15" y="166"/>
                  <a:pt x="15" y="166"/>
                  <a:pt x="15" y="166"/>
                </a:cubicBezTo>
                <a:cubicBezTo>
                  <a:pt x="18" y="102"/>
                  <a:pt x="59" y="48"/>
                  <a:pt x="117" y="26"/>
                </a:cubicBezTo>
                <a:close/>
                <a:moveTo>
                  <a:pt x="15" y="181"/>
                </a:moveTo>
                <a:cubicBezTo>
                  <a:pt x="64" y="181"/>
                  <a:pt x="64" y="181"/>
                  <a:pt x="64" y="181"/>
                </a:cubicBezTo>
                <a:cubicBezTo>
                  <a:pt x="66" y="241"/>
                  <a:pt x="87" y="292"/>
                  <a:pt x="117" y="322"/>
                </a:cubicBezTo>
                <a:cubicBezTo>
                  <a:pt x="59" y="300"/>
                  <a:pt x="18" y="245"/>
                  <a:pt x="15" y="181"/>
                </a:cubicBezTo>
                <a:close/>
                <a:moveTo>
                  <a:pt x="231" y="322"/>
                </a:moveTo>
                <a:cubicBezTo>
                  <a:pt x="261" y="292"/>
                  <a:pt x="281" y="241"/>
                  <a:pt x="283" y="181"/>
                </a:cubicBezTo>
                <a:cubicBezTo>
                  <a:pt x="332" y="181"/>
                  <a:pt x="332" y="181"/>
                  <a:pt x="332" y="181"/>
                </a:cubicBezTo>
                <a:cubicBezTo>
                  <a:pt x="329" y="245"/>
                  <a:pt x="288" y="300"/>
                  <a:pt x="231" y="322"/>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249" tIns="45625" rIns="91249" bIns="45625"/>
          <a:lstStyle/>
          <a:p>
            <a:pPr>
              <a:defRPr/>
            </a:pPr>
            <a:endParaRPr lang="zh-CN" altLang="zh-CN" sz="2303">
              <a:latin typeface="微软雅黑" panose="020B0503020204020204" pitchFamily="34" charset="-122"/>
              <a:cs typeface="+mn-ea"/>
              <a:sym typeface="微软雅黑" panose="020B0503020204020204" pitchFamily="34" charset="-122"/>
            </a:endParaRPr>
          </a:p>
        </p:txBody>
      </p:sp>
      <p:sp>
        <p:nvSpPr>
          <p:cNvPr id="12" name="矩形 37"/>
          <p:cNvSpPr>
            <a:spLocks noChangeArrowheads="1"/>
          </p:cNvSpPr>
          <p:nvPr/>
        </p:nvSpPr>
        <p:spPr bwMode="auto">
          <a:xfrm>
            <a:off x="2103959" y="4957763"/>
            <a:ext cx="1034915" cy="1035050"/>
          </a:xfrm>
          <a:prstGeom prst="rect">
            <a:avLst/>
          </a:prstGeom>
          <a:solidFill>
            <a:schemeClr val="accent2"/>
          </a:solidFill>
          <a:ln>
            <a:noFill/>
          </a:ln>
          <a:extLst/>
        </p:spPr>
        <p:txBody>
          <a:bodyPr anchor="ctr"/>
          <a:lstStyle/>
          <a:p>
            <a:pPr algn="ctr">
              <a:defRPr/>
            </a:pPr>
            <a:endParaRPr lang="zh-CN" altLang="zh-CN" sz="2303">
              <a:latin typeface="+mn-ea"/>
              <a:cs typeface="+mn-ea"/>
              <a:sym typeface="微软雅黑" panose="020B0503020204020204" pitchFamily="34" charset="-122"/>
            </a:endParaRPr>
          </a:p>
        </p:txBody>
      </p:sp>
      <p:sp>
        <p:nvSpPr>
          <p:cNvPr id="13" name="矩形 38"/>
          <p:cNvSpPr>
            <a:spLocks noChangeArrowheads="1"/>
          </p:cNvSpPr>
          <p:nvPr/>
        </p:nvSpPr>
        <p:spPr bwMode="auto">
          <a:xfrm>
            <a:off x="2311893" y="5143502"/>
            <a:ext cx="7576152" cy="1249363"/>
          </a:xfrm>
          <a:prstGeom prst="rect">
            <a:avLst/>
          </a:prstGeom>
          <a:noFill/>
          <a:ln w="19050" cap="flat" cmpd="sng">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defRPr/>
            </a:pPr>
            <a:endParaRPr lang="zh-CN" altLang="zh-CN" sz="2303">
              <a:latin typeface="+mn-ea"/>
              <a:cs typeface="+mn-ea"/>
              <a:sym typeface="微软雅黑" panose="020B0503020204020204" pitchFamily="34" charset="-122"/>
            </a:endParaRPr>
          </a:p>
        </p:txBody>
      </p:sp>
      <p:sp>
        <p:nvSpPr>
          <p:cNvPr id="14" name="矩形 39"/>
          <p:cNvSpPr>
            <a:spLocks noChangeArrowheads="1"/>
          </p:cNvSpPr>
          <p:nvPr/>
        </p:nvSpPr>
        <p:spPr bwMode="auto">
          <a:xfrm>
            <a:off x="3245223" y="5391299"/>
            <a:ext cx="6507903"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200" kern="3000" spc="31" dirty="0">
                <a:solidFill>
                  <a:schemeClr val="tx1">
                    <a:lumMod val="50000"/>
                    <a:lumOff val="50000"/>
                  </a:schemeClr>
                </a:solidFill>
                <a:latin typeface="+mj-ea"/>
                <a:ea typeface="+mj-ea"/>
              </a:rPr>
              <a:t>文字内容需概括精炼，建议与标题相关并符合整体语言风格，语言描述尽量简洁生动。单击此处添加文本内容，语言描述尽量简洁生动。</a:t>
            </a:r>
            <a:r>
              <a:rPr lang="zh-CN" altLang="en-US" sz="1200" kern="3000" spc="31" dirty="0">
                <a:solidFill>
                  <a:schemeClr val="tx1">
                    <a:lumMod val="50000"/>
                    <a:lumOff val="50000"/>
                  </a:schemeClr>
                </a:solidFill>
                <a:latin typeface="+mj-ea"/>
              </a:rPr>
              <a:t>文字内容需概括精炼，建议与标题相关并符合整体语言风格，语言描述尽量简洁生动。单击此处添加文本内容，语言描述尽量简洁生动。</a:t>
            </a:r>
            <a:endParaRPr lang="en-US" altLang="zh-CN" sz="1200" kern="3000" spc="31" dirty="0">
              <a:solidFill>
                <a:schemeClr val="tx1">
                  <a:lumMod val="50000"/>
                  <a:lumOff val="50000"/>
                </a:schemeClr>
              </a:solidFill>
              <a:latin typeface="+mj-ea"/>
            </a:endParaRPr>
          </a:p>
          <a:p>
            <a:pPr>
              <a:lnSpc>
                <a:spcPct val="130000"/>
              </a:lnSpc>
            </a:pPr>
            <a:endParaRPr lang="en-US" altLang="zh-CN" sz="1200" kern="3000" spc="31" dirty="0">
              <a:solidFill>
                <a:schemeClr val="tx1">
                  <a:lumMod val="50000"/>
                  <a:lumOff val="50000"/>
                </a:schemeClr>
              </a:solidFill>
              <a:latin typeface="+mj-ea"/>
              <a:ea typeface="+mj-ea"/>
            </a:endParaRPr>
          </a:p>
        </p:txBody>
      </p:sp>
      <p:sp>
        <p:nvSpPr>
          <p:cNvPr id="15" name="Freeform 18"/>
          <p:cNvSpPr>
            <a:spLocks noEditPoints="1" noChangeArrowheads="1"/>
          </p:cNvSpPr>
          <p:nvPr/>
        </p:nvSpPr>
        <p:spPr bwMode="auto">
          <a:xfrm>
            <a:off x="2273799" y="5189540"/>
            <a:ext cx="695234" cy="523875"/>
          </a:xfrm>
          <a:custGeom>
            <a:avLst/>
            <a:gdLst>
              <a:gd name="T0" fmla="*/ 1304 w 1423"/>
              <a:gd name="T1" fmla="*/ 301 h 1114"/>
              <a:gd name="T2" fmla="*/ 1302 w 1423"/>
              <a:gd name="T3" fmla="*/ 297 h 1114"/>
              <a:gd name="T4" fmla="*/ 719 w 1423"/>
              <a:gd name="T5" fmla="*/ 113 h 1114"/>
              <a:gd name="T6" fmla="*/ 496 w 1423"/>
              <a:gd name="T7" fmla="*/ 416 h 1114"/>
              <a:gd name="T8" fmla="*/ 441 w 1423"/>
              <a:gd name="T9" fmla="*/ 482 h 1114"/>
              <a:gd name="T10" fmla="*/ 375 w 1423"/>
              <a:gd name="T11" fmla="*/ 536 h 1114"/>
              <a:gd name="T12" fmla="*/ 290 w 1423"/>
              <a:gd name="T13" fmla="*/ 648 h 1114"/>
              <a:gd name="T14" fmla="*/ 470 w 1423"/>
              <a:gd name="T15" fmla="*/ 973 h 1114"/>
              <a:gd name="T16" fmla="*/ 610 w 1423"/>
              <a:gd name="T17" fmla="*/ 960 h 1114"/>
              <a:gd name="T18" fmla="*/ 775 w 1423"/>
              <a:gd name="T19" fmla="*/ 921 h 1114"/>
              <a:gd name="T20" fmla="*/ 932 w 1423"/>
              <a:gd name="T21" fmla="*/ 927 h 1114"/>
              <a:gd name="T22" fmla="*/ 1151 w 1423"/>
              <a:gd name="T23" fmla="*/ 893 h 1114"/>
              <a:gd name="T24" fmla="*/ 1304 w 1423"/>
              <a:gd name="T25" fmla="*/ 301 h 1114"/>
              <a:gd name="T26" fmla="*/ 1024 w 1423"/>
              <a:gd name="T27" fmla="*/ 311 h 1114"/>
              <a:gd name="T28" fmla="*/ 1024 w 1423"/>
              <a:gd name="T29" fmla="*/ 311 h 1114"/>
              <a:gd name="T30" fmla="*/ 873 w 1423"/>
              <a:gd name="T31" fmla="*/ 299 h 1114"/>
              <a:gd name="T32" fmla="*/ 873 w 1423"/>
              <a:gd name="T33" fmla="*/ 299 h 1114"/>
              <a:gd name="T34" fmla="*/ 799 w 1423"/>
              <a:gd name="T35" fmla="*/ 278 h 1114"/>
              <a:gd name="T36" fmla="*/ 821 w 1423"/>
              <a:gd name="T37" fmla="*/ 203 h 1114"/>
              <a:gd name="T38" fmla="*/ 828 w 1423"/>
              <a:gd name="T39" fmla="*/ 200 h 1114"/>
              <a:gd name="T40" fmla="*/ 1101 w 1423"/>
              <a:gd name="T41" fmla="*/ 234 h 1114"/>
              <a:gd name="T42" fmla="*/ 1108 w 1423"/>
              <a:gd name="T43" fmla="*/ 244 h 1114"/>
              <a:gd name="T44" fmla="*/ 1087 w 1423"/>
              <a:gd name="T45" fmla="*/ 318 h 1114"/>
              <a:gd name="T46" fmla="*/ 1024 w 1423"/>
              <a:gd name="T47" fmla="*/ 311 h 1114"/>
              <a:gd name="T48" fmla="*/ 14 w 1423"/>
              <a:gd name="T49" fmla="*/ 967 h 1114"/>
              <a:gd name="T50" fmla="*/ 53 w 1423"/>
              <a:gd name="T51" fmla="*/ 1037 h 1114"/>
              <a:gd name="T52" fmla="*/ 115 w 1423"/>
              <a:gd name="T53" fmla="*/ 1064 h 1114"/>
              <a:gd name="T54" fmla="*/ 24 w 1423"/>
              <a:gd name="T55" fmla="*/ 900 h 1114"/>
              <a:gd name="T56" fmla="*/ 14 w 1423"/>
              <a:gd name="T57" fmla="*/ 967 h 1114"/>
              <a:gd name="T58" fmla="*/ 400 w 1423"/>
              <a:gd name="T59" fmla="*/ 959 h 1114"/>
              <a:gd name="T60" fmla="*/ 265 w 1423"/>
              <a:gd name="T61" fmla="*/ 714 h 1114"/>
              <a:gd name="T62" fmla="*/ 190 w 1423"/>
              <a:gd name="T63" fmla="*/ 686 h 1114"/>
              <a:gd name="T64" fmla="*/ 175 w 1423"/>
              <a:gd name="T65" fmla="*/ 764 h 1114"/>
              <a:gd name="T66" fmla="*/ 310 w 1423"/>
              <a:gd name="T67" fmla="*/ 1008 h 1114"/>
              <a:gd name="T68" fmla="*/ 385 w 1423"/>
              <a:gd name="T69" fmla="*/ 1037 h 1114"/>
              <a:gd name="T70" fmla="*/ 400 w 1423"/>
              <a:gd name="T71" fmla="*/ 959 h 1114"/>
              <a:gd name="T72" fmla="*/ 266 w 1423"/>
              <a:gd name="T73" fmla="*/ 1026 h 1114"/>
              <a:gd name="T74" fmla="*/ 136 w 1423"/>
              <a:gd name="T75" fmla="*/ 792 h 1114"/>
              <a:gd name="T76" fmla="*/ 65 w 1423"/>
              <a:gd name="T77" fmla="*/ 764 h 1114"/>
              <a:gd name="T78" fmla="*/ 50 w 1423"/>
              <a:gd name="T79" fmla="*/ 840 h 1114"/>
              <a:gd name="T80" fmla="*/ 180 w 1423"/>
              <a:gd name="T81" fmla="*/ 1074 h 1114"/>
              <a:gd name="T82" fmla="*/ 251 w 1423"/>
              <a:gd name="T83" fmla="*/ 1101 h 1114"/>
              <a:gd name="T84" fmla="*/ 266 w 1423"/>
              <a:gd name="T85" fmla="*/ 1026 h 111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423"/>
              <a:gd name="T130" fmla="*/ 0 h 1114"/>
              <a:gd name="T131" fmla="*/ 1423 w 1423"/>
              <a:gd name="T132" fmla="*/ 1114 h 1114"/>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423" h="1114">
                <a:moveTo>
                  <a:pt x="1304" y="301"/>
                </a:moveTo>
                <a:cubicBezTo>
                  <a:pt x="1303" y="298"/>
                  <a:pt x="1304" y="300"/>
                  <a:pt x="1302" y="297"/>
                </a:cubicBezTo>
                <a:cubicBezTo>
                  <a:pt x="1184" y="83"/>
                  <a:pt x="922" y="0"/>
                  <a:pt x="719" y="113"/>
                </a:cubicBezTo>
                <a:cubicBezTo>
                  <a:pt x="602" y="177"/>
                  <a:pt x="570" y="311"/>
                  <a:pt x="496" y="416"/>
                </a:cubicBezTo>
                <a:cubicBezTo>
                  <a:pt x="476" y="444"/>
                  <a:pt x="458" y="465"/>
                  <a:pt x="441" y="482"/>
                </a:cubicBezTo>
                <a:cubicBezTo>
                  <a:pt x="418" y="504"/>
                  <a:pt x="397" y="520"/>
                  <a:pt x="375" y="536"/>
                </a:cubicBezTo>
                <a:cubicBezTo>
                  <a:pt x="334" y="566"/>
                  <a:pt x="296" y="593"/>
                  <a:pt x="290" y="648"/>
                </a:cubicBezTo>
                <a:cubicBezTo>
                  <a:pt x="470" y="973"/>
                  <a:pt x="470" y="973"/>
                  <a:pt x="470" y="973"/>
                </a:cubicBezTo>
                <a:cubicBezTo>
                  <a:pt x="519" y="997"/>
                  <a:pt x="563" y="978"/>
                  <a:pt x="610" y="960"/>
                </a:cubicBezTo>
                <a:cubicBezTo>
                  <a:pt x="654" y="943"/>
                  <a:pt x="697" y="925"/>
                  <a:pt x="775" y="921"/>
                </a:cubicBezTo>
                <a:cubicBezTo>
                  <a:pt x="827" y="918"/>
                  <a:pt x="880" y="924"/>
                  <a:pt x="932" y="927"/>
                </a:cubicBezTo>
                <a:cubicBezTo>
                  <a:pt x="1008" y="932"/>
                  <a:pt x="1082" y="931"/>
                  <a:pt x="1151" y="893"/>
                </a:cubicBezTo>
                <a:cubicBezTo>
                  <a:pt x="1354" y="780"/>
                  <a:pt x="1423" y="515"/>
                  <a:pt x="1304" y="301"/>
                </a:cubicBezTo>
                <a:close/>
                <a:moveTo>
                  <a:pt x="1024" y="311"/>
                </a:moveTo>
                <a:cubicBezTo>
                  <a:pt x="1024" y="311"/>
                  <a:pt x="1024" y="311"/>
                  <a:pt x="1024" y="311"/>
                </a:cubicBezTo>
                <a:cubicBezTo>
                  <a:pt x="983" y="270"/>
                  <a:pt x="917" y="279"/>
                  <a:pt x="873" y="299"/>
                </a:cubicBezTo>
                <a:cubicBezTo>
                  <a:pt x="873" y="299"/>
                  <a:pt x="873" y="299"/>
                  <a:pt x="873" y="299"/>
                </a:cubicBezTo>
                <a:cubicBezTo>
                  <a:pt x="847" y="313"/>
                  <a:pt x="814" y="304"/>
                  <a:pt x="799" y="278"/>
                </a:cubicBezTo>
                <a:cubicBezTo>
                  <a:pt x="785" y="251"/>
                  <a:pt x="794" y="218"/>
                  <a:pt x="821" y="203"/>
                </a:cubicBezTo>
                <a:cubicBezTo>
                  <a:pt x="823" y="202"/>
                  <a:pt x="828" y="200"/>
                  <a:pt x="828" y="200"/>
                </a:cubicBezTo>
                <a:cubicBezTo>
                  <a:pt x="927" y="155"/>
                  <a:pt x="1035" y="168"/>
                  <a:pt x="1101" y="234"/>
                </a:cubicBezTo>
                <a:cubicBezTo>
                  <a:pt x="1101" y="234"/>
                  <a:pt x="1106" y="240"/>
                  <a:pt x="1108" y="244"/>
                </a:cubicBezTo>
                <a:cubicBezTo>
                  <a:pt x="1122" y="270"/>
                  <a:pt x="1113" y="303"/>
                  <a:pt x="1087" y="318"/>
                </a:cubicBezTo>
                <a:cubicBezTo>
                  <a:pt x="1066" y="329"/>
                  <a:pt x="1041" y="326"/>
                  <a:pt x="1024" y="311"/>
                </a:cubicBezTo>
                <a:close/>
                <a:moveTo>
                  <a:pt x="14" y="967"/>
                </a:moveTo>
                <a:cubicBezTo>
                  <a:pt x="53" y="1037"/>
                  <a:pt x="53" y="1037"/>
                  <a:pt x="53" y="1037"/>
                </a:cubicBezTo>
                <a:cubicBezTo>
                  <a:pt x="67" y="1062"/>
                  <a:pt x="94" y="1074"/>
                  <a:pt x="115" y="1064"/>
                </a:cubicBezTo>
                <a:cubicBezTo>
                  <a:pt x="24" y="900"/>
                  <a:pt x="24" y="900"/>
                  <a:pt x="24" y="900"/>
                </a:cubicBezTo>
                <a:cubicBezTo>
                  <a:pt x="5" y="912"/>
                  <a:pt x="0" y="941"/>
                  <a:pt x="14" y="967"/>
                </a:cubicBezTo>
                <a:close/>
                <a:moveTo>
                  <a:pt x="400" y="959"/>
                </a:moveTo>
                <a:cubicBezTo>
                  <a:pt x="265" y="714"/>
                  <a:pt x="265" y="714"/>
                  <a:pt x="265" y="714"/>
                </a:cubicBezTo>
                <a:cubicBezTo>
                  <a:pt x="248" y="685"/>
                  <a:pt x="215" y="672"/>
                  <a:pt x="190" y="686"/>
                </a:cubicBezTo>
                <a:cubicBezTo>
                  <a:pt x="166" y="699"/>
                  <a:pt x="159" y="734"/>
                  <a:pt x="175" y="764"/>
                </a:cubicBezTo>
                <a:cubicBezTo>
                  <a:pt x="310" y="1008"/>
                  <a:pt x="310" y="1008"/>
                  <a:pt x="310" y="1008"/>
                </a:cubicBezTo>
                <a:cubicBezTo>
                  <a:pt x="327" y="1038"/>
                  <a:pt x="360" y="1051"/>
                  <a:pt x="385" y="1037"/>
                </a:cubicBezTo>
                <a:cubicBezTo>
                  <a:pt x="410" y="1023"/>
                  <a:pt x="416" y="988"/>
                  <a:pt x="400" y="959"/>
                </a:cubicBezTo>
                <a:close/>
                <a:moveTo>
                  <a:pt x="266" y="1026"/>
                </a:moveTo>
                <a:cubicBezTo>
                  <a:pt x="136" y="792"/>
                  <a:pt x="136" y="792"/>
                  <a:pt x="136" y="792"/>
                </a:cubicBezTo>
                <a:cubicBezTo>
                  <a:pt x="121" y="764"/>
                  <a:pt x="89" y="751"/>
                  <a:pt x="65" y="764"/>
                </a:cubicBezTo>
                <a:cubicBezTo>
                  <a:pt x="41" y="778"/>
                  <a:pt x="35" y="811"/>
                  <a:pt x="50" y="840"/>
                </a:cubicBezTo>
                <a:cubicBezTo>
                  <a:pt x="180" y="1074"/>
                  <a:pt x="180" y="1074"/>
                  <a:pt x="180" y="1074"/>
                </a:cubicBezTo>
                <a:cubicBezTo>
                  <a:pt x="196" y="1102"/>
                  <a:pt x="228" y="1114"/>
                  <a:pt x="251" y="1101"/>
                </a:cubicBezTo>
                <a:cubicBezTo>
                  <a:pt x="275" y="1088"/>
                  <a:pt x="282" y="1055"/>
                  <a:pt x="266" y="1026"/>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269" tIns="45636" rIns="91269" bIns="45636"/>
          <a:lstStyle/>
          <a:p>
            <a:pPr>
              <a:defRPr/>
            </a:pPr>
            <a:endParaRPr lang="zh-CN" altLang="zh-CN" sz="1597">
              <a:latin typeface="微软雅黑" panose="020B0503020204020204" pitchFamily="34" charset="-122"/>
              <a:cs typeface="+mn-ea"/>
              <a:sym typeface="微软雅黑" panose="020B0503020204020204" pitchFamily="34" charset="-122"/>
            </a:endParaRPr>
          </a:p>
        </p:txBody>
      </p:sp>
      <p:sp>
        <p:nvSpPr>
          <p:cNvPr id="2" name="标题 1"/>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extLst>
      <p:ext uri="{BB962C8B-B14F-4D97-AF65-F5344CB8AC3E}">
        <p14:creationId xmlns:p14="http://schemas.microsoft.com/office/powerpoint/2010/main" val="527595249"/>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1000"/>
                                        <p:tgtEl>
                                          <p:spTgt spid="3"/>
                                        </p:tgtEl>
                                      </p:cBhvr>
                                    </p:animEffect>
                                  </p:childTnLst>
                                </p:cTn>
                              </p:par>
                            </p:childTnLst>
                          </p:cTn>
                        </p:par>
                        <p:par>
                          <p:cTn id="8" fill="hold" nodeType="afterGroup">
                            <p:stCondLst>
                              <p:cond delay="10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50"/>
                                        <p:tgtEl>
                                          <p:spTgt spid="6"/>
                                        </p:tgtEl>
                                      </p:cBhvr>
                                    </p:animEffect>
                                  </p:childTnLst>
                                </p:cTn>
                              </p:par>
                              <p:par>
                                <p:cTn id="12" presetID="8" presetClass="emph" presetSubtype="0" repeatCount="indefinite" fill="hold" nodeType="withEffect">
                                  <p:stCondLst>
                                    <p:cond delay="0"/>
                                  </p:stCondLst>
                                  <p:childTnLst>
                                    <p:animRot by="21600000">
                                      <p:cBhvr>
                                        <p:cTn id="13" dur="2000" fill="hold"/>
                                        <p:tgtEl>
                                          <p:spTgt spid="6"/>
                                        </p:tgtEl>
                                        <p:attrNameLst>
                                          <p:attrName>r</p:attrName>
                                        </p:attrNameLst>
                                      </p:cBhvr>
                                    </p:animRot>
                                  </p:childTnLst>
                                </p:cTn>
                              </p:par>
                              <p:par>
                                <p:cTn id="14" presetID="10"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250"/>
                                        <p:tgtEl>
                                          <p:spTgt spid="7"/>
                                        </p:tgtEl>
                                      </p:cBhvr>
                                    </p:animEffect>
                                  </p:childTnLst>
                                </p:cTn>
                              </p:par>
                              <p:par>
                                <p:cTn id="17" presetID="8" presetClass="emph" presetSubtype="0" repeatCount="indefinite" fill="hold" nodeType="withEffect">
                                  <p:stCondLst>
                                    <p:cond delay="0"/>
                                  </p:stCondLst>
                                  <p:childTnLst>
                                    <p:animRot by="-21600000">
                                      <p:cBhvr>
                                        <p:cTn id="18" dur="2000" fill="hold"/>
                                        <p:tgtEl>
                                          <p:spTgt spid="7"/>
                                        </p:tgtEl>
                                        <p:attrNameLst>
                                          <p:attrName>r</p:attrName>
                                        </p:attrNameLst>
                                      </p:cBhvr>
                                    </p:animRot>
                                  </p:childTnLst>
                                </p:cTn>
                              </p:par>
                            </p:childTnLst>
                          </p:cTn>
                        </p:par>
                        <p:par>
                          <p:cTn id="19" fill="hold" nodeType="afterGroup">
                            <p:stCondLst>
                              <p:cond delay="3000"/>
                            </p:stCondLst>
                            <p:childTnLst>
                              <p:par>
                                <p:cTn id="20" presetID="2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par>
                          <p:cTn id="23" fill="hold" nodeType="afterGroup">
                            <p:stCondLst>
                              <p:cond delay="3500"/>
                            </p:stCondLst>
                            <p:childTnLst>
                              <p:par>
                                <p:cTn id="24" presetID="22" presetClass="entr" presetSubtype="8"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left)">
                                      <p:cBhvr>
                                        <p:cTn id="26" dur="500"/>
                                        <p:tgtEl>
                                          <p:spTgt spid="5"/>
                                        </p:tgtEl>
                                      </p:cBhvr>
                                    </p:animEffect>
                                  </p:childTnLst>
                                </p:cTn>
                              </p:par>
                            </p:childTnLst>
                          </p:cTn>
                        </p:par>
                        <p:par>
                          <p:cTn id="27" fill="hold" nodeType="afterGroup">
                            <p:stCondLst>
                              <p:cond delay="4000"/>
                            </p:stCondLst>
                            <p:childTnLst>
                              <p:par>
                                <p:cTn id="28" presetID="4" presetClass="entr" presetSubtype="32"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box(out)">
                                      <p:cBhvr>
                                        <p:cTn id="30" dur="1000"/>
                                        <p:tgtEl>
                                          <p:spTgt spid="8"/>
                                        </p:tgtEl>
                                      </p:cBhvr>
                                    </p:animEffect>
                                  </p:childTnLst>
                                </p:cTn>
                              </p:par>
                            </p:childTnLst>
                          </p:cTn>
                        </p:par>
                        <p:par>
                          <p:cTn id="31" fill="hold" nodeType="afterGroup">
                            <p:stCondLst>
                              <p:cond delay="5000"/>
                            </p:stCondLst>
                            <p:childTnLst>
                              <p:par>
                                <p:cTn id="32" presetID="53" presetClass="entr" presetSubtype="16"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Effect transition="in" filter="fade">
                                      <p:cBhvr>
                                        <p:cTn id="36" dur="500"/>
                                        <p:tgtEl>
                                          <p:spTgt spid="11"/>
                                        </p:tgtEl>
                                      </p:cBhvr>
                                    </p:animEffect>
                                  </p:childTnLst>
                                </p:cTn>
                              </p:par>
                            </p:childTnLst>
                          </p:cTn>
                        </p:par>
                        <p:par>
                          <p:cTn id="37" fill="hold" nodeType="afterGroup">
                            <p:stCondLst>
                              <p:cond delay="5500"/>
                            </p:stCondLst>
                            <p:childTnLst>
                              <p:par>
                                <p:cTn id="38" presetID="22" presetClass="entr" presetSubtype="8"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left)">
                                      <p:cBhvr>
                                        <p:cTn id="40" dur="500"/>
                                        <p:tgtEl>
                                          <p:spTgt spid="9"/>
                                        </p:tgtEl>
                                      </p:cBhvr>
                                    </p:animEffect>
                                  </p:childTnLst>
                                </p:cTn>
                              </p:par>
                            </p:childTnLst>
                          </p:cTn>
                        </p:par>
                        <p:par>
                          <p:cTn id="41" fill="hold" nodeType="afterGroup">
                            <p:stCondLst>
                              <p:cond delay="6000"/>
                            </p:stCondLst>
                            <p:childTnLst>
                              <p:par>
                                <p:cTn id="42" presetID="22" presetClass="entr" presetSubtype="8"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left)">
                                      <p:cBhvr>
                                        <p:cTn id="44" dur="500"/>
                                        <p:tgtEl>
                                          <p:spTgt spid="10"/>
                                        </p:tgtEl>
                                      </p:cBhvr>
                                    </p:animEffect>
                                  </p:childTnLst>
                                </p:cTn>
                              </p:par>
                            </p:childTnLst>
                          </p:cTn>
                        </p:par>
                        <p:par>
                          <p:cTn id="45" fill="hold" nodeType="afterGroup">
                            <p:stCondLst>
                              <p:cond delay="6500"/>
                            </p:stCondLst>
                            <p:childTnLst>
                              <p:par>
                                <p:cTn id="46" presetID="4" presetClass="entr" presetSubtype="32"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box(out)">
                                      <p:cBhvr>
                                        <p:cTn id="48" dur="1000"/>
                                        <p:tgtEl>
                                          <p:spTgt spid="12"/>
                                        </p:tgtEl>
                                      </p:cBhvr>
                                    </p:animEffect>
                                  </p:childTnLst>
                                </p:cTn>
                              </p:par>
                            </p:childTnLst>
                          </p:cTn>
                        </p:par>
                        <p:par>
                          <p:cTn id="49" fill="hold" nodeType="afterGroup">
                            <p:stCondLst>
                              <p:cond delay="7500"/>
                            </p:stCondLst>
                            <p:childTnLst>
                              <p:par>
                                <p:cTn id="50" presetID="10" presetClass="entr" presetSubtype="0"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250"/>
                                        <p:tgtEl>
                                          <p:spTgt spid="15"/>
                                        </p:tgtEl>
                                      </p:cBhvr>
                                    </p:animEffect>
                                  </p:childTnLst>
                                </p:cTn>
                              </p:par>
                              <p:par>
                                <p:cTn id="53" presetID="26" presetClass="emph" presetSubtype="0" repeatCount="2000" fill="hold" nodeType="withEffect">
                                  <p:stCondLst>
                                    <p:cond delay="0"/>
                                  </p:stCondLst>
                                  <p:childTnLst>
                                    <p:animEffect transition="out" filter="fade">
                                      <p:cBhvr>
                                        <p:cTn id="54" dur="500" tmFilter="0, 0; .2, .5; .8, .5; 1, 0"/>
                                        <p:tgtEl>
                                          <p:spTgt spid="15"/>
                                        </p:tgtEl>
                                      </p:cBhvr>
                                    </p:animEffect>
                                    <p:animScale>
                                      <p:cBhvr>
                                        <p:cTn id="55" dur="250" autoRev="1" fill="hold"/>
                                        <p:tgtEl>
                                          <p:spTgt spid="15"/>
                                        </p:tgtEl>
                                      </p:cBhvr>
                                      <p:by x="105000" y="105000"/>
                                    </p:animScale>
                                  </p:childTnLst>
                                </p:cTn>
                              </p:par>
                            </p:childTnLst>
                          </p:cTn>
                        </p:par>
                        <p:par>
                          <p:cTn id="56" fill="hold" nodeType="afterGroup">
                            <p:stCondLst>
                              <p:cond delay="8500"/>
                            </p:stCondLst>
                            <p:childTnLst>
                              <p:par>
                                <p:cTn id="57" presetID="22" presetClass="entr" presetSubtype="8"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wipe(left)">
                                      <p:cBhvr>
                                        <p:cTn id="59" dur="500"/>
                                        <p:tgtEl>
                                          <p:spTgt spid="13"/>
                                        </p:tgtEl>
                                      </p:cBhvr>
                                    </p:animEffect>
                                  </p:childTnLst>
                                </p:cTn>
                              </p:par>
                            </p:childTnLst>
                          </p:cTn>
                        </p:par>
                        <p:par>
                          <p:cTn id="60" fill="hold" nodeType="afterGroup">
                            <p:stCondLst>
                              <p:cond delay="9000"/>
                            </p:stCondLst>
                            <p:childTnLst>
                              <p:par>
                                <p:cTn id="61" presetID="22" presetClass="entr" presetSubtype="8"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wipe(left)">
                                      <p:cBhvr>
                                        <p:cTn id="6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8" grpId="0" animBg="1"/>
      <p:bldP spid="9" grpId="0" animBg="1"/>
      <p:bldP spid="10" grpId="0"/>
      <p:bldP spid="12" grpId="0" animBg="1"/>
      <p:bldP spid="13" grpId="0" animBg="1"/>
      <p:bldP spid="1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a:grpSpLocks/>
          </p:cNvGrpSpPr>
          <p:nvPr/>
        </p:nvGrpSpPr>
        <p:grpSpPr bwMode="auto">
          <a:xfrm>
            <a:off x="4918229" y="2218904"/>
            <a:ext cx="2839668" cy="4162425"/>
            <a:chOff x="4630681" y="1678712"/>
            <a:chExt cx="2841356" cy="4162738"/>
          </a:xfrm>
        </p:grpSpPr>
        <p:sp>
          <p:nvSpPr>
            <p:cNvPr id="4" name="圆角矩形 1"/>
            <p:cNvSpPr>
              <a:spLocks noChangeArrowheads="1"/>
            </p:cNvSpPr>
            <p:nvPr/>
          </p:nvSpPr>
          <p:spPr bwMode="auto">
            <a:xfrm>
              <a:off x="4630681" y="1678712"/>
              <a:ext cx="2841356" cy="4162738"/>
            </a:xfrm>
            <a:prstGeom prst="roundRect">
              <a:avLst>
                <a:gd name="adj" fmla="val 6667"/>
              </a:avLst>
            </a:prstGeom>
            <a:solidFill>
              <a:schemeClr val="bg1"/>
            </a:solidFill>
            <a:ln w="19050" cap="flat" cmpd="sng">
              <a:solidFill>
                <a:schemeClr val="accent1"/>
              </a:solidFill>
              <a:round/>
              <a:headEnd/>
              <a:tailEnd/>
            </a:ln>
          </p:spPr>
          <p:txBody>
            <a:bodyPr anchor="ctr"/>
            <a:lstStyle/>
            <a:p>
              <a:pPr algn="ctr">
                <a:defRPr/>
              </a:pPr>
              <a:endParaRPr lang="zh-CN" altLang="zh-CN" sz="2303">
                <a:solidFill>
                  <a:srgbClr val="FFFFFF"/>
                </a:solidFill>
                <a:latin typeface="+mn-ea"/>
                <a:cs typeface="+mn-ea"/>
                <a:sym typeface="微软雅黑" panose="020B0503020204020204" pitchFamily="34" charset="-122"/>
              </a:endParaRPr>
            </a:p>
          </p:txBody>
        </p:sp>
        <p:sp>
          <p:nvSpPr>
            <p:cNvPr id="5" name="等腰三角形 11"/>
            <p:cNvSpPr>
              <a:spLocks noChangeArrowheads="1"/>
            </p:cNvSpPr>
            <p:nvPr/>
          </p:nvSpPr>
          <p:spPr bwMode="auto">
            <a:xfrm flipV="1">
              <a:off x="5613800" y="1678712"/>
              <a:ext cx="875118" cy="408019"/>
            </a:xfrm>
            <a:prstGeom prst="triangle">
              <a:avLst>
                <a:gd name="adj" fmla="val 50000"/>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sz="2303">
                <a:solidFill>
                  <a:srgbClr val="FFFFFF"/>
                </a:solidFill>
                <a:latin typeface="+mn-ea"/>
                <a:cs typeface="+mn-ea"/>
                <a:sym typeface="微软雅黑" panose="020B0503020204020204" pitchFamily="34" charset="-122"/>
              </a:endParaRPr>
            </a:p>
          </p:txBody>
        </p:sp>
      </p:grpSp>
      <p:sp>
        <p:nvSpPr>
          <p:cNvPr id="6" name="等腰三角形 12"/>
          <p:cNvSpPr>
            <a:spLocks noChangeArrowheads="1"/>
          </p:cNvSpPr>
          <p:nvPr/>
        </p:nvSpPr>
        <p:spPr bwMode="auto">
          <a:xfrm flipV="1">
            <a:off x="5905526" y="2015702"/>
            <a:ext cx="865075" cy="407988"/>
          </a:xfrm>
          <a:prstGeom prst="triangle">
            <a:avLst>
              <a:gd name="adj" fmla="val 50000"/>
            </a:avLst>
          </a:prstGeom>
          <a:solidFill>
            <a:schemeClr val="accent1"/>
          </a:solidFill>
          <a:ln w="57150" cap="flat" cmpd="sng">
            <a:solidFill>
              <a:schemeClr val="bg1"/>
            </a:solidFill>
            <a:miter lim="800000"/>
            <a:headEnd/>
            <a:tailEnd/>
          </a:ln>
        </p:spPr>
        <p:txBody>
          <a:bodyPr anchor="ctr"/>
          <a:lstStyle/>
          <a:p>
            <a:pPr algn="ctr">
              <a:defRPr/>
            </a:pPr>
            <a:endParaRPr lang="zh-CN" altLang="zh-CN" sz="2303">
              <a:solidFill>
                <a:srgbClr val="FFFFFF"/>
              </a:solidFill>
              <a:latin typeface="+mn-ea"/>
              <a:cs typeface="+mn-ea"/>
              <a:sym typeface="微软雅黑" panose="020B0503020204020204" pitchFamily="34" charset="-122"/>
            </a:endParaRPr>
          </a:p>
        </p:txBody>
      </p:sp>
      <p:sp>
        <p:nvSpPr>
          <p:cNvPr id="7" name="矩形 13"/>
          <p:cNvSpPr>
            <a:spLocks noChangeArrowheads="1"/>
          </p:cNvSpPr>
          <p:nvPr/>
        </p:nvSpPr>
        <p:spPr bwMode="auto">
          <a:xfrm>
            <a:off x="5425787" y="1463253"/>
            <a:ext cx="1826141" cy="46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defRPr/>
            </a:pPr>
            <a:r>
              <a:rPr lang="zh-CN" altLang="en-US" sz="1597" b="1" dirty="0">
                <a:solidFill>
                  <a:schemeClr val="accent1"/>
                </a:solidFill>
                <a:latin typeface="+mn-ea"/>
                <a:cs typeface="+mn-ea"/>
                <a:sym typeface="微软雅黑" panose="020B0503020204020204" pitchFamily="34" charset="-122"/>
              </a:rPr>
              <a:t>单击此处添加标题</a:t>
            </a:r>
            <a:endParaRPr lang="zh-CN" altLang="en-US" sz="1597" b="1" dirty="0">
              <a:solidFill>
                <a:schemeClr val="accent1"/>
              </a:solidFill>
              <a:latin typeface="+mn-ea"/>
              <a:cs typeface="+mn-ea"/>
            </a:endParaRPr>
          </a:p>
        </p:txBody>
      </p:sp>
      <p:sp>
        <p:nvSpPr>
          <p:cNvPr id="8" name="矩形 14"/>
          <p:cNvSpPr>
            <a:spLocks noChangeArrowheads="1"/>
          </p:cNvSpPr>
          <p:nvPr/>
        </p:nvSpPr>
        <p:spPr bwMode="auto">
          <a:xfrm>
            <a:off x="5254735" y="3055516"/>
            <a:ext cx="2165068" cy="275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200" kern="3000" spc="31" dirty="0">
                <a:solidFill>
                  <a:schemeClr val="tx1">
                    <a:lumMod val="50000"/>
                    <a:lumOff val="50000"/>
                  </a:schemeClr>
                </a:solidFill>
                <a:latin typeface="+mj-ea"/>
                <a:ea typeface="+mj-ea"/>
              </a:rPr>
              <a:t>文字内容需概括精炼，建议与标题相关并符合整体语言风格，语言描述尽量简洁生动。单击此处添加文本内容，语言描述尽量简洁生动文字内容需概括精炼，建议与标题相关并符合整体语言风格，语言描述尽量简洁生动。单击此处添加文本内容，语言描述尽量简洁生动</a:t>
            </a:r>
            <a:endParaRPr lang="zh-CN" altLang="zh-CN" sz="1200" kern="3000" spc="31" dirty="0">
              <a:solidFill>
                <a:schemeClr val="tx1">
                  <a:lumMod val="50000"/>
                  <a:lumOff val="50000"/>
                </a:schemeClr>
              </a:solidFill>
              <a:latin typeface="+mj-ea"/>
              <a:ea typeface="+mj-ea"/>
            </a:endParaRPr>
          </a:p>
          <a:p>
            <a:pPr>
              <a:lnSpc>
                <a:spcPct val="130000"/>
              </a:lnSpc>
            </a:pPr>
            <a:endParaRPr lang="zh-CN" altLang="zh-CN" sz="1200" kern="3000" spc="31" dirty="0">
              <a:solidFill>
                <a:schemeClr val="tx1">
                  <a:lumMod val="50000"/>
                  <a:lumOff val="50000"/>
                </a:schemeClr>
              </a:solidFill>
              <a:latin typeface="+mj-ea"/>
              <a:ea typeface="+mj-ea"/>
            </a:endParaRPr>
          </a:p>
        </p:txBody>
      </p:sp>
      <p:grpSp>
        <p:nvGrpSpPr>
          <p:cNvPr id="9" name="组合 8"/>
          <p:cNvGrpSpPr>
            <a:grpSpLocks/>
          </p:cNvGrpSpPr>
          <p:nvPr/>
        </p:nvGrpSpPr>
        <p:grpSpPr bwMode="auto">
          <a:xfrm>
            <a:off x="1553168" y="2218904"/>
            <a:ext cx="2841255" cy="4162425"/>
            <a:chOff x="1266045" y="1678712"/>
            <a:chExt cx="2841356" cy="4162738"/>
          </a:xfrm>
        </p:grpSpPr>
        <p:sp>
          <p:nvSpPr>
            <p:cNvPr id="10" name="圆角矩形 16"/>
            <p:cNvSpPr>
              <a:spLocks noChangeArrowheads="1"/>
            </p:cNvSpPr>
            <p:nvPr/>
          </p:nvSpPr>
          <p:spPr bwMode="auto">
            <a:xfrm>
              <a:off x="1266045" y="1678712"/>
              <a:ext cx="2841356" cy="4162738"/>
            </a:xfrm>
            <a:prstGeom prst="roundRect">
              <a:avLst>
                <a:gd name="adj" fmla="val 6667"/>
              </a:avLst>
            </a:prstGeom>
            <a:solidFill>
              <a:schemeClr val="bg1"/>
            </a:solidFill>
            <a:ln w="19050" cap="flat" cmpd="sng">
              <a:solidFill>
                <a:schemeClr val="tx2"/>
              </a:solidFill>
              <a:round/>
              <a:headEnd/>
              <a:tailEnd/>
            </a:ln>
          </p:spPr>
          <p:txBody>
            <a:bodyPr anchor="ctr"/>
            <a:lstStyle/>
            <a:p>
              <a:pPr algn="ctr">
                <a:defRPr/>
              </a:pPr>
              <a:endParaRPr lang="zh-CN" altLang="zh-CN" sz="2303">
                <a:solidFill>
                  <a:srgbClr val="FFFFFF"/>
                </a:solidFill>
                <a:latin typeface="+mn-ea"/>
                <a:cs typeface="+mn-ea"/>
                <a:sym typeface="微软雅黑" panose="020B0503020204020204" pitchFamily="34" charset="-122"/>
              </a:endParaRPr>
            </a:p>
          </p:txBody>
        </p:sp>
        <p:sp>
          <p:nvSpPr>
            <p:cNvPr id="11" name="等腰三角形 17"/>
            <p:cNvSpPr>
              <a:spLocks noChangeArrowheads="1"/>
            </p:cNvSpPr>
            <p:nvPr/>
          </p:nvSpPr>
          <p:spPr bwMode="auto">
            <a:xfrm flipV="1">
              <a:off x="2248615" y="1678712"/>
              <a:ext cx="876217" cy="408019"/>
            </a:xfrm>
            <a:prstGeom prst="triangle">
              <a:avLst>
                <a:gd name="adj" fmla="val 50000"/>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sz="2303">
                <a:solidFill>
                  <a:srgbClr val="FFFFFF"/>
                </a:solidFill>
                <a:latin typeface="+mn-ea"/>
                <a:cs typeface="+mn-ea"/>
                <a:sym typeface="微软雅黑" panose="020B0503020204020204" pitchFamily="34" charset="-122"/>
              </a:endParaRPr>
            </a:p>
          </p:txBody>
        </p:sp>
      </p:grpSp>
      <p:sp>
        <p:nvSpPr>
          <p:cNvPr id="12" name="等腰三角形 18"/>
          <p:cNvSpPr>
            <a:spLocks noChangeArrowheads="1"/>
          </p:cNvSpPr>
          <p:nvPr/>
        </p:nvSpPr>
        <p:spPr bwMode="auto">
          <a:xfrm flipV="1">
            <a:off x="2542051" y="2015702"/>
            <a:ext cx="863488" cy="407988"/>
          </a:xfrm>
          <a:prstGeom prst="triangle">
            <a:avLst>
              <a:gd name="adj" fmla="val 50000"/>
            </a:avLst>
          </a:prstGeom>
          <a:solidFill>
            <a:schemeClr val="tx2"/>
          </a:solidFill>
          <a:ln w="57150" cap="flat" cmpd="sng">
            <a:solidFill>
              <a:schemeClr val="bg1"/>
            </a:solidFill>
            <a:miter lim="800000"/>
            <a:headEnd/>
            <a:tailEnd/>
          </a:ln>
        </p:spPr>
        <p:txBody>
          <a:bodyPr anchor="ctr"/>
          <a:lstStyle/>
          <a:p>
            <a:pPr algn="ctr">
              <a:defRPr/>
            </a:pPr>
            <a:endParaRPr lang="zh-CN" altLang="zh-CN" sz="2303">
              <a:solidFill>
                <a:srgbClr val="FFFFFF"/>
              </a:solidFill>
              <a:latin typeface="+mn-ea"/>
              <a:cs typeface="+mn-ea"/>
              <a:sym typeface="微软雅黑" panose="020B0503020204020204" pitchFamily="34" charset="-122"/>
            </a:endParaRPr>
          </a:p>
        </p:txBody>
      </p:sp>
      <p:sp>
        <p:nvSpPr>
          <p:cNvPr id="13" name="矩形 19"/>
          <p:cNvSpPr>
            <a:spLocks noChangeArrowheads="1"/>
          </p:cNvSpPr>
          <p:nvPr/>
        </p:nvSpPr>
        <p:spPr bwMode="auto">
          <a:xfrm>
            <a:off x="2061519" y="1463253"/>
            <a:ext cx="1826141" cy="46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defRPr/>
            </a:pPr>
            <a:r>
              <a:rPr lang="zh-CN" altLang="en-US" sz="1597" b="1" dirty="0">
                <a:solidFill>
                  <a:schemeClr val="tx2"/>
                </a:solidFill>
                <a:latin typeface="+mn-ea"/>
                <a:cs typeface="+mn-ea"/>
                <a:sym typeface="微软雅黑" panose="020B0503020204020204" pitchFamily="34" charset="-122"/>
              </a:rPr>
              <a:t>单击此处添加标题</a:t>
            </a:r>
            <a:endParaRPr lang="zh-CN" altLang="en-US" sz="1597" b="1" dirty="0">
              <a:solidFill>
                <a:schemeClr val="tx2"/>
              </a:solidFill>
              <a:latin typeface="+mn-ea"/>
              <a:cs typeface="+mn-ea"/>
            </a:endParaRPr>
          </a:p>
        </p:txBody>
      </p:sp>
      <p:grpSp>
        <p:nvGrpSpPr>
          <p:cNvPr id="14" name="组合 13"/>
          <p:cNvGrpSpPr>
            <a:grpSpLocks/>
          </p:cNvGrpSpPr>
          <p:nvPr/>
        </p:nvGrpSpPr>
        <p:grpSpPr bwMode="auto">
          <a:xfrm>
            <a:off x="8276942" y="2218904"/>
            <a:ext cx="2839668" cy="4162425"/>
            <a:chOff x="7990063" y="1678712"/>
            <a:chExt cx="2841356" cy="4162738"/>
          </a:xfrm>
        </p:grpSpPr>
        <p:sp>
          <p:nvSpPr>
            <p:cNvPr id="15" name="圆角矩形 22"/>
            <p:cNvSpPr>
              <a:spLocks noChangeArrowheads="1"/>
            </p:cNvSpPr>
            <p:nvPr/>
          </p:nvSpPr>
          <p:spPr bwMode="auto">
            <a:xfrm>
              <a:off x="7990063" y="1678712"/>
              <a:ext cx="2841356" cy="4162738"/>
            </a:xfrm>
            <a:prstGeom prst="roundRect">
              <a:avLst>
                <a:gd name="adj" fmla="val 6667"/>
              </a:avLst>
            </a:prstGeom>
            <a:solidFill>
              <a:schemeClr val="bg1"/>
            </a:solidFill>
            <a:ln w="19050" cap="flat" cmpd="sng">
              <a:solidFill>
                <a:schemeClr val="accent2"/>
              </a:solidFill>
              <a:round/>
              <a:headEnd/>
              <a:tailEnd/>
            </a:ln>
          </p:spPr>
          <p:txBody>
            <a:bodyPr anchor="ctr"/>
            <a:lstStyle/>
            <a:p>
              <a:pPr algn="ctr">
                <a:defRPr/>
              </a:pPr>
              <a:endParaRPr lang="zh-CN" altLang="zh-CN" sz="2303">
                <a:solidFill>
                  <a:srgbClr val="FFFFFF"/>
                </a:solidFill>
                <a:latin typeface="+mn-ea"/>
                <a:cs typeface="+mn-ea"/>
                <a:sym typeface="微软雅黑" panose="020B0503020204020204" pitchFamily="34" charset="-122"/>
              </a:endParaRPr>
            </a:p>
          </p:txBody>
        </p:sp>
        <p:sp>
          <p:nvSpPr>
            <p:cNvPr id="16" name="等腰三角形 23"/>
            <p:cNvSpPr>
              <a:spLocks noChangeArrowheads="1"/>
            </p:cNvSpPr>
            <p:nvPr/>
          </p:nvSpPr>
          <p:spPr bwMode="auto">
            <a:xfrm flipV="1">
              <a:off x="8973182" y="1678712"/>
              <a:ext cx="875118" cy="408019"/>
            </a:xfrm>
            <a:prstGeom prst="triangle">
              <a:avLst>
                <a:gd name="adj" fmla="val 5000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sz="2303">
                <a:solidFill>
                  <a:srgbClr val="FFFFFF"/>
                </a:solidFill>
                <a:latin typeface="+mn-ea"/>
                <a:cs typeface="+mn-ea"/>
                <a:sym typeface="微软雅黑" panose="020B0503020204020204" pitchFamily="34" charset="-122"/>
              </a:endParaRPr>
            </a:p>
          </p:txBody>
        </p:sp>
      </p:grpSp>
      <p:sp>
        <p:nvSpPr>
          <p:cNvPr id="17" name="等腰三角形 24"/>
          <p:cNvSpPr>
            <a:spLocks noChangeArrowheads="1"/>
          </p:cNvSpPr>
          <p:nvPr/>
        </p:nvSpPr>
        <p:spPr bwMode="auto">
          <a:xfrm flipV="1">
            <a:off x="9264239" y="2015702"/>
            <a:ext cx="865075" cy="407988"/>
          </a:xfrm>
          <a:prstGeom prst="triangle">
            <a:avLst>
              <a:gd name="adj" fmla="val 50000"/>
            </a:avLst>
          </a:prstGeom>
          <a:solidFill>
            <a:schemeClr val="accent2"/>
          </a:solidFill>
          <a:ln w="57150" cap="flat" cmpd="sng">
            <a:solidFill>
              <a:schemeClr val="bg1"/>
            </a:solidFill>
            <a:miter lim="800000"/>
            <a:headEnd/>
            <a:tailEnd/>
          </a:ln>
        </p:spPr>
        <p:txBody>
          <a:bodyPr anchor="ctr"/>
          <a:lstStyle/>
          <a:p>
            <a:pPr algn="ctr">
              <a:defRPr/>
            </a:pPr>
            <a:endParaRPr lang="zh-CN" altLang="zh-CN" sz="2303">
              <a:solidFill>
                <a:srgbClr val="FFFFFF"/>
              </a:solidFill>
              <a:latin typeface="+mn-ea"/>
              <a:cs typeface="+mn-ea"/>
              <a:sym typeface="微软雅黑" panose="020B0503020204020204" pitchFamily="34" charset="-122"/>
            </a:endParaRPr>
          </a:p>
        </p:txBody>
      </p:sp>
      <p:sp>
        <p:nvSpPr>
          <p:cNvPr id="18" name="矩形 25"/>
          <p:cNvSpPr>
            <a:spLocks noChangeArrowheads="1"/>
          </p:cNvSpPr>
          <p:nvPr/>
        </p:nvSpPr>
        <p:spPr bwMode="auto">
          <a:xfrm>
            <a:off x="8784500" y="1463253"/>
            <a:ext cx="1826141" cy="46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defRPr/>
            </a:pPr>
            <a:r>
              <a:rPr lang="zh-CN" altLang="en-US" sz="1597" b="1" dirty="0">
                <a:solidFill>
                  <a:schemeClr val="accent2"/>
                </a:solidFill>
                <a:latin typeface="+mn-ea"/>
                <a:cs typeface="+mn-ea"/>
                <a:sym typeface="微软雅黑" panose="020B0503020204020204" pitchFamily="34" charset="-122"/>
              </a:rPr>
              <a:t>单击此处添加标题</a:t>
            </a:r>
            <a:endParaRPr lang="zh-CN" altLang="en-US" sz="2303" dirty="0">
              <a:solidFill>
                <a:schemeClr val="accent2"/>
              </a:solidFill>
              <a:cs typeface="+mn-ea"/>
            </a:endParaRPr>
          </a:p>
        </p:txBody>
      </p:sp>
      <p:sp>
        <p:nvSpPr>
          <p:cNvPr id="19" name="矩形 14"/>
          <p:cNvSpPr>
            <a:spLocks noChangeArrowheads="1"/>
          </p:cNvSpPr>
          <p:nvPr/>
        </p:nvSpPr>
        <p:spPr bwMode="auto">
          <a:xfrm>
            <a:off x="1891261" y="3055516"/>
            <a:ext cx="2165068" cy="275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200" kern="3000" spc="31" dirty="0">
                <a:solidFill>
                  <a:schemeClr val="tx1">
                    <a:lumMod val="50000"/>
                    <a:lumOff val="50000"/>
                  </a:schemeClr>
                </a:solidFill>
                <a:latin typeface="+mj-ea"/>
                <a:ea typeface="+mj-ea"/>
              </a:rPr>
              <a:t>文字内容需概括精炼，建议与标题相关并符合整体语言风格，语言描述尽量简洁生动。单击此处添加文本内容，语言描述尽量简洁生动文字内容需概括精炼，建议与标题相关并符合整体语言风格，语言描述尽量简洁生动。单击此处添加文本内容，语言描述尽量简洁生动</a:t>
            </a:r>
            <a:endParaRPr lang="zh-CN" altLang="zh-CN" sz="1200" kern="3000" spc="31" dirty="0">
              <a:solidFill>
                <a:schemeClr val="tx1">
                  <a:lumMod val="50000"/>
                  <a:lumOff val="50000"/>
                </a:schemeClr>
              </a:solidFill>
              <a:latin typeface="+mj-ea"/>
              <a:ea typeface="+mj-ea"/>
            </a:endParaRPr>
          </a:p>
          <a:p>
            <a:pPr>
              <a:lnSpc>
                <a:spcPct val="130000"/>
              </a:lnSpc>
            </a:pPr>
            <a:endParaRPr lang="zh-CN" altLang="zh-CN" sz="1200" kern="3000" spc="31" dirty="0">
              <a:solidFill>
                <a:schemeClr val="tx1">
                  <a:lumMod val="50000"/>
                  <a:lumOff val="50000"/>
                </a:schemeClr>
              </a:solidFill>
              <a:latin typeface="+mj-ea"/>
              <a:ea typeface="+mj-ea"/>
            </a:endParaRPr>
          </a:p>
        </p:txBody>
      </p:sp>
      <p:sp>
        <p:nvSpPr>
          <p:cNvPr id="21" name="矩形 14"/>
          <p:cNvSpPr>
            <a:spLocks noChangeArrowheads="1"/>
          </p:cNvSpPr>
          <p:nvPr/>
        </p:nvSpPr>
        <p:spPr bwMode="auto">
          <a:xfrm>
            <a:off x="8615036" y="3055516"/>
            <a:ext cx="2165068" cy="275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200" kern="3000" spc="31" dirty="0">
                <a:solidFill>
                  <a:schemeClr val="tx1">
                    <a:lumMod val="50000"/>
                    <a:lumOff val="50000"/>
                  </a:schemeClr>
                </a:solidFill>
                <a:latin typeface="+mj-ea"/>
                <a:ea typeface="+mj-ea"/>
              </a:rPr>
              <a:t>文字内容需概括精炼，建议与标题相关并符合整体语言风格，语言描述尽量简洁生动。单击此处添加文本内容，语言描述尽量简洁生动文字内容需概括精炼，建议与标题相关并符合整体语言风格，语言描述尽量简洁生动。单击此处添加文本内容，语言描述尽量简洁生动</a:t>
            </a:r>
            <a:endParaRPr lang="zh-CN" altLang="zh-CN" sz="1200" kern="3000" spc="31" dirty="0">
              <a:solidFill>
                <a:schemeClr val="tx1">
                  <a:lumMod val="50000"/>
                  <a:lumOff val="50000"/>
                </a:schemeClr>
              </a:solidFill>
              <a:latin typeface="+mj-ea"/>
              <a:ea typeface="+mj-ea"/>
            </a:endParaRPr>
          </a:p>
          <a:p>
            <a:pPr>
              <a:lnSpc>
                <a:spcPct val="130000"/>
              </a:lnSpc>
            </a:pPr>
            <a:endParaRPr lang="zh-CN" altLang="zh-CN" sz="1200" kern="3000" spc="31" dirty="0">
              <a:solidFill>
                <a:schemeClr val="tx1">
                  <a:lumMod val="50000"/>
                  <a:lumOff val="50000"/>
                </a:schemeClr>
              </a:solidFill>
              <a:latin typeface="+mj-ea"/>
              <a:ea typeface="+mj-ea"/>
            </a:endParaRPr>
          </a:p>
        </p:txBody>
      </p:sp>
      <p:sp>
        <p:nvSpPr>
          <p:cNvPr id="2" name="标题 1"/>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extLst>
      <p:ext uri="{BB962C8B-B14F-4D97-AF65-F5344CB8AC3E}">
        <p14:creationId xmlns:p14="http://schemas.microsoft.com/office/powerpoint/2010/main" val="54108306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22" presetClass="entr" presetSubtype="1"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up)">
                                      <p:cBhvr>
                                        <p:cTn id="12" dur="500"/>
                                        <p:tgtEl>
                                          <p:spTgt spid="9"/>
                                        </p:tgtEl>
                                      </p:cBhvr>
                                    </p:animEffect>
                                  </p:childTnLst>
                                </p:cTn>
                              </p:par>
                            </p:childTnLst>
                          </p:cTn>
                        </p:par>
                        <p:par>
                          <p:cTn id="13" fill="hold" nodeType="afterGroup">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childTnLst>
                          </p:cTn>
                        </p:par>
                        <p:par>
                          <p:cTn id="17" fill="hold" nodeType="afterGroup">
                            <p:stCondLst>
                              <p:cond delay="1500"/>
                            </p:stCondLst>
                            <p:childTnLst>
                              <p:par>
                                <p:cTn id="18" presetID="12" presetClass="entr" presetSubtype="4"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additive="base">
                                        <p:cTn id="20" dur="1000"/>
                                        <p:tgtEl>
                                          <p:spTgt spid="19"/>
                                        </p:tgtEl>
                                        <p:attrNameLst>
                                          <p:attrName>ppt_y</p:attrName>
                                        </p:attrNameLst>
                                      </p:cBhvr>
                                      <p:tavLst>
                                        <p:tav tm="0">
                                          <p:val>
                                            <p:strVal val="#ppt_y+#ppt_h*1.125000"/>
                                          </p:val>
                                        </p:tav>
                                        <p:tav tm="100000">
                                          <p:val>
                                            <p:strVal val="#ppt_y"/>
                                          </p:val>
                                        </p:tav>
                                      </p:tavLst>
                                    </p:anim>
                                    <p:animEffect transition="in" filter="wipe(up)">
                                      <p:cBhvr>
                                        <p:cTn id="21" dur="1000"/>
                                        <p:tgtEl>
                                          <p:spTgt spid="19"/>
                                        </p:tgtEl>
                                      </p:cBhvr>
                                    </p:animEffect>
                                  </p:childTnLst>
                                </p:cTn>
                              </p:par>
                            </p:childTnLst>
                          </p:cTn>
                        </p:par>
                        <p:par>
                          <p:cTn id="22" fill="hold" nodeType="afterGroup">
                            <p:stCondLst>
                              <p:cond delay="2500"/>
                            </p:stCondLst>
                            <p:childTnLst>
                              <p:par>
                                <p:cTn id="23" presetID="2" presetClass="entr" presetSubtype="1"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0-#ppt_h/2"/>
                                          </p:val>
                                        </p:tav>
                                        <p:tav tm="100000">
                                          <p:val>
                                            <p:strVal val="#ppt_y"/>
                                          </p:val>
                                        </p:tav>
                                      </p:tavLst>
                                    </p:anim>
                                  </p:childTnLst>
                                </p:cTn>
                              </p:par>
                            </p:childTnLst>
                          </p:cTn>
                        </p:par>
                        <p:par>
                          <p:cTn id="27" fill="hold" nodeType="afterGroup">
                            <p:stCondLst>
                              <p:cond delay="3000"/>
                            </p:stCondLst>
                            <p:childTnLst>
                              <p:par>
                                <p:cTn id="28" presetID="22" presetClass="entr" presetSubtype="1"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wipe(up)">
                                      <p:cBhvr>
                                        <p:cTn id="30" dur="500"/>
                                        <p:tgtEl>
                                          <p:spTgt spid="3"/>
                                        </p:tgtEl>
                                      </p:cBhvr>
                                    </p:animEffect>
                                  </p:childTnLst>
                                </p:cTn>
                              </p:par>
                            </p:childTnLst>
                          </p:cTn>
                        </p:par>
                        <p:par>
                          <p:cTn id="31" fill="hold" nodeType="afterGroup">
                            <p:stCondLst>
                              <p:cond delay="3500"/>
                            </p:stCondLst>
                            <p:childTnLst>
                              <p:par>
                                <p:cTn id="32" presetID="22" presetClass="entr" presetSubtype="8"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left)">
                                      <p:cBhvr>
                                        <p:cTn id="34" dur="500"/>
                                        <p:tgtEl>
                                          <p:spTgt spid="7"/>
                                        </p:tgtEl>
                                      </p:cBhvr>
                                    </p:animEffect>
                                  </p:childTnLst>
                                </p:cTn>
                              </p:par>
                            </p:childTnLst>
                          </p:cTn>
                        </p:par>
                        <p:par>
                          <p:cTn id="35" fill="hold" nodeType="afterGroup">
                            <p:stCondLst>
                              <p:cond delay="4000"/>
                            </p:stCondLst>
                            <p:childTnLst>
                              <p:par>
                                <p:cTn id="36" presetID="12" presetClass="entr" presetSubtype="4"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1000"/>
                                        <p:tgtEl>
                                          <p:spTgt spid="8"/>
                                        </p:tgtEl>
                                        <p:attrNameLst>
                                          <p:attrName>ppt_y</p:attrName>
                                        </p:attrNameLst>
                                      </p:cBhvr>
                                      <p:tavLst>
                                        <p:tav tm="0">
                                          <p:val>
                                            <p:strVal val="#ppt_y+#ppt_h*1.125000"/>
                                          </p:val>
                                        </p:tav>
                                        <p:tav tm="100000">
                                          <p:val>
                                            <p:strVal val="#ppt_y"/>
                                          </p:val>
                                        </p:tav>
                                      </p:tavLst>
                                    </p:anim>
                                    <p:animEffect transition="in" filter="wipe(up)">
                                      <p:cBhvr>
                                        <p:cTn id="39" dur="1000"/>
                                        <p:tgtEl>
                                          <p:spTgt spid="8"/>
                                        </p:tgtEl>
                                      </p:cBhvr>
                                    </p:animEffect>
                                  </p:childTnLst>
                                </p:cTn>
                              </p:par>
                            </p:childTnLst>
                          </p:cTn>
                        </p:par>
                        <p:par>
                          <p:cTn id="40" fill="hold" nodeType="afterGroup">
                            <p:stCondLst>
                              <p:cond delay="5000"/>
                            </p:stCondLst>
                            <p:childTnLst>
                              <p:par>
                                <p:cTn id="41" presetID="2" presetClass="entr" presetSubtype="1"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0-#ppt_h/2"/>
                                          </p:val>
                                        </p:tav>
                                        <p:tav tm="100000">
                                          <p:val>
                                            <p:strVal val="#ppt_y"/>
                                          </p:val>
                                        </p:tav>
                                      </p:tavLst>
                                    </p:anim>
                                  </p:childTnLst>
                                </p:cTn>
                              </p:par>
                            </p:childTnLst>
                          </p:cTn>
                        </p:par>
                        <p:par>
                          <p:cTn id="45" fill="hold" nodeType="afterGroup">
                            <p:stCondLst>
                              <p:cond delay="5500"/>
                            </p:stCondLst>
                            <p:childTnLst>
                              <p:par>
                                <p:cTn id="46" presetID="22" presetClass="entr" presetSubtype="1" fill="hold"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up)">
                                      <p:cBhvr>
                                        <p:cTn id="48" dur="500"/>
                                        <p:tgtEl>
                                          <p:spTgt spid="14"/>
                                        </p:tgtEl>
                                      </p:cBhvr>
                                    </p:animEffect>
                                  </p:childTnLst>
                                </p:cTn>
                              </p:par>
                            </p:childTnLst>
                          </p:cTn>
                        </p:par>
                        <p:par>
                          <p:cTn id="49" fill="hold" nodeType="afterGroup">
                            <p:stCondLst>
                              <p:cond delay="6000"/>
                            </p:stCondLst>
                            <p:childTnLst>
                              <p:par>
                                <p:cTn id="50" presetID="22" presetClass="entr" presetSubtype="8" fill="hold" grpId="0" nodeType="after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wipe(left)">
                                      <p:cBhvr>
                                        <p:cTn id="52" dur="500"/>
                                        <p:tgtEl>
                                          <p:spTgt spid="18"/>
                                        </p:tgtEl>
                                      </p:cBhvr>
                                    </p:animEffect>
                                  </p:childTnLst>
                                </p:cTn>
                              </p:par>
                            </p:childTnLst>
                          </p:cTn>
                        </p:par>
                        <p:par>
                          <p:cTn id="53" fill="hold" nodeType="afterGroup">
                            <p:stCondLst>
                              <p:cond delay="6500"/>
                            </p:stCondLst>
                            <p:childTnLst>
                              <p:par>
                                <p:cTn id="54" presetID="12" presetClass="entr" presetSubtype="4" fill="hold" grpId="0" nodeType="afterEffect">
                                  <p:stCondLst>
                                    <p:cond delay="0"/>
                                  </p:stCondLst>
                                  <p:childTnLst>
                                    <p:set>
                                      <p:cBhvr>
                                        <p:cTn id="55" dur="1" fill="hold">
                                          <p:stCondLst>
                                            <p:cond delay="0"/>
                                          </p:stCondLst>
                                        </p:cTn>
                                        <p:tgtEl>
                                          <p:spTgt spid="21"/>
                                        </p:tgtEl>
                                        <p:attrNameLst>
                                          <p:attrName>style.visibility</p:attrName>
                                        </p:attrNameLst>
                                      </p:cBhvr>
                                      <p:to>
                                        <p:strVal val="visible"/>
                                      </p:to>
                                    </p:set>
                                    <p:anim calcmode="lin" valueType="num">
                                      <p:cBhvr additive="base">
                                        <p:cTn id="56" dur="1000"/>
                                        <p:tgtEl>
                                          <p:spTgt spid="21"/>
                                        </p:tgtEl>
                                        <p:attrNameLst>
                                          <p:attrName>ppt_y</p:attrName>
                                        </p:attrNameLst>
                                      </p:cBhvr>
                                      <p:tavLst>
                                        <p:tav tm="0">
                                          <p:val>
                                            <p:strVal val="#ppt_y+#ppt_h*1.125000"/>
                                          </p:val>
                                        </p:tav>
                                        <p:tav tm="100000">
                                          <p:val>
                                            <p:strVal val="#ppt_y"/>
                                          </p:val>
                                        </p:tav>
                                      </p:tavLst>
                                    </p:anim>
                                    <p:animEffect transition="in" filter="wipe(up)">
                                      <p:cBhvr>
                                        <p:cTn id="57"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12" grpId="0" animBg="1"/>
      <p:bldP spid="13" grpId="0"/>
      <p:bldP spid="17" grpId="0" animBg="1"/>
      <p:bldP spid="18" grpId="0"/>
      <p:bldP spid="19" grpId="0"/>
      <p:bldP spid="2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图表 17"/>
          <p:cNvGraphicFramePr/>
          <p:nvPr>
            <p:extLst/>
          </p:nvPr>
        </p:nvGraphicFramePr>
        <p:xfrm>
          <a:off x="1765080" y="1459298"/>
          <a:ext cx="2383776" cy="2455978"/>
        </p:xfrm>
        <a:graphic>
          <a:graphicData uri="http://schemas.openxmlformats.org/drawingml/2006/chart">
            <c:chart xmlns:c="http://schemas.openxmlformats.org/drawingml/2006/chart" xmlns:r="http://schemas.openxmlformats.org/officeDocument/2006/relationships" r:id="rId3"/>
          </a:graphicData>
        </a:graphic>
      </p:graphicFrame>
      <p:sp>
        <p:nvSpPr>
          <p:cNvPr id="2" name="椭圆 1"/>
          <p:cNvSpPr/>
          <p:nvPr/>
        </p:nvSpPr>
        <p:spPr>
          <a:xfrm>
            <a:off x="2057925" y="1788127"/>
            <a:ext cx="1798086" cy="1798320"/>
          </a:xfrm>
          <a:prstGeom prst="ellipse">
            <a:avLst/>
          </a:prstGeom>
          <a:solidFill>
            <a:schemeClr val="tx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6" name="矩形 5"/>
          <p:cNvSpPr/>
          <p:nvPr/>
        </p:nvSpPr>
        <p:spPr>
          <a:xfrm>
            <a:off x="1961419" y="4416185"/>
            <a:ext cx="8172656" cy="101600"/>
          </a:xfrm>
          <a:prstGeom prst="rect">
            <a:avLst/>
          </a:prstGeom>
          <a:solidFill>
            <a:schemeClr val="accent3">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cs typeface="+mn-ea"/>
            </a:endParaRPr>
          </a:p>
        </p:txBody>
      </p:sp>
      <p:sp>
        <p:nvSpPr>
          <p:cNvPr id="8" name="矩形 7"/>
          <p:cNvSpPr/>
          <p:nvPr/>
        </p:nvSpPr>
        <p:spPr>
          <a:xfrm>
            <a:off x="2149089" y="4811674"/>
            <a:ext cx="7893827" cy="923330"/>
          </a:xfrm>
          <a:prstGeom prst="rect">
            <a:avLst/>
          </a:prstGeom>
        </p:spPr>
        <p:txBody>
          <a:bodyPr wrap="square">
            <a:spAutoFit/>
          </a:bodyPr>
          <a:lstStyle/>
          <a:p>
            <a:pPr algn="ctr">
              <a:lnSpc>
                <a:spcPct val="150000"/>
              </a:lnSpc>
            </a:pPr>
            <a:r>
              <a:rPr lang="zh-CN" altLang="en-US" sz="1200" dirty="0">
                <a:solidFill>
                  <a:schemeClr val="tx1">
                    <a:lumMod val="50000"/>
                    <a:lumOff val="50000"/>
                  </a:schemeClr>
                </a:solidFill>
              </a:rPr>
              <a:t>文字内容需概括精炼，建议与标题相关并符合整体语言风格，语言描述尽量简洁生动。文字内容需概括精炼，建议与标题相关并符合整体语言风格，语言描述尽量简洁生动。</a:t>
            </a:r>
            <a:endParaRPr lang="zh-CN" altLang="en-US" sz="1200" dirty="0">
              <a:solidFill>
                <a:schemeClr val="tx1">
                  <a:lumMod val="50000"/>
                  <a:lumOff val="50000"/>
                </a:schemeClr>
              </a:solidFill>
              <a:latin typeface="+mn-ea"/>
              <a:cs typeface="+mn-ea"/>
            </a:endParaRPr>
          </a:p>
          <a:p>
            <a:pPr algn="ctr">
              <a:lnSpc>
                <a:spcPct val="150000"/>
              </a:lnSpc>
            </a:pPr>
            <a:endParaRPr lang="zh-CN" altLang="en-US" sz="1200" dirty="0">
              <a:solidFill>
                <a:schemeClr val="tx1">
                  <a:lumMod val="50000"/>
                  <a:lumOff val="50000"/>
                </a:schemeClr>
              </a:solidFill>
              <a:latin typeface="+mn-ea"/>
              <a:cs typeface="+mn-ea"/>
            </a:endParaRPr>
          </a:p>
        </p:txBody>
      </p:sp>
      <p:sp>
        <p:nvSpPr>
          <p:cNvPr id="9" name="Arrow"/>
          <p:cNvSpPr>
            <a:spLocks noEditPoints="1"/>
          </p:cNvSpPr>
          <p:nvPr/>
        </p:nvSpPr>
        <p:spPr bwMode="auto">
          <a:xfrm>
            <a:off x="4323436" y="2416528"/>
            <a:ext cx="406099" cy="556578"/>
          </a:xfrm>
          <a:custGeom>
            <a:avLst/>
            <a:gdLst>
              <a:gd name="T0" fmla="*/ 37 w 233"/>
              <a:gd name="T1" fmla="*/ 3 h 317"/>
              <a:gd name="T2" fmla="*/ 10 w 233"/>
              <a:gd name="T3" fmla="*/ 33 h 317"/>
              <a:gd name="T4" fmla="*/ 23 w 233"/>
              <a:gd name="T5" fmla="*/ 70 h 317"/>
              <a:gd name="T6" fmla="*/ 132 w 233"/>
              <a:gd name="T7" fmla="*/ 157 h 317"/>
              <a:gd name="T8" fmla="*/ 24 w 233"/>
              <a:gd name="T9" fmla="*/ 243 h 317"/>
              <a:gd name="T10" fmla="*/ 14 w 233"/>
              <a:gd name="T11" fmla="*/ 299 h 317"/>
              <a:gd name="T12" fmla="*/ 70 w 233"/>
              <a:gd name="T13" fmla="*/ 302 h 317"/>
              <a:gd name="T14" fmla="*/ 214 w 233"/>
              <a:gd name="T15" fmla="*/ 186 h 317"/>
              <a:gd name="T16" fmla="*/ 215 w 233"/>
              <a:gd name="T17" fmla="*/ 127 h 317"/>
              <a:gd name="T18" fmla="*/ 69 w 233"/>
              <a:gd name="T19" fmla="*/ 11 h 317"/>
              <a:gd name="T20" fmla="*/ 37 w 233"/>
              <a:gd name="T21" fmla="*/ 3 h 317"/>
              <a:gd name="T22" fmla="*/ 43 w 233"/>
              <a:gd name="T23" fmla="*/ 20 h 317"/>
              <a:gd name="T24" fmla="*/ 58 w 233"/>
              <a:gd name="T25" fmla="*/ 25 h 317"/>
              <a:gd name="T26" fmla="*/ 203 w 233"/>
              <a:gd name="T27" fmla="*/ 141 h 317"/>
              <a:gd name="T28" fmla="*/ 204 w 233"/>
              <a:gd name="T29" fmla="*/ 172 h 317"/>
              <a:gd name="T30" fmla="*/ 58 w 233"/>
              <a:gd name="T31" fmla="*/ 289 h 317"/>
              <a:gd name="T32" fmla="*/ 27 w 233"/>
              <a:gd name="T33" fmla="*/ 288 h 317"/>
              <a:gd name="T34" fmla="*/ 33 w 233"/>
              <a:gd name="T35" fmla="*/ 258 h 317"/>
              <a:gd name="T36" fmla="*/ 160 w 233"/>
              <a:gd name="T37" fmla="*/ 157 h 317"/>
              <a:gd name="T38" fmla="*/ 34 w 233"/>
              <a:gd name="T39" fmla="*/ 56 h 317"/>
              <a:gd name="T40" fmla="*/ 34 w 233"/>
              <a:gd name="T41" fmla="*/ 56 h 317"/>
              <a:gd name="T42" fmla="*/ 27 w 233"/>
              <a:gd name="T43" fmla="*/ 36 h 317"/>
              <a:gd name="T44" fmla="*/ 43 w 233"/>
              <a:gd name="T45" fmla="*/ 20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3" h="317">
                <a:moveTo>
                  <a:pt x="37" y="3"/>
                </a:moveTo>
                <a:cubicBezTo>
                  <a:pt x="22" y="7"/>
                  <a:pt x="13" y="20"/>
                  <a:pt x="10" y="33"/>
                </a:cubicBezTo>
                <a:cubicBezTo>
                  <a:pt x="7" y="46"/>
                  <a:pt x="11" y="61"/>
                  <a:pt x="23" y="70"/>
                </a:cubicBezTo>
                <a:lnTo>
                  <a:pt x="132" y="157"/>
                </a:lnTo>
                <a:lnTo>
                  <a:pt x="24" y="243"/>
                </a:lnTo>
                <a:cubicBezTo>
                  <a:pt x="5" y="257"/>
                  <a:pt x="0" y="281"/>
                  <a:pt x="14" y="299"/>
                </a:cubicBezTo>
                <a:cubicBezTo>
                  <a:pt x="27" y="317"/>
                  <a:pt x="52" y="316"/>
                  <a:pt x="70" y="302"/>
                </a:cubicBezTo>
                <a:cubicBezTo>
                  <a:pt x="118" y="264"/>
                  <a:pt x="166" y="225"/>
                  <a:pt x="214" y="186"/>
                </a:cubicBezTo>
                <a:cubicBezTo>
                  <a:pt x="233" y="172"/>
                  <a:pt x="233" y="143"/>
                  <a:pt x="215" y="127"/>
                </a:cubicBezTo>
                <a:cubicBezTo>
                  <a:pt x="164" y="87"/>
                  <a:pt x="113" y="46"/>
                  <a:pt x="69" y="11"/>
                </a:cubicBezTo>
                <a:cubicBezTo>
                  <a:pt x="51" y="0"/>
                  <a:pt x="46" y="1"/>
                  <a:pt x="37" y="3"/>
                </a:cubicBezTo>
                <a:close/>
                <a:moveTo>
                  <a:pt x="43" y="20"/>
                </a:moveTo>
                <a:cubicBezTo>
                  <a:pt x="50" y="20"/>
                  <a:pt x="55" y="22"/>
                  <a:pt x="58" y="25"/>
                </a:cubicBezTo>
                <a:cubicBezTo>
                  <a:pt x="109" y="65"/>
                  <a:pt x="160" y="106"/>
                  <a:pt x="203" y="141"/>
                </a:cubicBezTo>
                <a:cubicBezTo>
                  <a:pt x="216" y="155"/>
                  <a:pt x="213" y="162"/>
                  <a:pt x="204" y="172"/>
                </a:cubicBezTo>
                <a:cubicBezTo>
                  <a:pt x="155" y="211"/>
                  <a:pt x="107" y="250"/>
                  <a:pt x="58" y="289"/>
                </a:cubicBezTo>
                <a:cubicBezTo>
                  <a:pt x="43" y="299"/>
                  <a:pt x="34" y="295"/>
                  <a:pt x="27" y="288"/>
                </a:cubicBezTo>
                <a:cubicBezTo>
                  <a:pt x="21" y="279"/>
                  <a:pt x="23" y="268"/>
                  <a:pt x="33" y="258"/>
                </a:cubicBezTo>
                <a:cubicBezTo>
                  <a:pt x="79" y="222"/>
                  <a:pt x="120" y="189"/>
                  <a:pt x="160" y="157"/>
                </a:cubicBezTo>
                <a:cubicBezTo>
                  <a:pt x="118" y="123"/>
                  <a:pt x="76" y="90"/>
                  <a:pt x="34" y="56"/>
                </a:cubicBezTo>
                <a:lnTo>
                  <a:pt x="34" y="56"/>
                </a:lnTo>
                <a:cubicBezTo>
                  <a:pt x="28" y="51"/>
                  <a:pt x="26" y="44"/>
                  <a:pt x="27" y="36"/>
                </a:cubicBezTo>
                <a:cubicBezTo>
                  <a:pt x="28" y="29"/>
                  <a:pt x="33" y="22"/>
                  <a:pt x="43" y="20"/>
                </a:cubicBezTo>
                <a:close/>
              </a:path>
            </a:pathLst>
          </a:custGeom>
          <a:solidFill>
            <a:schemeClr val="tx1">
              <a:lumMod val="50000"/>
              <a:lumOff val="50000"/>
            </a:schemeClr>
          </a:solidFill>
          <a:ln w="0">
            <a:noFill/>
            <a:prstDash val="solid"/>
            <a:round/>
            <a:headEnd/>
            <a:tailEnd/>
          </a:ln>
          <a:effec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900" dirty="0">
              <a:solidFill>
                <a:srgbClr val="262626"/>
              </a:solidFill>
              <a:latin typeface="Calibri" pitchFamily="34" charset="0"/>
              <a:cs typeface="+mn-ea"/>
            </a:endParaRPr>
          </a:p>
        </p:txBody>
      </p:sp>
      <p:sp>
        <p:nvSpPr>
          <p:cNvPr id="12" name="Arrow"/>
          <p:cNvSpPr>
            <a:spLocks noEditPoints="1"/>
          </p:cNvSpPr>
          <p:nvPr/>
        </p:nvSpPr>
        <p:spPr bwMode="auto">
          <a:xfrm>
            <a:off x="7462468" y="2416528"/>
            <a:ext cx="406099" cy="556578"/>
          </a:xfrm>
          <a:custGeom>
            <a:avLst/>
            <a:gdLst>
              <a:gd name="T0" fmla="*/ 37 w 233"/>
              <a:gd name="T1" fmla="*/ 3 h 317"/>
              <a:gd name="T2" fmla="*/ 10 w 233"/>
              <a:gd name="T3" fmla="*/ 33 h 317"/>
              <a:gd name="T4" fmla="*/ 23 w 233"/>
              <a:gd name="T5" fmla="*/ 70 h 317"/>
              <a:gd name="T6" fmla="*/ 132 w 233"/>
              <a:gd name="T7" fmla="*/ 157 h 317"/>
              <a:gd name="T8" fmla="*/ 24 w 233"/>
              <a:gd name="T9" fmla="*/ 243 h 317"/>
              <a:gd name="T10" fmla="*/ 14 w 233"/>
              <a:gd name="T11" fmla="*/ 299 h 317"/>
              <a:gd name="T12" fmla="*/ 70 w 233"/>
              <a:gd name="T13" fmla="*/ 302 h 317"/>
              <a:gd name="T14" fmla="*/ 214 w 233"/>
              <a:gd name="T15" fmla="*/ 186 h 317"/>
              <a:gd name="T16" fmla="*/ 215 w 233"/>
              <a:gd name="T17" fmla="*/ 127 h 317"/>
              <a:gd name="T18" fmla="*/ 69 w 233"/>
              <a:gd name="T19" fmla="*/ 11 h 317"/>
              <a:gd name="T20" fmla="*/ 37 w 233"/>
              <a:gd name="T21" fmla="*/ 3 h 317"/>
              <a:gd name="T22" fmla="*/ 43 w 233"/>
              <a:gd name="T23" fmla="*/ 20 h 317"/>
              <a:gd name="T24" fmla="*/ 58 w 233"/>
              <a:gd name="T25" fmla="*/ 25 h 317"/>
              <a:gd name="T26" fmla="*/ 203 w 233"/>
              <a:gd name="T27" fmla="*/ 141 h 317"/>
              <a:gd name="T28" fmla="*/ 204 w 233"/>
              <a:gd name="T29" fmla="*/ 172 h 317"/>
              <a:gd name="T30" fmla="*/ 58 w 233"/>
              <a:gd name="T31" fmla="*/ 289 h 317"/>
              <a:gd name="T32" fmla="*/ 27 w 233"/>
              <a:gd name="T33" fmla="*/ 288 h 317"/>
              <a:gd name="T34" fmla="*/ 33 w 233"/>
              <a:gd name="T35" fmla="*/ 258 h 317"/>
              <a:gd name="T36" fmla="*/ 160 w 233"/>
              <a:gd name="T37" fmla="*/ 157 h 317"/>
              <a:gd name="T38" fmla="*/ 34 w 233"/>
              <a:gd name="T39" fmla="*/ 56 h 317"/>
              <a:gd name="T40" fmla="*/ 34 w 233"/>
              <a:gd name="T41" fmla="*/ 56 h 317"/>
              <a:gd name="T42" fmla="*/ 27 w 233"/>
              <a:gd name="T43" fmla="*/ 36 h 317"/>
              <a:gd name="T44" fmla="*/ 43 w 233"/>
              <a:gd name="T45" fmla="*/ 20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3" h="317">
                <a:moveTo>
                  <a:pt x="37" y="3"/>
                </a:moveTo>
                <a:cubicBezTo>
                  <a:pt x="22" y="7"/>
                  <a:pt x="13" y="20"/>
                  <a:pt x="10" y="33"/>
                </a:cubicBezTo>
                <a:cubicBezTo>
                  <a:pt x="7" y="46"/>
                  <a:pt x="11" y="61"/>
                  <a:pt x="23" y="70"/>
                </a:cubicBezTo>
                <a:lnTo>
                  <a:pt x="132" y="157"/>
                </a:lnTo>
                <a:lnTo>
                  <a:pt x="24" y="243"/>
                </a:lnTo>
                <a:cubicBezTo>
                  <a:pt x="5" y="257"/>
                  <a:pt x="0" y="281"/>
                  <a:pt x="14" y="299"/>
                </a:cubicBezTo>
                <a:cubicBezTo>
                  <a:pt x="27" y="317"/>
                  <a:pt x="52" y="316"/>
                  <a:pt x="70" y="302"/>
                </a:cubicBezTo>
                <a:cubicBezTo>
                  <a:pt x="118" y="264"/>
                  <a:pt x="166" y="225"/>
                  <a:pt x="214" y="186"/>
                </a:cubicBezTo>
                <a:cubicBezTo>
                  <a:pt x="233" y="172"/>
                  <a:pt x="233" y="143"/>
                  <a:pt x="215" y="127"/>
                </a:cubicBezTo>
                <a:cubicBezTo>
                  <a:pt x="164" y="87"/>
                  <a:pt x="113" y="46"/>
                  <a:pt x="69" y="11"/>
                </a:cubicBezTo>
                <a:cubicBezTo>
                  <a:pt x="51" y="0"/>
                  <a:pt x="46" y="1"/>
                  <a:pt x="37" y="3"/>
                </a:cubicBezTo>
                <a:close/>
                <a:moveTo>
                  <a:pt x="43" y="20"/>
                </a:moveTo>
                <a:cubicBezTo>
                  <a:pt x="50" y="20"/>
                  <a:pt x="55" y="22"/>
                  <a:pt x="58" y="25"/>
                </a:cubicBezTo>
                <a:cubicBezTo>
                  <a:pt x="109" y="65"/>
                  <a:pt x="160" y="106"/>
                  <a:pt x="203" y="141"/>
                </a:cubicBezTo>
                <a:cubicBezTo>
                  <a:pt x="216" y="155"/>
                  <a:pt x="213" y="162"/>
                  <a:pt x="204" y="172"/>
                </a:cubicBezTo>
                <a:cubicBezTo>
                  <a:pt x="155" y="211"/>
                  <a:pt x="107" y="250"/>
                  <a:pt x="58" y="289"/>
                </a:cubicBezTo>
                <a:cubicBezTo>
                  <a:pt x="43" y="299"/>
                  <a:pt x="34" y="295"/>
                  <a:pt x="27" y="288"/>
                </a:cubicBezTo>
                <a:cubicBezTo>
                  <a:pt x="21" y="279"/>
                  <a:pt x="23" y="268"/>
                  <a:pt x="33" y="258"/>
                </a:cubicBezTo>
                <a:cubicBezTo>
                  <a:pt x="79" y="222"/>
                  <a:pt x="120" y="189"/>
                  <a:pt x="160" y="157"/>
                </a:cubicBezTo>
                <a:cubicBezTo>
                  <a:pt x="118" y="123"/>
                  <a:pt x="76" y="90"/>
                  <a:pt x="34" y="56"/>
                </a:cubicBezTo>
                <a:lnTo>
                  <a:pt x="34" y="56"/>
                </a:lnTo>
                <a:cubicBezTo>
                  <a:pt x="28" y="51"/>
                  <a:pt x="26" y="44"/>
                  <a:pt x="27" y="36"/>
                </a:cubicBezTo>
                <a:cubicBezTo>
                  <a:pt x="28" y="29"/>
                  <a:pt x="33" y="22"/>
                  <a:pt x="43" y="20"/>
                </a:cubicBezTo>
                <a:close/>
              </a:path>
            </a:pathLst>
          </a:custGeom>
          <a:solidFill>
            <a:schemeClr val="tx1">
              <a:lumMod val="50000"/>
              <a:lumOff val="50000"/>
            </a:schemeClr>
          </a:solid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900" dirty="0">
              <a:solidFill>
                <a:srgbClr val="262626"/>
              </a:solidFill>
              <a:latin typeface="Calibri" pitchFamily="34" charset="0"/>
              <a:cs typeface="+mn-ea"/>
            </a:endParaRPr>
          </a:p>
        </p:txBody>
      </p:sp>
      <p:sp>
        <p:nvSpPr>
          <p:cNvPr id="10" name="Freeform 55"/>
          <p:cNvSpPr>
            <a:spLocks noEditPoints="1"/>
          </p:cNvSpPr>
          <p:nvPr/>
        </p:nvSpPr>
        <p:spPr bwMode="auto">
          <a:xfrm>
            <a:off x="2580950" y="2281899"/>
            <a:ext cx="752039" cy="825836"/>
          </a:xfrm>
          <a:custGeom>
            <a:avLst/>
            <a:gdLst>
              <a:gd name="T0" fmla="*/ 275 w 579"/>
              <a:gd name="T1" fmla="*/ 343 h 665"/>
              <a:gd name="T2" fmla="*/ 263 w 579"/>
              <a:gd name="T3" fmla="*/ 336 h 665"/>
              <a:gd name="T4" fmla="*/ 263 w 579"/>
              <a:gd name="T5" fmla="*/ 336 h 665"/>
              <a:gd name="T6" fmla="*/ 0 w 579"/>
              <a:gd name="T7" fmla="*/ 184 h 665"/>
              <a:gd name="T8" fmla="*/ 0 w 579"/>
              <a:gd name="T9" fmla="*/ 184 h 665"/>
              <a:gd name="T10" fmla="*/ 0 w 579"/>
              <a:gd name="T11" fmla="*/ 248 h 665"/>
              <a:gd name="T12" fmla="*/ 0 w 579"/>
              <a:gd name="T13" fmla="*/ 297 h 665"/>
              <a:gd name="T14" fmla="*/ 0 w 579"/>
              <a:gd name="T15" fmla="*/ 489 h 665"/>
              <a:gd name="T16" fmla="*/ 0 w 579"/>
              <a:gd name="T17" fmla="*/ 503 h 665"/>
              <a:gd name="T18" fmla="*/ 0 w 579"/>
              <a:gd name="T19" fmla="*/ 503 h 665"/>
              <a:gd name="T20" fmla="*/ 11 w 579"/>
              <a:gd name="T21" fmla="*/ 510 h 665"/>
              <a:gd name="T22" fmla="*/ 277 w 579"/>
              <a:gd name="T23" fmla="*/ 663 h 665"/>
              <a:gd name="T24" fmla="*/ 277 w 579"/>
              <a:gd name="T25" fmla="*/ 663 h 665"/>
              <a:gd name="T26" fmla="*/ 277 w 579"/>
              <a:gd name="T27" fmla="*/ 663 h 665"/>
              <a:gd name="T28" fmla="*/ 277 w 579"/>
              <a:gd name="T29" fmla="*/ 504 h 665"/>
              <a:gd name="T30" fmla="*/ 277 w 579"/>
              <a:gd name="T31" fmla="*/ 354 h 665"/>
              <a:gd name="T32" fmla="*/ 277 w 579"/>
              <a:gd name="T33" fmla="*/ 354 h 665"/>
              <a:gd name="T34" fmla="*/ 277 w 579"/>
              <a:gd name="T35" fmla="*/ 354 h 665"/>
              <a:gd name="T36" fmla="*/ 278 w 579"/>
              <a:gd name="T37" fmla="*/ 344 h 665"/>
              <a:gd name="T38" fmla="*/ 278 w 579"/>
              <a:gd name="T39" fmla="*/ 344 h 665"/>
              <a:gd name="T40" fmla="*/ 278 w 579"/>
              <a:gd name="T41" fmla="*/ 344 h 665"/>
              <a:gd name="T42" fmla="*/ 275 w 579"/>
              <a:gd name="T43" fmla="*/ 343 h 665"/>
              <a:gd name="T44" fmla="*/ 578 w 579"/>
              <a:gd name="T45" fmla="*/ 183 h 665"/>
              <a:gd name="T46" fmla="*/ 486 w 579"/>
              <a:gd name="T47" fmla="*/ 237 h 665"/>
              <a:gd name="T48" fmla="*/ 314 w 579"/>
              <a:gd name="T49" fmla="*/ 337 h 665"/>
              <a:gd name="T50" fmla="*/ 303 w 579"/>
              <a:gd name="T51" fmla="*/ 344 h 665"/>
              <a:gd name="T52" fmla="*/ 303 w 579"/>
              <a:gd name="T53" fmla="*/ 344 h 665"/>
              <a:gd name="T54" fmla="*/ 303 w 579"/>
              <a:gd name="T55" fmla="*/ 352 h 665"/>
              <a:gd name="T56" fmla="*/ 303 w 579"/>
              <a:gd name="T57" fmla="*/ 357 h 665"/>
              <a:gd name="T58" fmla="*/ 302 w 579"/>
              <a:gd name="T59" fmla="*/ 662 h 665"/>
              <a:gd name="T60" fmla="*/ 302 w 579"/>
              <a:gd name="T61" fmla="*/ 662 h 665"/>
              <a:gd name="T62" fmla="*/ 302 w 579"/>
              <a:gd name="T63" fmla="*/ 665 h 665"/>
              <a:gd name="T64" fmla="*/ 302 w 579"/>
              <a:gd name="T65" fmla="*/ 665 h 665"/>
              <a:gd name="T66" fmla="*/ 579 w 579"/>
              <a:gd name="T67" fmla="*/ 504 h 665"/>
              <a:gd name="T68" fmla="*/ 579 w 579"/>
              <a:gd name="T69" fmla="*/ 503 h 665"/>
              <a:gd name="T70" fmla="*/ 579 w 579"/>
              <a:gd name="T71" fmla="*/ 489 h 665"/>
              <a:gd name="T72" fmla="*/ 579 w 579"/>
              <a:gd name="T73" fmla="*/ 183 h 665"/>
              <a:gd name="T74" fmla="*/ 578 w 579"/>
              <a:gd name="T75" fmla="*/ 183 h 665"/>
              <a:gd name="T76" fmla="*/ 568 w 579"/>
              <a:gd name="T77" fmla="*/ 162 h 665"/>
              <a:gd name="T78" fmla="*/ 568 w 579"/>
              <a:gd name="T79" fmla="*/ 162 h 665"/>
              <a:gd name="T80" fmla="*/ 301 w 579"/>
              <a:gd name="T81" fmla="*/ 8 h 665"/>
              <a:gd name="T82" fmla="*/ 289 w 579"/>
              <a:gd name="T83" fmla="*/ 1 h 665"/>
              <a:gd name="T84" fmla="*/ 288 w 579"/>
              <a:gd name="T85" fmla="*/ 0 h 665"/>
              <a:gd name="T86" fmla="*/ 11 w 579"/>
              <a:gd name="T87" fmla="*/ 161 h 665"/>
              <a:gd name="T88" fmla="*/ 13 w 579"/>
              <a:gd name="T89" fmla="*/ 163 h 665"/>
              <a:gd name="T90" fmla="*/ 13 w 579"/>
              <a:gd name="T91" fmla="*/ 163 h 665"/>
              <a:gd name="T92" fmla="*/ 276 w 579"/>
              <a:gd name="T93" fmla="*/ 315 h 665"/>
              <a:gd name="T94" fmla="*/ 288 w 579"/>
              <a:gd name="T95" fmla="*/ 321 h 665"/>
              <a:gd name="T96" fmla="*/ 288 w 579"/>
              <a:gd name="T97" fmla="*/ 321 h 665"/>
              <a:gd name="T98" fmla="*/ 291 w 579"/>
              <a:gd name="T99" fmla="*/ 323 h 665"/>
              <a:gd name="T100" fmla="*/ 291 w 579"/>
              <a:gd name="T101" fmla="*/ 323 h 665"/>
              <a:gd name="T102" fmla="*/ 291 w 579"/>
              <a:gd name="T103" fmla="*/ 323 h 665"/>
              <a:gd name="T104" fmla="*/ 291 w 579"/>
              <a:gd name="T105" fmla="*/ 323 h 665"/>
              <a:gd name="T106" fmla="*/ 291 w 579"/>
              <a:gd name="T107" fmla="*/ 323 h 665"/>
              <a:gd name="T108" fmla="*/ 300 w 579"/>
              <a:gd name="T109" fmla="*/ 318 h 665"/>
              <a:gd name="T110" fmla="*/ 534 w 579"/>
              <a:gd name="T111" fmla="*/ 182 h 665"/>
              <a:gd name="T112" fmla="*/ 568 w 579"/>
              <a:gd name="T113" fmla="*/ 162 h 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79" h="665">
                <a:moveTo>
                  <a:pt x="275" y="343"/>
                </a:moveTo>
                <a:lnTo>
                  <a:pt x="263" y="336"/>
                </a:lnTo>
                <a:lnTo>
                  <a:pt x="263" y="336"/>
                </a:lnTo>
                <a:lnTo>
                  <a:pt x="0" y="184"/>
                </a:lnTo>
                <a:lnTo>
                  <a:pt x="0" y="184"/>
                </a:lnTo>
                <a:lnTo>
                  <a:pt x="0" y="248"/>
                </a:lnTo>
                <a:lnTo>
                  <a:pt x="0" y="297"/>
                </a:lnTo>
                <a:lnTo>
                  <a:pt x="0" y="489"/>
                </a:lnTo>
                <a:lnTo>
                  <a:pt x="0" y="503"/>
                </a:lnTo>
                <a:lnTo>
                  <a:pt x="0" y="503"/>
                </a:lnTo>
                <a:lnTo>
                  <a:pt x="11" y="510"/>
                </a:lnTo>
                <a:lnTo>
                  <a:pt x="277" y="663"/>
                </a:lnTo>
                <a:lnTo>
                  <a:pt x="277" y="663"/>
                </a:lnTo>
                <a:lnTo>
                  <a:pt x="277" y="663"/>
                </a:lnTo>
                <a:lnTo>
                  <a:pt x="277" y="504"/>
                </a:lnTo>
                <a:lnTo>
                  <a:pt x="277" y="354"/>
                </a:lnTo>
                <a:lnTo>
                  <a:pt x="277" y="354"/>
                </a:lnTo>
                <a:lnTo>
                  <a:pt x="277" y="354"/>
                </a:lnTo>
                <a:lnTo>
                  <a:pt x="278" y="344"/>
                </a:lnTo>
                <a:lnTo>
                  <a:pt x="278" y="344"/>
                </a:lnTo>
                <a:lnTo>
                  <a:pt x="278" y="344"/>
                </a:lnTo>
                <a:lnTo>
                  <a:pt x="275" y="343"/>
                </a:lnTo>
                <a:close/>
                <a:moveTo>
                  <a:pt x="578" y="183"/>
                </a:moveTo>
                <a:lnTo>
                  <a:pt x="486" y="237"/>
                </a:lnTo>
                <a:lnTo>
                  <a:pt x="314" y="337"/>
                </a:lnTo>
                <a:lnTo>
                  <a:pt x="303" y="344"/>
                </a:lnTo>
                <a:lnTo>
                  <a:pt x="303" y="344"/>
                </a:lnTo>
                <a:lnTo>
                  <a:pt x="303" y="352"/>
                </a:lnTo>
                <a:lnTo>
                  <a:pt x="303" y="357"/>
                </a:lnTo>
                <a:lnTo>
                  <a:pt x="302" y="662"/>
                </a:lnTo>
                <a:lnTo>
                  <a:pt x="302" y="662"/>
                </a:lnTo>
                <a:lnTo>
                  <a:pt x="302" y="665"/>
                </a:lnTo>
                <a:lnTo>
                  <a:pt x="302" y="665"/>
                </a:lnTo>
                <a:lnTo>
                  <a:pt x="579" y="504"/>
                </a:lnTo>
                <a:lnTo>
                  <a:pt x="579" y="503"/>
                </a:lnTo>
                <a:lnTo>
                  <a:pt x="579" y="489"/>
                </a:lnTo>
                <a:lnTo>
                  <a:pt x="579" y="183"/>
                </a:lnTo>
                <a:lnTo>
                  <a:pt x="578" y="183"/>
                </a:lnTo>
                <a:close/>
                <a:moveTo>
                  <a:pt x="568" y="162"/>
                </a:moveTo>
                <a:lnTo>
                  <a:pt x="568" y="162"/>
                </a:lnTo>
                <a:lnTo>
                  <a:pt x="301" y="8"/>
                </a:lnTo>
                <a:lnTo>
                  <a:pt x="289" y="1"/>
                </a:lnTo>
                <a:lnTo>
                  <a:pt x="288" y="0"/>
                </a:lnTo>
                <a:lnTo>
                  <a:pt x="11" y="161"/>
                </a:lnTo>
                <a:lnTo>
                  <a:pt x="13" y="163"/>
                </a:lnTo>
                <a:lnTo>
                  <a:pt x="13" y="163"/>
                </a:lnTo>
                <a:lnTo>
                  <a:pt x="276" y="315"/>
                </a:lnTo>
                <a:lnTo>
                  <a:pt x="288" y="321"/>
                </a:lnTo>
                <a:lnTo>
                  <a:pt x="288" y="321"/>
                </a:lnTo>
                <a:lnTo>
                  <a:pt x="291" y="323"/>
                </a:lnTo>
                <a:lnTo>
                  <a:pt x="291" y="323"/>
                </a:lnTo>
                <a:lnTo>
                  <a:pt x="291" y="323"/>
                </a:lnTo>
                <a:lnTo>
                  <a:pt x="291" y="323"/>
                </a:lnTo>
                <a:lnTo>
                  <a:pt x="291" y="323"/>
                </a:lnTo>
                <a:lnTo>
                  <a:pt x="300" y="318"/>
                </a:lnTo>
                <a:lnTo>
                  <a:pt x="534" y="182"/>
                </a:lnTo>
                <a:lnTo>
                  <a:pt x="568" y="162"/>
                </a:lnTo>
                <a:close/>
              </a:path>
            </a:pathLst>
          </a:custGeom>
          <a:solidFill>
            <a:schemeClr val="bg1"/>
          </a:solidFill>
          <a:ln>
            <a:noFill/>
          </a:ln>
        </p:spPr>
        <p:txBody>
          <a:bodyPr vert="horz" wrap="square" lIns="93247" tIns="46623" rIns="93247" bIns="46623"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32418"/>
            <a:endParaRPr lang="en-US" sz="1836" dirty="0">
              <a:solidFill>
                <a:srgbClr val="FFFFFF"/>
              </a:solidFill>
              <a:cs typeface="+mn-ea"/>
            </a:endParaRPr>
          </a:p>
        </p:txBody>
      </p:sp>
      <p:sp>
        <p:nvSpPr>
          <p:cNvPr id="5" name="文本框 4"/>
          <p:cNvSpPr txBox="1"/>
          <p:nvPr/>
        </p:nvSpPr>
        <p:spPr>
          <a:xfrm>
            <a:off x="2269402" y="3752965"/>
            <a:ext cx="1479892" cy="369332"/>
          </a:xfrm>
          <a:prstGeom prst="rect">
            <a:avLst/>
          </a:prstGeom>
          <a:noFill/>
        </p:spPr>
        <p:txBody>
          <a:bodyPr wrap="none" rtlCol="0">
            <a:spAutoFit/>
          </a:bodyPr>
          <a:lstStyle/>
          <a:p>
            <a:r>
              <a:rPr lang="en-US" altLang="zh-CN" b="1">
                <a:solidFill>
                  <a:schemeClr val="tx1">
                    <a:lumMod val="50000"/>
                    <a:lumOff val="50000"/>
                  </a:schemeClr>
                </a:solidFill>
                <a:cs typeface="+mn-ea"/>
              </a:rPr>
              <a:t>TEXT HERE</a:t>
            </a:r>
            <a:endParaRPr lang="zh-CN" altLang="en-US" b="1">
              <a:solidFill>
                <a:schemeClr val="tx1">
                  <a:lumMod val="50000"/>
                  <a:lumOff val="50000"/>
                </a:schemeClr>
              </a:solidFill>
              <a:cs typeface="+mn-ea"/>
            </a:endParaRPr>
          </a:p>
        </p:txBody>
      </p:sp>
      <p:sp>
        <p:nvSpPr>
          <p:cNvPr id="14" name="文本框 13"/>
          <p:cNvSpPr txBox="1"/>
          <p:nvPr/>
        </p:nvSpPr>
        <p:spPr>
          <a:xfrm>
            <a:off x="5408433" y="3752965"/>
            <a:ext cx="1479892" cy="369332"/>
          </a:xfrm>
          <a:prstGeom prst="rect">
            <a:avLst/>
          </a:prstGeom>
          <a:noFill/>
        </p:spPr>
        <p:txBody>
          <a:bodyPr wrap="none" rtlCol="0">
            <a:spAutoFit/>
          </a:bodyPr>
          <a:lstStyle/>
          <a:p>
            <a:r>
              <a:rPr lang="en-US" altLang="zh-CN" b="1">
                <a:solidFill>
                  <a:schemeClr val="tx1">
                    <a:lumMod val="50000"/>
                    <a:lumOff val="50000"/>
                  </a:schemeClr>
                </a:solidFill>
                <a:cs typeface="+mn-ea"/>
              </a:rPr>
              <a:t>TEXT HERE</a:t>
            </a:r>
            <a:endParaRPr lang="zh-CN" altLang="en-US" b="1">
              <a:solidFill>
                <a:schemeClr val="tx1">
                  <a:lumMod val="50000"/>
                  <a:lumOff val="50000"/>
                </a:schemeClr>
              </a:solidFill>
              <a:cs typeface="+mn-ea"/>
            </a:endParaRPr>
          </a:p>
        </p:txBody>
      </p:sp>
      <p:sp>
        <p:nvSpPr>
          <p:cNvPr id="15" name="文本框 14"/>
          <p:cNvSpPr txBox="1"/>
          <p:nvPr/>
        </p:nvSpPr>
        <p:spPr>
          <a:xfrm>
            <a:off x="8547463" y="3752965"/>
            <a:ext cx="1479892" cy="369332"/>
          </a:xfrm>
          <a:prstGeom prst="rect">
            <a:avLst/>
          </a:prstGeom>
          <a:noFill/>
        </p:spPr>
        <p:txBody>
          <a:bodyPr wrap="none" rtlCol="0">
            <a:spAutoFit/>
          </a:bodyPr>
          <a:lstStyle/>
          <a:p>
            <a:r>
              <a:rPr lang="en-US" altLang="zh-CN" b="1">
                <a:solidFill>
                  <a:schemeClr val="tx1">
                    <a:lumMod val="50000"/>
                    <a:lumOff val="50000"/>
                  </a:schemeClr>
                </a:solidFill>
                <a:cs typeface="+mn-ea"/>
              </a:rPr>
              <a:t>TEXT HERE</a:t>
            </a:r>
            <a:endParaRPr lang="zh-CN" altLang="en-US" b="1">
              <a:solidFill>
                <a:schemeClr val="tx1">
                  <a:lumMod val="50000"/>
                  <a:lumOff val="50000"/>
                </a:schemeClr>
              </a:solidFill>
              <a:cs typeface="+mn-ea"/>
            </a:endParaRPr>
          </a:p>
        </p:txBody>
      </p:sp>
      <p:graphicFrame>
        <p:nvGraphicFramePr>
          <p:cNvPr id="21" name="图表 20"/>
          <p:cNvGraphicFramePr/>
          <p:nvPr>
            <p:extLst/>
          </p:nvPr>
        </p:nvGraphicFramePr>
        <p:xfrm>
          <a:off x="4887157" y="1459298"/>
          <a:ext cx="2383776" cy="2455978"/>
        </p:xfrm>
        <a:graphic>
          <a:graphicData uri="http://schemas.openxmlformats.org/drawingml/2006/chart">
            <c:chart xmlns:c="http://schemas.openxmlformats.org/drawingml/2006/chart" xmlns:r="http://schemas.openxmlformats.org/officeDocument/2006/relationships" r:id="rId4"/>
          </a:graphicData>
        </a:graphic>
      </p:graphicFrame>
      <p:sp>
        <p:nvSpPr>
          <p:cNvPr id="22" name="椭圆 21"/>
          <p:cNvSpPr/>
          <p:nvPr/>
        </p:nvSpPr>
        <p:spPr>
          <a:xfrm>
            <a:off x="5180002" y="1788127"/>
            <a:ext cx="1798086" cy="1798320"/>
          </a:xfrm>
          <a:prstGeom prst="ellipse">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aphicFrame>
        <p:nvGraphicFramePr>
          <p:cNvPr id="23" name="图表 22"/>
          <p:cNvGraphicFramePr/>
          <p:nvPr>
            <p:extLst/>
          </p:nvPr>
        </p:nvGraphicFramePr>
        <p:xfrm>
          <a:off x="8043144" y="1459298"/>
          <a:ext cx="2383776" cy="2455978"/>
        </p:xfrm>
        <a:graphic>
          <a:graphicData uri="http://schemas.openxmlformats.org/drawingml/2006/chart">
            <c:chart xmlns:c="http://schemas.openxmlformats.org/drawingml/2006/chart" xmlns:r="http://schemas.openxmlformats.org/officeDocument/2006/relationships" r:id="rId5"/>
          </a:graphicData>
        </a:graphic>
      </p:graphicFrame>
      <p:sp>
        <p:nvSpPr>
          <p:cNvPr id="24" name="椭圆 23"/>
          <p:cNvSpPr/>
          <p:nvPr/>
        </p:nvSpPr>
        <p:spPr>
          <a:xfrm>
            <a:off x="8335989" y="1788127"/>
            <a:ext cx="1798086" cy="1798320"/>
          </a:xfrm>
          <a:prstGeom prst="ellipse">
            <a:avLst/>
          </a:prstGeom>
          <a:solidFill>
            <a:schemeClr val="accent3">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59" name="Calendar"/>
          <p:cNvSpPr>
            <a:spLocks noChangeAspect="1" noEditPoints="1"/>
          </p:cNvSpPr>
          <p:nvPr/>
        </p:nvSpPr>
        <p:spPr bwMode="auto">
          <a:xfrm>
            <a:off x="5715774" y="2298324"/>
            <a:ext cx="726544" cy="777931"/>
          </a:xfrm>
          <a:custGeom>
            <a:avLst/>
            <a:gdLst>
              <a:gd name="T0" fmla="*/ 71 w 369"/>
              <a:gd name="T1" fmla="*/ 44 h 395"/>
              <a:gd name="T2" fmla="*/ 0 w 369"/>
              <a:gd name="T3" fmla="*/ 64 h 395"/>
              <a:gd name="T4" fmla="*/ 360 w 369"/>
              <a:gd name="T5" fmla="*/ 395 h 395"/>
              <a:gd name="T6" fmla="*/ 360 w 369"/>
              <a:gd name="T7" fmla="*/ 56 h 395"/>
              <a:gd name="T8" fmla="*/ 293 w 369"/>
              <a:gd name="T9" fmla="*/ 15 h 395"/>
              <a:gd name="T10" fmla="*/ 245 w 369"/>
              <a:gd name="T11" fmla="*/ 44 h 395"/>
              <a:gd name="T12" fmla="*/ 125 w 369"/>
              <a:gd name="T13" fmla="*/ 44 h 395"/>
              <a:gd name="T14" fmla="*/ 98 w 369"/>
              <a:gd name="T15" fmla="*/ 17 h 395"/>
              <a:gd name="T16" fmla="*/ 106 w 369"/>
              <a:gd name="T17" fmla="*/ 56 h 395"/>
              <a:gd name="T18" fmla="*/ 92 w 369"/>
              <a:gd name="T19" fmla="*/ 23 h 395"/>
              <a:gd name="T20" fmla="*/ 277 w 369"/>
              <a:gd name="T21" fmla="*/ 23 h 395"/>
              <a:gd name="T22" fmla="*/ 263 w 369"/>
              <a:gd name="T23" fmla="*/ 56 h 395"/>
              <a:gd name="T24" fmla="*/ 272 w 369"/>
              <a:gd name="T25" fmla="*/ 17 h 395"/>
              <a:gd name="T26" fmla="*/ 351 w 369"/>
              <a:gd name="T27" fmla="*/ 377 h 395"/>
              <a:gd name="T28" fmla="*/ 129 w 369"/>
              <a:gd name="T29" fmla="*/ 146 h 395"/>
              <a:gd name="T30" fmla="*/ 129 w 369"/>
              <a:gd name="T31" fmla="*/ 199 h 395"/>
              <a:gd name="T32" fmla="*/ 173 w 369"/>
              <a:gd name="T33" fmla="*/ 155 h 395"/>
              <a:gd name="T34" fmla="*/ 205 w 369"/>
              <a:gd name="T35" fmla="*/ 146 h 395"/>
              <a:gd name="T36" fmla="*/ 205 w 369"/>
              <a:gd name="T37" fmla="*/ 199 h 395"/>
              <a:gd name="T38" fmla="*/ 250 w 369"/>
              <a:gd name="T39" fmla="*/ 155 h 395"/>
              <a:gd name="T40" fmla="*/ 282 w 369"/>
              <a:gd name="T41" fmla="*/ 146 h 395"/>
              <a:gd name="T42" fmla="*/ 282 w 369"/>
              <a:gd name="T43" fmla="*/ 199 h 395"/>
              <a:gd name="T44" fmla="*/ 326 w 369"/>
              <a:gd name="T45" fmla="*/ 155 h 395"/>
              <a:gd name="T46" fmla="*/ 137 w 369"/>
              <a:gd name="T47" fmla="*/ 164 h 395"/>
              <a:gd name="T48" fmla="*/ 137 w 369"/>
              <a:gd name="T49" fmla="*/ 182 h 395"/>
              <a:gd name="T50" fmla="*/ 232 w 369"/>
              <a:gd name="T51" fmla="*/ 164 h 395"/>
              <a:gd name="T52" fmla="*/ 214 w 369"/>
              <a:gd name="T53" fmla="*/ 164 h 395"/>
              <a:gd name="T54" fmla="*/ 309 w 369"/>
              <a:gd name="T55" fmla="*/ 182 h 395"/>
              <a:gd name="T56" fmla="*/ 52 w 369"/>
              <a:gd name="T57" fmla="*/ 220 h 395"/>
              <a:gd name="T58" fmla="*/ 52 w 369"/>
              <a:gd name="T59" fmla="*/ 273 h 395"/>
              <a:gd name="T60" fmla="*/ 97 w 369"/>
              <a:gd name="T61" fmla="*/ 228 h 395"/>
              <a:gd name="T62" fmla="*/ 129 w 369"/>
              <a:gd name="T63" fmla="*/ 220 h 395"/>
              <a:gd name="T64" fmla="*/ 129 w 369"/>
              <a:gd name="T65" fmla="*/ 273 h 395"/>
              <a:gd name="T66" fmla="*/ 173 w 369"/>
              <a:gd name="T67" fmla="*/ 228 h 395"/>
              <a:gd name="T68" fmla="*/ 205 w 369"/>
              <a:gd name="T69" fmla="*/ 220 h 395"/>
              <a:gd name="T70" fmla="*/ 205 w 369"/>
              <a:gd name="T71" fmla="*/ 273 h 395"/>
              <a:gd name="T72" fmla="*/ 250 w 369"/>
              <a:gd name="T73" fmla="*/ 228 h 395"/>
              <a:gd name="T74" fmla="*/ 282 w 369"/>
              <a:gd name="T75" fmla="*/ 220 h 395"/>
              <a:gd name="T76" fmla="*/ 282 w 369"/>
              <a:gd name="T77" fmla="*/ 273 h 395"/>
              <a:gd name="T78" fmla="*/ 326 w 369"/>
              <a:gd name="T79" fmla="*/ 228 h 395"/>
              <a:gd name="T80" fmla="*/ 61 w 369"/>
              <a:gd name="T81" fmla="*/ 237 h 395"/>
              <a:gd name="T82" fmla="*/ 61 w 369"/>
              <a:gd name="T83" fmla="*/ 255 h 395"/>
              <a:gd name="T84" fmla="*/ 156 w 369"/>
              <a:gd name="T85" fmla="*/ 237 h 395"/>
              <a:gd name="T86" fmla="*/ 137 w 369"/>
              <a:gd name="T87" fmla="*/ 237 h 395"/>
              <a:gd name="T88" fmla="*/ 232 w 369"/>
              <a:gd name="T89" fmla="*/ 255 h 395"/>
              <a:gd name="T90" fmla="*/ 290 w 369"/>
              <a:gd name="T91" fmla="*/ 237 h 395"/>
              <a:gd name="T92" fmla="*/ 290 w 369"/>
              <a:gd name="T93" fmla="*/ 255 h 395"/>
              <a:gd name="T94" fmla="*/ 46 w 369"/>
              <a:gd name="T95" fmla="*/ 296 h 395"/>
              <a:gd name="T96" fmla="*/ 52 w 369"/>
              <a:gd name="T97" fmla="*/ 347 h 395"/>
              <a:gd name="T98" fmla="*/ 97 w 369"/>
              <a:gd name="T99" fmla="*/ 302 h 395"/>
              <a:gd name="T100" fmla="*/ 129 w 369"/>
              <a:gd name="T101" fmla="*/ 293 h 395"/>
              <a:gd name="T102" fmla="*/ 129 w 369"/>
              <a:gd name="T103" fmla="*/ 347 h 395"/>
              <a:gd name="T104" fmla="*/ 173 w 369"/>
              <a:gd name="T105" fmla="*/ 302 h 395"/>
              <a:gd name="T106" fmla="*/ 205 w 369"/>
              <a:gd name="T107" fmla="*/ 293 h 395"/>
              <a:gd name="T108" fmla="*/ 205 w 369"/>
              <a:gd name="T109" fmla="*/ 347 h 395"/>
              <a:gd name="T110" fmla="*/ 250 w 369"/>
              <a:gd name="T111" fmla="*/ 302 h 395"/>
              <a:gd name="T112" fmla="*/ 61 w 369"/>
              <a:gd name="T113" fmla="*/ 311 h 395"/>
              <a:gd name="T114" fmla="*/ 61 w 369"/>
              <a:gd name="T115" fmla="*/ 329 h 395"/>
              <a:gd name="T116" fmla="*/ 156 w 369"/>
              <a:gd name="T117" fmla="*/ 311 h 395"/>
              <a:gd name="T118" fmla="*/ 137 w 369"/>
              <a:gd name="T119" fmla="*/ 311 h 395"/>
              <a:gd name="T120" fmla="*/ 232 w 369"/>
              <a:gd name="T121" fmla="*/ 329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69" h="395">
                <a:moveTo>
                  <a:pt x="98" y="0"/>
                </a:moveTo>
                <a:cubicBezTo>
                  <a:pt x="88" y="0"/>
                  <a:pt x="81" y="7"/>
                  <a:pt x="77" y="15"/>
                </a:cubicBezTo>
                <a:cubicBezTo>
                  <a:pt x="73" y="23"/>
                  <a:pt x="71" y="33"/>
                  <a:pt x="71" y="44"/>
                </a:cubicBezTo>
                <a:cubicBezTo>
                  <a:pt x="71" y="48"/>
                  <a:pt x="71" y="52"/>
                  <a:pt x="72" y="56"/>
                </a:cubicBezTo>
                <a:lnTo>
                  <a:pt x="9" y="56"/>
                </a:lnTo>
                <a:cubicBezTo>
                  <a:pt x="4" y="56"/>
                  <a:pt x="1" y="60"/>
                  <a:pt x="0" y="64"/>
                </a:cubicBezTo>
                <a:lnTo>
                  <a:pt x="0" y="386"/>
                </a:lnTo>
                <a:cubicBezTo>
                  <a:pt x="1" y="391"/>
                  <a:pt x="5" y="395"/>
                  <a:pt x="9" y="395"/>
                </a:cubicBezTo>
                <a:lnTo>
                  <a:pt x="360" y="395"/>
                </a:lnTo>
                <a:cubicBezTo>
                  <a:pt x="365" y="394"/>
                  <a:pt x="369" y="391"/>
                  <a:pt x="369" y="386"/>
                </a:cubicBezTo>
                <a:lnTo>
                  <a:pt x="369" y="64"/>
                </a:lnTo>
                <a:cubicBezTo>
                  <a:pt x="369" y="59"/>
                  <a:pt x="365" y="56"/>
                  <a:pt x="360" y="56"/>
                </a:cubicBezTo>
                <a:lnTo>
                  <a:pt x="298" y="56"/>
                </a:lnTo>
                <a:cubicBezTo>
                  <a:pt x="299" y="52"/>
                  <a:pt x="299" y="48"/>
                  <a:pt x="299" y="44"/>
                </a:cubicBezTo>
                <a:cubicBezTo>
                  <a:pt x="299" y="33"/>
                  <a:pt x="297" y="23"/>
                  <a:pt x="293" y="15"/>
                </a:cubicBezTo>
                <a:cubicBezTo>
                  <a:pt x="289" y="7"/>
                  <a:pt x="282" y="0"/>
                  <a:pt x="272" y="0"/>
                </a:cubicBezTo>
                <a:cubicBezTo>
                  <a:pt x="262" y="0"/>
                  <a:pt x="256" y="7"/>
                  <a:pt x="251" y="15"/>
                </a:cubicBezTo>
                <a:cubicBezTo>
                  <a:pt x="247" y="23"/>
                  <a:pt x="245" y="33"/>
                  <a:pt x="245" y="44"/>
                </a:cubicBezTo>
                <a:cubicBezTo>
                  <a:pt x="245" y="48"/>
                  <a:pt x="245" y="52"/>
                  <a:pt x="246" y="56"/>
                </a:cubicBezTo>
                <a:lnTo>
                  <a:pt x="124" y="56"/>
                </a:lnTo>
                <a:cubicBezTo>
                  <a:pt x="124" y="52"/>
                  <a:pt x="125" y="48"/>
                  <a:pt x="125" y="44"/>
                </a:cubicBezTo>
                <a:cubicBezTo>
                  <a:pt x="125" y="33"/>
                  <a:pt x="122" y="23"/>
                  <a:pt x="118" y="15"/>
                </a:cubicBezTo>
                <a:cubicBezTo>
                  <a:pt x="114" y="7"/>
                  <a:pt x="107" y="0"/>
                  <a:pt x="98" y="0"/>
                </a:cubicBezTo>
                <a:close/>
                <a:moveTo>
                  <a:pt x="98" y="17"/>
                </a:moveTo>
                <a:cubicBezTo>
                  <a:pt x="98" y="17"/>
                  <a:pt x="101" y="18"/>
                  <a:pt x="103" y="23"/>
                </a:cubicBezTo>
                <a:cubicBezTo>
                  <a:pt x="106" y="28"/>
                  <a:pt x="108" y="35"/>
                  <a:pt x="108" y="44"/>
                </a:cubicBezTo>
                <a:cubicBezTo>
                  <a:pt x="108" y="48"/>
                  <a:pt x="107" y="52"/>
                  <a:pt x="106" y="56"/>
                </a:cubicBezTo>
                <a:lnTo>
                  <a:pt x="89" y="56"/>
                </a:lnTo>
                <a:cubicBezTo>
                  <a:pt x="88" y="52"/>
                  <a:pt x="88" y="48"/>
                  <a:pt x="88" y="44"/>
                </a:cubicBezTo>
                <a:cubicBezTo>
                  <a:pt x="88" y="35"/>
                  <a:pt x="90" y="28"/>
                  <a:pt x="92" y="23"/>
                </a:cubicBezTo>
                <a:cubicBezTo>
                  <a:pt x="95" y="18"/>
                  <a:pt x="97" y="17"/>
                  <a:pt x="98" y="17"/>
                </a:cubicBezTo>
                <a:close/>
                <a:moveTo>
                  <a:pt x="272" y="17"/>
                </a:moveTo>
                <a:cubicBezTo>
                  <a:pt x="273" y="17"/>
                  <a:pt x="275" y="18"/>
                  <a:pt x="277" y="23"/>
                </a:cubicBezTo>
                <a:cubicBezTo>
                  <a:pt x="280" y="28"/>
                  <a:pt x="282" y="35"/>
                  <a:pt x="282" y="44"/>
                </a:cubicBezTo>
                <a:cubicBezTo>
                  <a:pt x="282" y="48"/>
                  <a:pt x="281" y="52"/>
                  <a:pt x="281" y="56"/>
                </a:cubicBezTo>
                <a:lnTo>
                  <a:pt x="263" y="56"/>
                </a:lnTo>
                <a:cubicBezTo>
                  <a:pt x="263" y="52"/>
                  <a:pt x="262" y="48"/>
                  <a:pt x="262" y="44"/>
                </a:cubicBezTo>
                <a:cubicBezTo>
                  <a:pt x="262" y="35"/>
                  <a:pt x="264" y="28"/>
                  <a:pt x="267" y="23"/>
                </a:cubicBezTo>
                <a:cubicBezTo>
                  <a:pt x="269" y="18"/>
                  <a:pt x="272" y="17"/>
                  <a:pt x="272" y="17"/>
                </a:cubicBezTo>
                <a:close/>
                <a:moveTo>
                  <a:pt x="18" y="118"/>
                </a:moveTo>
                <a:lnTo>
                  <a:pt x="351" y="118"/>
                </a:lnTo>
                <a:lnTo>
                  <a:pt x="351" y="377"/>
                </a:lnTo>
                <a:lnTo>
                  <a:pt x="18" y="377"/>
                </a:lnTo>
                <a:lnTo>
                  <a:pt x="18" y="118"/>
                </a:lnTo>
                <a:close/>
                <a:moveTo>
                  <a:pt x="129" y="146"/>
                </a:moveTo>
                <a:cubicBezTo>
                  <a:pt x="123" y="146"/>
                  <a:pt x="120" y="150"/>
                  <a:pt x="120" y="155"/>
                </a:cubicBezTo>
                <a:lnTo>
                  <a:pt x="120" y="191"/>
                </a:lnTo>
                <a:cubicBezTo>
                  <a:pt x="120" y="196"/>
                  <a:pt x="124" y="199"/>
                  <a:pt x="129" y="199"/>
                </a:cubicBezTo>
                <a:lnTo>
                  <a:pt x="164" y="199"/>
                </a:lnTo>
                <a:cubicBezTo>
                  <a:pt x="170" y="199"/>
                  <a:pt x="173" y="195"/>
                  <a:pt x="173" y="191"/>
                </a:cubicBezTo>
                <a:lnTo>
                  <a:pt x="173" y="155"/>
                </a:lnTo>
                <a:cubicBezTo>
                  <a:pt x="173" y="150"/>
                  <a:pt x="169" y="146"/>
                  <a:pt x="164" y="146"/>
                </a:cubicBezTo>
                <a:lnTo>
                  <a:pt x="129" y="146"/>
                </a:lnTo>
                <a:close/>
                <a:moveTo>
                  <a:pt x="205" y="146"/>
                </a:moveTo>
                <a:cubicBezTo>
                  <a:pt x="200" y="146"/>
                  <a:pt x="196" y="150"/>
                  <a:pt x="196" y="155"/>
                </a:cubicBezTo>
                <a:lnTo>
                  <a:pt x="196" y="191"/>
                </a:lnTo>
                <a:cubicBezTo>
                  <a:pt x="197" y="196"/>
                  <a:pt x="200" y="199"/>
                  <a:pt x="205" y="199"/>
                </a:cubicBezTo>
                <a:lnTo>
                  <a:pt x="241" y="199"/>
                </a:lnTo>
                <a:cubicBezTo>
                  <a:pt x="246" y="199"/>
                  <a:pt x="250" y="195"/>
                  <a:pt x="250" y="191"/>
                </a:cubicBezTo>
                <a:lnTo>
                  <a:pt x="250" y="155"/>
                </a:lnTo>
                <a:cubicBezTo>
                  <a:pt x="249" y="150"/>
                  <a:pt x="246" y="146"/>
                  <a:pt x="241" y="146"/>
                </a:cubicBezTo>
                <a:lnTo>
                  <a:pt x="205" y="146"/>
                </a:lnTo>
                <a:close/>
                <a:moveTo>
                  <a:pt x="282" y="146"/>
                </a:moveTo>
                <a:cubicBezTo>
                  <a:pt x="276" y="146"/>
                  <a:pt x="273" y="150"/>
                  <a:pt x="273" y="155"/>
                </a:cubicBezTo>
                <a:lnTo>
                  <a:pt x="273" y="191"/>
                </a:lnTo>
                <a:cubicBezTo>
                  <a:pt x="273" y="196"/>
                  <a:pt x="277" y="199"/>
                  <a:pt x="282" y="199"/>
                </a:cubicBezTo>
                <a:lnTo>
                  <a:pt x="317" y="199"/>
                </a:lnTo>
                <a:cubicBezTo>
                  <a:pt x="323" y="199"/>
                  <a:pt x="326" y="195"/>
                  <a:pt x="326" y="191"/>
                </a:cubicBezTo>
                <a:lnTo>
                  <a:pt x="326" y="155"/>
                </a:lnTo>
                <a:cubicBezTo>
                  <a:pt x="326" y="150"/>
                  <a:pt x="322" y="146"/>
                  <a:pt x="317" y="146"/>
                </a:cubicBezTo>
                <a:lnTo>
                  <a:pt x="282" y="146"/>
                </a:lnTo>
                <a:close/>
                <a:moveTo>
                  <a:pt x="137" y="164"/>
                </a:moveTo>
                <a:lnTo>
                  <a:pt x="156" y="164"/>
                </a:lnTo>
                <a:lnTo>
                  <a:pt x="156" y="182"/>
                </a:lnTo>
                <a:lnTo>
                  <a:pt x="137" y="182"/>
                </a:lnTo>
                <a:lnTo>
                  <a:pt x="137" y="164"/>
                </a:lnTo>
                <a:close/>
                <a:moveTo>
                  <a:pt x="214" y="164"/>
                </a:moveTo>
                <a:lnTo>
                  <a:pt x="232" y="164"/>
                </a:lnTo>
                <a:lnTo>
                  <a:pt x="232" y="182"/>
                </a:lnTo>
                <a:lnTo>
                  <a:pt x="214" y="182"/>
                </a:lnTo>
                <a:lnTo>
                  <a:pt x="214" y="164"/>
                </a:lnTo>
                <a:close/>
                <a:moveTo>
                  <a:pt x="290" y="164"/>
                </a:moveTo>
                <a:lnTo>
                  <a:pt x="309" y="164"/>
                </a:lnTo>
                <a:lnTo>
                  <a:pt x="309" y="182"/>
                </a:lnTo>
                <a:lnTo>
                  <a:pt x="290" y="182"/>
                </a:lnTo>
                <a:lnTo>
                  <a:pt x="290" y="164"/>
                </a:lnTo>
                <a:close/>
                <a:moveTo>
                  <a:pt x="52" y="220"/>
                </a:moveTo>
                <a:cubicBezTo>
                  <a:pt x="47" y="220"/>
                  <a:pt x="43" y="224"/>
                  <a:pt x="43" y="228"/>
                </a:cubicBezTo>
                <a:lnTo>
                  <a:pt x="43" y="264"/>
                </a:lnTo>
                <a:cubicBezTo>
                  <a:pt x="50" y="274"/>
                  <a:pt x="42" y="272"/>
                  <a:pt x="52" y="273"/>
                </a:cubicBezTo>
                <a:lnTo>
                  <a:pt x="88" y="273"/>
                </a:lnTo>
                <a:cubicBezTo>
                  <a:pt x="93" y="273"/>
                  <a:pt x="97" y="269"/>
                  <a:pt x="97" y="264"/>
                </a:cubicBezTo>
                <a:lnTo>
                  <a:pt x="97" y="228"/>
                </a:lnTo>
                <a:cubicBezTo>
                  <a:pt x="96" y="223"/>
                  <a:pt x="93" y="220"/>
                  <a:pt x="88" y="220"/>
                </a:cubicBezTo>
                <a:lnTo>
                  <a:pt x="52" y="220"/>
                </a:lnTo>
                <a:close/>
                <a:moveTo>
                  <a:pt x="129" y="220"/>
                </a:moveTo>
                <a:cubicBezTo>
                  <a:pt x="123" y="220"/>
                  <a:pt x="120" y="224"/>
                  <a:pt x="120" y="228"/>
                </a:cubicBezTo>
                <a:lnTo>
                  <a:pt x="120" y="264"/>
                </a:lnTo>
                <a:cubicBezTo>
                  <a:pt x="120" y="269"/>
                  <a:pt x="124" y="273"/>
                  <a:pt x="129" y="273"/>
                </a:cubicBezTo>
                <a:lnTo>
                  <a:pt x="164" y="273"/>
                </a:lnTo>
                <a:cubicBezTo>
                  <a:pt x="170" y="273"/>
                  <a:pt x="173" y="269"/>
                  <a:pt x="173" y="264"/>
                </a:cubicBezTo>
                <a:lnTo>
                  <a:pt x="173" y="228"/>
                </a:lnTo>
                <a:cubicBezTo>
                  <a:pt x="173" y="223"/>
                  <a:pt x="169" y="220"/>
                  <a:pt x="164" y="220"/>
                </a:cubicBezTo>
                <a:lnTo>
                  <a:pt x="129" y="220"/>
                </a:lnTo>
                <a:close/>
                <a:moveTo>
                  <a:pt x="205" y="220"/>
                </a:moveTo>
                <a:cubicBezTo>
                  <a:pt x="200" y="220"/>
                  <a:pt x="196" y="224"/>
                  <a:pt x="196" y="228"/>
                </a:cubicBezTo>
                <a:lnTo>
                  <a:pt x="196" y="264"/>
                </a:lnTo>
                <a:cubicBezTo>
                  <a:pt x="197" y="269"/>
                  <a:pt x="200" y="273"/>
                  <a:pt x="205" y="273"/>
                </a:cubicBezTo>
                <a:lnTo>
                  <a:pt x="241" y="273"/>
                </a:lnTo>
                <a:cubicBezTo>
                  <a:pt x="246" y="273"/>
                  <a:pt x="250" y="269"/>
                  <a:pt x="250" y="264"/>
                </a:cubicBezTo>
                <a:lnTo>
                  <a:pt x="250" y="228"/>
                </a:lnTo>
                <a:cubicBezTo>
                  <a:pt x="249" y="223"/>
                  <a:pt x="246" y="220"/>
                  <a:pt x="241" y="220"/>
                </a:cubicBezTo>
                <a:lnTo>
                  <a:pt x="205" y="220"/>
                </a:lnTo>
                <a:close/>
                <a:moveTo>
                  <a:pt x="282" y="220"/>
                </a:moveTo>
                <a:cubicBezTo>
                  <a:pt x="276" y="220"/>
                  <a:pt x="273" y="224"/>
                  <a:pt x="273" y="228"/>
                </a:cubicBezTo>
                <a:lnTo>
                  <a:pt x="273" y="264"/>
                </a:lnTo>
                <a:cubicBezTo>
                  <a:pt x="273" y="269"/>
                  <a:pt x="277" y="273"/>
                  <a:pt x="282" y="273"/>
                </a:cubicBezTo>
                <a:lnTo>
                  <a:pt x="317" y="273"/>
                </a:lnTo>
                <a:cubicBezTo>
                  <a:pt x="323" y="273"/>
                  <a:pt x="326" y="269"/>
                  <a:pt x="326" y="264"/>
                </a:cubicBezTo>
                <a:lnTo>
                  <a:pt x="326" y="228"/>
                </a:lnTo>
                <a:cubicBezTo>
                  <a:pt x="326" y="223"/>
                  <a:pt x="322" y="220"/>
                  <a:pt x="317" y="220"/>
                </a:cubicBezTo>
                <a:lnTo>
                  <a:pt x="282" y="220"/>
                </a:lnTo>
                <a:close/>
                <a:moveTo>
                  <a:pt x="61" y="237"/>
                </a:moveTo>
                <a:lnTo>
                  <a:pt x="79" y="237"/>
                </a:lnTo>
                <a:lnTo>
                  <a:pt x="79" y="255"/>
                </a:lnTo>
                <a:lnTo>
                  <a:pt x="61" y="255"/>
                </a:lnTo>
                <a:lnTo>
                  <a:pt x="61" y="237"/>
                </a:lnTo>
                <a:close/>
                <a:moveTo>
                  <a:pt x="137" y="237"/>
                </a:moveTo>
                <a:lnTo>
                  <a:pt x="156" y="237"/>
                </a:lnTo>
                <a:lnTo>
                  <a:pt x="156" y="255"/>
                </a:lnTo>
                <a:lnTo>
                  <a:pt x="137" y="255"/>
                </a:lnTo>
                <a:lnTo>
                  <a:pt x="137" y="237"/>
                </a:lnTo>
                <a:close/>
                <a:moveTo>
                  <a:pt x="214" y="237"/>
                </a:moveTo>
                <a:lnTo>
                  <a:pt x="232" y="237"/>
                </a:lnTo>
                <a:lnTo>
                  <a:pt x="232" y="255"/>
                </a:lnTo>
                <a:lnTo>
                  <a:pt x="214" y="255"/>
                </a:lnTo>
                <a:lnTo>
                  <a:pt x="214" y="237"/>
                </a:lnTo>
                <a:close/>
                <a:moveTo>
                  <a:pt x="290" y="237"/>
                </a:moveTo>
                <a:lnTo>
                  <a:pt x="309" y="237"/>
                </a:lnTo>
                <a:lnTo>
                  <a:pt x="309" y="255"/>
                </a:lnTo>
                <a:lnTo>
                  <a:pt x="290" y="255"/>
                </a:lnTo>
                <a:lnTo>
                  <a:pt x="290" y="237"/>
                </a:lnTo>
                <a:close/>
                <a:moveTo>
                  <a:pt x="52" y="293"/>
                </a:moveTo>
                <a:cubicBezTo>
                  <a:pt x="50" y="293"/>
                  <a:pt x="47" y="294"/>
                  <a:pt x="46" y="296"/>
                </a:cubicBezTo>
                <a:cubicBezTo>
                  <a:pt x="44" y="297"/>
                  <a:pt x="43" y="300"/>
                  <a:pt x="43" y="302"/>
                </a:cubicBezTo>
                <a:lnTo>
                  <a:pt x="43" y="338"/>
                </a:lnTo>
                <a:cubicBezTo>
                  <a:pt x="44" y="343"/>
                  <a:pt x="47" y="347"/>
                  <a:pt x="52" y="347"/>
                </a:cubicBezTo>
                <a:lnTo>
                  <a:pt x="88" y="347"/>
                </a:lnTo>
                <a:cubicBezTo>
                  <a:pt x="93" y="346"/>
                  <a:pt x="97" y="343"/>
                  <a:pt x="97" y="338"/>
                </a:cubicBezTo>
                <a:lnTo>
                  <a:pt x="97" y="302"/>
                </a:lnTo>
                <a:cubicBezTo>
                  <a:pt x="96" y="297"/>
                  <a:pt x="93" y="293"/>
                  <a:pt x="88" y="293"/>
                </a:cubicBezTo>
                <a:lnTo>
                  <a:pt x="52" y="293"/>
                </a:lnTo>
                <a:close/>
                <a:moveTo>
                  <a:pt x="129" y="293"/>
                </a:moveTo>
                <a:cubicBezTo>
                  <a:pt x="123" y="294"/>
                  <a:pt x="120" y="297"/>
                  <a:pt x="120" y="302"/>
                </a:cubicBezTo>
                <a:lnTo>
                  <a:pt x="120" y="338"/>
                </a:lnTo>
                <a:cubicBezTo>
                  <a:pt x="120" y="343"/>
                  <a:pt x="124" y="347"/>
                  <a:pt x="129" y="347"/>
                </a:cubicBezTo>
                <a:lnTo>
                  <a:pt x="164" y="347"/>
                </a:lnTo>
                <a:cubicBezTo>
                  <a:pt x="170" y="346"/>
                  <a:pt x="173" y="343"/>
                  <a:pt x="173" y="338"/>
                </a:cubicBezTo>
                <a:lnTo>
                  <a:pt x="173" y="302"/>
                </a:lnTo>
                <a:cubicBezTo>
                  <a:pt x="173" y="297"/>
                  <a:pt x="169" y="293"/>
                  <a:pt x="164" y="293"/>
                </a:cubicBezTo>
                <a:lnTo>
                  <a:pt x="129" y="293"/>
                </a:lnTo>
                <a:close/>
                <a:moveTo>
                  <a:pt x="205" y="293"/>
                </a:moveTo>
                <a:cubicBezTo>
                  <a:pt x="200" y="294"/>
                  <a:pt x="196" y="297"/>
                  <a:pt x="196" y="302"/>
                </a:cubicBezTo>
                <a:lnTo>
                  <a:pt x="196" y="338"/>
                </a:lnTo>
                <a:cubicBezTo>
                  <a:pt x="197" y="343"/>
                  <a:pt x="200" y="347"/>
                  <a:pt x="205" y="347"/>
                </a:cubicBezTo>
                <a:lnTo>
                  <a:pt x="241" y="347"/>
                </a:lnTo>
                <a:cubicBezTo>
                  <a:pt x="246" y="346"/>
                  <a:pt x="250" y="343"/>
                  <a:pt x="250" y="338"/>
                </a:cubicBezTo>
                <a:lnTo>
                  <a:pt x="250" y="302"/>
                </a:lnTo>
                <a:cubicBezTo>
                  <a:pt x="249" y="297"/>
                  <a:pt x="246" y="293"/>
                  <a:pt x="241" y="293"/>
                </a:cubicBezTo>
                <a:lnTo>
                  <a:pt x="205" y="293"/>
                </a:lnTo>
                <a:close/>
                <a:moveTo>
                  <a:pt x="61" y="311"/>
                </a:moveTo>
                <a:lnTo>
                  <a:pt x="79" y="311"/>
                </a:lnTo>
                <a:lnTo>
                  <a:pt x="79" y="329"/>
                </a:lnTo>
                <a:lnTo>
                  <a:pt x="61" y="329"/>
                </a:lnTo>
                <a:lnTo>
                  <a:pt x="61" y="311"/>
                </a:lnTo>
                <a:close/>
                <a:moveTo>
                  <a:pt x="137" y="311"/>
                </a:moveTo>
                <a:lnTo>
                  <a:pt x="156" y="311"/>
                </a:lnTo>
                <a:lnTo>
                  <a:pt x="156" y="329"/>
                </a:lnTo>
                <a:lnTo>
                  <a:pt x="137" y="329"/>
                </a:lnTo>
                <a:lnTo>
                  <a:pt x="137" y="311"/>
                </a:lnTo>
                <a:close/>
                <a:moveTo>
                  <a:pt x="214" y="311"/>
                </a:moveTo>
                <a:lnTo>
                  <a:pt x="232" y="311"/>
                </a:lnTo>
                <a:lnTo>
                  <a:pt x="232" y="329"/>
                </a:lnTo>
                <a:lnTo>
                  <a:pt x="214" y="329"/>
                </a:lnTo>
                <a:lnTo>
                  <a:pt x="214" y="311"/>
                </a:lnTo>
                <a:close/>
              </a:path>
            </a:pathLst>
          </a:custGeom>
          <a:solidFill>
            <a:schemeClr val="bg1"/>
          </a:solidFill>
          <a:ln w="0">
            <a:noFill/>
            <a:prstDash val="solid"/>
            <a:round/>
            <a:headEnd/>
            <a:tailEnd/>
          </a:ln>
        </p:spPr>
        <p:txBody>
          <a:bodyPr vert="horz" wrap="square" lIns="91440" tIns="45720" rIns="91440" bIns="45720" numCol="1" anchor="ctr"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900">
              <a:solidFill>
                <a:srgbClr val="262626"/>
              </a:solidFill>
              <a:latin typeface="Calibri" pitchFamily="34" charset="0"/>
              <a:cs typeface="+mn-ea"/>
            </a:endParaRPr>
          </a:p>
        </p:txBody>
      </p:sp>
      <p:sp>
        <p:nvSpPr>
          <p:cNvPr id="60" name="Clock"/>
          <p:cNvSpPr>
            <a:spLocks noEditPoints="1"/>
          </p:cNvSpPr>
          <p:nvPr/>
        </p:nvSpPr>
        <p:spPr bwMode="auto">
          <a:xfrm>
            <a:off x="8821111" y="2273313"/>
            <a:ext cx="827845" cy="827953"/>
          </a:xfrm>
          <a:custGeom>
            <a:avLst/>
            <a:gdLst>
              <a:gd name="T0" fmla="*/ 198 w 396"/>
              <a:gd name="T1" fmla="*/ 0 h 396"/>
              <a:gd name="T2" fmla="*/ 0 w 396"/>
              <a:gd name="T3" fmla="*/ 198 h 396"/>
              <a:gd name="T4" fmla="*/ 198 w 396"/>
              <a:gd name="T5" fmla="*/ 396 h 396"/>
              <a:gd name="T6" fmla="*/ 396 w 396"/>
              <a:gd name="T7" fmla="*/ 198 h 396"/>
              <a:gd name="T8" fmla="*/ 198 w 396"/>
              <a:gd name="T9" fmla="*/ 0 h 396"/>
              <a:gd name="T10" fmla="*/ 198 w 396"/>
              <a:gd name="T11" fmla="*/ 28 h 396"/>
              <a:gd name="T12" fmla="*/ 368 w 396"/>
              <a:gd name="T13" fmla="*/ 198 h 396"/>
              <a:gd name="T14" fmla="*/ 198 w 396"/>
              <a:gd name="T15" fmla="*/ 368 h 396"/>
              <a:gd name="T16" fmla="*/ 28 w 396"/>
              <a:gd name="T17" fmla="*/ 198 h 396"/>
              <a:gd name="T18" fmla="*/ 198 w 396"/>
              <a:gd name="T19" fmla="*/ 28 h 396"/>
              <a:gd name="T20" fmla="*/ 198 w 396"/>
              <a:gd name="T21" fmla="*/ 46 h 396"/>
              <a:gd name="T22" fmla="*/ 189 w 396"/>
              <a:gd name="T23" fmla="*/ 55 h 396"/>
              <a:gd name="T24" fmla="*/ 189 w 396"/>
              <a:gd name="T25" fmla="*/ 88 h 396"/>
              <a:gd name="T26" fmla="*/ 207 w 396"/>
              <a:gd name="T27" fmla="*/ 88 h 396"/>
              <a:gd name="T28" fmla="*/ 207 w 396"/>
              <a:gd name="T29" fmla="*/ 55 h 396"/>
              <a:gd name="T30" fmla="*/ 198 w 396"/>
              <a:gd name="T31" fmla="*/ 46 h 396"/>
              <a:gd name="T32" fmla="*/ 280 w 396"/>
              <a:gd name="T33" fmla="*/ 79 h 396"/>
              <a:gd name="T34" fmla="*/ 272 w 396"/>
              <a:gd name="T35" fmla="*/ 83 h 396"/>
              <a:gd name="T36" fmla="*/ 192 w 396"/>
              <a:gd name="T37" fmla="*/ 192 h 396"/>
              <a:gd name="T38" fmla="*/ 189 w 396"/>
              <a:gd name="T39" fmla="*/ 198 h 396"/>
              <a:gd name="T40" fmla="*/ 189 w 396"/>
              <a:gd name="T41" fmla="*/ 198 h 396"/>
              <a:gd name="T42" fmla="*/ 191 w 396"/>
              <a:gd name="T43" fmla="*/ 203 h 396"/>
              <a:gd name="T44" fmla="*/ 195 w 396"/>
              <a:gd name="T45" fmla="*/ 206 h 396"/>
              <a:gd name="T46" fmla="*/ 279 w 396"/>
              <a:gd name="T47" fmla="*/ 259 h 396"/>
              <a:gd name="T48" fmla="*/ 286 w 396"/>
              <a:gd name="T49" fmla="*/ 260 h 396"/>
              <a:gd name="T50" fmla="*/ 291 w 396"/>
              <a:gd name="T51" fmla="*/ 256 h 396"/>
              <a:gd name="T52" fmla="*/ 292 w 396"/>
              <a:gd name="T53" fmla="*/ 249 h 396"/>
              <a:gd name="T54" fmla="*/ 288 w 396"/>
              <a:gd name="T55" fmla="*/ 244 h 396"/>
              <a:gd name="T56" fmla="*/ 211 w 396"/>
              <a:gd name="T57" fmla="*/ 196 h 396"/>
              <a:gd name="T58" fmla="*/ 287 w 396"/>
              <a:gd name="T59" fmla="*/ 93 h 396"/>
              <a:gd name="T60" fmla="*/ 288 w 396"/>
              <a:gd name="T61" fmla="*/ 89 h 396"/>
              <a:gd name="T62" fmla="*/ 288 w 396"/>
              <a:gd name="T63" fmla="*/ 84 h 396"/>
              <a:gd name="T64" fmla="*/ 284 w 396"/>
              <a:gd name="T65" fmla="*/ 80 h 396"/>
              <a:gd name="T66" fmla="*/ 280 w 396"/>
              <a:gd name="T67" fmla="*/ 79 h 396"/>
              <a:gd name="T68" fmla="*/ 55 w 396"/>
              <a:gd name="T69" fmla="*/ 189 h 396"/>
              <a:gd name="T70" fmla="*/ 55 w 396"/>
              <a:gd name="T71" fmla="*/ 207 h 396"/>
              <a:gd name="T72" fmla="*/ 88 w 396"/>
              <a:gd name="T73" fmla="*/ 207 h 396"/>
              <a:gd name="T74" fmla="*/ 88 w 396"/>
              <a:gd name="T75" fmla="*/ 189 h 396"/>
              <a:gd name="T76" fmla="*/ 55 w 396"/>
              <a:gd name="T77" fmla="*/ 189 h 396"/>
              <a:gd name="T78" fmla="*/ 308 w 396"/>
              <a:gd name="T79" fmla="*/ 189 h 396"/>
              <a:gd name="T80" fmla="*/ 308 w 396"/>
              <a:gd name="T81" fmla="*/ 207 h 396"/>
              <a:gd name="T82" fmla="*/ 341 w 396"/>
              <a:gd name="T83" fmla="*/ 207 h 396"/>
              <a:gd name="T84" fmla="*/ 341 w 396"/>
              <a:gd name="T85" fmla="*/ 189 h 396"/>
              <a:gd name="T86" fmla="*/ 308 w 396"/>
              <a:gd name="T87" fmla="*/ 189 h 396"/>
              <a:gd name="T88" fmla="*/ 198 w 396"/>
              <a:gd name="T89" fmla="*/ 299 h 396"/>
              <a:gd name="T90" fmla="*/ 189 w 396"/>
              <a:gd name="T91" fmla="*/ 308 h 396"/>
              <a:gd name="T92" fmla="*/ 189 w 396"/>
              <a:gd name="T93" fmla="*/ 341 h 396"/>
              <a:gd name="T94" fmla="*/ 207 w 396"/>
              <a:gd name="T95" fmla="*/ 341 h 396"/>
              <a:gd name="T96" fmla="*/ 207 w 396"/>
              <a:gd name="T97" fmla="*/ 308 h 396"/>
              <a:gd name="T98" fmla="*/ 198 w 396"/>
              <a:gd name="T99" fmla="*/ 299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96" h="396">
                <a:moveTo>
                  <a:pt x="198" y="0"/>
                </a:moveTo>
                <a:cubicBezTo>
                  <a:pt x="89" y="0"/>
                  <a:pt x="0" y="89"/>
                  <a:pt x="0" y="198"/>
                </a:cubicBezTo>
                <a:cubicBezTo>
                  <a:pt x="0" y="307"/>
                  <a:pt x="89" y="396"/>
                  <a:pt x="198" y="396"/>
                </a:cubicBezTo>
                <a:cubicBezTo>
                  <a:pt x="307" y="396"/>
                  <a:pt x="396" y="307"/>
                  <a:pt x="396" y="198"/>
                </a:cubicBezTo>
                <a:cubicBezTo>
                  <a:pt x="396" y="89"/>
                  <a:pt x="307" y="0"/>
                  <a:pt x="198" y="0"/>
                </a:cubicBezTo>
                <a:close/>
                <a:moveTo>
                  <a:pt x="198" y="28"/>
                </a:moveTo>
                <a:cubicBezTo>
                  <a:pt x="292" y="28"/>
                  <a:pt x="368" y="104"/>
                  <a:pt x="368" y="198"/>
                </a:cubicBezTo>
                <a:cubicBezTo>
                  <a:pt x="368" y="292"/>
                  <a:pt x="292" y="368"/>
                  <a:pt x="198" y="368"/>
                </a:cubicBezTo>
                <a:cubicBezTo>
                  <a:pt x="104" y="368"/>
                  <a:pt x="28" y="292"/>
                  <a:pt x="28" y="198"/>
                </a:cubicBezTo>
                <a:cubicBezTo>
                  <a:pt x="28" y="104"/>
                  <a:pt x="104" y="28"/>
                  <a:pt x="198" y="28"/>
                </a:cubicBezTo>
                <a:close/>
                <a:moveTo>
                  <a:pt x="198" y="46"/>
                </a:moveTo>
                <a:cubicBezTo>
                  <a:pt x="193" y="46"/>
                  <a:pt x="189" y="51"/>
                  <a:pt x="189" y="55"/>
                </a:cubicBezTo>
                <a:lnTo>
                  <a:pt x="189" y="88"/>
                </a:lnTo>
                <a:cubicBezTo>
                  <a:pt x="189" y="97"/>
                  <a:pt x="207" y="97"/>
                  <a:pt x="207" y="88"/>
                </a:cubicBezTo>
                <a:lnTo>
                  <a:pt x="207" y="55"/>
                </a:lnTo>
                <a:cubicBezTo>
                  <a:pt x="207" y="51"/>
                  <a:pt x="203" y="46"/>
                  <a:pt x="198" y="46"/>
                </a:cubicBezTo>
                <a:close/>
                <a:moveTo>
                  <a:pt x="280" y="79"/>
                </a:moveTo>
                <a:cubicBezTo>
                  <a:pt x="277" y="79"/>
                  <a:pt x="274" y="80"/>
                  <a:pt x="272" y="83"/>
                </a:cubicBezTo>
                <a:lnTo>
                  <a:pt x="192" y="192"/>
                </a:lnTo>
                <a:cubicBezTo>
                  <a:pt x="190" y="194"/>
                  <a:pt x="189" y="196"/>
                  <a:pt x="189" y="198"/>
                </a:cubicBezTo>
                <a:lnTo>
                  <a:pt x="189" y="198"/>
                </a:lnTo>
                <a:cubicBezTo>
                  <a:pt x="189" y="200"/>
                  <a:pt x="190" y="202"/>
                  <a:pt x="191" y="203"/>
                </a:cubicBezTo>
                <a:cubicBezTo>
                  <a:pt x="191" y="204"/>
                  <a:pt x="192" y="205"/>
                  <a:pt x="195" y="206"/>
                </a:cubicBezTo>
                <a:lnTo>
                  <a:pt x="279" y="259"/>
                </a:lnTo>
                <a:cubicBezTo>
                  <a:pt x="281" y="260"/>
                  <a:pt x="283" y="260"/>
                  <a:pt x="286" y="260"/>
                </a:cubicBezTo>
                <a:cubicBezTo>
                  <a:pt x="288" y="259"/>
                  <a:pt x="290" y="258"/>
                  <a:pt x="291" y="256"/>
                </a:cubicBezTo>
                <a:cubicBezTo>
                  <a:pt x="292" y="254"/>
                  <a:pt x="293" y="251"/>
                  <a:pt x="292" y="249"/>
                </a:cubicBezTo>
                <a:cubicBezTo>
                  <a:pt x="292" y="247"/>
                  <a:pt x="290" y="245"/>
                  <a:pt x="288" y="244"/>
                </a:cubicBezTo>
                <a:lnTo>
                  <a:pt x="211" y="196"/>
                </a:lnTo>
                <a:lnTo>
                  <a:pt x="287" y="93"/>
                </a:lnTo>
                <a:cubicBezTo>
                  <a:pt x="288" y="92"/>
                  <a:pt x="288" y="90"/>
                  <a:pt x="288" y="89"/>
                </a:cubicBezTo>
                <a:cubicBezTo>
                  <a:pt x="289" y="87"/>
                  <a:pt x="288" y="85"/>
                  <a:pt x="288" y="84"/>
                </a:cubicBezTo>
                <a:cubicBezTo>
                  <a:pt x="287" y="82"/>
                  <a:pt x="286" y="81"/>
                  <a:pt x="284" y="80"/>
                </a:cubicBezTo>
                <a:cubicBezTo>
                  <a:pt x="283" y="79"/>
                  <a:pt x="281" y="79"/>
                  <a:pt x="280" y="79"/>
                </a:cubicBezTo>
                <a:close/>
                <a:moveTo>
                  <a:pt x="55" y="189"/>
                </a:moveTo>
                <a:cubicBezTo>
                  <a:pt x="46" y="189"/>
                  <a:pt x="46" y="207"/>
                  <a:pt x="55" y="207"/>
                </a:cubicBezTo>
                <a:lnTo>
                  <a:pt x="88" y="207"/>
                </a:lnTo>
                <a:cubicBezTo>
                  <a:pt x="97" y="207"/>
                  <a:pt x="97" y="189"/>
                  <a:pt x="88" y="189"/>
                </a:cubicBezTo>
                <a:lnTo>
                  <a:pt x="55" y="189"/>
                </a:lnTo>
                <a:close/>
                <a:moveTo>
                  <a:pt x="308" y="189"/>
                </a:moveTo>
                <a:cubicBezTo>
                  <a:pt x="299" y="189"/>
                  <a:pt x="299" y="207"/>
                  <a:pt x="308" y="207"/>
                </a:cubicBezTo>
                <a:lnTo>
                  <a:pt x="341" y="207"/>
                </a:lnTo>
                <a:cubicBezTo>
                  <a:pt x="350" y="207"/>
                  <a:pt x="350" y="189"/>
                  <a:pt x="341" y="189"/>
                </a:cubicBezTo>
                <a:lnTo>
                  <a:pt x="308" y="189"/>
                </a:lnTo>
                <a:close/>
                <a:moveTo>
                  <a:pt x="198" y="299"/>
                </a:moveTo>
                <a:cubicBezTo>
                  <a:pt x="193" y="299"/>
                  <a:pt x="189" y="304"/>
                  <a:pt x="189" y="308"/>
                </a:cubicBezTo>
                <a:lnTo>
                  <a:pt x="189" y="341"/>
                </a:lnTo>
                <a:cubicBezTo>
                  <a:pt x="189" y="350"/>
                  <a:pt x="207" y="350"/>
                  <a:pt x="207" y="341"/>
                </a:cubicBezTo>
                <a:lnTo>
                  <a:pt x="207" y="308"/>
                </a:lnTo>
                <a:cubicBezTo>
                  <a:pt x="207" y="303"/>
                  <a:pt x="203" y="299"/>
                  <a:pt x="198" y="299"/>
                </a:cubicBez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900" dirty="0">
              <a:solidFill>
                <a:srgbClr val="262626"/>
              </a:solidFill>
              <a:latin typeface="Calibri" pitchFamily="34" charset="0"/>
              <a:cs typeface="+mn-ea"/>
            </a:endParaRPr>
          </a:p>
        </p:txBody>
      </p:sp>
      <p:sp>
        <p:nvSpPr>
          <p:cNvPr id="3" name="标题 2"/>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extLst>
      <p:ext uri="{BB962C8B-B14F-4D97-AF65-F5344CB8AC3E}">
        <p14:creationId xmlns:p14="http://schemas.microsoft.com/office/powerpoint/2010/main" val="568434160"/>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30125" y="1969448"/>
            <a:ext cx="3262432" cy="1015663"/>
          </a:xfrm>
          <a:prstGeom prst="rect">
            <a:avLst/>
          </a:prstGeom>
          <a:noFill/>
        </p:spPr>
        <p:txBody>
          <a:bodyPr wrap="none" rtlCol="0">
            <a:spAutoFit/>
          </a:bodyPr>
          <a:lstStyle/>
          <a:p>
            <a:r>
              <a:rPr lang="zh-CN" altLang="en-US" sz="6000" b="1" dirty="0">
                <a:solidFill>
                  <a:srgbClr val="B5EBF5"/>
                </a:solidFill>
                <a:latin typeface="微软雅黑" pitchFamily="34" charset="-122"/>
                <a:ea typeface="微软雅黑" pitchFamily="34" charset="-122"/>
              </a:rPr>
              <a:t>教学反思</a:t>
            </a:r>
            <a:endParaRPr lang="en-GB" altLang="zh-CN" sz="6000" b="1" dirty="0">
              <a:solidFill>
                <a:srgbClr val="B5EBF5"/>
              </a:solidFill>
              <a:latin typeface="微软雅黑" pitchFamily="34" charset="-122"/>
              <a:ea typeface="微软雅黑" pitchFamily="34" charset="-122"/>
            </a:endParaRPr>
          </a:p>
        </p:txBody>
      </p:sp>
      <p:cxnSp>
        <p:nvCxnSpPr>
          <p:cNvPr id="3" name="直接连接符 2"/>
          <p:cNvCxnSpPr/>
          <p:nvPr/>
        </p:nvCxnSpPr>
        <p:spPr>
          <a:xfrm>
            <a:off x="7589175" y="2937387"/>
            <a:ext cx="4357441" cy="0"/>
          </a:xfrm>
          <a:prstGeom prst="line">
            <a:avLst/>
          </a:prstGeom>
          <a:noFill/>
          <a:ln>
            <a:solidFill>
              <a:srgbClr val="B5EBF5"/>
            </a:solidFill>
          </a:ln>
        </p:spPr>
        <p:style>
          <a:lnRef idx="2">
            <a:schemeClr val="accent1">
              <a:shade val="50000"/>
            </a:schemeClr>
          </a:lnRef>
          <a:fillRef idx="1">
            <a:schemeClr val="accent1"/>
          </a:fillRef>
          <a:effectRef idx="0">
            <a:schemeClr val="accent1"/>
          </a:effectRef>
          <a:fontRef idx="minor">
            <a:schemeClr val="lt1"/>
          </a:fontRef>
        </p:style>
      </p:cxnSp>
      <p:sp>
        <p:nvSpPr>
          <p:cNvPr id="4" name="文本框 9"/>
          <p:cNvSpPr txBox="1"/>
          <p:nvPr/>
        </p:nvSpPr>
        <p:spPr>
          <a:xfrm>
            <a:off x="7670481" y="3125064"/>
            <a:ext cx="2677253" cy="266676"/>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1733" dirty="0">
                <a:solidFill>
                  <a:srgbClr val="B5EBF5"/>
                </a:solidFill>
                <a:latin typeface="微软雅黑" pitchFamily="34" charset="-122"/>
                <a:ea typeface="微软雅黑" pitchFamily="34" charset="-122"/>
              </a:rPr>
              <a:t>标题文字内容</a:t>
            </a:r>
          </a:p>
        </p:txBody>
      </p:sp>
      <p:sp>
        <p:nvSpPr>
          <p:cNvPr id="5" name="文本框 4"/>
          <p:cNvSpPr txBox="1"/>
          <p:nvPr/>
        </p:nvSpPr>
        <p:spPr>
          <a:xfrm>
            <a:off x="7670480" y="3529799"/>
            <a:ext cx="2677253" cy="266676"/>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1733" dirty="0">
                <a:solidFill>
                  <a:srgbClr val="B5EBF5"/>
                </a:solidFill>
                <a:latin typeface="微软雅黑" pitchFamily="34" charset="-122"/>
                <a:ea typeface="微软雅黑" pitchFamily="34" charset="-122"/>
              </a:rPr>
              <a:t>标题文字内容</a:t>
            </a:r>
          </a:p>
        </p:txBody>
      </p:sp>
      <p:sp>
        <p:nvSpPr>
          <p:cNvPr id="6" name="文本框 9"/>
          <p:cNvSpPr txBox="1"/>
          <p:nvPr/>
        </p:nvSpPr>
        <p:spPr>
          <a:xfrm>
            <a:off x="9514746" y="3129408"/>
            <a:ext cx="2677253" cy="266676"/>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1733" dirty="0">
                <a:solidFill>
                  <a:srgbClr val="B5EBF5"/>
                </a:solidFill>
                <a:latin typeface="微软雅黑" pitchFamily="34" charset="-122"/>
                <a:ea typeface="微软雅黑" pitchFamily="34" charset="-122"/>
              </a:rPr>
              <a:t>标题文字内容</a:t>
            </a:r>
          </a:p>
        </p:txBody>
      </p:sp>
      <p:sp>
        <p:nvSpPr>
          <p:cNvPr id="7" name="文本框 9"/>
          <p:cNvSpPr txBox="1"/>
          <p:nvPr/>
        </p:nvSpPr>
        <p:spPr>
          <a:xfrm>
            <a:off x="9514747" y="3534743"/>
            <a:ext cx="2677253" cy="266676"/>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1733" dirty="0">
                <a:solidFill>
                  <a:srgbClr val="B5EBF5"/>
                </a:solidFill>
                <a:latin typeface="微软雅黑" pitchFamily="34" charset="-122"/>
                <a:ea typeface="微软雅黑" pitchFamily="34" charset="-122"/>
              </a:rPr>
              <a:t>标题文字内容</a:t>
            </a:r>
          </a:p>
        </p:txBody>
      </p:sp>
      <p:grpSp>
        <p:nvGrpSpPr>
          <p:cNvPr id="8" name="组合 7"/>
          <p:cNvGrpSpPr/>
          <p:nvPr/>
        </p:nvGrpSpPr>
        <p:grpSpPr>
          <a:xfrm>
            <a:off x="5148615" y="1969448"/>
            <a:ext cx="2016224" cy="2016224"/>
            <a:chOff x="2118480" y="1316166"/>
            <a:chExt cx="1512168" cy="1512168"/>
          </a:xfrm>
        </p:grpSpPr>
        <p:sp>
          <p:nvSpPr>
            <p:cNvPr id="9" name="椭圆 8"/>
            <p:cNvSpPr/>
            <p:nvPr/>
          </p:nvSpPr>
          <p:spPr>
            <a:xfrm>
              <a:off x="2118480" y="1316166"/>
              <a:ext cx="1512168" cy="1512168"/>
            </a:xfrm>
            <a:prstGeom prst="ellipse">
              <a:avLst/>
            </a:prstGeom>
            <a:noFill/>
            <a:ln>
              <a:solidFill>
                <a:srgbClr val="B5EBF5"/>
              </a:solid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1999" b="1">
                <a:solidFill>
                  <a:srgbClr val="B5EBF5"/>
                </a:solidFill>
              </a:endParaRPr>
            </a:p>
          </p:txBody>
        </p:sp>
        <p:sp>
          <p:nvSpPr>
            <p:cNvPr id="10" name="TextBox 67"/>
            <p:cNvSpPr txBox="1"/>
            <p:nvPr/>
          </p:nvSpPr>
          <p:spPr>
            <a:xfrm>
              <a:off x="2363474" y="1575961"/>
              <a:ext cx="1022180" cy="992579"/>
            </a:xfrm>
            <a:prstGeom prst="rect">
              <a:avLst/>
            </a:prstGeom>
            <a:noFill/>
          </p:spPr>
          <p:txBody>
            <a:bodyPr wrap="square" rtlCol="0">
              <a:spAutoFit/>
            </a:bodyPr>
            <a:lstStyle/>
            <a:p>
              <a:pPr marL="0" lvl="1" algn="ctr"/>
              <a:r>
                <a:rPr lang="en-US" altLang="zh-CN" sz="8000" spc="300" dirty="0">
                  <a:solidFill>
                    <a:srgbClr val="B5EBF5"/>
                  </a:solidFill>
                  <a:latin typeface="Impact" panose="020B0806030902050204" pitchFamily="34" charset="0"/>
                  <a:ea typeface="微软雅黑" pitchFamily="34" charset="-122"/>
                </a:rPr>
                <a:t>04</a:t>
              </a:r>
              <a:endParaRPr lang="zh-CN" altLang="en-US" sz="8000" spc="300" dirty="0">
                <a:solidFill>
                  <a:srgbClr val="B5EBF5"/>
                </a:solidFill>
                <a:latin typeface="Impact" panose="020B0806030902050204" pitchFamily="34" charset="0"/>
                <a:ea typeface="微软雅黑" pitchFamily="34" charset="-122"/>
              </a:endParaRPr>
            </a:p>
          </p:txBody>
        </p:sp>
      </p:grpSp>
    </p:spTree>
    <p:extLst>
      <p:ext uri="{BB962C8B-B14F-4D97-AF65-F5344CB8AC3E}">
        <p14:creationId xmlns:p14="http://schemas.microsoft.com/office/powerpoint/2010/main" val="366933414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53" presetClass="entr" presetSubtype="16"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 calcmode="lin" valueType="num">
                                      <p:cBhvr>
                                        <p:cTn id="10" dur="500" fill="hold"/>
                                        <p:tgtEl>
                                          <p:spTgt spid="8"/>
                                        </p:tgtEl>
                                        <p:attrNameLst>
                                          <p:attrName>ppt_w</p:attrName>
                                        </p:attrNameLst>
                                      </p:cBhvr>
                                      <p:tavLst>
                                        <p:tav tm="0">
                                          <p:val>
                                            <p:fltVal val="0"/>
                                          </p:val>
                                        </p:tav>
                                        <p:tav tm="100000">
                                          <p:val>
                                            <p:strVal val="#ppt_w"/>
                                          </p:val>
                                        </p:tav>
                                      </p:tavLst>
                                    </p:anim>
                                    <p:anim calcmode="lin" valueType="num">
                                      <p:cBhvr>
                                        <p:cTn id="11" dur="500" fill="hold"/>
                                        <p:tgtEl>
                                          <p:spTgt spid="8"/>
                                        </p:tgtEl>
                                        <p:attrNameLst>
                                          <p:attrName>ppt_h</p:attrName>
                                        </p:attrNameLst>
                                      </p:cBhvr>
                                      <p:tavLst>
                                        <p:tav tm="0">
                                          <p:val>
                                            <p:fltVal val="0"/>
                                          </p:val>
                                        </p:tav>
                                        <p:tav tm="100000">
                                          <p:val>
                                            <p:strVal val="#ppt_h"/>
                                          </p:val>
                                        </p:tav>
                                      </p:tavLst>
                                    </p:anim>
                                    <p:animEffect transition="in" filter="fade">
                                      <p:cBhvr>
                                        <p:cTn id="12" dur="500"/>
                                        <p:tgtEl>
                                          <p:spTgt spid="8"/>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p:tgtEl>
                                          <p:spTgt spid="2"/>
                                        </p:tgtEl>
                                        <p:attrNameLst>
                                          <p:attrName>ppt_x</p:attrName>
                                        </p:attrNameLst>
                                      </p:cBhvr>
                                      <p:tavLst>
                                        <p:tav tm="0">
                                          <p:val>
                                            <p:strVal val="#ppt_x-#ppt_w*1.125000"/>
                                          </p:val>
                                        </p:tav>
                                        <p:tav tm="100000">
                                          <p:val>
                                            <p:strVal val="#ppt_x"/>
                                          </p:val>
                                        </p:tav>
                                      </p:tavLst>
                                    </p:anim>
                                    <p:animEffect transition="in" filter="wipe(right)">
                                      <p:cBhvr>
                                        <p:cTn id="16" dur="500"/>
                                        <p:tgtEl>
                                          <p:spTgt spid="2"/>
                                        </p:tgtEl>
                                      </p:cBhvr>
                                    </p:animEffect>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20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20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ppt_x"/>
                                          </p:val>
                                        </p:tav>
                                        <p:tav tm="100000">
                                          <p:val>
                                            <p:strVal val="#ppt_x"/>
                                          </p:val>
                                        </p:tav>
                                      </p:tavLst>
                                    </p:anim>
                                    <p:anim calcmode="lin" valueType="num">
                                      <p:cBhvr additive="base">
                                        <p:cTn id="29" dur="500" fill="hold"/>
                                        <p:tgtEl>
                                          <p:spTgt spid="6"/>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40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ppt_x"/>
                                          </p:val>
                                        </p:tav>
                                        <p:tav tm="100000">
                                          <p:val>
                                            <p:strVal val="#ppt_x"/>
                                          </p:val>
                                        </p:tav>
                                      </p:tavLst>
                                    </p:anim>
                                    <p:anim calcmode="lin" valueType="num">
                                      <p:cBhvr additive="base">
                                        <p:cTn id="3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流程图: 数据 5"/>
          <p:cNvSpPr/>
          <p:nvPr/>
        </p:nvSpPr>
        <p:spPr>
          <a:xfrm>
            <a:off x="1312581" y="2263758"/>
            <a:ext cx="2706692" cy="1462288"/>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3871"/>
              <a:gd name="connsiteY0" fmla="*/ 10000 h 10000"/>
              <a:gd name="connsiteX1" fmla="*/ 2000 w 13871"/>
              <a:gd name="connsiteY1" fmla="*/ 0 h 10000"/>
              <a:gd name="connsiteX2" fmla="*/ 13871 w 13871"/>
              <a:gd name="connsiteY2" fmla="*/ 2910 h 10000"/>
              <a:gd name="connsiteX3" fmla="*/ 8000 w 13871"/>
              <a:gd name="connsiteY3" fmla="*/ 10000 h 10000"/>
              <a:gd name="connsiteX4" fmla="*/ 0 w 13871"/>
              <a:gd name="connsiteY4" fmla="*/ 10000 h 10000"/>
              <a:gd name="connsiteX0" fmla="*/ 0 w 13871"/>
              <a:gd name="connsiteY0" fmla="*/ 8360 h 8360"/>
              <a:gd name="connsiteX1" fmla="*/ 11153 w 13871"/>
              <a:gd name="connsiteY1" fmla="*/ 0 h 8360"/>
              <a:gd name="connsiteX2" fmla="*/ 13871 w 13871"/>
              <a:gd name="connsiteY2" fmla="*/ 1270 h 8360"/>
              <a:gd name="connsiteX3" fmla="*/ 8000 w 13871"/>
              <a:gd name="connsiteY3" fmla="*/ 8360 h 8360"/>
              <a:gd name="connsiteX4" fmla="*/ 0 w 13871"/>
              <a:gd name="connsiteY4" fmla="*/ 8360 h 8360"/>
              <a:gd name="connsiteX0" fmla="*/ 0 w 16221"/>
              <a:gd name="connsiteY0" fmla="*/ 5063 h 10000"/>
              <a:gd name="connsiteX1" fmla="*/ 14262 w 16221"/>
              <a:gd name="connsiteY1" fmla="*/ 0 h 10000"/>
              <a:gd name="connsiteX2" fmla="*/ 16221 w 16221"/>
              <a:gd name="connsiteY2" fmla="*/ 1519 h 10000"/>
              <a:gd name="connsiteX3" fmla="*/ 11988 w 16221"/>
              <a:gd name="connsiteY3" fmla="*/ 10000 h 10000"/>
              <a:gd name="connsiteX4" fmla="*/ 0 w 16221"/>
              <a:gd name="connsiteY4" fmla="*/ 5063 h 10000"/>
              <a:gd name="connsiteX0" fmla="*/ 0 w 16221"/>
              <a:gd name="connsiteY0" fmla="*/ 7246 h 12183"/>
              <a:gd name="connsiteX1" fmla="*/ 10250 w 16221"/>
              <a:gd name="connsiteY1" fmla="*/ 0 h 12183"/>
              <a:gd name="connsiteX2" fmla="*/ 16221 w 16221"/>
              <a:gd name="connsiteY2" fmla="*/ 3702 h 12183"/>
              <a:gd name="connsiteX3" fmla="*/ 11988 w 16221"/>
              <a:gd name="connsiteY3" fmla="*/ 12183 h 12183"/>
              <a:gd name="connsiteX4" fmla="*/ 0 w 16221"/>
              <a:gd name="connsiteY4" fmla="*/ 7246 h 12183"/>
              <a:gd name="connsiteX0" fmla="*/ 0 w 16221"/>
              <a:gd name="connsiteY0" fmla="*/ 7246 h 13132"/>
              <a:gd name="connsiteX1" fmla="*/ 10250 w 16221"/>
              <a:gd name="connsiteY1" fmla="*/ 0 h 13132"/>
              <a:gd name="connsiteX2" fmla="*/ 16221 w 16221"/>
              <a:gd name="connsiteY2" fmla="*/ 3702 h 13132"/>
              <a:gd name="connsiteX3" fmla="*/ 3412 w 16221"/>
              <a:gd name="connsiteY3" fmla="*/ 13132 h 13132"/>
              <a:gd name="connsiteX4" fmla="*/ 0 w 16221"/>
              <a:gd name="connsiteY4" fmla="*/ 7246 h 13132"/>
              <a:gd name="connsiteX0" fmla="*/ 0 w 16279"/>
              <a:gd name="connsiteY0" fmla="*/ 7246 h 13132"/>
              <a:gd name="connsiteX1" fmla="*/ 10250 w 16279"/>
              <a:gd name="connsiteY1" fmla="*/ 0 h 13132"/>
              <a:gd name="connsiteX2" fmla="*/ 16279 w 16279"/>
              <a:gd name="connsiteY2" fmla="*/ 3765 h 13132"/>
              <a:gd name="connsiteX3" fmla="*/ 3412 w 16279"/>
              <a:gd name="connsiteY3" fmla="*/ 13132 h 13132"/>
              <a:gd name="connsiteX4" fmla="*/ 0 w 16279"/>
              <a:gd name="connsiteY4" fmla="*/ 7246 h 13132"/>
              <a:gd name="connsiteX0" fmla="*/ 0 w 16301"/>
              <a:gd name="connsiteY0" fmla="*/ 7246 h 13132"/>
              <a:gd name="connsiteX1" fmla="*/ 10250 w 16301"/>
              <a:gd name="connsiteY1" fmla="*/ 0 h 13132"/>
              <a:gd name="connsiteX2" fmla="*/ 16301 w 16301"/>
              <a:gd name="connsiteY2" fmla="*/ 3812 h 13132"/>
              <a:gd name="connsiteX3" fmla="*/ 3412 w 16301"/>
              <a:gd name="connsiteY3" fmla="*/ 13132 h 13132"/>
              <a:gd name="connsiteX4" fmla="*/ 0 w 16301"/>
              <a:gd name="connsiteY4" fmla="*/ 7246 h 13132"/>
              <a:gd name="connsiteX0" fmla="*/ 0 w 16366"/>
              <a:gd name="connsiteY0" fmla="*/ 7246 h 13132"/>
              <a:gd name="connsiteX1" fmla="*/ 10250 w 16366"/>
              <a:gd name="connsiteY1" fmla="*/ 0 h 13132"/>
              <a:gd name="connsiteX2" fmla="*/ 16366 w 16366"/>
              <a:gd name="connsiteY2" fmla="*/ 3836 h 13132"/>
              <a:gd name="connsiteX3" fmla="*/ 3412 w 16366"/>
              <a:gd name="connsiteY3" fmla="*/ 13132 h 13132"/>
              <a:gd name="connsiteX4" fmla="*/ 0 w 16366"/>
              <a:gd name="connsiteY4" fmla="*/ 7246 h 13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66" h="13132">
                <a:moveTo>
                  <a:pt x="0" y="7246"/>
                </a:moveTo>
                <a:lnTo>
                  <a:pt x="10250" y="0"/>
                </a:lnTo>
                <a:lnTo>
                  <a:pt x="16366" y="3836"/>
                </a:lnTo>
                <a:lnTo>
                  <a:pt x="3412" y="13132"/>
                </a:lnTo>
                <a:lnTo>
                  <a:pt x="0" y="7246"/>
                </a:lnTo>
                <a:close/>
              </a:path>
            </a:pathLst>
          </a:cu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endParaRPr lang="zh-CN" altLang="en-US">
              <a:cs typeface="+mn-ea"/>
            </a:endParaRPr>
          </a:p>
        </p:txBody>
      </p:sp>
      <p:sp>
        <p:nvSpPr>
          <p:cNvPr id="4" name="流程图: 数据 5"/>
          <p:cNvSpPr/>
          <p:nvPr/>
        </p:nvSpPr>
        <p:spPr>
          <a:xfrm>
            <a:off x="2385590" y="3445676"/>
            <a:ext cx="2706692" cy="1462287"/>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3871"/>
              <a:gd name="connsiteY0" fmla="*/ 10000 h 10000"/>
              <a:gd name="connsiteX1" fmla="*/ 2000 w 13871"/>
              <a:gd name="connsiteY1" fmla="*/ 0 h 10000"/>
              <a:gd name="connsiteX2" fmla="*/ 13871 w 13871"/>
              <a:gd name="connsiteY2" fmla="*/ 2910 h 10000"/>
              <a:gd name="connsiteX3" fmla="*/ 8000 w 13871"/>
              <a:gd name="connsiteY3" fmla="*/ 10000 h 10000"/>
              <a:gd name="connsiteX4" fmla="*/ 0 w 13871"/>
              <a:gd name="connsiteY4" fmla="*/ 10000 h 10000"/>
              <a:gd name="connsiteX0" fmla="*/ 0 w 13871"/>
              <a:gd name="connsiteY0" fmla="*/ 8360 h 8360"/>
              <a:gd name="connsiteX1" fmla="*/ 11153 w 13871"/>
              <a:gd name="connsiteY1" fmla="*/ 0 h 8360"/>
              <a:gd name="connsiteX2" fmla="*/ 13871 w 13871"/>
              <a:gd name="connsiteY2" fmla="*/ 1270 h 8360"/>
              <a:gd name="connsiteX3" fmla="*/ 8000 w 13871"/>
              <a:gd name="connsiteY3" fmla="*/ 8360 h 8360"/>
              <a:gd name="connsiteX4" fmla="*/ 0 w 13871"/>
              <a:gd name="connsiteY4" fmla="*/ 8360 h 8360"/>
              <a:gd name="connsiteX0" fmla="*/ 0 w 16221"/>
              <a:gd name="connsiteY0" fmla="*/ 5063 h 10000"/>
              <a:gd name="connsiteX1" fmla="*/ 14262 w 16221"/>
              <a:gd name="connsiteY1" fmla="*/ 0 h 10000"/>
              <a:gd name="connsiteX2" fmla="*/ 16221 w 16221"/>
              <a:gd name="connsiteY2" fmla="*/ 1519 h 10000"/>
              <a:gd name="connsiteX3" fmla="*/ 11988 w 16221"/>
              <a:gd name="connsiteY3" fmla="*/ 10000 h 10000"/>
              <a:gd name="connsiteX4" fmla="*/ 0 w 16221"/>
              <a:gd name="connsiteY4" fmla="*/ 5063 h 10000"/>
              <a:gd name="connsiteX0" fmla="*/ 0 w 16221"/>
              <a:gd name="connsiteY0" fmla="*/ 7246 h 12183"/>
              <a:gd name="connsiteX1" fmla="*/ 10250 w 16221"/>
              <a:gd name="connsiteY1" fmla="*/ 0 h 12183"/>
              <a:gd name="connsiteX2" fmla="*/ 16221 w 16221"/>
              <a:gd name="connsiteY2" fmla="*/ 3702 h 12183"/>
              <a:gd name="connsiteX3" fmla="*/ 11988 w 16221"/>
              <a:gd name="connsiteY3" fmla="*/ 12183 h 12183"/>
              <a:gd name="connsiteX4" fmla="*/ 0 w 16221"/>
              <a:gd name="connsiteY4" fmla="*/ 7246 h 12183"/>
              <a:gd name="connsiteX0" fmla="*/ 0 w 16221"/>
              <a:gd name="connsiteY0" fmla="*/ 7246 h 13132"/>
              <a:gd name="connsiteX1" fmla="*/ 10250 w 16221"/>
              <a:gd name="connsiteY1" fmla="*/ 0 h 13132"/>
              <a:gd name="connsiteX2" fmla="*/ 16221 w 16221"/>
              <a:gd name="connsiteY2" fmla="*/ 3702 h 13132"/>
              <a:gd name="connsiteX3" fmla="*/ 3412 w 16221"/>
              <a:gd name="connsiteY3" fmla="*/ 13132 h 13132"/>
              <a:gd name="connsiteX4" fmla="*/ 0 w 16221"/>
              <a:gd name="connsiteY4" fmla="*/ 7246 h 13132"/>
              <a:gd name="connsiteX0" fmla="*/ 0 w 16279"/>
              <a:gd name="connsiteY0" fmla="*/ 7246 h 13132"/>
              <a:gd name="connsiteX1" fmla="*/ 10250 w 16279"/>
              <a:gd name="connsiteY1" fmla="*/ 0 h 13132"/>
              <a:gd name="connsiteX2" fmla="*/ 16279 w 16279"/>
              <a:gd name="connsiteY2" fmla="*/ 3765 h 13132"/>
              <a:gd name="connsiteX3" fmla="*/ 3412 w 16279"/>
              <a:gd name="connsiteY3" fmla="*/ 13132 h 13132"/>
              <a:gd name="connsiteX4" fmla="*/ 0 w 16279"/>
              <a:gd name="connsiteY4" fmla="*/ 7246 h 13132"/>
              <a:gd name="connsiteX0" fmla="*/ 0 w 16301"/>
              <a:gd name="connsiteY0" fmla="*/ 7246 h 13132"/>
              <a:gd name="connsiteX1" fmla="*/ 10250 w 16301"/>
              <a:gd name="connsiteY1" fmla="*/ 0 h 13132"/>
              <a:gd name="connsiteX2" fmla="*/ 16301 w 16301"/>
              <a:gd name="connsiteY2" fmla="*/ 3812 h 13132"/>
              <a:gd name="connsiteX3" fmla="*/ 3412 w 16301"/>
              <a:gd name="connsiteY3" fmla="*/ 13132 h 13132"/>
              <a:gd name="connsiteX4" fmla="*/ 0 w 16301"/>
              <a:gd name="connsiteY4" fmla="*/ 7246 h 13132"/>
              <a:gd name="connsiteX0" fmla="*/ 0 w 16366"/>
              <a:gd name="connsiteY0" fmla="*/ 7246 h 13132"/>
              <a:gd name="connsiteX1" fmla="*/ 10250 w 16366"/>
              <a:gd name="connsiteY1" fmla="*/ 0 h 13132"/>
              <a:gd name="connsiteX2" fmla="*/ 16366 w 16366"/>
              <a:gd name="connsiteY2" fmla="*/ 3836 h 13132"/>
              <a:gd name="connsiteX3" fmla="*/ 3412 w 16366"/>
              <a:gd name="connsiteY3" fmla="*/ 13132 h 13132"/>
              <a:gd name="connsiteX4" fmla="*/ 0 w 16366"/>
              <a:gd name="connsiteY4" fmla="*/ 7246 h 13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66" h="13132">
                <a:moveTo>
                  <a:pt x="0" y="7246"/>
                </a:moveTo>
                <a:lnTo>
                  <a:pt x="10250" y="0"/>
                </a:lnTo>
                <a:lnTo>
                  <a:pt x="16366" y="3836"/>
                </a:lnTo>
                <a:lnTo>
                  <a:pt x="3412" y="13132"/>
                </a:lnTo>
                <a:lnTo>
                  <a:pt x="0" y="7246"/>
                </a:lnTo>
                <a:close/>
              </a:path>
            </a:pathLst>
          </a:cu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defRPr/>
            </a:pPr>
            <a:endParaRPr lang="zh-CN" altLang="en-US">
              <a:cs typeface="+mn-ea"/>
            </a:endParaRPr>
          </a:p>
        </p:txBody>
      </p:sp>
      <p:sp>
        <p:nvSpPr>
          <p:cNvPr id="5" name="流程图: 数据 5"/>
          <p:cNvSpPr/>
          <p:nvPr/>
        </p:nvSpPr>
        <p:spPr>
          <a:xfrm>
            <a:off x="3448933" y="4625172"/>
            <a:ext cx="2706692" cy="1464704"/>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3871"/>
              <a:gd name="connsiteY0" fmla="*/ 10000 h 10000"/>
              <a:gd name="connsiteX1" fmla="*/ 2000 w 13871"/>
              <a:gd name="connsiteY1" fmla="*/ 0 h 10000"/>
              <a:gd name="connsiteX2" fmla="*/ 13871 w 13871"/>
              <a:gd name="connsiteY2" fmla="*/ 2910 h 10000"/>
              <a:gd name="connsiteX3" fmla="*/ 8000 w 13871"/>
              <a:gd name="connsiteY3" fmla="*/ 10000 h 10000"/>
              <a:gd name="connsiteX4" fmla="*/ 0 w 13871"/>
              <a:gd name="connsiteY4" fmla="*/ 10000 h 10000"/>
              <a:gd name="connsiteX0" fmla="*/ 0 w 13871"/>
              <a:gd name="connsiteY0" fmla="*/ 8360 h 8360"/>
              <a:gd name="connsiteX1" fmla="*/ 11153 w 13871"/>
              <a:gd name="connsiteY1" fmla="*/ 0 h 8360"/>
              <a:gd name="connsiteX2" fmla="*/ 13871 w 13871"/>
              <a:gd name="connsiteY2" fmla="*/ 1270 h 8360"/>
              <a:gd name="connsiteX3" fmla="*/ 8000 w 13871"/>
              <a:gd name="connsiteY3" fmla="*/ 8360 h 8360"/>
              <a:gd name="connsiteX4" fmla="*/ 0 w 13871"/>
              <a:gd name="connsiteY4" fmla="*/ 8360 h 8360"/>
              <a:gd name="connsiteX0" fmla="*/ 0 w 16221"/>
              <a:gd name="connsiteY0" fmla="*/ 5063 h 10000"/>
              <a:gd name="connsiteX1" fmla="*/ 14262 w 16221"/>
              <a:gd name="connsiteY1" fmla="*/ 0 h 10000"/>
              <a:gd name="connsiteX2" fmla="*/ 16221 w 16221"/>
              <a:gd name="connsiteY2" fmla="*/ 1519 h 10000"/>
              <a:gd name="connsiteX3" fmla="*/ 11988 w 16221"/>
              <a:gd name="connsiteY3" fmla="*/ 10000 h 10000"/>
              <a:gd name="connsiteX4" fmla="*/ 0 w 16221"/>
              <a:gd name="connsiteY4" fmla="*/ 5063 h 10000"/>
              <a:gd name="connsiteX0" fmla="*/ 0 w 16221"/>
              <a:gd name="connsiteY0" fmla="*/ 7246 h 12183"/>
              <a:gd name="connsiteX1" fmla="*/ 10250 w 16221"/>
              <a:gd name="connsiteY1" fmla="*/ 0 h 12183"/>
              <a:gd name="connsiteX2" fmla="*/ 16221 w 16221"/>
              <a:gd name="connsiteY2" fmla="*/ 3702 h 12183"/>
              <a:gd name="connsiteX3" fmla="*/ 11988 w 16221"/>
              <a:gd name="connsiteY3" fmla="*/ 12183 h 12183"/>
              <a:gd name="connsiteX4" fmla="*/ 0 w 16221"/>
              <a:gd name="connsiteY4" fmla="*/ 7246 h 12183"/>
              <a:gd name="connsiteX0" fmla="*/ 0 w 16221"/>
              <a:gd name="connsiteY0" fmla="*/ 7246 h 13132"/>
              <a:gd name="connsiteX1" fmla="*/ 10250 w 16221"/>
              <a:gd name="connsiteY1" fmla="*/ 0 h 13132"/>
              <a:gd name="connsiteX2" fmla="*/ 16221 w 16221"/>
              <a:gd name="connsiteY2" fmla="*/ 3702 h 13132"/>
              <a:gd name="connsiteX3" fmla="*/ 3412 w 16221"/>
              <a:gd name="connsiteY3" fmla="*/ 13132 h 13132"/>
              <a:gd name="connsiteX4" fmla="*/ 0 w 16221"/>
              <a:gd name="connsiteY4" fmla="*/ 7246 h 13132"/>
              <a:gd name="connsiteX0" fmla="*/ 0 w 16279"/>
              <a:gd name="connsiteY0" fmla="*/ 7246 h 13132"/>
              <a:gd name="connsiteX1" fmla="*/ 10250 w 16279"/>
              <a:gd name="connsiteY1" fmla="*/ 0 h 13132"/>
              <a:gd name="connsiteX2" fmla="*/ 16279 w 16279"/>
              <a:gd name="connsiteY2" fmla="*/ 3765 h 13132"/>
              <a:gd name="connsiteX3" fmla="*/ 3412 w 16279"/>
              <a:gd name="connsiteY3" fmla="*/ 13132 h 13132"/>
              <a:gd name="connsiteX4" fmla="*/ 0 w 16279"/>
              <a:gd name="connsiteY4" fmla="*/ 7246 h 13132"/>
              <a:gd name="connsiteX0" fmla="*/ 0 w 16301"/>
              <a:gd name="connsiteY0" fmla="*/ 7246 h 13132"/>
              <a:gd name="connsiteX1" fmla="*/ 10250 w 16301"/>
              <a:gd name="connsiteY1" fmla="*/ 0 h 13132"/>
              <a:gd name="connsiteX2" fmla="*/ 16301 w 16301"/>
              <a:gd name="connsiteY2" fmla="*/ 3812 h 13132"/>
              <a:gd name="connsiteX3" fmla="*/ 3412 w 16301"/>
              <a:gd name="connsiteY3" fmla="*/ 13132 h 13132"/>
              <a:gd name="connsiteX4" fmla="*/ 0 w 16301"/>
              <a:gd name="connsiteY4" fmla="*/ 7246 h 13132"/>
              <a:gd name="connsiteX0" fmla="*/ 0 w 16366"/>
              <a:gd name="connsiteY0" fmla="*/ 7246 h 13132"/>
              <a:gd name="connsiteX1" fmla="*/ 10250 w 16366"/>
              <a:gd name="connsiteY1" fmla="*/ 0 h 13132"/>
              <a:gd name="connsiteX2" fmla="*/ 16366 w 16366"/>
              <a:gd name="connsiteY2" fmla="*/ 3836 h 13132"/>
              <a:gd name="connsiteX3" fmla="*/ 3412 w 16366"/>
              <a:gd name="connsiteY3" fmla="*/ 13132 h 13132"/>
              <a:gd name="connsiteX4" fmla="*/ 0 w 16366"/>
              <a:gd name="connsiteY4" fmla="*/ 7246 h 13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66" h="13132">
                <a:moveTo>
                  <a:pt x="0" y="7246"/>
                </a:moveTo>
                <a:lnTo>
                  <a:pt x="10250" y="0"/>
                </a:lnTo>
                <a:lnTo>
                  <a:pt x="16366" y="3836"/>
                </a:lnTo>
                <a:lnTo>
                  <a:pt x="3412" y="13132"/>
                </a:lnTo>
                <a:lnTo>
                  <a:pt x="0" y="7246"/>
                </a:lnTo>
                <a:close/>
              </a:path>
            </a:pathLst>
          </a:cu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endParaRPr lang="zh-CN" altLang="en-US">
              <a:cs typeface="+mn-ea"/>
            </a:endParaRPr>
          </a:p>
        </p:txBody>
      </p:sp>
      <p:sp>
        <p:nvSpPr>
          <p:cNvPr id="6" name="矩形 5"/>
          <p:cNvSpPr/>
          <p:nvPr/>
        </p:nvSpPr>
        <p:spPr>
          <a:xfrm flipH="1">
            <a:off x="3448933" y="5432452"/>
            <a:ext cx="3770035" cy="80486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defRPr/>
            </a:pPr>
            <a:r>
              <a:rPr lang="en-US" altLang="zh-CN" dirty="0">
                <a:latin typeface="微软雅黑" panose="020B0503020204020204" pitchFamily="34" charset="-122"/>
                <a:cs typeface="+mn-ea"/>
              </a:rPr>
              <a:t>CONTENTS</a:t>
            </a:r>
            <a:endParaRPr lang="zh-CN" altLang="en-US" dirty="0">
              <a:latin typeface="微软雅黑" panose="020B0503020204020204" pitchFamily="34" charset="-122"/>
              <a:cs typeface="+mn-ea"/>
            </a:endParaRPr>
          </a:p>
        </p:txBody>
      </p:sp>
      <p:sp>
        <p:nvSpPr>
          <p:cNvPr id="7" name="矩形 6"/>
          <p:cNvSpPr/>
          <p:nvPr/>
        </p:nvSpPr>
        <p:spPr>
          <a:xfrm flipH="1">
            <a:off x="2385591" y="4252954"/>
            <a:ext cx="3770035" cy="80244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defRPr/>
            </a:pPr>
            <a:r>
              <a:rPr lang="en-US" altLang="zh-CN" dirty="0">
                <a:latin typeface="微软雅黑" panose="020B0503020204020204" pitchFamily="34" charset="-122"/>
                <a:cs typeface="+mn-ea"/>
              </a:rPr>
              <a:t>CONTENTS</a:t>
            </a:r>
            <a:endParaRPr lang="zh-CN" altLang="en-US" dirty="0">
              <a:latin typeface="微软雅黑" panose="020B0503020204020204" pitchFamily="34" charset="-122"/>
              <a:cs typeface="+mn-ea"/>
            </a:endParaRPr>
          </a:p>
        </p:txBody>
      </p:sp>
      <p:sp>
        <p:nvSpPr>
          <p:cNvPr id="8" name="矩形 7"/>
          <p:cNvSpPr/>
          <p:nvPr/>
        </p:nvSpPr>
        <p:spPr>
          <a:xfrm flipH="1">
            <a:off x="1322248" y="3071039"/>
            <a:ext cx="3770035" cy="8048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defRPr/>
            </a:pPr>
            <a:r>
              <a:rPr lang="en-US" altLang="zh-CN" dirty="0">
                <a:latin typeface="微软雅黑" panose="020B0503020204020204" pitchFamily="34" charset="-122"/>
                <a:cs typeface="+mn-ea"/>
              </a:rPr>
              <a:t>CONTENTS</a:t>
            </a:r>
            <a:endParaRPr lang="zh-CN" altLang="en-US" dirty="0">
              <a:latin typeface="微软雅黑" panose="020B0503020204020204" pitchFamily="34" charset="-122"/>
              <a:cs typeface="+mn-ea"/>
            </a:endParaRPr>
          </a:p>
        </p:txBody>
      </p:sp>
      <p:sp>
        <p:nvSpPr>
          <p:cNvPr id="9" name="矩形 8"/>
          <p:cNvSpPr/>
          <p:nvPr/>
        </p:nvSpPr>
        <p:spPr>
          <a:xfrm flipH="1">
            <a:off x="249238" y="1889125"/>
            <a:ext cx="3770035" cy="80486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defRPr/>
            </a:pPr>
            <a:r>
              <a:rPr lang="en-US" altLang="zh-CN" dirty="0">
                <a:latin typeface="微软雅黑" panose="020B0503020204020204" pitchFamily="34" charset="-122"/>
                <a:cs typeface="+mn-ea"/>
              </a:rPr>
              <a:t>CONTENTS</a:t>
            </a:r>
            <a:endParaRPr lang="zh-CN" altLang="en-US" dirty="0">
              <a:latin typeface="微软雅黑" panose="020B0503020204020204" pitchFamily="34" charset="-122"/>
              <a:cs typeface="+mn-ea"/>
            </a:endParaRPr>
          </a:p>
        </p:txBody>
      </p:sp>
      <p:sp>
        <p:nvSpPr>
          <p:cNvPr id="10" name="文本框 12"/>
          <p:cNvSpPr txBox="1"/>
          <p:nvPr/>
        </p:nvSpPr>
        <p:spPr>
          <a:xfrm>
            <a:off x="4038607" y="2024477"/>
            <a:ext cx="4988045" cy="451405"/>
          </a:xfrm>
          <a:prstGeom prst="rect">
            <a:avLst/>
          </a:prstGeom>
          <a:noFill/>
        </p:spPr>
        <p:txBody>
          <a:bodyPr lIns="121908" tIns="60954" rIns="121908" bIns="60954">
            <a:spAutoFit/>
          </a:bodyPr>
          <a:lstStyle/>
          <a:p>
            <a:pPr>
              <a:defRPr/>
            </a:pPr>
            <a:endParaRPr lang="zh-CN" altLang="en-US" sz="2100" dirty="0">
              <a:solidFill>
                <a:schemeClr val="tx1">
                  <a:lumMod val="50000"/>
                  <a:lumOff val="50000"/>
                </a:schemeClr>
              </a:solidFill>
              <a:latin typeface="+mn-ea"/>
              <a:cs typeface="+mn-ea"/>
            </a:endParaRPr>
          </a:p>
        </p:txBody>
      </p:sp>
      <p:sp>
        <p:nvSpPr>
          <p:cNvPr id="11" name="文本框 13"/>
          <p:cNvSpPr txBox="1"/>
          <p:nvPr/>
        </p:nvSpPr>
        <p:spPr>
          <a:xfrm>
            <a:off x="5082617" y="3211225"/>
            <a:ext cx="4988045" cy="451405"/>
          </a:xfrm>
          <a:prstGeom prst="rect">
            <a:avLst/>
          </a:prstGeom>
          <a:noFill/>
        </p:spPr>
        <p:txBody>
          <a:bodyPr lIns="121908" tIns="60954" rIns="121908" bIns="60954">
            <a:spAutoFit/>
          </a:bodyPr>
          <a:lstStyle/>
          <a:p>
            <a:pPr>
              <a:defRPr/>
            </a:pPr>
            <a:endParaRPr lang="zh-CN" altLang="en-US" sz="2100" dirty="0">
              <a:solidFill>
                <a:schemeClr val="tx1">
                  <a:lumMod val="50000"/>
                  <a:lumOff val="50000"/>
                </a:schemeClr>
              </a:solidFill>
              <a:latin typeface="+mn-ea"/>
              <a:cs typeface="+mn-ea"/>
            </a:endParaRPr>
          </a:p>
        </p:txBody>
      </p:sp>
      <p:sp>
        <p:nvSpPr>
          <p:cNvPr id="12" name="文本框 14"/>
          <p:cNvSpPr txBox="1"/>
          <p:nvPr/>
        </p:nvSpPr>
        <p:spPr>
          <a:xfrm>
            <a:off x="6184626" y="4397974"/>
            <a:ext cx="4988045" cy="451405"/>
          </a:xfrm>
          <a:prstGeom prst="rect">
            <a:avLst/>
          </a:prstGeom>
          <a:noFill/>
        </p:spPr>
        <p:txBody>
          <a:bodyPr lIns="121908" tIns="60954" rIns="121908" bIns="60954">
            <a:spAutoFit/>
          </a:bodyPr>
          <a:lstStyle/>
          <a:p>
            <a:pPr>
              <a:defRPr/>
            </a:pPr>
            <a:endParaRPr lang="zh-CN" altLang="en-US" sz="2100" dirty="0">
              <a:solidFill>
                <a:schemeClr val="tx1">
                  <a:lumMod val="50000"/>
                  <a:lumOff val="50000"/>
                </a:schemeClr>
              </a:solidFill>
              <a:latin typeface="+mn-ea"/>
              <a:cs typeface="+mn-ea"/>
            </a:endParaRPr>
          </a:p>
        </p:txBody>
      </p:sp>
      <p:sp>
        <p:nvSpPr>
          <p:cNvPr id="13" name="文本框 15"/>
          <p:cNvSpPr txBox="1"/>
          <p:nvPr/>
        </p:nvSpPr>
        <p:spPr>
          <a:xfrm>
            <a:off x="7228636" y="5565386"/>
            <a:ext cx="4988045" cy="451405"/>
          </a:xfrm>
          <a:prstGeom prst="rect">
            <a:avLst/>
          </a:prstGeom>
          <a:noFill/>
        </p:spPr>
        <p:txBody>
          <a:bodyPr lIns="121908" tIns="60954" rIns="121908" bIns="60954">
            <a:spAutoFit/>
          </a:bodyPr>
          <a:lstStyle/>
          <a:p>
            <a:pPr>
              <a:defRPr/>
            </a:pPr>
            <a:endParaRPr lang="zh-CN" altLang="en-US" sz="2100" dirty="0">
              <a:solidFill>
                <a:schemeClr val="tx1">
                  <a:lumMod val="50000"/>
                  <a:lumOff val="50000"/>
                </a:schemeClr>
              </a:solidFill>
              <a:latin typeface="+mn-ea"/>
              <a:cs typeface="+mn-ea"/>
            </a:endParaRPr>
          </a:p>
        </p:txBody>
      </p:sp>
      <p:sp>
        <p:nvSpPr>
          <p:cNvPr id="14" name="矩形 13"/>
          <p:cNvSpPr/>
          <p:nvPr/>
        </p:nvSpPr>
        <p:spPr>
          <a:xfrm>
            <a:off x="4510990" y="1772082"/>
            <a:ext cx="4782363" cy="861762"/>
          </a:xfrm>
          <a:prstGeom prst="rect">
            <a:avLst/>
          </a:prstGeom>
        </p:spPr>
        <p:txBody>
          <a:bodyPr wrap="square" lIns="121908" tIns="60954" rIns="121908" bIns="60954">
            <a:spAutoFit/>
          </a:bodyPr>
          <a:lstStyle/>
          <a:p>
            <a:pPr>
              <a:lnSpc>
                <a:spcPct val="150000"/>
              </a:lnSpc>
            </a:pPr>
            <a:r>
              <a:rPr lang="zh-CN" altLang="en-US" sz="1600" dirty="0">
                <a:solidFill>
                  <a:schemeClr val="tx1">
                    <a:lumMod val="50000"/>
                    <a:lumOff val="50000"/>
                  </a:schemeClr>
                </a:solidFill>
              </a:rPr>
              <a:t>文字内容需概括精炼，建议与标题相关并符合整体语言风格，语言描述尽量简洁生动。</a:t>
            </a:r>
            <a:endParaRPr lang="zh-CN" altLang="en-US" sz="1600" dirty="0">
              <a:solidFill>
                <a:schemeClr val="tx1">
                  <a:lumMod val="50000"/>
                  <a:lumOff val="50000"/>
                </a:schemeClr>
              </a:solidFill>
              <a:latin typeface="+mn-ea"/>
              <a:cs typeface="+mn-ea"/>
            </a:endParaRPr>
          </a:p>
        </p:txBody>
      </p:sp>
      <p:sp>
        <p:nvSpPr>
          <p:cNvPr id="15" name="矩形 14"/>
          <p:cNvSpPr/>
          <p:nvPr/>
        </p:nvSpPr>
        <p:spPr>
          <a:xfrm>
            <a:off x="5273479" y="2977573"/>
            <a:ext cx="4648526" cy="861762"/>
          </a:xfrm>
          <a:prstGeom prst="rect">
            <a:avLst/>
          </a:prstGeom>
        </p:spPr>
        <p:txBody>
          <a:bodyPr wrap="square" lIns="121908" tIns="60954" rIns="121908" bIns="60954">
            <a:spAutoFit/>
          </a:bodyPr>
          <a:lstStyle/>
          <a:p>
            <a:pPr>
              <a:lnSpc>
                <a:spcPct val="150000"/>
              </a:lnSpc>
            </a:pPr>
            <a:r>
              <a:rPr lang="zh-CN" altLang="en-US" sz="1600" dirty="0">
                <a:solidFill>
                  <a:schemeClr val="tx1">
                    <a:lumMod val="50000"/>
                    <a:lumOff val="50000"/>
                  </a:schemeClr>
                </a:solidFill>
              </a:rPr>
              <a:t>文字内容需概括精炼，建议与标题相关并符合整体语言风格，语言描述尽量简洁生动。</a:t>
            </a:r>
            <a:endParaRPr lang="zh-CN" altLang="en-US" sz="1600" dirty="0">
              <a:solidFill>
                <a:schemeClr val="tx1">
                  <a:lumMod val="50000"/>
                  <a:lumOff val="50000"/>
                </a:schemeClr>
              </a:solidFill>
              <a:latin typeface="+mn-ea"/>
              <a:cs typeface="+mn-ea"/>
            </a:endParaRPr>
          </a:p>
        </p:txBody>
      </p:sp>
      <p:sp>
        <p:nvSpPr>
          <p:cNvPr id="16" name="矩形 15"/>
          <p:cNvSpPr/>
          <p:nvPr/>
        </p:nvSpPr>
        <p:spPr>
          <a:xfrm>
            <a:off x="6521568" y="4113801"/>
            <a:ext cx="4930089" cy="861762"/>
          </a:xfrm>
          <a:prstGeom prst="rect">
            <a:avLst/>
          </a:prstGeom>
        </p:spPr>
        <p:txBody>
          <a:bodyPr wrap="square" lIns="121908" tIns="60954" rIns="121908" bIns="60954">
            <a:spAutoFit/>
          </a:bodyPr>
          <a:lstStyle/>
          <a:p>
            <a:pPr>
              <a:lnSpc>
                <a:spcPct val="150000"/>
              </a:lnSpc>
            </a:pPr>
            <a:r>
              <a:rPr lang="zh-CN" altLang="en-US" sz="1600" dirty="0">
                <a:solidFill>
                  <a:schemeClr val="tx1">
                    <a:lumMod val="50000"/>
                    <a:lumOff val="50000"/>
                  </a:schemeClr>
                </a:solidFill>
              </a:rPr>
              <a:t>文字内容需概括精炼，建议与标题相关并符合整体语言风格，语言描述尽量简洁生动。</a:t>
            </a:r>
            <a:endParaRPr lang="zh-CN" altLang="en-US" sz="1600" dirty="0">
              <a:solidFill>
                <a:schemeClr val="tx1">
                  <a:lumMod val="50000"/>
                  <a:lumOff val="50000"/>
                </a:schemeClr>
              </a:solidFill>
              <a:latin typeface="+mn-ea"/>
              <a:cs typeface="+mn-ea"/>
            </a:endParaRPr>
          </a:p>
        </p:txBody>
      </p:sp>
      <p:sp>
        <p:nvSpPr>
          <p:cNvPr id="17" name="矩形 16"/>
          <p:cNvSpPr/>
          <p:nvPr/>
        </p:nvSpPr>
        <p:spPr>
          <a:xfrm>
            <a:off x="7447218" y="5341926"/>
            <a:ext cx="4620804" cy="861762"/>
          </a:xfrm>
          <a:prstGeom prst="rect">
            <a:avLst/>
          </a:prstGeom>
        </p:spPr>
        <p:txBody>
          <a:bodyPr wrap="square" lIns="121908" tIns="60954" rIns="121908" bIns="60954">
            <a:spAutoFit/>
          </a:bodyPr>
          <a:lstStyle/>
          <a:p>
            <a:pPr>
              <a:lnSpc>
                <a:spcPct val="150000"/>
              </a:lnSpc>
            </a:pPr>
            <a:r>
              <a:rPr lang="zh-CN" altLang="en-US" sz="1600" dirty="0">
                <a:solidFill>
                  <a:schemeClr val="tx1">
                    <a:lumMod val="50000"/>
                    <a:lumOff val="50000"/>
                  </a:schemeClr>
                </a:solidFill>
              </a:rPr>
              <a:t>文字内容需概括精炼，建议与标题相关并符合整体语言风格，语言描述尽量简洁生动。</a:t>
            </a:r>
            <a:endParaRPr lang="zh-CN" altLang="en-US" sz="1600" dirty="0">
              <a:solidFill>
                <a:schemeClr val="tx1">
                  <a:lumMod val="50000"/>
                  <a:lumOff val="50000"/>
                </a:schemeClr>
              </a:solidFill>
              <a:latin typeface="+mn-ea"/>
              <a:cs typeface="+mn-ea"/>
            </a:endParaRPr>
          </a:p>
        </p:txBody>
      </p:sp>
      <p:sp>
        <p:nvSpPr>
          <p:cNvPr id="2" name="标题 1"/>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extLst>
      <p:ext uri="{BB962C8B-B14F-4D97-AF65-F5344CB8AC3E}">
        <p14:creationId xmlns:p14="http://schemas.microsoft.com/office/powerpoint/2010/main" val="55794734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1" fill="hold" grpId="0" nodeType="withEffect">
                                  <p:stCondLst>
                                    <p:cond delay="300"/>
                                  </p:stCondLst>
                                  <p:childTnLst>
                                    <p:set>
                                      <p:cBhvr>
                                        <p:cTn id="9" dur="1" fill="hold">
                                          <p:stCondLst>
                                            <p:cond delay="0"/>
                                          </p:stCondLst>
                                        </p:cTn>
                                        <p:tgtEl>
                                          <p:spTgt spid="3"/>
                                        </p:tgtEl>
                                        <p:attrNameLst>
                                          <p:attrName>style.visibility</p:attrName>
                                        </p:attrNameLst>
                                      </p:cBhvr>
                                      <p:to>
                                        <p:strVal val="visible"/>
                                      </p:to>
                                    </p:set>
                                    <p:animEffect transition="in" filter="wipe(up)">
                                      <p:cBhvr>
                                        <p:cTn id="10" dur="500"/>
                                        <p:tgtEl>
                                          <p:spTgt spid="3"/>
                                        </p:tgtEl>
                                      </p:cBhvr>
                                    </p:animEffect>
                                  </p:childTnLst>
                                </p:cTn>
                              </p:par>
                              <p:par>
                                <p:cTn id="11" presetID="22" presetClass="entr" presetSubtype="8" fill="hold" grpId="0" nodeType="withEffect">
                                  <p:stCondLst>
                                    <p:cond delay="60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par>
                                <p:cTn id="14" presetID="22" presetClass="entr" presetSubtype="1" fill="hold" grpId="0" nodeType="withEffect">
                                  <p:stCondLst>
                                    <p:cond delay="900"/>
                                  </p:stCondLst>
                                  <p:childTnLst>
                                    <p:set>
                                      <p:cBhvr>
                                        <p:cTn id="15" dur="1" fill="hold">
                                          <p:stCondLst>
                                            <p:cond delay="0"/>
                                          </p:stCondLst>
                                        </p:cTn>
                                        <p:tgtEl>
                                          <p:spTgt spid="4"/>
                                        </p:tgtEl>
                                        <p:attrNameLst>
                                          <p:attrName>style.visibility</p:attrName>
                                        </p:attrNameLst>
                                      </p:cBhvr>
                                      <p:to>
                                        <p:strVal val="visible"/>
                                      </p:to>
                                    </p:set>
                                    <p:animEffect transition="in" filter="wipe(up)">
                                      <p:cBhvr>
                                        <p:cTn id="16" dur="500"/>
                                        <p:tgtEl>
                                          <p:spTgt spid="4"/>
                                        </p:tgtEl>
                                      </p:cBhvr>
                                    </p:animEffect>
                                  </p:childTnLst>
                                </p:cTn>
                              </p:par>
                              <p:par>
                                <p:cTn id="17" presetID="22" presetClass="entr" presetSubtype="8" fill="hold" grpId="0" nodeType="withEffect">
                                  <p:stCondLst>
                                    <p:cond delay="120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par>
                                <p:cTn id="20" presetID="22" presetClass="entr" presetSubtype="1" fill="hold" grpId="0" nodeType="withEffect">
                                  <p:stCondLst>
                                    <p:cond delay="1500"/>
                                  </p:stCondLst>
                                  <p:childTnLst>
                                    <p:set>
                                      <p:cBhvr>
                                        <p:cTn id="21" dur="1" fill="hold">
                                          <p:stCondLst>
                                            <p:cond delay="0"/>
                                          </p:stCondLst>
                                        </p:cTn>
                                        <p:tgtEl>
                                          <p:spTgt spid="5"/>
                                        </p:tgtEl>
                                        <p:attrNameLst>
                                          <p:attrName>style.visibility</p:attrName>
                                        </p:attrNameLst>
                                      </p:cBhvr>
                                      <p:to>
                                        <p:strVal val="visible"/>
                                      </p:to>
                                    </p:set>
                                    <p:animEffect transition="in" filter="wipe(up)">
                                      <p:cBhvr>
                                        <p:cTn id="22" dur="500"/>
                                        <p:tgtEl>
                                          <p:spTgt spid="5"/>
                                        </p:tgtEl>
                                      </p:cBhvr>
                                    </p:animEffect>
                                  </p:childTnLst>
                                </p:cTn>
                              </p:par>
                              <p:par>
                                <p:cTn id="23" presetID="22" presetClass="entr" presetSubtype="8" fill="hold" grpId="0" nodeType="withEffect">
                                  <p:stCondLst>
                                    <p:cond delay="180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500"/>
                                        <p:tgtEl>
                                          <p:spTgt spid="6"/>
                                        </p:tgtEl>
                                      </p:cBhvr>
                                    </p:animEffect>
                                  </p:childTnLst>
                                </p:cTn>
                              </p:par>
                              <p:par>
                                <p:cTn id="26" presetID="2" presetClass="entr" presetSubtype="2" fill="hold" grpId="0" nodeType="withEffect">
                                  <p:stCondLst>
                                    <p:cond delay="21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1+#ppt_w/2"/>
                                          </p:val>
                                        </p:tav>
                                        <p:tav tm="100000">
                                          <p:val>
                                            <p:strVal val="#ppt_x"/>
                                          </p:val>
                                        </p:tav>
                                      </p:tavLst>
                                    </p:anim>
                                    <p:anim calcmode="lin" valueType="num">
                                      <p:cBhvr additive="base">
                                        <p:cTn id="29" dur="500" fill="hold"/>
                                        <p:tgtEl>
                                          <p:spTgt spid="14"/>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240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1+#ppt_w/2"/>
                                          </p:val>
                                        </p:tav>
                                        <p:tav tm="100000">
                                          <p:val>
                                            <p:strVal val="#ppt_x"/>
                                          </p:val>
                                        </p:tav>
                                      </p:tavLst>
                                    </p:anim>
                                    <p:anim calcmode="lin" valueType="num">
                                      <p:cBhvr additive="base">
                                        <p:cTn id="33" dur="500" fill="hold"/>
                                        <p:tgtEl>
                                          <p:spTgt spid="15"/>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27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1+#ppt_w/2"/>
                                          </p:val>
                                        </p:tav>
                                        <p:tav tm="100000">
                                          <p:val>
                                            <p:strVal val="#ppt_x"/>
                                          </p:val>
                                        </p:tav>
                                      </p:tavLst>
                                    </p:anim>
                                    <p:anim calcmode="lin" valueType="num">
                                      <p:cBhvr additive="base">
                                        <p:cTn id="37" dur="500" fill="hold"/>
                                        <p:tgtEl>
                                          <p:spTgt spid="16"/>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300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1+#ppt_w/2"/>
                                          </p:val>
                                        </p:tav>
                                        <p:tav tm="100000">
                                          <p:val>
                                            <p:strVal val="#ppt_x"/>
                                          </p:val>
                                        </p:tav>
                                      </p:tavLst>
                                    </p:anim>
                                    <p:anim calcmode="lin" valueType="num">
                                      <p:cBhvr additive="base">
                                        <p:cTn id="41"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4" grpId="0"/>
      <p:bldP spid="15" grpId="0"/>
      <p:bldP spid="16" grpId="0"/>
      <p:bldP spid="1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圆角右箭头 66"/>
          <p:cNvSpPr/>
          <p:nvPr/>
        </p:nvSpPr>
        <p:spPr>
          <a:xfrm>
            <a:off x="8609540" y="1885888"/>
            <a:ext cx="2370358" cy="1518920"/>
          </a:xfrm>
          <a:prstGeom prst="bentArrow">
            <a:avLst>
              <a:gd name="adj1" fmla="val 21656"/>
              <a:gd name="adj2" fmla="val 25000"/>
              <a:gd name="adj3" fmla="val 31020"/>
              <a:gd name="adj4" fmla="val 4575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solidFill>
              <a:cs typeface="+mn-ea"/>
            </a:endParaRPr>
          </a:p>
        </p:txBody>
      </p:sp>
      <p:sp>
        <p:nvSpPr>
          <p:cNvPr id="68" name="圆角右箭头 67"/>
          <p:cNvSpPr/>
          <p:nvPr/>
        </p:nvSpPr>
        <p:spPr>
          <a:xfrm>
            <a:off x="6239182" y="2430780"/>
            <a:ext cx="2370358" cy="1518920"/>
          </a:xfrm>
          <a:prstGeom prst="bentArrow">
            <a:avLst>
              <a:gd name="adj1" fmla="val 21656"/>
              <a:gd name="adj2" fmla="val 25000"/>
              <a:gd name="adj3" fmla="val 31020"/>
              <a:gd name="adj4" fmla="val 4575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solidFill>
              <a:cs typeface="+mn-ea"/>
            </a:endParaRPr>
          </a:p>
        </p:txBody>
      </p:sp>
      <p:sp>
        <p:nvSpPr>
          <p:cNvPr id="69" name="圆角右箭头 68"/>
          <p:cNvSpPr/>
          <p:nvPr/>
        </p:nvSpPr>
        <p:spPr>
          <a:xfrm>
            <a:off x="3868824" y="2991996"/>
            <a:ext cx="2370358" cy="1518920"/>
          </a:xfrm>
          <a:prstGeom prst="bentArrow">
            <a:avLst>
              <a:gd name="adj1" fmla="val 21656"/>
              <a:gd name="adj2" fmla="val 25000"/>
              <a:gd name="adj3" fmla="val 31020"/>
              <a:gd name="adj4" fmla="val 45757"/>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solidFill>
              <a:cs typeface="+mn-ea"/>
            </a:endParaRPr>
          </a:p>
        </p:txBody>
      </p:sp>
      <p:sp>
        <p:nvSpPr>
          <p:cNvPr id="70" name="圆角右箭头 69"/>
          <p:cNvSpPr/>
          <p:nvPr/>
        </p:nvSpPr>
        <p:spPr>
          <a:xfrm>
            <a:off x="1494488" y="3579939"/>
            <a:ext cx="2370358" cy="1518920"/>
          </a:xfrm>
          <a:prstGeom prst="bentArrow">
            <a:avLst>
              <a:gd name="adj1" fmla="val 21656"/>
              <a:gd name="adj2" fmla="val 25000"/>
              <a:gd name="adj3" fmla="val 31020"/>
              <a:gd name="adj4" fmla="val 4575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solidFill>
              <a:cs typeface="+mn-ea"/>
            </a:endParaRPr>
          </a:p>
        </p:txBody>
      </p:sp>
      <p:cxnSp>
        <p:nvCxnSpPr>
          <p:cNvPr id="71" name="直接连接符 70"/>
          <p:cNvCxnSpPr/>
          <p:nvPr/>
        </p:nvCxnSpPr>
        <p:spPr>
          <a:xfrm>
            <a:off x="1380386" y="5273613"/>
            <a:ext cx="9515887" cy="0"/>
          </a:xfrm>
          <a:prstGeom prst="line">
            <a:avLst/>
          </a:prstGeom>
          <a:ln>
            <a:solidFill>
              <a:schemeClr val="tx1">
                <a:lumMod val="50000"/>
                <a:lumOff val="50000"/>
              </a:schemeClr>
            </a:solidFill>
          </a:ln>
        </p:spPr>
        <p:style>
          <a:lnRef idx="1">
            <a:schemeClr val="accent2"/>
          </a:lnRef>
          <a:fillRef idx="0">
            <a:schemeClr val="accent2"/>
          </a:fillRef>
          <a:effectRef idx="0">
            <a:schemeClr val="accent2"/>
          </a:effectRef>
          <a:fontRef idx="minor">
            <a:schemeClr val="tx1"/>
          </a:fontRef>
        </p:style>
      </p:cxnSp>
      <p:sp>
        <p:nvSpPr>
          <p:cNvPr id="72" name="TextBox 71"/>
          <p:cNvSpPr txBox="1"/>
          <p:nvPr/>
        </p:nvSpPr>
        <p:spPr>
          <a:xfrm>
            <a:off x="1570151" y="5372941"/>
            <a:ext cx="9582086" cy="1415760"/>
          </a:xfrm>
          <a:prstGeom prst="rect">
            <a:avLst/>
          </a:prstGeom>
          <a:noFill/>
          <a:ln>
            <a:noFill/>
          </a:ln>
        </p:spPr>
        <p:txBody>
          <a:bodyPr wrap="none" lIns="121908" tIns="60954" rIns="121908" bIns="60954" rtlCol="0">
            <a:spAutoFit/>
          </a:bodyPr>
          <a:lstStyle/>
          <a:p>
            <a:r>
              <a:rPr lang="zh-CN" altLang="en-US" sz="1400" dirty="0">
                <a:solidFill>
                  <a:schemeClr val="tx1">
                    <a:lumMod val="50000"/>
                    <a:lumOff val="50000"/>
                  </a:schemeClr>
                </a:solidFill>
                <a:latin typeface="+mn-ea"/>
                <a:cs typeface="+mn-ea"/>
              </a:rPr>
              <a:t>点击添加文字内容，内容简要详尽，言简意赅叙述内容概要。点击添加文字内容，内容简要详尽，言简意赅叙述内容概</a:t>
            </a:r>
            <a:endParaRPr lang="en-US" altLang="zh-CN" sz="1400"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要。点击添加文字内容，内容简要详尽，言简意赅叙述内容概要。点击添加文字内容，内容简要详尽，言简意赅叙述内</a:t>
            </a:r>
            <a:endParaRPr lang="en-US" altLang="zh-CN" sz="1400"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容概要。点击添加文字内容，内容简要详尽，言简意赅叙述内容概要。点击添加文字内容，内容简要详尽，言简意赅叙</a:t>
            </a:r>
            <a:endParaRPr lang="en-US" altLang="zh-CN" sz="1400"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述内容概要。</a:t>
            </a:r>
          </a:p>
          <a:p>
            <a:endParaRPr lang="zh-CN" altLang="en-US" sz="1400" dirty="0">
              <a:solidFill>
                <a:schemeClr val="tx1">
                  <a:lumMod val="50000"/>
                  <a:lumOff val="50000"/>
                </a:schemeClr>
              </a:solidFill>
              <a:latin typeface="+mn-ea"/>
              <a:cs typeface="+mn-ea"/>
            </a:endParaRPr>
          </a:p>
          <a:p>
            <a:endParaRPr lang="zh-CN" altLang="en-US" sz="1400" dirty="0">
              <a:solidFill>
                <a:schemeClr val="tx1">
                  <a:lumMod val="50000"/>
                  <a:lumOff val="50000"/>
                </a:schemeClr>
              </a:solidFill>
              <a:latin typeface="+mn-ea"/>
              <a:cs typeface="+mn-ea"/>
            </a:endParaRPr>
          </a:p>
        </p:txBody>
      </p:sp>
      <p:pic>
        <p:nvPicPr>
          <p:cNvPr id="73" name="Picture 4"/>
          <p:cNvPicPr>
            <a:picLocks noChangeAspect="1" noChangeArrowheads="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4349914" y="3878776"/>
            <a:ext cx="595480" cy="650639"/>
          </a:xfrm>
          <a:prstGeom prst="rect">
            <a:avLst/>
          </a:prstGeom>
          <a:noFill/>
          <a:extLst>
            <a:ext uri="{909E8E84-426E-40DD-AFC4-6F175D3DCCD1}">
              <a14:hiddenFill xmlns:a14="http://schemas.microsoft.com/office/drawing/2010/main">
                <a:solidFill>
                  <a:srgbClr val="FFFFFF"/>
                </a:solidFill>
              </a14:hiddenFill>
            </a:ext>
          </a:extLst>
        </p:spPr>
      </p:pic>
      <p:pic>
        <p:nvPicPr>
          <p:cNvPr id="74" name="Picture 5"/>
          <p:cNvPicPr>
            <a:picLocks noChangeAspect="1" noChangeArrowheads="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2037680" y="4463193"/>
            <a:ext cx="650554" cy="626540"/>
          </a:xfrm>
          <a:prstGeom prst="rect">
            <a:avLst/>
          </a:prstGeom>
          <a:noFill/>
          <a:extLst>
            <a:ext uri="{909E8E84-426E-40DD-AFC4-6F175D3DCCD1}">
              <a14:hiddenFill xmlns:a14="http://schemas.microsoft.com/office/drawing/2010/main">
                <a:solidFill>
                  <a:srgbClr val="FFFFFF"/>
                </a:solidFill>
              </a14:hiddenFill>
            </a:ext>
          </a:extLst>
        </p:spPr>
      </p:pic>
      <p:pic>
        <p:nvPicPr>
          <p:cNvPr id="75" name="Picture 6"/>
          <p:cNvPicPr>
            <a:picLocks noChangeAspect="1" noChangeArrowheads="1"/>
          </p:cNvPicPr>
          <p:nvPr/>
        </p:nvPicPr>
        <p:blipFill>
          <a:blip r:embed="rId5"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6743530" y="3290667"/>
            <a:ext cx="650554" cy="650639"/>
          </a:xfrm>
          <a:prstGeom prst="rect">
            <a:avLst/>
          </a:prstGeom>
          <a:noFill/>
          <a:extLst>
            <a:ext uri="{909E8E84-426E-40DD-AFC4-6F175D3DCCD1}">
              <a14:hiddenFill xmlns:a14="http://schemas.microsoft.com/office/drawing/2010/main">
                <a:solidFill>
                  <a:srgbClr val="FFFFFF"/>
                </a:solidFill>
              </a14:hiddenFill>
            </a:ext>
          </a:extLst>
        </p:spPr>
      </p:pic>
      <p:pic>
        <p:nvPicPr>
          <p:cNvPr id="76" name="Picture 7"/>
          <p:cNvPicPr>
            <a:picLocks noChangeAspect="1" noChangeArrowheads="1"/>
          </p:cNvPicPr>
          <p:nvPr/>
        </p:nvPicPr>
        <p:blipFill>
          <a:blip r:embed="rId6"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9096957" y="2730535"/>
            <a:ext cx="650554" cy="650639"/>
          </a:xfrm>
          <a:prstGeom prst="rect">
            <a:avLst/>
          </a:prstGeom>
          <a:noFill/>
          <a:ln>
            <a:solidFill>
              <a:schemeClr val="accent3"/>
            </a:solidFill>
          </a:ln>
          <a:extLst>
            <a:ext uri="{909E8E84-426E-40DD-AFC4-6F175D3DCCD1}">
              <a14:hiddenFill xmlns:a14="http://schemas.microsoft.com/office/drawing/2010/main">
                <a:solidFill>
                  <a:srgbClr val="FFFFFF"/>
                </a:solidFill>
              </a14:hiddenFill>
            </a:ext>
          </a:extLst>
        </p:spPr>
      </p:pic>
      <p:sp>
        <p:nvSpPr>
          <p:cNvPr id="77" name="TextBox 76"/>
          <p:cNvSpPr txBox="1"/>
          <p:nvPr/>
        </p:nvSpPr>
        <p:spPr>
          <a:xfrm>
            <a:off x="2295234" y="4863040"/>
            <a:ext cx="1271977" cy="328295"/>
          </a:xfrm>
          <a:prstGeom prst="rect">
            <a:avLst/>
          </a:prstGeom>
          <a:noFill/>
          <a:ln>
            <a:noFill/>
          </a:ln>
        </p:spPr>
        <p:txBody>
          <a:bodyPr wrap="none" lIns="121908" tIns="60954" rIns="121908" bIns="60954" rtlCol="0">
            <a:spAutoFit/>
          </a:bodyPr>
          <a:lstStyle/>
          <a:p>
            <a:r>
              <a:rPr lang="zh-CN" altLang="en-US" sz="1300" dirty="0">
                <a:solidFill>
                  <a:schemeClr val="tx1">
                    <a:lumMod val="50000"/>
                    <a:lumOff val="50000"/>
                  </a:schemeClr>
                </a:solidFill>
                <a:latin typeface="+mn-ea"/>
                <a:cs typeface="+mn-ea"/>
              </a:rPr>
              <a:t>点击添加文字</a:t>
            </a:r>
          </a:p>
        </p:txBody>
      </p:sp>
      <p:sp>
        <p:nvSpPr>
          <p:cNvPr id="78" name="TextBox 77"/>
          <p:cNvSpPr txBox="1"/>
          <p:nvPr/>
        </p:nvSpPr>
        <p:spPr>
          <a:xfrm>
            <a:off x="4857887" y="4293786"/>
            <a:ext cx="1271977" cy="328295"/>
          </a:xfrm>
          <a:prstGeom prst="rect">
            <a:avLst/>
          </a:prstGeom>
          <a:noFill/>
          <a:ln>
            <a:noFill/>
          </a:ln>
        </p:spPr>
        <p:txBody>
          <a:bodyPr wrap="none" lIns="121908" tIns="60954" rIns="121908" bIns="60954" rtlCol="0">
            <a:spAutoFit/>
          </a:bodyPr>
          <a:lstStyle/>
          <a:p>
            <a:r>
              <a:rPr lang="zh-CN" altLang="en-US" sz="1300" dirty="0">
                <a:solidFill>
                  <a:schemeClr val="tx1">
                    <a:lumMod val="50000"/>
                    <a:lumOff val="50000"/>
                  </a:schemeClr>
                </a:solidFill>
                <a:latin typeface="+mn-ea"/>
                <a:cs typeface="+mn-ea"/>
              </a:rPr>
              <a:t>点击添加文字</a:t>
            </a:r>
          </a:p>
        </p:txBody>
      </p:sp>
      <p:sp>
        <p:nvSpPr>
          <p:cNvPr id="79" name="TextBox 78"/>
          <p:cNvSpPr txBox="1"/>
          <p:nvPr/>
        </p:nvSpPr>
        <p:spPr>
          <a:xfrm>
            <a:off x="7136532" y="3734754"/>
            <a:ext cx="1271977" cy="328295"/>
          </a:xfrm>
          <a:prstGeom prst="rect">
            <a:avLst/>
          </a:prstGeom>
          <a:noFill/>
          <a:ln>
            <a:noFill/>
          </a:ln>
        </p:spPr>
        <p:txBody>
          <a:bodyPr wrap="none" lIns="121908" tIns="60954" rIns="121908" bIns="60954" rtlCol="0">
            <a:spAutoFit/>
          </a:bodyPr>
          <a:lstStyle/>
          <a:p>
            <a:r>
              <a:rPr lang="zh-CN" altLang="en-US" sz="1300" dirty="0">
                <a:solidFill>
                  <a:schemeClr val="tx1">
                    <a:lumMod val="50000"/>
                    <a:lumOff val="50000"/>
                  </a:schemeClr>
                </a:solidFill>
                <a:latin typeface="+mn-ea"/>
                <a:cs typeface="+mn-ea"/>
              </a:rPr>
              <a:t>点击添加文字</a:t>
            </a:r>
          </a:p>
        </p:txBody>
      </p:sp>
      <p:sp>
        <p:nvSpPr>
          <p:cNvPr id="80" name="TextBox 79"/>
          <p:cNvSpPr txBox="1"/>
          <p:nvPr/>
        </p:nvSpPr>
        <p:spPr>
          <a:xfrm>
            <a:off x="9623267" y="3160386"/>
            <a:ext cx="1271977" cy="328295"/>
          </a:xfrm>
          <a:prstGeom prst="rect">
            <a:avLst/>
          </a:prstGeom>
          <a:noFill/>
          <a:ln>
            <a:noFill/>
          </a:ln>
        </p:spPr>
        <p:txBody>
          <a:bodyPr wrap="none" lIns="121908" tIns="60954" rIns="121908" bIns="60954" rtlCol="0">
            <a:spAutoFit/>
          </a:bodyPr>
          <a:lstStyle/>
          <a:p>
            <a:r>
              <a:rPr lang="zh-CN" altLang="en-US" sz="1300" dirty="0">
                <a:solidFill>
                  <a:schemeClr val="tx1">
                    <a:lumMod val="50000"/>
                    <a:lumOff val="50000"/>
                  </a:schemeClr>
                </a:solidFill>
                <a:latin typeface="+mn-ea"/>
                <a:cs typeface="+mn-ea"/>
              </a:rPr>
              <a:t>点击添加文字</a:t>
            </a:r>
          </a:p>
        </p:txBody>
      </p:sp>
      <p:pic>
        <p:nvPicPr>
          <p:cNvPr id="81" name="Picture 8"/>
          <p:cNvPicPr>
            <a:picLocks noChangeAspect="1" noChangeArrowheads="1"/>
          </p:cNvPicPr>
          <p:nvPr/>
        </p:nvPicPr>
        <p:blipFill>
          <a:blip r:embed="rId7">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2679667" y="2464753"/>
            <a:ext cx="1176712" cy="1253067"/>
          </a:xfrm>
          <a:prstGeom prst="rect">
            <a:avLst/>
          </a:prstGeom>
          <a:noFill/>
          <a:extLst>
            <a:ext uri="{909E8E84-426E-40DD-AFC4-6F175D3DCCD1}">
              <a14:hiddenFill xmlns:a14="http://schemas.microsoft.com/office/drawing/2010/main">
                <a:solidFill>
                  <a:srgbClr val="FFFFFF"/>
                </a:solidFill>
              </a14:hiddenFill>
            </a:ext>
          </a:extLst>
        </p:spPr>
      </p:pic>
      <p:sp>
        <p:nvSpPr>
          <p:cNvPr id="82" name="TextBox 81"/>
          <p:cNvSpPr txBox="1"/>
          <p:nvPr/>
        </p:nvSpPr>
        <p:spPr>
          <a:xfrm>
            <a:off x="12808217" y="8272252"/>
            <a:ext cx="2147358" cy="707874"/>
          </a:xfrm>
          <a:prstGeom prst="rect">
            <a:avLst/>
          </a:prstGeom>
          <a:noFill/>
        </p:spPr>
        <p:txBody>
          <a:bodyPr wrap="none" lIns="121908" tIns="60954" rIns="121908" bIns="60954" rtlCol="0">
            <a:spAutoFit/>
          </a:bodyPr>
          <a:lstStyle/>
          <a:p>
            <a:r>
              <a:rPr lang="en-US" altLang="zh-CN" sz="1900" dirty="0">
                <a:solidFill>
                  <a:schemeClr val="bg1"/>
                </a:solidFill>
                <a:latin typeface="+mn-ea"/>
                <a:cs typeface="+mn-ea"/>
              </a:rPr>
              <a:t>0.5 </a:t>
            </a:r>
            <a:r>
              <a:rPr lang="zh-CN" altLang="en-US" sz="1900" dirty="0">
                <a:solidFill>
                  <a:schemeClr val="bg1"/>
                </a:solidFill>
                <a:latin typeface="+mn-ea"/>
                <a:cs typeface="+mn-ea"/>
              </a:rPr>
              <a:t>秒延迟符，无</a:t>
            </a:r>
            <a:endParaRPr lang="en-US" altLang="zh-CN" sz="1900" dirty="0">
              <a:solidFill>
                <a:schemeClr val="bg1"/>
              </a:solidFill>
              <a:latin typeface="+mn-ea"/>
              <a:cs typeface="+mn-ea"/>
            </a:endParaRPr>
          </a:p>
          <a:p>
            <a:r>
              <a:rPr lang="zh-CN" altLang="en-US" sz="1900" dirty="0">
                <a:solidFill>
                  <a:schemeClr val="bg1"/>
                </a:solidFill>
                <a:latin typeface="+mn-ea"/>
                <a:cs typeface="+mn-ea"/>
              </a:rPr>
              <a:t>意义，可删除</a:t>
            </a:r>
            <a:r>
              <a:rPr lang="en-US" altLang="zh-CN" sz="1900" dirty="0">
                <a:solidFill>
                  <a:schemeClr val="bg1"/>
                </a:solidFill>
                <a:latin typeface="+mn-ea"/>
                <a:cs typeface="+mn-ea"/>
              </a:rPr>
              <a:t>.</a:t>
            </a:r>
            <a:endParaRPr lang="zh-CN" altLang="en-US" sz="1900" dirty="0">
              <a:solidFill>
                <a:schemeClr val="bg1"/>
              </a:solidFill>
              <a:latin typeface="+mn-ea"/>
              <a:cs typeface="+mn-ea"/>
            </a:endParaRPr>
          </a:p>
        </p:txBody>
      </p:sp>
      <p:sp>
        <p:nvSpPr>
          <p:cNvPr id="2" name="标题 1"/>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extLst>
      <p:ext uri="{BB962C8B-B14F-4D97-AF65-F5344CB8AC3E}">
        <p14:creationId xmlns:p14="http://schemas.microsoft.com/office/powerpoint/2010/main" val="3164103087"/>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grpId="0"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strips(upRight)">
                                      <p:cBhvr>
                                        <p:cTn id="7" dur="500"/>
                                        <p:tgtEl>
                                          <p:spTgt spid="70"/>
                                        </p:tgtEl>
                                      </p:cBhvr>
                                    </p:animEffect>
                                  </p:childTnLst>
                                </p:cTn>
                              </p:par>
                              <p:par>
                                <p:cTn id="8" presetID="18" presetClass="entr" presetSubtype="3" fill="hold" grpId="0" nodeType="withEffect">
                                  <p:stCondLst>
                                    <p:cond delay="0"/>
                                  </p:stCondLst>
                                  <p:childTnLst>
                                    <p:set>
                                      <p:cBhvr>
                                        <p:cTn id="9" dur="1" fill="hold">
                                          <p:stCondLst>
                                            <p:cond delay="0"/>
                                          </p:stCondLst>
                                        </p:cTn>
                                        <p:tgtEl>
                                          <p:spTgt spid="69"/>
                                        </p:tgtEl>
                                        <p:attrNameLst>
                                          <p:attrName>style.visibility</p:attrName>
                                        </p:attrNameLst>
                                      </p:cBhvr>
                                      <p:to>
                                        <p:strVal val="visible"/>
                                      </p:to>
                                    </p:set>
                                    <p:animEffect transition="in" filter="strips(upRight)">
                                      <p:cBhvr>
                                        <p:cTn id="10" dur="500"/>
                                        <p:tgtEl>
                                          <p:spTgt spid="69"/>
                                        </p:tgtEl>
                                      </p:cBhvr>
                                    </p:animEffect>
                                  </p:childTnLst>
                                </p:cTn>
                              </p:par>
                              <p:par>
                                <p:cTn id="11" presetID="18" presetClass="entr" presetSubtype="3" fill="hold" grpId="0" nodeType="withEffect">
                                  <p:stCondLst>
                                    <p:cond delay="0"/>
                                  </p:stCondLst>
                                  <p:childTnLst>
                                    <p:set>
                                      <p:cBhvr>
                                        <p:cTn id="12" dur="1" fill="hold">
                                          <p:stCondLst>
                                            <p:cond delay="0"/>
                                          </p:stCondLst>
                                        </p:cTn>
                                        <p:tgtEl>
                                          <p:spTgt spid="68"/>
                                        </p:tgtEl>
                                        <p:attrNameLst>
                                          <p:attrName>style.visibility</p:attrName>
                                        </p:attrNameLst>
                                      </p:cBhvr>
                                      <p:to>
                                        <p:strVal val="visible"/>
                                      </p:to>
                                    </p:set>
                                    <p:animEffect transition="in" filter="strips(upRight)">
                                      <p:cBhvr>
                                        <p:cTn id="13" dur="500"/>
                                        <p:tgtEl>
                                          <p:spTgt spid="68"/>
                                        </p:tgtEl>
                                      </p:cBhvr>
                                    </p:animEffect>
                                  </p:childTnLst>
                                </p:cTn>
                              </p:par>
                              <p:par>
                                <p:cTn id="14" presetID="18" presetClass="entr" presetSubtype="3" fill="hold" grpId="0" nodeType="withEffect">
                                  <p:stCondLst>
                                    <p:cond delay="0"/>
                                  </p:stCondLst>
                                  <p:childTnLst>
                                    <p:set>
                                      <p:cBhvr>
                                        <p:cTn id="15" dur="1" fill="hold">
                                          <p:stCondLst>
                                            <p:cond delay="0"/>
                                          </p:stCondLst>
                                        </p:cTn>
                                        <p:tgtEl>
                                          <p:spTgt spid="67"/>
                                        </p:tgtEl>
                                        <p:attrNameLst>
                                          <p:attrName>style.visibility</p:attrName>
                                        </p:attrNameLst>
                                      </p:cBhvr>
                                      <p:to>
                                        <p:strVal val="visible"/>
                                      </p:to>
                                    </p:set>
                                    <p:animEffect transition="in" filter="strips(upRight)">
                                      <p:cBhvr>
                                        <p:cTn id="16" dur="500"/>
                                        <p:tgtEl>
                                          <p:spTgt spid="67"/>
                                        </p:tgtEl>
                                      </p:cBhvr>
                                    </p:animEffect>
                                  </p:childTnLst>
                                </p:cTn>
                              </p:par>
                              <p:par>
                                <p:cTn id="17" presetID="2" presetClass="entr" presetSubtype="8" fill="hold" nodeType="withEffect">
                                  <p:stCondLst>
                                    <p:cond delay="500"/>
                                  </p:stCondLst>
                                  <p:childTnLst>
                                    <p:set>
                                      <p:cBhvr>
                                        <p:cTn id="18" dur="1" fill="hold">
                                          <p:stCondLst>
                                            <p:cond delay="0"/>
                                          </p:stCondLst>
                                        </p:cTn>
                                        <p:tgtEl>
                                          <p:spTgt spid="81"/>
                                        </p:tgtEl>
                                        <p:attrNameLst>
                                          <p:attrName>style.visibility</p:attrName>
                                        </p:attrNameLst>
                                      </p:cBhvr>
                                      <p:to>
                                        <p:strVal val="visible"/>
                                      </p:to>
                                    </p:set>
                                    <p:anim calcmode="lin" valueType="num">
                                      <p:cBhvr additive="base">
                                        <p:cTn id="19" dur="500" fill="hold"/>
                                        <p:tgtEl>
                                          <p:spTgt spid="81"/>
                                        </p:tgtEl>
                                        <p:attrNameLst>
                                          <p:attrName>ppt_x</p:attrName>
                                        </p:attrNameLst>
                                      </p:cBhvr>
                                      <p:tavLst>
                                        <p:tav tm="0">
                                          <p:val>
                                            <p:strVal val="0-#ppt_w/2"/>
                                          </p:val>
                                        </p:tav>
                                        <p:tav tm="100000">
                                          <p:val>
                                            <p:strVal val="#ppt_x"/>
                                          </p:val>
                                        </p:tav>
                                      </p:tavLst>
                                    </p:anim>
                                    <p:anim calcmode="lin" valueType="num">
                                      <p:cBhvr additive="base">
                                        <p:cTn id="20" dur="500" fill="hold"/>
                                        <p:tgtEl>
                                          <p:spTgt spid="81"/>
                                        </p:tgtEl>
                                        <p:attrNameLst>
                                          <p:attrName>ppt_y</p:attrName>
                                        </p:attrNameLst>
                                      </p:cBhvr>
                                      <p:tavLst>
                                        <p:tav tm="0">
                                          <p:val>
                                            <p:strVal val="#ppt_y"/>
                                          </p:val>
                                        </p:tav>
                                        <p:tav tm="100000">
                                          <p:val>
                                            <p:strVal val="#ppt_y"/>
                                          </p:val>
                                        </p:tav>
                                      </p:tavLst>
                                    </p:anim>
                                  </p:childTnLst>
                                </p:cTn>
                              </p:par>
                              <p:par>
                                <p:cTn id="21" presetID="53" presetClass="entr" presetSubtype="16" fill="hold" nodeType="withEffect">
                                  <p:stCondLst>
                                    <p:cond delay="0"/>
                                  </p:stCondLst>
                                  <p:childTnLst>
                                    <p:set>
                                      <p:cBhvr>
                                        <p:cTn id="22" dur="1" fill="hold">
                                          <p:stCondLst>
                                            <p:cond delay="0"/>
                                          </p:stCondLst>
                                        </p:cTn>
                                        <p:tgtEl>
                                          <p:spTgt spid="74"/>
                                        </p:tgtEl>
                                        <p:attrNameLst>
                                          <p:attrName>style.visibility</p:attrName>
                                        </p:attrNameLst>
                                      </p:cBhvr>
                                      <p:to>
                                        <p:strVal val="visible"/>
                                      </p:to>
                                    </p:set>
                                    <p:anim calcmode="lin" valueType="num">
                                      <p:cBhvr>
                                        <p:cTn id="23" dur="500" fill="hold"/>
                                        <p:tgtEl>
                                          <p:spTgt spid="74"/>
                                        </p:tgtEl>
                                        <p:attrNameLst>
                                          <p:attrName>ppt_w</p:attrName>
                                        </p:attrNameLst>
                                      </p:cBhvr>
                                      <p:tavLst>
                                        <p:tav tm="0">
                                          <p:val>
                                            <p:fltVal val="0"/>
                                          </p:val>
                                        </p:tav>
                                        <p:tav tm="100000">
                                          <p:val>
                                            <p:strVal val="#ppt_w"/>
                                          </p:val>
                                        </p:tav>
                                      </p:tavLst>
                                    </p:anim>
                                    <p:anim calcmode="lin" valueType="num">
                                      <p:cBhvr>
                                        <p:cTn id="24" dur="500" fill="hold"/>
                                        <p:tgtEl>
                                          <p:spTgt spid="74"/>
                                        </p:tgtEl>
                                        <p:attrNameLst>
                                          <p:attrName>ppt_h</p:attrName>
                                        </p:attrNameLst>
                                      </p:cBhvr>
                                      <p:tavLst>
                                        <p:tav tm="0">
                                          <p:val>
                                            <p:fltVal val="0"/>
                                          </p:val>
                                        </p:tav>
                                        <p:tav tm="100000">
                                          <p:val>
                                            <p:strVal val="#ppt_h"/>
                                          </p:val>
                                        </p:tav>
                                      </p:tavLst>
                                    </p:anim>
                                    <p:animEffect transition="in" filter="fade">
                                      <p:cBhvr>
                                        <p:cTn id="25" dur="500"/>
                                        <p:tgtEl>
                                          <p:spTgt spid="74"/>
                                        </p:tgtEl>
                                      </p:cBhvr>
                                    </p:animEffect>
                                  </p:childTnLst>
                                </p:cTn>
                              </p:par>
                              <p:par>
                                <p:cTn id="26" presetID="53" presetClass="entr" presetSubtype="16" fill="hold" nodeType="withEffect">
                                  <p:stCondLst>
                                    <p:cond delay="0"/>
                                  </p:stCondLst>
                                  <p:childTnLst>
                                    <p:set>
                                      <p:cBhvr>
                                        <p:cTn id="27" dur="1" fill="hold">
                                          <p:stCondLst>
                                            <p:cond delay="0"/>
                                          </p:stCondLst>
                                        </p:cTn>
                                        <p:tgtEl>
                                          <p:spTgt spid="73"/>
                                        </p:tgtEl>
                                        <p:attrNameLst>
                                          <p:attrName>style.visibility</p:attrName>
                                        </p:attrNameLst>
                                      </p:cBhvr>
                                      <p:to>
                                        <p:strVal val="visible"/>
                                      </p:to>
                                    </p:set>
                                    <p:anim calcmode="lin" valueType="num">
                                      <p:cBhvr>
                                        <p:cTn id="28" dur="500" fill="hold"/>
                                        <p:tgtEl>
                                          <p:spTgt spid="73"/>
                                        </p:tgtEl>
                                        <p:attrNameLst>
                                          <p:attrName>ppt_w</p:attrName>
                                        </p:attrNameLst>
                                      </p:cBhvr>
                                      <p:tavLst>
                                        <p:tav tm="0">
                                          <p:val>
                                            <p:fltVal val="0"/>
                                          </p:val>
                                        </p:tav>
                                        <p:tav tm="100000">
                                          <p:val>
                                            <p:strVal val="#ppt_w"/>
                                          </p:val>
                                        </p:tav>
                                      </p:tavLst>
                                    </p:anim>
                                    <p:anim calcmode="lin" valueType="num">
                                      <p:cBhvr>
                                        <p:cTn id="29" dur="500" fill="hold"/>
                                        <p:tgtEl>
                                          <p:spTgt spid="73"/>
                                        </p:tgtEl>
                                        <p:attrNameLst>
                                          <p:attrName>ppt_h</p:attrName>
                                        </p:attrNameLst>
                                      </p:cBhvr>
                                      <p:tavLst>
                                        <p:tav tm="0">
                                          <p:val>
                                            <p:fltVal val="0"/>
                                          </p:val>
                                        </p:tav>
                                        <p:tav tm="100000">
                                          <p:val>
                                            <p:strVal val="#ppt_h"/>
                                          </p:val>
                                        </p:tav>
                                      </p:tavLst>
                                    </p:anim>
                                    <p:animEffect transition="in" filter="fade">
                                      <p:cBhvr>
                                        <p:cTn id="30" dur="500"/>
                                        <p:tgtEl>
                                          <p:spTgt spid="73"/>
                                        </p:tgtEl>
                                      </p:cBhvr>
                                    </p:animEffect>
                                  </p:childTnLst>
                                </p:cTn>
                              </p:par>
                              <p:par>
                                <p:cTn id="31" presetID="53" presetClass="entr" presetSubtype="16" fill="hold" nodeType="withEffect">
                                  <p:stCondLst>
                                    <p:cond delay="0"/>
                                  </p:stCondLst>
                                  <p:childTnLst>
                                    <p:set>
                                      <p:cBhvr>
                                        <p:cTn id="32" dur="1" fill="hold">
                                          <p:stCondLst>
                                            <p:cond delay="0"/>
                                          </p:stCondLst>
                                        </p:cTn>
                                        <p:tgtEl>
                                          <p:spTgt spid="75"/>
                                        </p:tgtEl>
                                        <p:attrNameLst>
                                          <p:attrName>style.visibility</p:attrName>
                                        </p:attrNameLst>
                                      </p:cBhvr>
                                      <p:to>
                                        <p:strVal val="visible"/>
                                      </p:to>
                                    </p:set>
                                    <p:anim calcmode="lin" valueType="num">
                                      <p:cBhvr>
                                        <p:cTn id="33" dur="500" fill="hold"/>
                                        <p:tgtEl>
                                          <p:spTgt spid="75"/>
                                        </p:tgtEl>
                                        <p:attrNameLst>
                                          <p:attrName>ppt_w</p:attrName>
                                        </p:attrNameLst>
                                      </p:cBhvr>
                                      <p:tavLst>
                                        <p:tav tm="0">
                                          <p:val>
                                            <p:fltVal val="0"/>
                                          </p:val>
                                        </p:tav>
                                        <p:tav tm="100000">
                                          <p:val>
                                            <p:strVal val="#ppt_w"/>
                                          </p:val>
                                        </p:tav>
                                      </p:tavLst>
                                    </p:anim>
                                    <p:anim calcmode="lin" valueType="num">
                                      <p:cBhvr>
                                        <p:cTn id="34" dur="500" fill="hold"/>
                                        <p:tgtEl>
                                          <p:spTgt spid="75"/>
                                        </p:tgtEl>
                                        <p:attrNameLst>
                                          <p:attrName>ppt_h</p:attrName>
                                        </p:attrNameLst>
                                      </p:cBhvr>
                                      <p:tavLst>
                                        <p:tav tm="0">
                                          <p:val>
                                            <p:fltVal val="0"/>
                                          </p:val>
                                        </p:tav>
                                        <p:tav tm="100000">
                                          <p:val>
                                            <p:strVal val="#ppt_h"/>
                                          </p:val>
                                        </p:tav>
                                      </p:tavLst>
                                    </p:anim>
                                    <p:animEffect transition="in" filter="fade">
                                      <p:cBhvr>
                                        <p:cTn id="35" dur="500"/>
                                        <p:tgtEl>
                                          <p:spTgt spid="75"/>
                                        </p:tgtEl>
                                      </p:cBhvr>
                                    </p:animEffect>
                                  </p:childTnLst>
                                </p:cTn>
                              </p:par>
                              <p:par>
                                <p:cTn id="36" presetID="53" presetClass="entr" presetSubtype="16" fill="hold" nodeType="withEffect">
                                  <p:stCondLst>
                                    <p:cond delay="0"/>
                                  </p:stCondLst>
                                  <p:childTnLst>
                                    <p:set>
                                      <p:cBhvr>
                                        <p:cTn id="37" dur="1" fill="hold">
                                          <p:stCondLst>
                                            <p:cond delay="0"/>
                                          </p:stCondLst>
                                        </p:cTn>
                                        <p:tgtEl>
                                          <p:spTgt spid="76"/>
                                        </p:tgtEl>
                                        <p:attrNameLst>
                                          <p:attrName>style.visibility</p:attrName>
                                        </p:attrNameLst>
                                      </p:cBhvr>
                                      <p:to>
                                        <p:strVal val="visible"/>
                                      </p:to>
                                    </p:set>
                                    <p:anim calcmode="lin" valueType="num">
                                      <p:cBhvr>
                                        <p:cTn id="38" dur="500" fill="hold"/>
                                        <p:tgtEl>
                                          <p:spTgt spid="76"/>
                                        </p:tgtEl>
                                        <p:attrNameLst>
                                          <p:attrName>ppt_w</p:attrName>
                                        </p:attrNameLst>
                                      </p:cBhvr>
                                      <p:tavLst>
                                        <p:tav tm="0">
                                          <p:val>
                                            <p:fltVal val="0"/>
                                          </p:val>
                                        </p:tav>
                                        <p:tav tm="100000">
                                          <p:val>
                                            <p:strVal val="#ppt_w"/>
                                          </p:val>
                                        </p:tav>
                                      </p:tavLst>
                                    </p:anim>
                                    <p:anim calcmode="lin" valueType="num">
                                      <p:cBhvr>
                                        <p:cTn id="39" dur="500" fill="hold"/>
                                        <p:tgtEl>
                                          <p:spTgt spid="76"/>
                                        </p:tgtEl>
                                        <p:attrNameLst>
                                          <p:attrName>ppt_h</p:attrName>
                                        </p:attrNameLst>
                                      </p:cBhvr>
                                      <p:tavLst>
                                        <p:tav tm="0">
                                          <p:val>
                                            <p:fltVal val="0"/>
                                          </p:val>
                                        </p:tav>
                                        <p:tav tm="100000">
                                          <p:val>
                                            <p:strVal val="#ppt_h"/>
                                          </p:val>
                                        </p:tav>
                                      </p:tavLst>
                                    </p:anim>
                                    <p:animEffect transition="in" filter="fade">
                                      <p:cBhvr>
                                        <p:cTn id="40" dur="500"/>
                                        <p:tgtEl>
                                          <p:spTgt spid="76"/>
                                        </p:tgtEl>
                                      </p:cBhvr>
                                    </p:animEffect>
                                  </p:childTnLst>
                                </p:cTn>
                              </p:par>
                              <p:par>
                                <p:cTn id="41" presetID="22" presetClass="entr" presetSubtype="4" fill="hold" grpId="0" nodeType="withEffect">
                                  <p:stCondLst>
                                    <p:cond delay="500"/>
                                  </p:stCondLst>
                                  <p:childTnLst>
                                    <p:set>
                                      <p:cBhvr>
                                        <p:cTn id="42" dur="1" fill="hold">
                                          <p:stCondLst>
                                            <p:cond delay="0"/>
                                          </p:stCondLst>
                                        </p:cTn>
                                        <p:tgtEl>
                                          <p:spTgt spid="77"/>
                                        </p:tgtEl>
                                        <p:attrNameLst>
                                          <p:attrName>style.visibility</p:attrName>
                                        </p:attrNameLst>
                                      </p:cBhvr>
                                      <p:to>
                                        <p:strVal val="visible"/>
                                      </p:to>
                                    </p:set>
                                    <p:animEffect transition="in" filter="wipe(down)">
                                      <p:cBhvr>
                                        <p:cTn id="43" dur="500"/>
                                        <p:tgtEl>
                                          <p:spTgt spid="77"/>
                                        </p:tgtEl>
                                      </p:cBhvr>
                                    </p:animEffect>
                                  </p:childTnLst>
                                </p:cTn>
                              </p:par>
                              <p:par>
                                <p:cTn id="44" presetID="22" presetClass="entr" presetSubtype="4" fill="hold" grpId="0" nodeType="withEffect">
                                  <p:stCondLst>
                                    <p:cond delay="500"/>
                                  </p:stCondLst>
                                  <p:childTnLst>
                                    <p:set>
                                      <p:cBhvr>
                                        <p:cTn id="45" dur="1" fill="hold">
                                          <p:stCondLst>
                                            <p:cond delay="0"/>
                                          </p:stCondLst>
                                        </p:cTn>
                                        <p:tgtEl>
                                          <p:spTgt spid="78"/>
                                        </p:tgtEl>
                                        <p:attrNameLst>
                                          <p:attrName>style.visibility</p:attrName>
                                        </p:attrNameLst>
                                      </p:cBhvr>
                                      <p:to>
                                        <p:strVal val="visible"/>
                                      </p:to>
                                    </p:set>
                                    <p:animEffect transition="in" filter="wipe(down)">
                                      <p:cBhvr>
                                        <p:cTn id="46" dur="500"/>
                                        <p:tgtEl>
                                          <p:spTgt spid="78"/>
                                        </p:tgtEl>
                                      </p:cBhvr>
                                    </p:animEffect>
                                  </p:childTnLst>
                                </p:cTn>
                              </p:par>
                              <p:par>
                                <p:cTn id="47" presetID="22" presetClass="entr" presetSubtype="4" fill="hold" grpId="0" nodeType="withEffect">
                                  <p:stCondLst>
                                    <p:cond delay="500"/>
                                  </p:stCondLst>
                                  <p:childTnLst>
                                    <p:set>
                                      <p:cBhvr>
                                        <p:cTn id="48" dur="1" fill="hold">
                                          <p:stCondLst>
                                            <p:cond delay="0"/>
                                          </p:stCondLst>
                                        </p:cTn>
                                        <p:tgtEl>
                                          <p:spTgt spid="79"/>
                                        </p:tgtEl>
                                        <p:attrNameLst>
                                          <p:attrName>style.visibility</p:attrName>
                                        </p:attrNameLst>
                                      </p:cBhvr>
                                      <p:to>
                                        <p:strVal val="visible"/>
                                      </p:to>
                                    </p:set>
                                    <p:animEffect transition="in" filter="wipe(down)">
                                      <p:cBhvr>
                                        <p:cTn id="49" dur="500"/>
                                        <p:tgtEl>
                                          <p:spTgt spid="79"/>
                                        </p:tgtEl>
                                      </p:cBhvr>
                                    </p:animEffect>
                                  </p:childTnLst>
                                </p:cTn>
                              </p:par>
                              <p:par>
                                <p:cTn id="50" presetID="22" presetClass="entr" presetSubtype="4" fill="hold" grpId="0" nodeType="withEffect">
                                  <p:stCondLst>
                                    <p:cond delay="500"/>
                                  </p:stCondLst>
                                  <p:childTnLst>
                                    <p:set>
                                      <p:cBhvr>
                                        <p:cTn id="51" dur="1" fill="hold">
                                          <p:stCondLst>
                                            <p:cond delay="0"/>
                                          </p:stCondLst>
                                        </p:cTn>
                                        <p:tgtEl>
                                          <p:spTgt spid="80"/>
                                        </p:tgtEl>
                                        <p:attrNameLst>
                                          <p:attrName>style.visibility</p:attrName>
                                        </p:attrNameLst>
                                      </p:cBhvr>
                                      <p:to>
                                        <p:strVal val="visible"/>
                                      </p:to>
                                    </p:set>
                                    <p:animEffect transition="in" filter="wipe(down)">
                                      <p:cBhvr>
                                        <p:cTn id="52" dur="500"/>
                                        <p:tgtEl>
                                          <p:spTgt spid="80"/>
                                        </p:tgtEl>
                                      </p:cBhvr>
                                    </p:animEffect>
                                  </p:childTnLst>
                                </p:cTn>
                              </p:par>
                            </p:childTnLst>
                          </p:cTn>
                        </p:par>
                        <p:par>
                          <p:cTn id="53" fill="hold">
                            <p:stCondLst>
                              <p:cond delay="1000"/>
                            </p:stCondLst>
                            <p:childTnLst>
                              <p:par>
                                <p:cTn id="54" presetID="22" presetClass="entr" presetSubtype="8" fill="hold" nodeType="afterEffect">
                                  <p:stCondLst>
                                    <p:cond delay="0"/>
                                  </p:stCondLst>
                                  <p:childTnLst>
                                    <p:set>
                                      <p:cBhvr>
                                        <p:cTn id="55" dur="1" fill="hold">
                                          <p:stCondLst>
                                            <p:cond delay="0"/>
                                          </p:stCondLst>
                                        </p:cTn>
                                        <p:tgtEl>
                                          <p:spTgt spid="71"/>
                                        </p:tgtEl>
                                        <p:attrNameLst>
                                          <p:attrName>style.visibility</p:attrName>
                                        </p:attrNameLst>
                                      </p:cBhvr>
                                      <p:to>
                                        <p:strVal val="visible"/>
                                      </p:to>
                                    </p:set>
                                    <p:animEffect transition="in" filter="wipe(left)">
                                      <p:cBhvr>
                                        <p:cTn id="56" dur="500"/>
                                        <p:tgtEl>
                                          <p:spTgt spid="71"/>
                                        </p:tgtEl>
                                      </p:cBhvr>
                                    </p:animEffect>
                                  </p:childTnLst>
                                </p:cTn>
                              </p:par>
                            </p:childTnLst>
                          </p:cTn>
                        </p:par>
                        <p:par>
                          <p:cTn id="57" fill="hold">
                            <p:stCondLst>
                              <p:cond delay="1500"/>
                            </p:stCondLst>
                            <p:childTnLst>
                              <p:par>
                                <p:cTn id="58" presetID="42" presetClass="entr" presetSubtype="0" fill="hold" grpId="0" nodeType="afterEffect">
                                  <p:stCondLst>
                                    <p:cond delay="0"/>
                                  </p:stCondLst>
                                  <p:childTnLst>
                                    <p:set>
                                      <p:cBhvr>
                                        <p:cTn id="59" dur="1" fill="hold">
                                          <p:stCondLst>
                                            <p:cond delay="0"/>
                                          </p:stCondLst>
                                        </p:cTn>
                                        <p:tgtEl>
                                          <p:spTgt spid="72"/>
                                        </p:tgtEl>
                                        <p:attrNameLst>
                                          <p:attrName>style.visibility</p:attrName>
                                        </p:attrNameLst>
                                      </p:cBhvr>
                                      <p:to>
                                        <p:strVal val="visible"/>
                                      </p:to>
                                    </p:set>
                                    <p:animEffect transition="in" filter="fade">
                                      <p:cBhvr>
                                        <p:cTn id="60" dur="500"/>
                                        <p:tgtEl>
                                          <p:spTgt spid="72"/>
                                        </p:tgtEl>
                                      </p:cBhvr>
                                    </p:animEffect>
                                    <p:anim calcmode="lin" valueType="num">
                                      <p:cBhvr>
                                        <p:cTn id="61" dur="500" fill="hold"/>
                                        <p:tgtEl>
                                          <p:spTgt spid="72"/>
                                        </p:tgtEl>
                                        <p:attrNameLst>
                                          <p:attrName>ppt_x</p:attrName>
                                        </p:attrNameLst>
                                      </p:cBhvr>
                                      <p:tavLst>
                                        <p:tav tm="0">
                                          <p:val>
                                            <p:strVal val="#ppt_x"/>
                                          </p:val>
                                        </p:tav>
                                        <p:tav tm="100000">
                                          <p:val>
                                            <p:strVal val="#ppt_x"/>
                                          </p:val>
                                        </p:tav>
                                      </p:tavLst>
                                    </p:anim>
                                    <p:anim calcmode="lin" valueType="num">
                                      <p:cBhvr>
                                        <p:cTn id="62" dur="500" fill="hold"/>
                                        <p:tgtEl>
                                          <p:spTgt spid="72"/>
                                        </p:tgtEl>
                                        <p:attrNameLst>
                                          <p:attrName>ppt_y</p:attrName>
                                        </p:attrNameLst>
                                      </p:cBhvr>
                                      <p:tavLst>
                                        <p:tav tm="0">
                                          <p:val>
                                            <p:strVal val="#ppt_y+.1"/>
                                          </p:val>
                                        </p:tav>
                                        <p:tav tm="100000">
                                          <p:val>
                                            <p:strVal val="#ppt_y"/>
                                          </p:val>
                                        </p:tav>
                                      </p:tavLst>
                                    </p:anim>
                                  </p:childTnLst>
                                </p:cTn>
                              </p:par>
                            </p:childTnLst>
                          </p:cTn>
                        </p:par>
                        <p:par>
                          <p:cTn id="63" fill="hold">
                            <p:stCondLst>
                              <p:cond delay="2000"/>
                            </p:stCondLst>
                            <p:childTnLst>
                              <p:par>
                                <p:cTn id="64" presetID="10" presetClass="entr" presetSubtype="0" fill="hold" grpId="0" nodeType="afterEffect">
                                  <p:stCondLst>
                                    <p:cond delay="0"/>
                                  </p:stCondLst>
                                  <p:childTnLst>
                                    <p:set>
                                      <p:cBhvr>
                                        <p:cTn id="65" dur="1" fill="hold">
                                          <p:stCondLst>
                                            <p:cond delay="0"/>
                                          </p:stCondLst>
                                        </p:cTn>
                                        <p:tgtEl>
                                          <p:spTgt spid="82"/>
                                        </p:tgtEl>
                                        <p:attrNameLst>
                                          <p:attrName>style.visibility</p:attrName>
                                        </p:attrNameLst>
                                      </p:cBhvr>
                                      <p:to>
                                        <p:strVal val="visible"/>
                                      </p:to>
                                    </p:set>
                                    <p:animEffect transition="in" filter="fade">
                                      <p:cBhvr>
                                        <p:cTn id="66"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animBg="1"/>
      <p:bldP spid="69" grpId="0" animBg="1"/>
      <p:bldP spid="70" grpId="0" animBg="1"/>
      <p:bldP spid="72" grpId="0"/>
      <p:bldP spid="77" grpId="0"/>
      <p:bldP spid="78" grpId="0"/>
      <p:bldP spid="79" grpId="0"/>
      <p:bldP spid="80" grpId="0"/>
      <p:bldP spid="8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5"/>
          <p:cNvSpPr/>
          <p:nvPr/>
        </p:nvSpPr>
        <p:spPr bwMode="auto">
          <a:xfrm>
            <a:off x="4607826" y="4633809"/>
            <a:ext cx="3264230" cy="569236"/>
          </a:xfrm>
          <a:custGeom>
            <a:avLst/>
            <a:gdLst/>
            <a:ahLst/>
            <a:cxnLst/>
            <a:rect l="l" t="t"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close/>
              </a:path>
            </a:pathLst>
          </a:custGeom>
          <a:solidFill>
            <a:schemeClr val="accent3"/>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zh-CN" altLang="en-US">
              <a:solidFill>
                <a:schemeClr val="bg1"/>
              </a:solidFill>
              <a:latin typeface="Arial" pitchFamily="34" charset="0"/>
              <a:ea typeface="宋体" pitchFamily="2" charset="-122"/>
            </a:endParaRPr>
          </a:p>
        </p:txBody>
      </p:sp>
      <p:sp>
        <p:nvSpPr>
          <p:cNvPr id="6" name="圆角矩形 5"/>
          <p:cNvSpPr/>
          <p:nvPr/>
        </p:nvSpPr>
        <p:spPr bwMode="auto">
          <a:xfrm>
            <a:off x="4607826" y="2146505"/>
            <a:ext cx="3264230" cy="569236"/>
          </a:xfrm>
          <a:custGeom>
            <a:avLst/>
            <a:gdLst/>
            <a:ahLst/>
            <a:cxnLst/>
            <a:rect l="l" t="t"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close/>
              </a:path>
            </a:pathLst>
          </a:cu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zh-CN" altLang="en-US">
              <a:solidFill>
                <a:schemeClr val="bg1"/>
              </a:solidFill>
              <a:latin typeface="Arial" pitchFamily="34" charset="0"/>
              <a:ea typeface="宋体" pitchFamily="2" charset="-122"/>
            </a:endParaRPr>
          </a:p>
        </p:txBody>
      </p:sp>
      <p:sp>
        <p:nvSpPr>
          <p:cNvPr id="7" name="TextBox 6"/>
          <p:cNvSpPr txBox="1"/>
          <p:nvPr/>
        </p:nvSpPr>
        <p:spPr>
          <a:xfrm>
            <a:off x="5250442" y="2231068"/>
            <a:ext cx="1978998" cy="400110"/>
          </a:xfrm>
          <a:prstGeom prst="rect">
            <a:avLst/>
          </a:prstGeom>
          <a:noFill/>
        </p:spPr>
        <p:txBody>
          <a:bodyPr wrap="none" rtlCol="0">
            <a:spAutoFit/>
          </a:bodyPr>
          <a:lstStyle/>
          <a:p>
            <a:r>
              <a:rPr lang="zh-CN" altLang="en-US" sz="2000" dirty="0">
                <a:solidFill>
                  <a:schemeClr val="bg1"/>
                </a:solidFill>
                <a:latin typeface="+mj-ea"/>
                <a:ea typeface="+mj-ea"/>
              </a:rPr>
              <a:t>请输入您的标题</a:t>
            </a:r>
          </a:p>
        </p:txBody>
      </p:sp>
      <p:sp>
        <p:nvSpPr>
          <p:cNvPr id="8" name="空心弧 7"/>
          <p:cNvSpPr/>
          <p:nvPr/>
        </p:nvSpPr>
        <p:spPr bwMode="auto">
          <a:xfrm flipV="1">
            <a:off x="2209594" y="1700810"/>
            <a:ext cx="1459871" cy="1460631"/>
          </a:xfrm>
          <a:prstGeom prst="blockArc">
            <a:avLst>
              <a:gd name="adj1" fmla="val 5423681"/>
              <a:gd name="adj2" fmla="val 20860726"/>
              <a:gd name="adj3" fmla="val 17514"/>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zh-CN" altLang="en-US">
              <a:solidFill>
                <a:schemeClr val="tx1">
                  <a:lumMod val="50000"/>
                  <a:lumOff val="50000"/>
                </a:schemeClr>
              </a:solidFill>
              <a:latin typeface="Arial" pitchFamily="34" charset="0"/>
              <a:ea typeface="宋体" pitchFamily="2" charset="-122"/>
            </a:endParaRPr>
          </a:p>
        </p:txBody>
      </p:sp>
      <p:sp>
        <p:nvSpPr>
          <p:cNvPr id="10" name="空心弧 9"/>
          <p:cNvSpPr/>
          <p:nvPr/>
        </p:nvSpPr>
        <p:spPr bwMode="auto">
          <a:xfrm rot="10800000" flipV="1">
            <a:off x="3381241" y="1961482"/>
            <a:ext cx="1459871" cy="1460631"/>
          </a:xfrm>
          <a:prstGeom prst="blockArc">
            <a:avLst>
              <a:gd name="adj1" fmla="val 5423681"/>
              <a:gd name="adj2" fmla="val 20860726"/>
              <a:gd name="adj3" fmla="val 17514"/>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zh-CN" altLang="en-US">
              <a:solidFill>
                <a:schemeClr val="tx1">
                  <a:lumMod val="50000"/>
                  <a:lumOff val="50000"/>
                </a:schemeClr>
              </a:solidFill>
              <a:latin typeface="Arial" pitchFamily="34" charset="0"/>
              <a:ea typeface="宋体" pitchFamily="2" charset="-122"/>
            </a:endParaRPr>
          </a:p>
        </p:txBody>
      </p:sp>
      <p:sp>
        <p:nvSpPr>
          <p:cNvPr id="11" name="空心弧 10"/>
          <p:cNvSpPr/>
          <p:nvPr/>
        </p:nvSpPr>
        <p:spPr bwMode="auto">
          <a:xfrm rot="4631022" flipV="1">
            <a:off x="3414690" y="3173235"/>
            <a:ext cx="1460631" cy="1459871"/>
          </a:xfrm>
          <a:prstGeom prst="blockArc">
            <a:avLst>
              <a:gd name="adj1" fmla="val 10168821"/>
              <a:gd name="adj2" fmla="val 20860726"/>
              <a:gd name="adj3" fmla="val 17514"/>
            </a:avLst>
          </a:prstGeom>
          <a:solidFill>
            <a:schemeClr val="accent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zh-CN" altLang="en-US">
              <a:solidFill>
                <a:schemeClr val="tx1">
                  <a:lumMod val="50000"/>
                  <a:lumOff val="50000"/>
                </a:schemeClr>
              </a:solidFill>
              <a:latin typeface="Arial" pitchFamily="34" charset="0"/>
              <a:ea typeface="宋体" pitchFamily="2" charset="-122"/>
            </a:endParaRPr>
          </a:p>
        </p:txBody>
      </p:sp>
      <p:sp>
        <p:nvSpPr>
          <p:cNvPr id="12" name="空心弧 11"/>
          <p:cNvSpPr/>
          <p:nvPr/>
        </p:nvSpPr>
        <p:spPr bwMode="auto">
          <a:xfrm>
            <a:off x="2230927" y="4633811"/>
            <a:ext cx="1459871" cy="1460631"/>
          </a:xfrm>
          <a:prstGeom prst="blockArc">
            <a:avLst>
              <a:gd name="adj1" fmla="val 5423681"/>
              <a:gd name="adj2" fmla="val 20860726"/>
              <a:gd name="adj3" fmla="val 17514"/>
            </a:avLst>
          </a:prstGeom>
          <a:solidFill>
            <a:schemeClr val="accent4"/>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zh-CN" altLang="en-US">
              <a:solidFill>
                <a:schemeClr val="tx1">
                  <a:lumMod val="50000"/>
                  <a:lumOff val="50000"/>
                </a:schemeClr>
              </a:solidFill>
              <a:latin typeface="Arial" pitchFamily="34" charset="0"/>
              <a:ea typeface="宋体" pitchFamily="2" charset="-122"/>
            </a:endParaRPr>
          </a:p>
        </p:txBody>
      </p:sp>
      <p:sp>
        <p:nvSpPr>
          <p:cNvPr id="13" name="空心弧 12"/>
          <p:cNvSpPr/>
          <p:nvPr/>
        </p:nvSpPr>
        <p:spPr bwMode="auto">
          <a:xfrm rot="10800000">
            <a:off x="3402574" y="4373139"/>
            <a:ext cx="1459871" cy="1460631"/>
          </a:xfrm>
          <a:prstGeom prst="blockArc">
            <a:avLst>
              <a:gd name="adj1" fmla="val 5423681"/>
              <a:gd name="adj2" fmla="val 20860726"/>
              <a:gd name="adj3" fmla="val 17514"/>
            </a:avLst>
          </a:prstGeom>
          <a:solidFill>
            <a:schemeClr val="accent3"/>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zh-CN" altLang="en-US">
              <a:solidFill>
                <a:schemeClr val="tx1">
                  <a:lumMod val="50000"/>
                  <a:lumOff val="50000"/>
                </a:schemeClr>
              </a:solidFill>
              <a:latin typeface="Arial" pitchFamily="34" charset="0"/>
              <a:ea typeface="宋体" pitchFamily="2" charset="-122"/>
            </a:endParaRPr>
          </a:p>
        </p:txBody>
      </p:sp>
      <p:sp>
        <p:nvSpPr>
          <p:cNvPr id="14" name="TextBox 13"/>
          <p:cNvSpPr txBox="1"/>
          <p:nvPr/>
        </p:nvSpPr>
        <p:spPr>
          <a:xfrm>
            <a:off x="3873598" y="2346611"/>
            <a:ext cx="570693" cy="707886"/>
          </a:xfrm>
          <a:prstGeom prst="rect">
            <a:avLst/>
          </a:prstGeom>
          <a:noFill/>
        </p:spPr>
        <p:txBody>
          <a:bodyPr wrap="none" rtlCol="0">
            <a:spAutoFit/>
          </a:bodyPr>
          <a:lstStyle/>
          <a:p>
            <a:r>
              <a:rPr lang="en-US" altLang="zh-CN" sz="4000" b="1" dirty="0">
                <a:solidFill>
                  <a:schemeClr val="tx1">
                    <a:lumMod val="50000"/>
                    <a:lumOff val="50000"/>
                  </a:schemeClr>
                </a:solidFill>
                <a:latin typeface="+mn-ea"/>
              </a:rPr>
              <a:t>A</a:t>
            </a:r>
            <a:endParaRPr lang="zh-CN" altLang="en-US" sz="4000" b="1" dirty="0">
              <a:solidFill>
                <a:schemeClr val="tx1">
                  <a:lumMod val="50000"/>
                  <a:lumOff val="50000"/>
                </a:schemeClr>
              </a:solidFill>
              <a:latin typeface="+mn-ea"/>
            </a:endParaRPr>
          </a:p>
        </p:txBody>
      </p:sp>
      <p:sp>
        <p:nvSpPr>
          <p:cNvPr id="15" name="TextBox 14"/>
          <p:cNvSpPr txBox="1"/>
          <p:nvPr/>
        </p:nvSpPr>
        <p:spPr>
          <a:xfrm>
            <a:off x="3873598" y="4762265"/>
            <a:ext cx="535445" cy="707886"/>
          </a:xfrm>
          <a:prstGeom prst="rect">
            <a:avLst/>
          </a:prstGeom>
          <a:noFill/>
        </p:spPr>
        <p:txBody>
          <a:bodyPr wrap="none" rtlCol="0">
            <a:spAutoFit/>
          </a:bodyPr>
          <a:lstStyle/>
          <a:p>
            <a:r>
              <a:rPr lang="en-US" altLang="zh-CN" sz="4000" b="1" dirty="0">
                <a:solidFill>
                  <a:schemeClr val="tx1">
                    <a:lumMod val="50000"/>
                    <a:lumOff val="50000"/>
                  </a:schemeClr>
                </a:solidFill>
                <a:latin typeface="+mn-ea"/>
              </a:rPr>
              <a:t>B</a:t>
            </a:r>
            <a:endParaRPr lang="zh-CN" altLang="en-US" sz="4000" b="1" dirty="0">
              <a:solidFill>
                <a:schemeClr val="tx1">
                  <a:lumMod val="50000"/>
                  <a:lumOff val="50000"/>
                </a:schemeClr>
              </a:solidFill>
              <a:latin typeface="+mn-ea"/>
            </a:endParaRPr>
          </a:p>
        </p:txBody>
      </p:sp>
      <p:sp>
        <p:nvSpPr>
          <p:cNvPr id="16" name="TextBox 15"/>
          <p:cNvSpPr txBox="1"/>
          <p:nvPr/>
        </p:nvSpPr>
        <p:spPr>
          <a:xfrm>
            <a:off x="5018673" y="2882246"/>
            <a:ext cx="5179646" cy="1061829"/>
          </a:xfrm>
          <a:prstGeom prst="rect">
            <a:avLst/>
          </a:prstGeom>
          <a:noFill/>
        </p:spPr>
        <p:txBody>
          <a:bodyPr wrap="square" rtlCol="0">
            <a:spAutoFit/>
          </a:bodyPr>
          <a:lstStyle/>
          <a:p>
            <a:pPr>
              <a:lnSpc>
                <a:spcPct val="150000"/>
              </a:lnSpc>
            </a:pPr>
            <a:r>
              <a:rPr lang="zh-CN" altLang="en-US" sz="1400" dirty="0">
                <a:solidFill>
                  <a:schemeClr val="tx1">
                    <a:lumMod val="50000"/>
                    <a:lumOff val="50000"/>
                  </a:schemeClr>
                </a:solidFill>
                <a:sym typeface="微软雅黑" pitchFamily="34" charset="-122"/>
              </a:rPr>
              <a:t>在此录入上述图表的综合描述说明，在此录入上述图表的综合描述说明。在此录入上述图表的综合描述说明，在此录入上述图表的综合描述说明。</a:t>
            </a:r>
            <a:endParaRPr lang="zh-CN" altLang="en-US" sz="1400" dirty="0">
              <a:solidFill>
                <a:schemeClr val="accent6"/>
              </a:solidFill>
              <a:latin typeface="+mn-ea"/>
            </a:endParaRPr>
          </a:p>
        </p:txBody>
      </p:sp>
      <p:sp>
        <p:nvSpPr>
          <p:cNvPr id="17" name="TextBox 16"/>
          <p:cNvSpPr txBox="1"/>
          <p:nvPr/>
        </p:nvSpPr>
        <p:spPr>
          <a:xfrm>
            <a:off x="5018673" y="5180756"/>
            <a:ext cx="5179646" cy="1061829"/>
          </a:xfrm>
          <a:prstGeom prst="rect">
            <a:avLst/>
          </a:prstGeom>
          <a:noFill/>
        </p:spPr>
        <p:txBody>
          <a:bodyPr wrap="square" rtlCol="0">
            <a:spAutoFit/>
          </a:bodyPr>
          <a:lstStyle/>
          <a:p>
            <a:pPr>
              <a:lnSpc>
                <a:spcPct val="150000"/>
              </a:lnSpc>
            </a:pPr>
            <a:r>
              <a:rPr lang="zh-CN" altLang="en-US" sz="1400" dirty="0">
                <a:solidFill>
                  <a:schemeClr val="tx1">
                    <a:lumMod val="50000"/>
                    <a:lumOff val="50000"/>
                  </a:schemeClr>
                </a:solidFill>
                <a:sym typeface="微软雅黑" pitchFamily="34" charset="-122"/>
              </a:rPr>
              <a:t>在此录入上述图表的综合描述说明，在此录入上述图表的综合描述说明。在此录入上述图表的综合描述说明，在此录入上述图表的综合描述说明。</a:t>
            </a:r>
            <a:endParaRPr lang="zh-CN" altLang="en-US" sz="1400" dirty="0">
              <a:solidFill>
                <a:schemeClr val="accent6"/>
              </a:solidFill>
              <a:latin typeface="+mn-ea"/>
            </a:endParaRPr>
          </a:p>
        </p:txBody>
      </p:sp>
      <p:sp>
        <p:nvSpPr>
          <p:cNvPr id="18" name="TextBox 17"/>
          <p:cNvSpPr txBox="1"/>
          <p:nvPr/>
        </p:nvSpPr>
        <p:spPr>
          <a:xfrm>
            <a:off x="5250442" y="4728608"/>
            <a:ext cx="1978998" cy="400110"/>
          </a:xfrm>
          <a:prstGeom prst="rect">
            <a:avLst/>
          </a:prstGeom>
          <a:noFill/>
        </p:spPr>
        <p:txBody>
          <a:bodyPr wrap="none" rtlCol="0">
            <a:spAutoFit/>
          </a:bodyPr>
          <a:lstStyle/>
          <a:p>
            <a:r>
              <a:rPr lang="zh-CN" altLang="en-US" sz="2000" dirty="0">
                <a:solidFill>
                  <a:schemeClr val="bg1"/>
                </a:solidFill>
                <a:latin typeface="+mj-ea"/>
                <a:ea typeface="+mj-ea"/>
              </a:rPr>
              <a:t>请输入您的标题</a:t>
            </a: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833629395"/>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up)">
                                      <p:cBhvr>
                                        <p:cTn id="15" dur="500"/>
                                        <p:tgtEl>
                                          <p:spTgt spid="11"/>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up)">
                                      <p:cBhvr>
                                        <p:cTn id="19" dur="500"/>
                                        <p:tgtEl>
                                          <p:spTgt spid="13"/>
                                        </p:tgtEl>
                                      </p:cBhvr>
                                    </p:animEffect>
                                  </p:childTnLst>
                                </p:cTn>
                              </p:par>
                            </p:childTnLst>
                          </p:cTn>
                        </p:par>
                        <p:par>
                          <p:cTn id="20" fill="hold">
                            <p:stCondLst>
                              <p:cond delay="2000"/>
                            </p:stCondLst>
                            <p:childTnLst>
                              <p:par>
                                <p:cTn id="21" presetID="22" presetClass="entr" presetSubtype="2"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right)">
                                      <p:cBhvr>
                                        <p:cTn id="23" dur="500"/>
                                        <p:tgtEl>
                                          <p:spTgt spid="12"/>
                                        </p:tgtEl>
                                      </p:cBhvr>
                                    </p:animEffect>
                                  </p:childTnLst>
                                </p:cTn>
                              </p:par>
                            </p:childTnLst>
                          </p:cTn>
                        </p:par>
                        <p:par>
                          <p:cTn id="24" fill="hold">
                            <p:stCondLst>
                              <p:cond delay="2500"/>
                            </p:stCondLst>
                            <p:childTnLst>
                              <p:par>
                                <p:cTn id="25" presetID="2" presetClass="entr" presetSubtype="8"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0-#ppt_w/2"/>
                                          </p:val>
                                        </p:tav>
                                        <p:tav tm="100000">
                                          <p:val>
                                            <p:strVal val="#ppt_x"/>
                                          </p:val>
                                        </p:tav>
                                      </p:tavLst>
                                    </p:anim>
                                    <p:anim calcmode="lin" valueType="num">
                                      <p:cBhvr additive="base">
                                        <p:cTn id="28" dur="500" fill="hold"/>
                                        <p:tgtEl>
                                          <p:spTgt spid="14"/>
                                        </p:tgtEl>
                                        <p:attrNameLst>
                                          <p:attrName>ppt_y</p:attrName>
                                        </p:attrNameLst>
                                      </p:cBhvr>
                                      <p:tavLst>
                                        <p:tav tm="0">
                                          <p:val>
                                            <p:strVal val="#ppt_y"/>
                                          </p:val>
                                        </p:tav>
                                        <p:tav tm="100000">
                                          <p:val>
                                            <p:strVal val="#ppt_y"/>
                                          </p:val>
                                        </p:tav>
                                      </p:tavLst>
                                    </p:anim>
                                  </p:childTnLst>
                                </p:cTn>
                              </p:par>
                            </p:childTnLst>
                          </p:cTn>
                        </p:par>
                        <p:par>
                          <p:cTn id="29" fill="hold">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500"/>
                                        <p:tgtEl>
                                          <p:spTgt spid="6"/>
                                        </p:tgtEl>
                                      </p:cBhvr>
                                    </p:animEffect>
                                  </p:childTnLst>
                                </p:cTn>
                              </p:par>
                            </p:childTnLst>
                          </p:cTn>
                        </p:par>
                        <p:par>
                          <p:cTn id="33" fill="hold">
                            <p:stCondLst>
                              <p:cond delay="35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7"/>
                                        </p:tgtEl>
                                        <p:attrNameLst>
                                          <p:attrName>style.visibility</p:attrName>
                                        </p:attrNameLst>
                                      </p:cBhvr>
                                      <p:to>
                                        <p:strVal val="visible"/>
                                      </p:to>
                                    </p:set>
                                    <p:anim calcmode="lin" valueType="num">
                                      <p:cBhvr>
                                        <p:cTn id="36" dur="3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7" dur="300" fill="hold"/>
                                        <p:tgtEl>
                                          <p:spTgt spid="7"/>
                                        </p:tgtEl>
                                        <p:attrNameLst>
                                          <p:attrName>ppt_y</p:attrName>
                                        </p:attrNameLst>
                                      </p:cBhvr>
                                      <p:tavLst>
                                        <p:tav tm="0">
                                          <p:val>
                                            <p:strVal val="#ppt_y"/>
                                          </p:val>
                                        </p:tav>
                                        <p:tav tm="100000">
                                          <p:val>
                                            <p:strVal val="#ppt_y"/>
                                          </p:val>
                                        </p:tav>
                                      </p:tavLst>
                                    </p:anim>
                                    <p:anim calcmode="lin" valueType="num">
                                      <p:cBhvr>
                                        <p:cTn id="38" dur="3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9" dur="3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40" dur="300" tmFilter="0,0; .5, 1; 1, 1"/>
                                        <p:tgtEl>
                                          <p:spTgt spid="7"/>
                                        </p:tgtEl>
                                      </p:cBhvr>
                                    </p:animEffect>
                                  </p:childTnLst>
                                </p:cTn>
                              </p:par>
                            </p:childTnLst>
                          </p:cTn>
                        </p:par>
                        <p:par>
                          <p:cTn id="41" fill="hold">
                            <p:stCondLst>
                              <p:cond delay="3980"/>
                            </p:stCondLst>
                            <p:childTnLst>
                              <p:par>
                                <p:cTn id="42" presetID="42" presetClass="entr" presetSubtype="0"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500"/>
                                        <p:tgtEl>
                                          <p:spTgt spid="16"/>
                                        </p:tgtEl>
                                      </p:cBhvr>
                                    </p:animEffect>
                                    <p:anim calcmode="lin" valueType="num">
                                      <p:cBhvr>
                                        <p:cTn id="45" dur="500" fill="hold"/>
                                        <p:tgtEl>
                                          <p:spTgt spid="16"/>
                                        </p:tgtEl>
                                        <p:attrNameLst>
                                          <p:attrName>ppt_x</p:attrName>
                                        </p:attrNameLst>
                                      </p:cBhvr>
                                      <p:tavLst>
                                        <p:tav tm="0">
                                          <p:val>
                                            <p:strVal val="#ppt_x"/>
                                          </p:val>
                                        </p:tav>
                                        <p:tav tm="100000">
                                          <p:val>
                                            <p:strVal val="#ppt_x"/>
                                          </p:val>
                                        </p:tav>
                                      </p:tavLst>
                                    </p:anim>
                                    <p:anim calcmode="lin" valueType="num">
                                      <p:cBhvr>
                                        <p:cTn id="46" dur="500" fill="hold"/>
                                        <p:tgtEl>
                                          <p:spTgt spid="16"/>
                                        </p:tgtEl>
                                        <p:attrNameLst>
                                          <p:attrName>ppt_y</p:attrName>
                                        </p:attrNameLst>
                                      </p:cBhvr>
                                      <p:tavLst>
                                        <p:tav tm="0">
                                          <p:val>
                                            <p:strVal val="#ppt_y+.1"/>
                                          </p:val>
                                        </p:tav>
                                        <p:tav tm="100000">
                                          <p:val>
                                            <p:strVal val="#ppt_y"/>
                                          </p:val>
                                        </p:tav>
                                      </p:tavLst>
                                    </p:anim>
                                  </p:childTnLst>
                                </p:cTn>
                              </p:par>
                            </p:childTnLst>
                          </p:cTn>
                        </p:par>
                        <p:par>
                          <p:cTn id="47" fill="hold">
                            <p:stCondLst>
                              <p:cond delay="4480"/>
                            </p:stCondLst>
                            <p:childTnLst>
                              <p:par>
                                <p:cTn id="48" presetID="2" presetClass="entr" presetSubtype="8"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additive="base">
                                        <p:cTn id="50" dur="500" fill="hold"/>
                                        <p:tgtEl>
                                          <p:spTgt spid="15"/>
                                        </p:tgtEl>
                                        <p:attrNameLst>
                                          <p:attrName>ppt_x</p:attrName>
                                        </p:attrNameLst>
                                      </p:cBhvr>
                                      <p:tavLst>
                                        <p:tav tm="0">
                                          <p:val>
                                            <p:strVal val="0-#ppt_w/2"/>
                                          </p:val>
                                        </p:tav>
                                        <p:tav tm="100000">
                                          <p:val>
                                            <p:strVal val="#ppt_x"/>
                                          </p:val>
                                        </p:tav>
                                      </p:tavLst>
                                    </p:anim>
                                    <p:anim calcmode="lin" valueType="num">
                                      <p:cBhvr additive="base">
                                        <p:cTn id="51" dur="500" fill="hold"/>
                                        <p:tgtEl>
                                          <p:spTgt spid="15"/>
                                        </p:tgtEl>
                                        <p:attrNameLst>
                                          <p:attrName>ppt_y</p:attrName>
                                        </p:attrNameLst>
                                      </p:cBhvr>
                                      <p:tavLst>
                                        <p:tav tm="0">
                                          <p:val>
                                            <p:strVal val="#ppt_y"/>
                                          </p:val>
                                        </p:tav>
                                        <p:tav tm="100000">
                                          <p:val>
                                            <p:strVal val="#ppt_y"/>
                                          </p:val>
                                        </p:tav>
                                      </p:tavLst>
                                    </p:anim>
                                  </p:childTnLst>
                                </p:cTn>
                              </p:par>
                            </p:childTnLst>
                          </p:cTn>
                        </p:par>
                        <p:par>
                          <p:cTn id="52" fill="hold">
                            <p:stCondLst>
                              <p:cond delay="4980"/>
                            </p:stCondLst>
                            <p:childTnLst>
                              <p:par>
                                <p:cTn id="53" presetID="22" presetClass="entr" presetSubtype="8" fill="hold" grpId="0" nodeType="after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wipe(left)">
                                      <p:cBhvr>
                                        <p:cTn id="55" dur="500"/>
                                        <p:tgtEl>
                                          <p:spTgt spid="5"/>
                                        </p:tgtEl>
                                      </p:cBhvr>
                                    </p:animEffect>
                                  </p:childTnLst>
                                </p:cTn>
                              </p:par>
                            </p:childTnLst>
                          </p:cTn>
                        </p:par>
                        <p:par>
                          <p:cTn id="56" fill="hold">
                            <p:stCondLst>
                              <p:cond delay="5480"/>
                            </p:stCondLst>
                            <p:childTnLst>
                              <p:par>
                                <p:cTn id="57" presetID="41" presetClass="entr" presetSubtype="0" fill="hold" grpId="0" nodeType="afterEffect">
                                  <p:stCondLst>
                                    <p:cond delay="0"/>
                                  </p:stCondLst>
                                  <p:iterate type="lt">
                                    <p:tmPct val="10000"/>
                                  </p:iterate>
                                  <p:childTnLst>
                                    <p:set>
                                      <p:cBhvr>
                                        <p:cTn id="58" dur="1" fill="hold">
                                          <p:stCondLst>
                                            <p:cond delay="0"/>
                                          </p:stCondLst>
                                        </p:cTn>
                                        <p:tgtEl>
                                          <p:spTgt spid="18"/>
                                        </p:tgtEl>
                                        <p:attrNameLst>
                                          <p:attrName>style.visibility</p:attrName>
                                        </p:attrNameLst>
                                      </p:cBhvr>
                                      <p:to>
                                        <p:strVal val="visible"/>
                                      </p:to>
                                    </p:set>
                                    <p:anim calcmode="lin" valueType="num">
                                      <p:cBhvr>
                                        <p:cTn id="59" dur="3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60" dur="300" fill="hold"/>
                                        <p:tgtEl>
                                          <p:spTgt spid="18"/>
                                        </p:tgtEl>
                                        <p:attrNameLst>
                                          <p:attrName>ppt_y</p:attrName>
                                        </p:attrNameLst>
                                      </p:cBhvr>
                                      <p:tavLst>
                                        <p:tav tm="0">
                                          <p:val>
                                            <p:strVal val="#ppt_y"/>
                                          </p:val>
                                        </p:tav>
                                        <p:tav tm="100000">
                                          <p:val>
                                            <p:strVal val="#ppt_y"/>
                                          </p:val>
                                        </p:tav>
                                      </p:tavLst>
                                    </p:anim>
                                    <p:anim calcmode="lin" valueType="num">
                                      <p:cBhvr>
                                        <p:cTn id="61" dur="3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62" dur="3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63" dur="300" tmFilter="0,0; .5, 1; 1, 1"/>
                                        <p:tgtEl>
                                          <p:spTgt spid="18"/>
                                        </p:tgtEl>
                                      </p:cBhvr>
                                    </p:animEffect>
                                  </p:childTnLst>
                                </p:cTn>
                              </p:par>
                            </p:childTnLst>
                          </p:cTn>
                        </p:par>
                        <p:par>
                          <p:cTn id="64" fill="hold">
                            <p:stCondLst>
                              <p:cond delay="5960"/>
                            </p:stCondLst>
                            <p:childTnLst>
                              <p:par>
                                <p:cTn id="65" presetID="42" presetClass="entr" presetSubtype="0" fill="hold" grpId="0" nodeType="after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fade">
                                      <p:cBhvr>
                                        <p:cTn id="67" dur="500"/>
                                        <p:tgtEl>
                                          <p:spTgt spid="17"/>
                                        </p:tgtEl>
                                      </p:cBhvr>
                                    </p:animEffect>
                                    <p:anim calcmode="lin" valueType="num">
                                      <p:cBhvr>
                                        <p:cTn id="68" dur="500" fill="hold"/>
                                        <p:tgtEl>
                                          <p:spTgt spid="17"/>
                                        </p:tgtEl>
                                        <p:attrNameLst>
                                          <p:attrName>ppt_x</p:attrName>
                                        </p:attrNameLst>
                                      </p:cBhvr>
                                      <p:tavLst>
                                        <p:tav tm="0">
                                          <p:val>
                                            <p:strVal val="#ppt_x"/>
                                          </p:val>
                                        </p:tav>
                                        <p:tav tm="100000">
                                          <p:val>
                                            <p:strVal val="#ppt_x"/>
                                          </p:val>
                                        </p:tav>
                                      </p:tavLst>
                                    </p:anim>
                                    <p:anim calcmode="lin" valueType="num">
                                      <p:cBhvr>
                                        <p:cTn id="69"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8" grpId="0" animBg="1"/>
      <p:bldP spid="10" grpId="0" animBg="1"/>
      <p:bldP spid="11" grpId="0" animBg="1"/>
      <p:bldP spid="12" grpId="0" animBg="1"/>
      <p:bldP spid="13" grpId="0" animBg="1"/>
      <p:bldP spid="14" grpId="0"/>
      <p:bldP spid="15" grpId="0"/>
      <p:bldP spid="16" grpId="0"/>
      <p:bldP spid="17" grpId="0"/>
      <p:bldP spid="1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7" name="直接连接符 46"/>
          <p:cNvCxnSpPr/>
          <p:nvPr/>
        </p:nvCxnSpPr>
        <p:spPr>
          <a:xfrm flipH="1">
            <a:off x="7899388" y="4507593"/>
            <a:ext cx="554128"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6346747" y="5663780"/>
            <a:ext cx="1169294"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3581105" y="4497665"/>
            <a:ext cx="554128"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3608839" y="2879047"/>
            <a:ext cx="554128"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4790570" y="1624439"/>
            <a:ext cx="943081" cy="238304"/>
            <a:chOff x="4470269" y="1661160"/>
            <a:chExt cx="1290451" cy="262890"/>
          </a:xfrm>
        </p:grpSpPr>
        <p:cxnSp>
          <p:nvCxnSpPr>
            <p:cNvPr id="52" name="直接连接符 51"/>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a:off x="4470269" y="1663541"/>
              <a:ext cx="94231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6820185" y="2603057"/>
            <a:ext cx="1090111" cy="953221"/>
            <a:chOff x="6842760" y="26372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55" name="六边形 54"/>
            <p:cNvSpPr/>
            <p:nvPr/>
          </p:nvSpPr>
          <p:spPr>
            <a:xfrm>
              <a:off x="6842760" y="2637270"/>
              <a:ext cx="1203960" cy="1051560"/>
            </a:xfrm>
            <a:prstGeom prst="hexagon">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56" name="文本框 61"/>
            <p:cNvSpPr txBox="1"/>
            <p:nvPr/>
          </p:nvSpPr>
          <p:spPr>
            <a:xfrm>
              <a:off x="7024263" y="2809108"/>
              <a:ext cx="820724" cy="645103"/>
            </a:xfrm>
            <a:prstGeom prst="rect">
              <a:avLst/>
            </a:prstGeom>
            <a:noFill/>
            <a:ln w="38100">
              <a:noFill/>
            </a:ln>
          </p:spPr>
          <p:txBody>
            <a:bodyPr wrap="square" rtlCol="0">
              <a:spAutoFit/>
            </a:bodyPr>
            <a:lstStyle/>
            <a:p>
              <a:pPr algn="ctr"/>
              <a:r>
                <a:rPr lang="en-US" altLang="zh-CN" sz="3200" dirty="0">
                  <a:solidFill>
                    <a:schemeClr val="bg1"/>
                  </a:solidFill>
                  <a:latin typeface="Arial" panose="020B0604020202020204" pitchFamily="34" charset="0"/>
                  <a:ea typeface="微软雅黑" panose="020B0503020204020204" pitchFamily="34" charset="-122"/>
                  <a:cs typeface="Arial" panose="020B0604020202020204" pitchFamily="34" charset="0"/>
                </a:rPr>
                <a:t>02</a:t>
              </a:r>
              <a:endParaRPr lang="zh-CN" altLang="en-US" sz="32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7" name="组合 56"/>
          <p:cNvGrpSpPr/>
          <p:nvPr/>
        </p:nvGrpSpPr>
        <p:grpSpPr>
          <a:xfrm>
            <a:off x="5492800" y="1850324"/>
            <a:ext cx="1090111" cy="953223"/>
            <a:chOff x="5525852" y="187908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58" name="六边形 57"/>
            <p:cNvSpPr/>
            <p:nvPr/>
          </p:nvSpPr>
          <p:spPr>
            <a:xfrm>
              <a:off x="5525852" y="1879080"/>
              <a:ext cx="1203960" cy="1051560"/>
            </a:xfrm>
            <a:prstGeom prst="hexagon">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59" name="文本框 64"/>
            <p:cNvSpPr txBox="1"/>
            <p:nvPr/>
          </p:nvSpPr>
          <p:spPr>
            <a:xfrm>
              <a:off x="5686670" y="1989361"/>
              <a:ext cx="882326" cy="753751"/>
            </a:xfrm>
            <a:prstGeom prst="rect">
              <a:avLst/>
            </a:prstGeom>
            <a:noFill/>
            <a:ln w="38100">
              <a:noFill/>
            </a:ln>
          </p:spPr>
          <p:txBody>
            <a:bodyPr wrap="square" rtlCol="0">
              <a:spAutoFit/>
            </a:bodyPr>
            <a:lstStyle/>
            <a:p>
              <a:pPr algn="ctr">
                <a:lnSpc>
                  <a:spcPct val="120000"/>
                </a:lnSpc>
              </a:pPr>
              <a:r>
                <a:rPr lang="en-US" altLang="zh-CN" sz="3200" dirty="0">
                  <a:solidFill>
                    <a:schemeClr val="bg1"/>
                  </a:solidFill>
                  <a:latin typeface="Arial" panose="020B0604020202020204" pitchFamily="34" charset="0"/>
                  <a:ea typeface="微软雅黑" panose="020B0503020204020204" pitchFamily="34" charset="-122"/>
                  <a:cs typeface="Arial" panose="020B0604020202020204" pitchFamily="34" charset="0"/>
                </a:rPr>
                <a:t>01</a:t>
              </a:r>
              <a:endParaRPr lang="zh-CN" altLang="en-US" sz="32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0" name="组合 59"/>
          <p:cNvGrpSpPr/>
          <p:nvPr/>
        </p:nvGrpSpPr>
        <p:grpSpPr>
          <a:xfrm>
            <a:off x="6809280" y="4030986"/>
            <a:ext cx="1090111" cy="953223"/>
            <a:chOff x="6842760" y="40088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61" name="六边形 60"/>
            <p:cNvSpPr/>
            <p:nvPr/>
          </p:nvSpPr>
          <p:spPr>
            <a:xfrm>
              <a:off x="6842760" y="4008870"/>
              <a:ext cx="1203960" cy="1051560"/>
            </a:xfrm>
            <a:prstGeom prst="hexagon">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62" name="文本框 67"/>
            <p:cNvSpPr txBox="1"/>
            <p:nvPr/>
          </p:nvSpPr>
          <p:spPr>
            <a:xfrm>
              <a:off x="6981635" y="4119151"/>
              <a:ext cx="926212" cy="753751"/>
            </a:xfrm>
            <a:prstGeom prst="rect">
              <a:avLst/>
            </a:prstGeom>
            <a:noFill/>
            <a:ln w="38100">
              <a:noFill/>
            </a:ln>
          </p:spPr>
          <p:txBody>
            <a:bodyPr wrap="square" rtlCol="0">
              <a:spAutoFit/>
            </a:bodyPr>
            <a:lstStyle/>
            <a:p>
              <a:pPr algn="ctr">
                <a:lnSpc>
                  <a:spcPct val="120000"/>
                </a:lnSpc>
              </a:pPr>
              <a:r>
                <a:rPr lang="en-US" altLang="zh-CN" sz="3200" dirty="0">
                  <a:solidFill>
                    <a:schemeClr val="bg1"/>
                  </a:solidFill>
                  <a:latin typeface="Arial" panose="020B0604020202020204" pitchFamily="34" charset="0"/>
                  <a:ea typeface="微软雅黑" panose="020B0503020204020204" pitchFamily="34" charset="-122"/>
                  <a:cs typeface="Arial" panose="020B0604020202020204" pitchFamily="34" charset="0"/>
                </a:rPr>
                <a:t>03</a:t>
              </a:r>
              <a:endParaRPr lang="zh-CN" altLang="en-US" sz="32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3" name="组合 62"/>
          <p:cNvGrpSpPr/>
          <p:nvPr/>
        </p:nvGrpSpPr>
        <p:grpSpPr>
          <a:xfrm>
            <a:off x="4135232" y="4019336"/>
            <a:ext cx="1090111" cy="953223"/>
            <a:chOff x="4206240" y="40088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64" name="六边形 63"/>
            <p:cNvSpPr/>
            <p:nvPr/>
          </p:nvSpPr>
          <p:spPr>
            <a:xfrm>
              <a:off x="4206240" y="4008870"/>
              <a:ext cx="1203960" cy="1051560"/>
            </a:xfrm>
            <a:prstGeom prst="hexagon">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65" name="文本框 70"/>
            <p:cNvSpPr txBox="1"/>
            <p:nvPr/>
          </p:nvSpPr>
          <p:spPr>
            <a:xfrm>
              <a:off x="4397859" y="4183708"/>
              <a:ext cx="820724" cy="753751"/>
            </a:xfrm>
            <a:prstGeom prst="rect">
              <a:avLst/>
            </a:prstGeom>
            <a:noFill/>
            <a:ln w="38100">
              <a:noFill/>
            </a:ln>
          </p:spPr>
          <p:txBody>
            <a:bodyPr wrap="square" rtlCol="0">
              <a:spAutoFit/>
            </a:bodyPr>
            <a:lstStyle/>
            <a:p>
              <a:pPr algn="ctr">
                <a:lnSpc>
                  <a:spcPct val="120000"/>
                </a:lnSpc>
              </a:pPr>
              <a:r>
                <a:rPr lang="en-US" altLang="zh-CN" sz="3200" dirty="0">
                  <a:solidFill>
                    <a:schemeClr val="bg1"/>
                  </a:solidFill>
                  <a:latin typeface="Arial" panose="020B0604020202020204" pitchFamily="34" charset="0"/>
                  <a:ea typeface="微软雅黑" panose="020B0503020204020204" pitchFamily="34" charset="-122"/>
                  <a:cs typeface="Arial" panose="020B0604020202020204" pitchFamily="34" charset="0"/>
                </a:rPr>
                <a:t>05</a:t>
              </a:r>
              <a:endParaRPr lang="zh-CN" altLang="en-US" sz="32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6" name="组合 65"/>
          <p:cNvGrpSpPr/>
          <p:nvPr/>
        </p:nvGrpSpPr>
        <p:grpSpPr>
          <a:xfrm>
            <a:off x="4162964" y="2564905"/>
            <a:ext cx="1090111" cy="953221"/>
            <a:chOff x="4206240" y="26372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67" name="六边形 66"/>
            <p:cNvSpPr/>
            <p:nvPr/>
          </p:nvSpPr>
          <p:spPr>
            <a:xfrm>
              <a:off x="4206240" y="2637270"/>
              <a:ext cx="1203960" cy="1051560"/>
            </a:xfrm>
            <a:prstGeom prst="hexagon">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68" name="文本框 73"/>
            <p:cNvSpPr txBox="1"/>
            <p:nvPr/>
          </p:nvSpPr>
          <p:spPr>
            <a:xfrm>
              <a:off x="4387743" y="2809108"/>
              <a:ext cx="820724" cy="645103"/>
            </a:xfrm>
            <a:prstGeom prst="rect">
              <a:avLst/>
            </a:prstGeom>
            <a:noFill/>
            <a:ln w="38100">
              <a:noFill/>
            </a:ln>
          </p:spPr>
          <p:txBody>
            <a:bodyPr wrap="square" rtlCol="0">
              <a:spAutoFit/>
            </a:bodyPr>
            <a:lstStyle/>
            <a:p>
              <a:pPr algn="ctr"/>
              <a:r>
                <a:rPr lang="en-US" altLang="zh-CN" sz="3200" dirty="0">
                  <a:solidFill>
                    <a:schemeClr val="bg1"/>
                  </a:solidFill>
                  <a:latin typeface="Arial" panose="020B0604020202020204" pitchFamily="34" charset="0"/>
                  <a:ea typeface="微软雅黑" panose="020B0503020204020204" pitchFamily="34" charset="-122"/>
                  <a:cs typeface="Arial" panose="020B0604020202020204" pitchFamily="34" charset="0"/>
                </a:rPr>
                <a:t>06</a:t>
              </a:r>
              <a:endParaRPr lang="zh-CN" altLang="en-US" sz="32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72" name="矩形 71"/>
          <p:cNvSpPr/>
          <p:nvPr/>
        </p:nvSpPr>
        <p:spPr>
          <a:xfrm>
            <a:off x="3433600" y="1412777"/>
            <a:ext cx="1321395" cy="314449"/>
          </a:xfrm>
          <a:prstGeom prst="rect">
            <a:avLst/>
          </a:prstGeom>
        </p:spPr>
        <p:txBody>
          <a:bodyPr wrap="none" lIns="82808" tIns="41404" rIns="82808" bIns="41404">
            <a:spAutoFit/>
          </a:bodyPr>
          <a:lstStyle/>
          <a:p>
            <a:pPr algn="r"/>
            <a:r>
              <a:rPr lang="zh-CN" altLang="en-US" sz="1500" b="1" dirty="0">
                <a:solidFill>
                  <a:schemeClr val="tx1">
                    <a:lumMod val="50000"/>
                    <a:lumOff val="50000"/>
                  </a:schemeClr>
                </a:solidFill>
                <a:latin typeface="微软雅黑" pitchFamily="34" charset="-122"/>
                <a:ea typeface="微软雅黑" pitchFamily="34" charset="-122"/>
              </a:rPr>
              <a:t>此处添加标题</a:t>
            </a:r>
            <a:endParaRPr lang="en-US" altLang="zh-CN" sz="1500" b="1" dirty="0">
              <a:solidFill>
                <a:schemeClr val="tx1">
                  <a:lumMod val="50000"/>
                  <a:lumOff val="50000"/>
                </a:schemeClr>
              </a:solidFill>
              <a:latin typeface="微软雅黑" pitchFamily="34" charset="-122"/>
              <a:ea typeface="微软雅黑" pitchFamily="34" charset="-122"/>
            </a:endParaRPr>
          </a:p>
        </p:txBody>
      </p:sp>
      <p:sp>
        <p:nvSpPr>
          <p:cNvPr id="73" name="矩形 47"/>
          <p:cNvSpPr>
            <a:spLocks noChangeArrowheads="1"/>
          </p:cNvSpPr>
          <p:nvPr/>
        </p:nvSpPr>
        <p:spPr bwMode="auto">
          <a:xfrm>
            <a:off x="1776083" y="1743595"/>
            <a:ext cx="2978914" cy="563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08" tIns="41404" rIns="82808" bIns="41404">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300" dirty="0">
                <a:solidFill>
                  <a:schemeClr val="tx1">
                    <a:lumMod val="50000"/>
                    <a:lumOff val="50000"/>
                  </a:schemeClr>
                </a:solidFill>
                <a:sym typeface="微软雅黑" pitchFamily="34" charset="-122"/>
              </a:rPr>
              <a:t>您的内容打在这里，或者通过复制您的文本后，在此框中选择粘贴</a:t>
            </a:r>
          </a:p>
        </p:txBody>
      </p:sp>
      <p:sp>
        <p:nvSpPr>
          <p:cNvPr id="74" name="矩形 73"/>
          <p:cNvSpPr/>
          <p:nvPr/>
        </p:nvSpPr>
        <p:spPr>
          <a:xfrm>
            <a:off x="2216308" y="2669124"/>
            <a:ext cx="1321395" cy="314449"/>
          </a:xfrm>
          <a:prstGeom prst="rect">
            <a:avLst/>
          </a:prstGeom>
        </p:spPr>
        <p:txBody>
          <a:bodyPr wrap="none" lIns="82808" tIns="41404" rIns="82808" bIns="41404">
            <a:spAutoFit/>
          </a:bodyPr>
          <a:lstStyle/>
          <a:p>
            <a:pPr algn="r"/>
            <a:r>
              <a:rPr lang="zh-CN" altLang="en-US" sz="1500" b="1" dirty="0">
                <a:solidFill>
                  <a:schemeClr val="tx1">
                    <a:lumMod val="50000"/>
                    <a:lumOff val="50000"/>
                  </a:schemeClr>
                </a:solidFill>
                <a:latin typeface="微软雅黑" pitchFamily="34" charset="-122"/>
                <a:ea typeface="微软雅黑" pitchFamily="34" charset="-122"/>
              </a:rPr>
              <a:t>此处添加标题</a:t>
            </a:r>
            <a:endParaRPr lang="en-US" altLang="zh-CN" sz="1500" b="1" dirty="0">
              <a:solidFill>
                <a:schemeClr val="tx1">
                  <a:lumMod val="50000"/>
                  <a:lumOff val="50000"/>
                </a:schemeClr>
              </a:solidFill>
              <a:latin typeface="微软雅黑" pitchFamily="34" charset="-122"/>
              <a:ea typeface="微软雅黑" pitchFamily="34" charset="-122"/>
            </a:endParaRPr>
          </a:p>
        </p:txBody>
      </p:sp>
      <p:sp>
        <p:nvSpPr>
          <p:cNvPr id="75" name="矩形 47"/>
          <p:cNvSpPr>
            <a:spLocks noChangeArrowheads="1"/>
          </p:cNvSpPr>
          <p:nvPr/>
        </p:nvSpPr>
        <p:spPr bwMode="auto">
          <a:xfrm>
            <a:off x="1257085" y="2999940"/>
            <a:ext cx="2276533" cy="8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08" tIns="41404" rIns="82808" bIns="41404">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300" dirty="0">
                <a:solidFill>
                  <a:schemeClr val="tx1">
                    <a:lumMod val="50000"/>
                    <a:lumOff val="50000"/>
                  </a:schemeClr>
                </a:solidFill>
                <a:sym typeface="微软雅黑" pitchFamily="34" charset="-122"/>
              </a:rPr>
              <a:t>您的内容打在这里，或者通过复制您的文本后，在此框中选择粘贴</a:t>
            </a:r>
          </a:p>
        </p:txBody>
      </p:sp>
      <p:sp>
        <p:nvSpPr>
          <p:cNvPr id="76" name="矩形 75"/>
          <p:cNvSpPr/>
          <p:nvPr/>
        </p:nvSpPr>
        <p:spPr>
          <a:xfrm>
            <a:off x="2188576" y="4166852"/>
            <a:ext cx="1321395" cy="314449"/>
          </a:xfrm>
          <a:prstGeom prst="rect">
            <a:avLst/>
          </a:prstGeom>
        </p:spPr>
        <p:txBody>
          <a:bodyPr wrap="none" lIns="82808" tIns="41404" rIns="82808" bIns="41404">
            <a:spAutoFit/>
          </a:bodyPr>
          <a:lstStyle/>
          <a:p>
            <a:pPr algn="r"/>
            <a:r>
              <a:rPr lang="zh-CN" altLang="en-US" sz="1500" b="1" dirty="0">
                <a:solidFill>
                  <a:schemeClr val="tx1">
                    <a:lumMod val="50000"/>
                    <a:lumOff val="50000"/>
                  </a:schemeClr>
                </a:solidFill>
                <a:latin typeface="微软雅黑" pitchFamily="34" charset="-122"/>
                <a:ea typeface="微软雅黑" pitchFamily="34" charset="-122"/>
              </a:rPr>
              <a:t>此处添加标题</a:t>
            </a:r>
            <a:endParaRPr lang="en-US" altLang="zh-CN" sz="1500" b="1" dirty="0">
              <a:solidFill>
                <a:schemeClr val="tx1">
                  <a:lumMod val="50000"/>
                  <a:lumOff val="50000"/>
                </a:schemeClr>
              </a:solidFill>
              <a:latin typeface="微软雅黑" pitchFamily="34" charset="-122"/>
              <a:ea typeface="微软雅黑" pitchFamily="34" charset="-122"/>
            </a:endParaRPr>
          </a:p>
        </p:txBody>
      </p:sp>
      <p:sp>
        <p:nvSpPr>
          <p:cNvPr id="77" name="矩形 47"/>
          <p:cNvSpPr>
            <a:spLocks noChangeArrowheads="1"/>
          </p:cNvSpPr>
          <p:nvPr/>
        </p:nvSpPr>
        <p:spPr bwMode="auto">
          <a:xfrm>
            <a:off x="1229351" y="4497665"/>
            <a:ext cx="2276532" cy="8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08" tIns="41404" rIns="82808" bIns="41404">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300" dirty="0">
                <a:solidFill>
                  <a:schemeClr val="tx1">
                    <a:lumMod val="50000"/>
                    <a:lumOff val="50000"/>
                  </a:schemeClr>
                </a:solidFill>
                <a:sym typeface="微软雅黑" pitchFamily="34" charset="-122"/>
              </a:rPr>
              <a:t>您的内容打在这里，或者通过复制您的文本后，在此框中选择粘贴</a:t>
            </a:r>
          </a:p>
        </p:txBody>
      </p:sp>
      <p:sp>
        <p:nvSpPr>
          <p:cNvPr id="78" name="矩形 77"/>
          <p:cNvSpPr/>
          <p:nvPr/>
        </p:nvSpPr>
        <p:spPr>
          <a:xfrm>
            <a:off x="8455247" y="2171109"/>
            <a:ext cx="1321395" cy="314449"/>
          </a:xfrm>
          <a:prstGeom prst="rect">
            <a:avLst/>
          </a:prstGeom>
        </p:spPr>
        <p:txBody>
          <a:bodyPr wrap="none" lIns="82808" tIns="41404" rIns="82808" bIns="41404">
            <a:spAutoFit/>
          </a:bodyPr>
          <a:lstStyle/>
          <a:p>
            <a:pPr algn="r"/>
            <a:r>
              <a:rPr lang="zh-CN" altLang="en-US" sz="1500" b="1" dirty="0">
                <a:solidFill>
                  <a:schemeClr val="tx1">
                    <a:lumMod val="50000"/>
                    <a:lumOff val="50000"/>
                  </a:schemeClr>
                </a:solidFill>
                <a:latin typeface="微软雅黑" pitchFamily="34" charset="-122"/>
                <a:ea typeface="微软雅黑" pitchFamily="34" charset="-122"/>
              </a:rPr>
              <a:t>此处添加标题</a:t>
            </a:r>
            <a:endParaRPr lang="en-US" altLang="zh-CN" sz="1500" b="1" dirty="0">
              <a:solidFill>
                <a:schemeClr val="tx1">
                  <a:lumMod val="50000"/>
                  <a:lumOff val="50000"/>
                </a:schemeClr>
              </a:solidFill>
              <a:latin typeface="微软雅黑" pitchFamily="34" charset="-122"/>
              <a:ea typeface="微软雅黑" pitchFamily="34" charset="-122"/>
            </a:endParaRPr>
          </a:p>
        </p:txBody>
      </p:sp>
      <p:sp>
        <p:nvSpPr>
          <p:cNvPr id="79" name="矩形 47"/>
          <p:cNvSpPr>
            <a:spLocks noChangeArrowheads="1"/>
          </p:cNvSpPr>
          <p:nvPr/>
        </p:nvSpPr>
        <p:spPr bwMode="auto">
          <a:xfrm>
            <a:off x="8507247" y="2516216"/>
            <a:ext cx="2427671" cy="820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08" tIns="41404" rIns="82808" bIns="41404">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300" dirty="0">
                <a:solidFill>
                  <a:schemeClr val="tx1">
                    <a:lumMod val="50000"/>
                    <a:lumOff val="50000"/>
                  </a:schemeClr>
                </a:solidFill>
                <a:sym typeface="微软雅黑" pitchFamily="34" charset="-122"/>
              </a:rPr>
              <a:t>您的内容打在这里，或者通过复制您的文本后，在此框中选择粘贴</a:t>
            </a:r>
          </a:p>
        </p:txBody>
      </p:sp>
      <p:sp>
        <p:nvSpPr>
          <p:cNvPr id="80" name="矩形 79"/>
          <p:cNvSpPr/>
          <p:nvPr/>
        </p:nvSpPr>
        <p:spPr>
          <a:xfrm>
            <a:off x="8484375" y="3895840"/>
            <a:ext cx="1321395" cy="314449"/>
          </a:xfrm>
          <a:prstGeom prst="rect">
            <a:avLst/>
          </a:prstGeom>
        </p:spPr>
        <p:txBody>
          <a:bodyPr wrap="none" lIns="82808" tIns="41404" rIns="82808" bIns="41404">
            <a:spAutoFit/>
          </a:bodyPr>
          <a:lstStyle/>
          <a:p>
            <a:pPr algn="r"/>
            <a:r>
              <a:rPr lang="zh-CN" altLang="en-US" sz="1500" b="1" dirty="0">
                <a:solidFill>
                  <a:schemeClr val="tx1">
                    <a:lumMod val="50000"/>
                    <a:lumOff val="50000"/>
                  </a:schemeClr>
                </a:solidFill>
                <a:latin typeface="微软雅黑" pitchFamily="34" charset="-122"/>
                <a:ea typeface="微软雅黑" pitchFamily="34" charset="-122"/>
              </a:rPr>
              <a:t>此处添加标题</a:t>
            </a:r>
            <a:endParaRPr lang="en-US" altLang="zh-CN" sz="1500" b="1" dirty="0">
              <a:solidFill>
                <a:schemeClr val="tx1">
                  <a:lumMod val="50000"/>
                  <a:lumOff val="50000"/>
                </a:schemeClr>
              </a:solidFill>
              <a:latin typeface="微软雅黑" pitchFamily="34" charset="-122"/>
              <a:ea typeface="微软雅黑" pitchFamily="34" charset="-122"/>
            </a:endParaRPr>
          </a:p>
        </p:txBody>
      </p:sp>
      <p:sp>
        <p:nvSpPr>
          <p:cNvPr id="81" name="矩形 47"/>
          <p:cNvSpPr>
            <a:spLocks noChangeArrowheads="1"/>
          </p:cNvSpPr>
          <p:nvPr/>
        </p:nvSpPr>
        <p:spPr bwMode="auto">
          <a:xfrm>
            <a:off x="8526752" y="4240948"/>
            <a:ext cx="2427671" cy="820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08" tIns="41404" rIns="82808" bIns="41404">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300" dirty="0">
                <a:solidFill>
                  <a:schemeClr val="tx1">
                    <a:lumMod val="50000"/>
                    <a:lumOff val="50000"/>
                  </a:schemeClr>
                </a:solidFill>
                <a:sym typeface="微软雅黑" pitchFamily="34" charset="-122"/>
              </a:rPr>
              <a:t>您的内容打在这里，或者通过复制您的文本后，在此框中选择粘贴</a:t>
            </a:r>
          </a:p>
        </p:txBody>
      </p:sp>
      <p:sp>
        <p:nvSpPr>
          <p:cNvPr id="82" name="矩形 81"/>
          <p:cNvSpPr/>
          <p:nvPr/>
        </p:nvSpPr>
        <p:spPr>
          <a:xfrm>
            <a:off x="7544700" y="5196122"/>
            <a:ext cx="1321395" cy="314449"/>
          </a:xfrm>
          <a:prstGeom prst="rect">
            <a:avLst/>
          </a:prstGeom>
        </p:spPr>
        <p:txBody>
          <a:bodyPr wrap="none" lIns="82808" tIns="41404" rIns="82808" bIns="41404">
            <a:spAutoFit/>
          </a:bodyPr>
          <a:lstStyle/>
          <a:p>
            <a:pPr algn="r"/>
            <a:r>
              <a:rPr lang="zh-CN" altLang="en-US" sz="1500" b="1" dirty="0">
                <a:solidFill>
                  <a:schemeClr val="tx1">
                    <a:lumMod val="50000"/>
                    <a:lumOff val="50000"/>
                  </a:schemeClr>
                </a:solidFill>
                <a:latin typeface="微软雅黑" pitchFamily="34" charset="-122"/>
                <a:ea typeface="微软雅黑" pitchFamily="34" charset="-122"/>
              </a:rPr>
              <a:t>此处添加标题</a:t>
            </a:r>
            <a:endParaRPr lang="en-US" altLang="zh-CN" sz="1500" b="1" dirty="0">
              <a:solidFill>
                <a:schemeClr val="tx1">
                  <a:lumMod val="50000"/>
                  <a:lumOff val="50000"/>
                </a:schemeClr>
              </a:solidFill>
              <a:latin typeface="微软雅黑" pitchFamily="34" charset="-122"/>
              <a:ea typeface="微软雅黑" pitchFamily="34" charset="-122"/>
            </a:endParaRPr>
          </a:p>
        </p:txBody>
      </p:sp>
      <p:sp>
        <p:nvSpPr>
          <p:cNvPr id="83" name="矩形 47"/>
          <p:cNvSpPr>
            <a:spLocks noChangeArrowheads="1"/>
          </p:cNvSpPr>
          <p:nvPr/>
        </p:nvSpPr>
        <p:spPr bwMode="auto">
          <a:xfrm>
            <a:off x="7596706" y="5541233"/>
            <a:ext cx="2931285" cy="576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08" tIns="41404" rIns="82808" bIns="41404">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300" dirty="0">
                <a:solidFill>
                  <a:schemeClr val="tx1">
                    <a:lumMod val="50000"/>
                    <a:lumOff val="50000"/>
                  </a:schemeClr>
                </a:solidFill>
                <a:sym typeface="微软雅黑" pitchFamily="34" charset="-122"/>
              </a:rPr>
              <a:t>您的内容打在这里，或者通过复制您的文本后，在此框中选择粘贴</a:t>
            </a:r>
          </a:p>
        </p:txBody>
      </p:sp>
      <p:grpSp>
        <p:nvGrpSpPr>
          <p:cNvPr id="84" name="组合 83"/>
          <p:cNvGrpSpPr/>
          <p:nvPr/>
        </p:nvGrpSpPr>
        <p:grpSpPr>
          <a:xfrm flipH="1">
            <a:off x="7663912" y="2377361"/>
            <a:ext cx="800508" cy="238304"/>
            <a:chOff x="4255294" y="1661160"/>
            <a:chExt cx="1505426" cy="262890"/>
          </a:xfrm>
        </p:grpSpPr>
        <p:cxnSp>
          <p:nvCxnSpPr>
            <p:cNvPr id="85" name="直接连接符 84"/>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H="1">
              <a:off x="4255294" y="1663541"/>
              <a:ext cx="115728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87" name="组合 86"/>
          <p:cNvGrpSpPr/>
          <p:nvPr/>
        </p:nvGrpSpPr>
        <p:grpSpPr>
          <a:xfrm>
            <a:off x="5183558" y="3052843"/>
            <a:ext cx="1708611" cy="1443644"/>
            <a:chOff x="5927099" y="3207123"/>
            <a:chExt cx="1887055" cy="1592580"/>
          </a:xfrm>
          <a:solidFill>
            <a:schemeClr val="accent3">
              <a:lumMod val="75000"/>
            </a:schemeClr>
          </a:solidFill>
          <a:effectLst>
            <a:outerShdw blurRad="101600" dist="38100" dir="8100000" algn="tr" rotWithShape="0">
              <a:prstClr val="black">
                <a:alpha val="40000"/>
              </a:prstClr>
            </a:outerShdw>
          </a:effectLst>
        </p:grpSpPr>
        <p:sp>
          <p:nvSpPr>
            <p:cNvPr id="88" name="六边形 87"/>
            <p:cNvSpPr/>
            <p:nvPr/>
          </p:nvSpPr>
          <p:spPr>
            <a:xfrm>
              <a:off x="5927099" y="3207123"/>
              <a:ext cx="1887055" cy="1592580"/>
            </a:xfrm>
            <a:prstGeom prst="hexagon">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00">
                <a:latin typeface="Arial" panose="020B0604020202020204" pitchFamily="34" charset="0"/>
                <a:ea typeface="微软雅黑" panose="020B0503020204020204" pitchFamily="34" charset="-122"/>
                <a:cs typeface="Arial" panose="020B0604020202020204" pitchFamily="34" charset="0"/>
              </a:endParaRPr>
            </a:p>
          </p:txBody>
        </p:sp>
        <p:sp>
          <p:nvSpPr>
            <p:cNvPr id="89" name="文本框 1"/>
            <p:cNvSpPr txBox="1"/>
            <p:nvPr/>
          </p:nvSpPr>
          <p:spPr>
            <a:xfrm>
              <a:off x="6291627" y="3451749"/>
              <a:ext cx="1157998" cy="1086492"/>
            </a:xfrm>
            <a:prstGeom prst="rect">
              <a:avLst/>
            </a:prstGeom>
            <a:noFill/>
            <a:ln w="38100">
              <a:noFill/>
            </a:ln>
          </p:spPr>
          <p:txBody>
            <a:bodyPr wrap="square" rtlCol="0">
              <a:spAutoFit/>
            </a:bodyPr>
            <a:lstStyle/>
            <a:p>
              <a:pPr algn="ctr"/>
              <a:r>
                <a:rPr lang="zh-CN" altLang="en-US" sz="2900" b="1" dirty="0">
                  <a:solidFill>
                    <a:schemeClr val="bg1"/>
                  </a:solidFill>
                  <a:latin typeface="微软雅黑" panose="020B0503020204020204" pitchFamily="34" charset="-122"/>
                  <a:ea typeface="微软雅黑" panose="020B0503020204020204" pitchFamily="34" charset="-122"/>
                </a:rPr>
                <a:t>添加标题</a:t>
              </a:r>
            </a:p>
          </p:txBody>
        </p:sp>
      </p:grpSp>
      <p:grpSp>
        <p:nvGrpSpPr>
          <p:cNvPr id="69" name="组合 68"/>
          <p:cNvGrpSpPr/>
          <p:nvPr/>
        </p:nvGrpSpPr>
        <p:grpSpPr>
          <a:xfrm>
            <a:off x="5492800" y="4718372"/>
            <a:ext cx="1090111" cy="953221"/>
            <a:chOff x="5525852" y="468324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70" name="六边形 69"/>
            <p:cNvSpPr/>
            <p:nvPr/>
          </p:nvSpPr>
          <p:spPr>
            <a:xfrm>
              <a:off x="5525852" y="4683240"/>
              <a:ext cx="1203960" cy="1051560"/>
            </a:xfrm>
            <a:prstGeom prst="hexagon">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71" name="文本框 76"/>
            <p:cNvSpPr txBox="1"/>
            <p:nvPr/>
          </p:nvSpPr>
          <p:spPr>
            <a:xfrm>
              <a:off x="5693284" y="4855078"/>
              <a:ext cx="820724" cy="645103"/>
            </a:xfrm>
            <a:prstGeom prst="rect">
              <a:avLst/>
            </a:prstGeom>
            <a:noFill/>
            <a:ln w="38100">
              <a:noFill/>
            </a:ln>
          </p:spPr>
          <p:txBody>
            <a:bodyPr wrap="square" rtlCol="0">
              <a:spAutoFit/>
            </a:bodyPr>
            <a:lstStyle/>
            <a:p>
              <a:pPr algn="ctr"/>
              <a:r>
                <a:rPr lang="en-US" altLang="zh-CN" sz="3200" dirty="0">
                  <a:solidFill>
                    <a:schemeClr val="bg1"/>
                  </a:solidFill>
                  <a:latin typeface="Arial" panose="020B0604020202020204" pitchFamily="34" charset="0"/>
                  <a:ea typeface="微软雅黑" panose="020B0503020204020204" pitchFamily="34" charset="-122"/>
                  <a:cs typeface="Arial" panose="020B0604020202020204" pitchFamily="34" charset="0"/>
                </a:rPr>
                <a:t>04</a:t>
              </a:r>
              <a:endParaRPr lang="zh-CN" altLang="en-US" sz="32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2451370560"/>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350" fill="hold"/>
                                        <p:tgtEl>
                                          <p:spTgt spid="87"/>
                                        </p:tgtEl>
                                        <p:attrNameLst>
                                          <p:attrName>ppt_w</p:attrName>
                                        </p:attrNameLst>
                                      </p:cBhvr>
                                      <p:tavLst>
                                        <p:tav tm="0">
                                          <p:val>
                                            <p:fltVal val="0"/>
                                          </p:val>
                                        </p:tav>
                                        <p:tav tm="100000">
                                          <p:val>
                                            <p:strVal val="#ppt_w"/>
                                          </p:val>
                                        </p:tav>
                                      </p:tavLst>
                                    </p:anim>
                                    <p:anim calcmode="lin" valueType="num">
                                      <p:cBhvr>
                                        <p:cTn id="8" dur="350" fill="hold"/>
                                        <p:tgtEl>
                                          <p:spTgt spid="87"/>
                                        </p:tgtEl>
                                        <p:attrNameLst>
                                          <p:attrName>ppt_h</p:attrName>
                                        </p:attrNameLst>
                                      </p:cBhvr>
                                      <p:tavLst>
                                        <p:tav tm="0">
                                          <p:val>
                                            <p:fltVal val="0"/>
                                          </p:val>
                                        </p:tav>
                                        <p:tav tm="100000">
                                          <p:val>
                                            <p:strVal val="#ppt_h"/>
                                          </p:val>
                                        </p:tav>
                                      </p:tavLst>
                                    </p:anim>
                                    <p:anim calcmode="lin" valueType="num">
                                      <p:cBhvr>
                                        <p:cTn id="9" dur="350" fill="hold"/>
                                        <p:tgtEl>
                                          <p:spTgt spid="87"/>
                                        </p:tgtEl>
                                        <p:attrNameLst>
                                          <p:attrName>ppt_x</p:attrName>
                                        </p:attrNameLst>
                                      </p:cBhvr>
                                      <p:tavLst>
                                        <p:tav tm="0">
                                          <p:val>
                                            <p:fltVal val="0.5"/>
                                          </p:val>
                                        </p:tav>
                                        <p:tav tm="100000">
                                          <p:val>
                                            <p:strVal val="#ppt_x"/>
                                          </p:val>
                                        </p:tav>
                                      </p:tavLst>
                                    </p:anim>
                                    <p:anim calcmode="lin" valueType="num">
                                      <p:cBhvr>
                                        <p:cTn id="10" dur="350" fill="hold"/>
                                        <p:tgtEl>
                                          <p:spTgt spid="87"/>
                                        </p:tgtEl>
                                        <p:attrNameLst>
                                          <p:attrName>ppt_y</p:attrName>
                                        </p:attrNameLst>
                                      </p:cBhvr>
                                      <p:tavLst>
                                        <p:tav tm="0">
                                          <p:val>
                                            <p:fltVal val="0.5"/>
                                          </p:val>
                                        </p:tav>
                                        <p:tav tm="100000">
                                          <p:val>
                                            <p:strVal val="#ppt_y"/>
                                          </p:val>
                                        </p:tav>
                                      </p:tavLst>
                                    </p:anim>
                                  </p:childTnLst>
                                </p:cTn>
                              </p:par>
                              <p:par>
                                <p:cTn id="11" presetID="2" presetClass="entr" presetSubtype="1" fill="hold" nodeType="withEffect">
                                  <p:stCondLst>
                                    <p:cond delay="750"/>
                                  </p:stCondLst>
                                  <p:childTnLst>
                                    <p:set>
                                      <p:cBhvr>
                                        <p:cTn id="12" dur="1" fill="hold">
                                          <p:stCondLst>
                                            <p:cond delay="0"/>
                                          </p:stCondLst>
                                        </p:cTn>
                                        <p:tgtEl>
                                          <p:spTgt spid="57"/>
                                        </p:tgtEl>
                                        <p:attrNameLst>
                                          <p:attrName>style.visibility</p:attrName>
                                        </p:attrNameLst>
                                      </p:cBhvr>
                                      <p:to>
                                        <p:strVal val="visible"/>
                                      </p:to>
                                    </p:set>
                                    <p:anim calcmode="lin" valueType="num">
                                      <p:cBhvr additive="base">
                                        <p:cTn id="13" dur="250" fill="hold"/>
                                        <p:tgtEl>
                                          <p:spTgt spid="57"/>
                                        </p:tgtEl>
                                        <p:attrNameLst>
                                          <p:attrName>ppt_x</p:attrName>
                                        </p:attrNameLst>
                                      </p:cBhvr>
                                      <p:tavLst>
                                        <p:tav tm="0">
                                          <p:val>
                                            <p:strVal val="#ppt_x"/>
                                          </p:val>
                                        </p:tav>
                                        <p:tav tm="100000">
                                          <p:val>
                                            <p:strVal val="#ppt_x"/>
                                          </p:val>
                                        </p:tav>
                                      </p:tavLst>
                                    </p:anim>
                                    <p:anim calcmode="lin" valueType="num">
                                      <p:cBhvr additive="base">
                                        <p:cTn id="14" dur="250" fill="hold"/>
                                        <p:tgtEl>
                                          <p:spTgt spid="57"/>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2" fill="hold" nodeType="afterEffect">
                                  <p:stCondLst>
                                    <p:cond delay="250"/>
                                  </p:stCondLst>
                                  <p:childTnLst>
                                    <p:set>
                                      <p:cBhvr>
                                        <p:cTn id="17" dur="1" fill="hold">
                                          <p:stCondLst>
                                            <p:cond delay="0"/>
                                          </p:stCondLst>
                                        </p:cTn>
                                        <p:tgtEl>
                                          <p:spTgt spid="51"/>
                                        </p:tgtEl>
                                        <p:attrNameLst>
                                          <p:attrName>style.visibility</p:attrName>
                                        </p:attrNameLst>
                                      </p:cBhvr>
                                      <p:to>
                                        <p:strVal val="visible"/>
                                      </p:to>
                                    </p:set>
                                    <p:animEffect transition="in" filter="wipe(right)">
                                      <p:cBhvr>
                                        <p:cTn id="18" dur="500"/>
                                        <p:tgtEl>
                                          <p:spTgt spid="51"/>
                                        </p:tgtEl>
                                      </p:cBhvr>
                                    </p:animEffect>
                                  </p:childTnLst>
                                </p:cTn>
                              </p:par>
                            </p:childTnLst>
                          </p:cTn>
                        </p:par>
                        <p:par>
                          <p:cTn id="19" fill="hold">
                            <p:stCondLst>
                              <p:cond delay="1750"/>
                            </p:stCondLst>
                            <p:childTnLst>
                              <p:par>
                                <p:cTn id="20" presetID="22" presetClass="entr" presetSubtype="2" fill="hold" grpId="0" nodeType="afterEffect">
                                  <p:stCondLst>
                                    <p:cond delay="0"/>
                                  </p:stCondLst>
                                  <p:childTnLst>
                                    <p:set>
                                      <p:cBhvr>
                                        <p:cTn id="21" dur="1" fill="hold">
                                          <p:stCondLst>
                                            <p:cond delay="0"/>
                                          </p:stCondLst>
                                        </p:cTn>
                                        <p:tgtEl>
                                          <p:spTgt spid="72"/>
                                        </p:tgtEl>
                                        <p:attrNameLst>
                                          <p:attrName>style.visibility</p:attrName>
                                        </p:attrNameLst>
                                      </p:cBhvr>
                                      <p:to>
                                        <p:strVal val="visible"/>
                                      </p:to>
                                    </p:set>
                                    <p:animEffect transition="in" filter="wipe(right)">
                                      <p:cBhvr>
                                        <p:cTn id="22" dur="500"/>
                                        <p:tgtEl>
                                          <p:spTgt spid="72"/>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73"/>
                                        </p:tgtEl>
                                        <p:attrNameLst>
                                          <p:attrName>style.visibility</p:attrName>
                                        </p:attrNameLst>
                                      </p:cBhvr>
                                      <p:to>
                                        <p:strVal val="visible"/>
                                      </p:to>
                                    </p:set>
                                    <p:animEffect transition="in" filter="wipe(right)">
                                      <p:cBhvr>
                                        <p:cTn id="25" dur="500"/>
                                        <p:tgtEl>
                                          <p:spTgt spid="73"/>
                                        </p:tgtEl>
                                      </p:cBhvr>
                                    </p:animEffect>
                                  </p:childTnLst>
                                </p:cTn>
                              </p:par>
                            </p:childTnLst>
                          </p:cTn>
                        </p:par>
                        <p:par>
                          <p:cTn id="26" fill="hold">
                            <p:stCondLst>
                              <p:cond delay="2250"/>
                            </p:stCondLst>
                            <p:childTnLst>
                              <p:par>
                                <p:cTn id="27" presetID="2" presetClass="entr" presetSubtype="2" fill="hold" nodeType="afterEffect">
                                  <p:stCondLst>
                                    <p:cond delay="250"/>
                                  </p:stCondLst>
                                  <p:childTnLst>
                                    <p:set>
                                      <p:cBhvr>
                                        <p:cTn id="28" dur="1" fill="hold">
                                          <p:stCondLst>
                                            <p:cond delay="0"/>
                                          </p:stCondLst>
                                        </p:cTn>
                                        <p:tgtEl>
                                          <p:spTgt spid="54"/>
                                        </p:tgtEl>
                                        <p:attrNameLst>
                                          <p:attrName>style.visibility</p:attrName>
                                        </p:attrNameLst>
                                      </p:cBhvr>
                                      <p:to>
                                        <p:strVal val="visible"/>
                                      </p:to>
                                    </p:set>
                                    <p:anim calcmode="lin" valueType="num">
                                      <p:cBhvr additive="base">
                                        <p:cTn id="29" dur="250" fill="hold"/>
                                        <p:tgtEl>
                                          <p:spTgt spid="54"/>
                                        </p:tgtEl>
                                        <p:attrNameLst>
                                          <p:attrName>ppt_x</p:attrName>
                                        </p:attrNameLst>
                                      </p:cBhvr>
                                      <p:tavLst>
                                        <p:tav tm="0">
                                          <p:val>
                                            <p:strVal val="1+#ppt_w/2"/>
                                          </p:val>
                                        </p:tav>
                                        <p:tav tm="100000">
                                          <p:val>
                                            <p:strVal val="#ppt_x"/>
                                          </p:val>
                                        </p:tav>
                                      </p:tavLst>
                                    </p:anim>
                                    <p:anim calcmode="lin" valueType="num">
                                      <p:cBhvr additive="base">
                                        <p:cTn id="30" dur="250" fill="hold"/>
                                        <p:tgtEl>
                                          <p:spTgt spid="54"/>
                                        </p:tgtEl>
                                        <p:attrNameLst>
                                          <p:attrName>ppt_y</p:attrName>
                                        </p:attrNameLst>
                                      </p:cBhvr>
                                      <p:tavLst>
                                        <p:tav tm="0">
                                          <p:val>
                                            <p:strVal val="#ppt_y"/>
                                          </p:val>
                                        </p:tav>
                                        <p:tav tm="100000">
                                          <p:val>
                                            <p:strVal val="#ppt_y"/>
                                          </p:val>
                                        </p:tav>
                                      </p:tavLst>
                                    </p:anim>
                                  </p:childTnLst>
                                </p:cTn>
                              </p:par>
                            </p:childTnLst>
                          </p:cTn>
                        </p:par>
                        <p:par>
                          <p:cTn id="31" fill="hold">
                            <p:stCondLst>
                              <p:cond delay="2750"/>
                            </p:stCondLst>
                            <p:childTnLst>
                              <p:par>
                                <p:cTn id="32" presetID="22" presetClass="entr" presetSubtype="8" fill="hold" nodeType="afterEffect">
                                  <p:stCondLst>
                                    <p:cond delay="0"/>
                                  </p:stCondLst>
                                  <p:childTnLst>
                                    <p:set>
                                      <p:cBhvr>
                                        <p:cTn id="33" dur="1" fill="hold">
                                          <p:stCondLst>
                                            <p:cond delay="0"/>
                                          </p:stCondLst>
                                        </p:cTn>
                                        <p:tgtEl>
                                          <p:spTgt spid="84"/>
                                        </p:tgtEl>
                                        <p:attrNameLst>
                                          <p:attrName>style.visibility</p:attrName>
                                        </p:attrNameLst>
                                      </p:cBhvr>
                                      <p:to>
                                        <p:strVal val="visible"/>
                                      </p:to>
                                    </p:set>
                                    <p:animEffect transition="in" filter="wipe(left)">
                                      <p:cBhvr>
                                        <p:cTn id="34" dur="500"/>
                                        <p:tgtEl>
                                          <p:spTgt spid="84"/>
                                        </p:tgtEl>
                                      </p:cBhvr>
                                    </p:animEffect>
                                  </p:childTnLst>
                                </p:cTn>
                              </p:par>
                            </p:childTnLst>
                          </p:cTn>
                        </p:par>
                        <p:par>
                          <p:cTn id="35" fill="hold">
                            <p:stCondLst>
                              <p:cond delay="3250"/>
                            </p:stCondLst>
                            <p:childTnLst>
                              <p:par>
                                <p:cTn id="36" presetID="22" presetClass="entr" presetSubtype="8" fill="hold" grpId="0" nodeType="afterEffect">
                                  <p:stCondLst>
                                    <p:cond delay="0"/>
                                  </p:stCondLst>
                                  <p:childTnLst>
                                    <p:set>
                                      <p:cBhvr>
                                        <p:cTn id="37" dur="1" fill="hold">
                                          <p:stCondLst>
                                            <p:cond delay="0"/>
                                          </p:stCondLst>
                                        </p:cTn>
                                        <p:tgtEl>
                                          <p:spTgt spid="78"/>
                                        </p:tgtEl>
                                        <p:attrNameLst>
                                          <p:attrName>style.visibility</p:attrName>
                                        </p:attrNameLst>
                                      </p:cBhvr>
                                      <p:to>
                                        <p:strVal val="visible"/>
                                      </p:to>
                                    </p:set>
                                    <p:animEffect transition="in" filter="wipe(left)">
                                      <p:cBhvr>
                                        <p:cTn id="38" dur="500"/>
                                        <p:tgtEl>
                                          <p:spTgt spid="78"/>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79"/>
                                        </p:tgtEl>
                                        <p:attrNameLst>
                                          <p:attrName>style.visibility</p:attrName>
                                        </p:attrNameLst>
                                      </p:cBhvr>
                                      <p:to>
                                        <p:strVal val="visible"/>
                                      </p:to>
                                    </p:set>
                                    <p:animEffect transition="in" filter="wipe(left)">
                                      <p:cBhvr>
                                        <p:cTn id="41" dur="500"/>
                                        <p:tgtEl>
                                          <p:spTgt spid="79"/>
                                        </p:tgtEl>
                                      </p:cBhvr>
                                    </p:animEffect>
                                  </p:childTnLst>
                                </p:cTn>
                              </p:par>
                            </p:childTnLst>
                          </p:cTn>
                        </p:par>
                        <p:par>
                          <p:cTn id="42" fill="hold">
                            <p:stCondLst>
                              <p:cond delay="3750"/>
                            </p:stCondLst>
                            <p:childTnLst>
                              <p:par>
                                <p:cTn id="43" presetID="2" presetClass="entr" presetSubtype="2" fill="hold" nodeType="afterEffect">
                                  <p:stCondLst>
                                    <p:cond delay="250"/>
                                  </p:stCondLst>
                                  <p:childTnLst>
                                    <p:set>
                                      <p:cBhvr>
                                        <p:cTn id="44" dur="1" fill="hold">
                                          <p:stCondLst>
                                            <p:cond delay="0"/>
                                          </p:stCondLst>
                                        </p:cTn>
                                        <p:tgtEl>
                                          <p:spTgt spid="60"/>
                                        </p:tgtEl>
                                        <p:attrNameLst>
                                          <p:attrName>style.visibility</p:attrName>
                                        </p:attrNameLst>
                                      </p:cBhvr>
                                      <p:to>
                                        <p:strVal val="visible"/>
                                      </p:to>
                                    </p:set>
                                    <p:anim calcmode="lin" valueType="num">
                                      <p:cBhvr additive="base">
                                        <p:cTn id="45" dur="250" fill="hold"/>
                                        <p:tgtEl>
                                          <p:spTgt spid="60"/>
                                        </p:tgtEl>
                                        <p:attrNameLst>
                                          <p:attrName>ppt_x</p:attrName>
                                        </p:attrNameLst>
                                      </p:cBhvr>
                                      <p:tavLst>
                                        <p:tav tm="0">
                                          <p:val>
                                            <p:strVal val="1+#ppt_w/2"/>
                                          </p:val>
                                        </p:tav>
                                        <p:tav tm="100000">
                                          <p:val>
                                            <p:strVal val="#ppt_x"/>
                                          </p:val>
                                        </p:tav>
                                      </p:tavLst>
                                    </p:anim>
                                    <p:anim calcmode="lin" valueType="num">
                                      <p:cBhvr additive="base">
                                        <p:cTn id="46" dur="250" fill="hold"/>
                                        <p:tgtEl>
                                          <p:spTgt spid="60"/>
                                        </p:tgtEl>
                                        <p:attrNameLst>
                                          <p:attrName>ppt_y</p:attrName>
                                        </p:attrNameLst>
                                      </p:cBhvr>
                                      <p:tavLst>
                                        <p:tav tm="0">
                                          <p:val>
                                            <p:strVal val="#ppt_y"/>
                                          </p:val>
                                        </p:tav>
                                        <p:tav tm="100000">
                                          <p:val>
                                            <p:strVal val="#ppt_y"/>
                                          </p:val>
                                        </p:tav>
                                      </p:tavLst>
                                    </p:anim>
                                  </p:childTnLst>
                                </p:cTn>
                              </p:par>
                            </p:childTnLst>
                          </p:cTn>
                        </p:par>
                        <p:par>
                          <p:cTn id="47" fill="hold">
                            <p:stCondLst>
                              <p:cond delay="4250"/>
                            </p:stCondLst>
                            <p:childTnLst>
                              <p:par>
                                <p:cTn id="48" presetID="22" presetClass="entr" presetSubtype="8" fill="hold" nodeType="after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wipe(left)">
                                      <p:cBhvr>
                                        <p:cTn id="50" dur="500"/>
                                        <p:tgtEl>
                                          <p:spTgt spid="47"/>
                                        </p:tgtEl>
                                      </p:cBhvr>
                                    </p:animEffect>
                                  </p:childTnLst>
                                </p:cTn>
                              </p:par>
                            </p:childTnLst>
                          </p:cTn>
                        </p:par>
                        <p:par>
                          <p:cTn id="51" fill="hold">
                            <p:stCondLst>
                              <p:cond delay="4750"/>
                            </p:stCondLst>
                            <p:childTnLst>
                              <p:par>
                                <p:cTn id="52" presetID="22" presetClass="entr" presetSubtype="8" fill="hold" grpId="0" nodeType="afterEffect">
                                  <p:stCondLst>
                                    <p:cond delay="0"/>
                                  </p:stCondLst>
                                  <p:childTnLst>
                                    <p:set>
                                      <p:cBhvr>
                                        <p:cTn id="53" dur="1" fill="hold">
                                          <p:stCondLst>
                                            <p:cond delay="0"/>
                                          </p:stCondLst>
                                        </p:cTn>
                                        <p:tgtEl>
                                          <p:spTgt spid="80"/>
                                        </p:tgtEl>
                                        <p:attrNameLst>
                                          <p:attrName>style.visibility</p:attrName>
                                        </p:attrNameLst>
                                      </p:cBhvr>
                                      <p:to>
                                        <p:strVal val="visible"/>
                                      </p:to>
                                    </p:set>
                                    <p:animEffect transition="in" filter="wipe(left)">
                                      <p:cBhvr>
                                        <p:cTn id="54" dur="500"/>
                                        <p:tgtEl>
                                          <p:spTgt spid="80"/>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81"/>
                                        </p:tgtEl>
                                        <p:attrNameLst>
                                          <p:attrName>style.visibility</p:attrName>
                                        </p:attrNameLst>
                                      </p:cBhvr>
                                      <p:to>
                                        <p:strVal val="visible"/>
                                      </p:to>
                                    </p:set>
                                    <p:animEffect transition="in" filter="wipe(left)">
                                      <p:cBhvr>
                                        <p:cTn id="57" dur="500"/>
                                        <p:tgtEl>
                                          <p:spTgt spid="81"/>
                                        </p:tgtEl>
                                      </p:cBhvr>
                                    </p:animEffect>
                                  </p:childTnLst>
                                </p:cTn>
                              </p:par>
                            </p:childTnLst>
                          </p:cTn>
                        </p:par>
                        <p:par>
                          <p:cTn id="58" fill="hold">
                            <p:stCondLst>
                              <p:cond delay="5250"/>
                            </p:stCondLst>
                            <p:childTnLst>
                              <p:par>
                                <p:cTn id="59" presetID="2" presetClass="entr" presetSubtype="4" fill="hold" nodeType="afterEffect">
                                  <p:stCondLst>
                                    <p:cond delay="250"/>
                                  </p:stCondLst>
                                  <p:childTnLst>
                                    <p:set>
                                      <p:cBhvr>
                                        <p:cTn id="60" dur="1" fill="hold">
                                          <p:stCondLst>
                                            <p:cond delay="0"/>
                                          </p:stCondLst>
                                        </p:cTn>
                                        <p:tgtEl>
                                          <p:spTgt spid="69"/>
                                        </p:tgtEl>
                                        <p:attrNameLst>
                                          <p:attrName>style.visibility</p:attrName>
                                        </p:attrNameLst>
                                      </p:cBhvr>
                                      <p:to>
                                        <p:strVal val="visible"/>
                                      </p:to>
                                    </p:set>
                                    <p:anim calcmode="lin" valueType="num">
                                      <p:cBhvr additive="base">
                                        <p:cTn id="61" dur="250" fill="hold"/>
                                        <p:tgtEl>
                                          <p:spTgt spid="69"/>
                                        </p:tgtEl>
                                        <p:attrNameLst>
                                          <p:attrName>ppt_x</p:attrName>
                                        </p:attrNameLst>
                                      </p:cBhvr>
                                      <p:tavLst>
                                        <p:tav tm="0">
                                          <p:val>
                                            <p:strVal val="#ppt_x"/>
                                          </p:val>
                                        </p:tav>
                                        <p:tav tm="100000">
                                          <p:val>
                                            <p:strVal val="#ppt_x"/>
                                          </p:val>
                                        </p:tav>
                                      </p:tavLst>
                                    </p:anim>
                                    <p:anim calcmode="lin" valueType="num">
                                      <p:cBhvr additive="base">
                                        <p:cTn id="62" dur="250" fill="hold"/>
                                        <p:tgtEl>
                                          <p:spTgt spid="69"/>
                                        </p:tgtEl>
                                        <p:attrNameLst>
                                          <p:attrName>ppt_y</p:attrName>
                                        </p:attrNameLst>
                                      </p:cBhvr>
                                      <p:tavLst>
                                        <p:tav tm="0">
                                          <p:val>
                                            <p:strVal val="1+#ppt_h/2"/>
                                          </p:val>
                                        </p:tav>
                                        <p:tav tm="100000">
                                          <p:val>
                                            <p:strVal val="#ppt_y"/>
                                          </p:val>
                                        </p:tav>
                                      </p:tavLst>
                                    </p:anim>
                                  </p:childTnLst>
                                </p:cTn>
                              </p:par>
                            </p:childTnLst>
                          </p:cTn>
                        </p:par>
                        <p:par>
                          <p:cTn id="63" fill="hold">
                            <p:stCondLst>
                              <p:cond delay="5750"/>
                            </p:stCondLst>
                            <p:childTnLst>
                              <p:par>
                                <p:cTn id="64" presetID="22" presetClass="entr" presetSubtype="8" fill="hold" nodeType="after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wipe(left)">
                                      <p:cBhvr>
                                        <p:cTn id="66" dur="500"/>
                                        <p:tgtEl>
                                          <p:spTgt spid="48"/>
                                        </p:tgtEl>
                                      </p:cBhvr>
                                    </p:animEffect>
                                  </p:childTnLst>
                                </p:cTn>
                              </p:par>
                            </p:childTnLst>
                          </p:cTn>
                        </p:par>
                        <p:par>
                          <p:cTn id="67" fill="hold">
                            <p:stCondLst>
                              <p:cond delay="6250"/>
                            </p:stCondLst>
                            <p:childTnLst>
                              <p:par>
                                <p:cTn id="68" presetID="22" presetClass="entr" presetSubtype="8" fill="hold" grpId="0" nodeType="afterEffect">
                                  <p:stCondLst>
                                    <p:cond delay="0"/>
                                  </p:stCondLst>
                                  <p:childTnLst>
                                    <p:set>
                                      <p:cBhvr>
                                        <p:cTn id="69" dur="1" fill="hold">
                                          <p:stCondLst>
                                            <p:cond delay="0"/>
                                          </p:stCondLst>
                                        </p:cTn>
                                        <p:tgtEl>
                                          <p:spTgt spid="82"/>
                                        </p:tgtEl>
                                        <p:attrNameLst>
                                          <p:attrName>style.visibility</p:attrName>
                                        </p:attrNameLst>
                                      </p:cBhvr>
                                      <p:to>
                                        <p:strVal val="visible"/>
                                      </p:to>
                                    </p:set>
                                    <p:animEffect transition="in" filter="wipe(left)">
                                      <p:cBhvr>
                                        <p:cTn id="70" dur="500"/>
                                        <p:tgtEl>
                                          <p:spTgt spid="82"/>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83"/>
                                        </p:tgtEl>
                                        <p:attrNameLst>
                                          <p:attrName>style.visibility</p:attrName>
                                        </p:attrNameLst>
                                      </p:cBhvr>
                                      <p:to>
                                        <p:strVal val="visible"/>
                                      </p:to>
                                    </p:set>
                                    <p:animEffect transition="in" filter="wipe(left)">
                                      <p:cBhvr>
                                        <p:cTn id="73" dur="500"/>
                                        <p:tgtEl>
                                          <p:spTgt spid="83"/>
                                        </p:tgtEl>
                                      </p:cBhvr>
                                    </p:animEffect>
                                  </p:childTnLst>
                                </p:cTn>
                              </p:par>
                            </p:childTnLst>
                          </p:cTn>
                        </p:par>
                        <p:par>
                          <p:cTn id="74" fill="hold">
                            <p:stCondLst>
                              <p:cond delay="6750"/>
                            </p:stCondLst>
                            <p:childTnLst>
                              <p:par>
                                <p:cTn id="75" presetID="2" presetClass="entr" presetSubtype="8" fill="hold" nodeType="afterEffect">
                                  <p:stCondLst>
                                    <p:cond delay="250"/>
                                  </p:stCondLst>
                                  <p:childTnLst>
                                    <p:set>
                                      <p:cBhvr>
                                        <p:cTn id="76" dur="1" fill="hold">
                                          <p:stCondLst>
                                            <p:cond delay="0"/>
                                          </p:stCondLst>
                                        </p:cTn>
                                        <p:tgtEl>
                                          <p:spTgt spid="63"/>
                                        </p:tgtEl>
                                        <p:attrNameLst>
                                          <p:attrName>style.visibility</p:attrName>
                                        </p:attrNameLst>
                                      </p:cBhvr>
                                      <p:to>
                                        <p:strVal val="visible"/>
                                      </p:to>
                                    </p:set>
                                    <p:anim calcmode="lin" valueType="num">
                                      <p:cBhvr additive="base">
                                        <p:cTn id="77" dur="250" fill="hold"/>
                                        <p:tgtEl>
                                          <p:spTgt spid="63"/>
                                        </p:tgtEl>
                                        <p:attrNameLst>
                                          <p:attrName>ppt_x</p:attrName>
                                        </p:attrNameLst>
                                      </p:cBhvr>
                                      <p:tavLst>
                                        <p:tav tm="0">
                                          <p:val>
                                            <p:strVal val="0-#ppt_w/2"/>
                                          </p:val>
                                        </p:tav>
                                        <p:tav tm="100000">
                                          <p:val>
                                            <p:strVal val="#ppt_x"/>
                                          </p:val>
                                        </p:tav>
                                      </p:tavLst>
                                    </p:anim>
                                    <p:anim calcmode="lin" valueType="num">
                                      <p:cBhvr additive="base">
                                        <p:cTn id="78" dur="250" fill="hold"/>
                                        <p:tgtEl>
                                          <p:spTgt spid="63"/>
                                        </p:tgtEl>
                                        <p:attrNameLst>
                                          <p:attrName>ppt_y</p:attrName>
                                        </p:attrNameLst>
                                      </p:cBhvr>
                                      <p:tavLst>
                                        <p:tav tm="0">
                                          <p:val>
                                            <p:strVal val="#ppt_y"/>
                                          </p:val>
                                        </p:tav>
                                        <p:tav tm="100000">
                                          <p:val>
                                            <p:strVal val="#ppt_y"/>
                                          </p:val>
                                        </p:tav>
                                      </p:tavLst>
                                    </p:anim>
                                  </p:childTnLst>
                                </p:cTn>
                              </p:par>
                            </p:childTnLst>
                          </p:cTn>
                        </p:par>
                        <p:par>
                          <p:cTn id="79" fill="hold">
                            <p:stCondLst>
                              <p:cond delay="7250"/>
                            </p:stCondLst>
                            <p:childTnLst>
                              <p:par>
                                <p:cTn id="80" presetID="22" presetClass="entr" presetSubtype="2" fill="hold" nodeType="afterEffect">
                                  <p:stCondLst>
                                    <p:cond delay="0"/>
                                  </p:stCondLst>
                                  <p:childTnLst>
                                    <p:set>
                                      <p:cBhvr>
                                        <p:cTn id="81" dur="1" fill="hold">
                                          <p:stCondLst>
                                            <p:cond delay="0"/>
                                          </p:stCondLst>
                                        </p:cTn>
                                        <p:tgtEl>
                                          <p:spTgt spid="49"/>
                                        </p:tgtEl>
                                        <p:attrNameLst>
                                          <p:attrName>style.visibility</p:attrName>
                                        </p:attrNameLst>
                                      </p:cBhvr>
                                      <p:to>
                                        <p:strVal val="visible"/>
                                      </p:to>
                                    </p:set>
                                    <p:animEffect transition="in" filter="wipe(right)">
                                      <p:cBhvr>
                                        <p:cTn id="82" dur="250"/>
                                        <p:tgtEl>
                                          <p:spTgt spid="49"/>
                                        </p:tgtEl>
                                      </p:cBhvr>
                                    </p:animEffect>
                                  </p:childTnLst>
                                </p:cTn>
                              </p:par>
                            </p:childTnLst>
                          </p:cTn>
                        </p:par>
                        <p:par>
                          <p:cTn id="83" fill="hold">
                            <p:stCondLst>
                              <p:cond delay="7500"/>
                            </p:stCondLst>
                            <p:childTnLst>
                              <p:par>
                                <p:cTn id="84" presetID="22" presetClass="entr" presetSubtype="2" fill="hold" grpId="0" nodeType="afterEffect">
                                  <p:stCondLst>
                                    <p:cond delay="0"/>
                                  </p:stCondLst>
                                  <p:childTnLst>
                                    <p:set>
                                      <p:cBhvr>
                                        <p:cTn id="85" dur="1" fill="hold">
                                          <p:stCondLst>
                                            <p:cond delay="0"/>
                                          </p:stCondLst>
                                        </p:cTn>
                                        <p:tgtEl>
                                          <p:spTgt spid="76"/>
                                        </p:tgtEl>
                                        <p:attrNameLst>
                                          <p:attrName>style.visibility</p:attrName>
                                        </p:attrNameLst>
                                      </p:cBhvr>
                                      <p:to>
                                        <p:strVal val="visible"/>
                                      </p:to>
                                    </p:set>
                                    <p:animEffect transition="in" filter="wipe(right)">
                                      <p:cBhvr>
                                        <p:cTn id="86" dur="500"/>
                                        <p:tgtEl>
                                          <p:spTgt spid="76"/>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77"/>
                                        </p:tgtEl>
                                        <p:attrNameLst>
                                          <p:attrName>style.visibility</p:attrName>
                                        </p:attrNameLst>
                                      </p:cBhvr>
                                      <p:to>
                                        <p:strVal val="visible"/>
                                      </p:to>
                                    </p:set>
                                    <p:animEffect transition="in" filter="wipe(right)">
                                      <p:cBhvr>
                                        <p:cTn id="89" dur="500"/>
                                        <p:tgtEl>
                                          <p:spTgt spid="77"/>
                                        </p:tgtEl>
                                      </p:cBhvr>
                                    </p:animEffect>
                                  </p:childTnLst>
                                </p:cTn>
                              </p:par>
                            </p:childTnLst>
                          </p:cTn>
                        </p:par>
                        <p:par>
                          <p:cTn id="90" fill="hold">
                            <p:stCondLst>
                              <p:cond delay="8000"/>
                            </p:stCondLst>
                            <p:childTnLst>
                              <p:par>
                                <p:cTn id="91" presetID="2" presetClass="entr" presetSubtype="8" fill="hold" nodeType="afterEffect">
                                  <p:stCondLst>
                                    <p:cond delay="250"/>
                                  </p:stCondLst>
                                  <p:childTnLst>
                                    <p:set>
                                      <p:cBhvr>
                                        <p:cTn id="92" dur="1" fill="hold">
                                          <p:stCondLst>
                                            <p:cond delay="0"/>
                                          </p:stCondLst>
                                        </p:cTn>
                                        <p:tgtEl>
                                          <p:spTgt spid="66"/>
                                        </p:tgtEl>
                                        <p:attrNameLst>
                                          <p:attrName>style.visibility</p:attrName>
                                        </p:attrNameLst>
                                      </p:cBhvr>
                                      <p:to>
                                        <p:strVal val="visible"/>
                                      </p:to>
                                    </p:set>
                                    <p:anim calcmode="lin" valueType="num">
                                      <p:cBhvr additive="base">
                                        <p:cTn id="93" dur="250" fill="hold"/>
                                        <p:tgtEl>
                                          <p:spTgt spid="66"/>
                                        </p:tgtEl>
                                        <p:attrNameLst>
                                          <p:attrName>ppt_x</p:attrName>
                                        </p:attrNameLst>
                                      </p:cBhvr>
                                      <p:tavLst>
                                        <p:tav tm="0">
                                          <p:val>
                                            <p:strVal val="0-#ppt_w/2"/>
                                          </p:val>
                                        </p:tav>
                                        <p:tav tm="100000">
                                          <p:val>
                                            <p:strVal val="#ppt_x"/>
                                          </p:val>
                                        </p:tav>
                                      </p:tavLst>
                                    </p:anim>
                                    <p:anim calcmode="lin" valueType="num">
                                      <p:cBhvr additive="base">
                                        <p:cTn id="94" dur="250" fill="hold"/>
                                        <p:tgtEl>
                                          <p:spTgt spid="66"/>
                                        </p:tgtEl>
                                        <p:attrNameLst>
                                          <p:attrName>ppt_y</p:attrName>
                                        </p:attrNameLst>
                                      </p:cBhvr>
                                      <p:tavLst>
                                        <p:tav tm="0">
                                          <p:val>
                                            <p:strVal val="#ppt_y"/>
                                          </p:val>
                                        </p:tav>
                                        <p:tav tm="100000">
                                          <p:val>
                                            <p:strVal val="#ppt_y"/>
                                          </p:val>
                                        </p:tav>
                                      </p:tavLst>
                                    </p:anim>
                                  </p:childTnLst>
                                </p:cTn>
                              </p:par>
                            </p:childTnLst>
                          </p:cTn>
                        </p:par>
                        <p:par>
                          <p:cTn id="95" fill="hold">
                            <p:stCondLst>
                              <p:cond delay="8500"/>
                            </p:stCondLst>
                            <p:childTnLst>
                              <p:par>
                                <p:cTn id="96" presetID="22" presetClass="entr" presetSubtype="2" fill="hold" nodeType="afterEffect">
                                  <p:stCondLst>
                                    <p:cond delay="0"/>
                                  </p:stCondLst>
                                  <p:childTnLst>
                                    <p:set>
                                      <p:cBhvr>
                                        <p:cTn id="97" dur="1" fill="hold">
                                          <p:stCondLst>
                                            <p:cond delay="0"/>
                                          </p:stCondLst>
                                        </p:cTn>
                                        <p:tgtEl>
                                          <p:spTgt spid="50"/>
                                        </p:tgtEl>
                                        <p:attrNameLst>
                                          <p:attrName>style.visibility</p:attrName>
                                        </p:attrNameLst>
                                      </p:cBhvr>
                                      <p:to>
                                        <p:strVal val="visible"/>
                                      </p:to>
                                    </p:set>
                                    <p:animEffect transition="in" filter="wipe(right)">
                                      <p:cBhvr>
                                        <p:cTn id="98" dur="250"/>
                                        <p:tgtEl>
                                          <p:spTgt spid="50"/>
                                        </p:tgtEl>
                                      </p:cBhvr>
                                    </p:animEffect>
                                  </p:childTnLst>
                                </p:cTn>
                              </p:par>
                            </p:childTnLst>
                          </p:cTn>
                        </p:par>
                        <p:par>
                          <p:cTn id="99" fill="hold">
                            <p:stCondLst>
                              <p:cond delay="8750"/>
                            </p:stCondLst>
                            <p:childTnLst>
                              <p:par>
                                <p:cTn id="100" presetID="22" presetClass="entr" presetSubtype="2" fill="hold" grpId="0" nodeType="afterEffect">
                                  <p:stCondLst>
                                    <p:cond delay="0"/>
                                  </p:stCondLst>
                                  <p:childTnLst>
                                    <p:set>
                                      <p:cBhvr>
                                        <p:cTn id="101" dur="1" fill="hold">
                                          <p:stCondLst>
                                            <p:cond delay="0"/>
                                          </p:stCondLst>
                                        </p:cTn>
                                        <p:tgtEl>
                                          <p:spTgt spid="74"/>
                                        </p:tgtEl>
                                        <p:attrNameLst>
                                          <p:attrName>style.visibility</p:attrName>
                                        </p:attrNameLst>
                                      </p:cBhvr>
                                      <p:to>
                                        <p:strVal val="visible"/>
                                      </p:to>
                                    </p:set>
                                    <p:animEffect transition="in" filter="wipe(right)">
                                      <p:cBhvr>
                                        <p:cTn id="102" dur="500"/>
                                        <p:tgtEl>
                                          <p:spTgt spid="74"/>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75"/>
                                        </p:tgtEl>
                                        <p:attrNameLst>
                                          <p:attrName>style.visibility</p:attrName>
                                        </p:attrNameLst>
                                      </p:cBhvr>
                                      <p:to>
                                        <p:strVal val="visible"/>
                                      </p:to>
                                    </p:set>
                                    <p:animEffect transition="in" filter="wipe(right)">
                                      <p:cBhvr>
                                        <p:cTn id="105"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5" grpId="0"/>
      <p:bldP spid="76" grpId="0"/>
      <p:bldP spid="77" grpId="0"/>
      <p:bldP spid="78" grpId="0"/>
      <p:bldP spid="79" grpId="0"/>
      <p:bldP spid="80" grpId="0"/>
      <p:bldP spid="81" grpId="0"/>
      <p:bldP spid="82" grpId="0"/>
      <p:bldP spid="8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30125" y="1969448"/>
            <a:ext cx="3262432" cy="1015663"/>
          </a:xfrm>
          <a:prstGeom prst="rect">
            <a:avLst/>
          </a:prstGeom>
          <a:noFill/>
        </p:spPr>
        <p:txBody>
          <a:bodyPr wrap="none" rtlCol="0">
            <a:spAutoFit/>
          </a:bodyPr>
          <a:lstStyle/>
          <a:p>
            <a:r>
              <a:rPr lang="zh-CN" altLang="en-US" sz="6000" b="1" dirty="0">
                <a:solidFill>
                  <a:srgbClr val="B5EBF5"/>
                </a:solidFill>
                <a:latin typeface="微软雅黑" pitchFamily="34" charset="-122"/>
                <a:ea typeface="微软雅黑" pitchFamily="34" charset="-122"/>
              </a:rPr>
              <a:t>教学分析</a:t>
            </a:r>
            <a:endParaRPr lang="en-GB" altLang="zh-CN" sz="6000" b="1" dirty="0">
              <a:solidFill>
                <a:srgbClr val="B5EBF5"/>
              </a:solidFill>
              <a:latin typeface="微软雅黑" pitchFamily="34" charset="-122"/>
              <a:ea typeface="微软雅黑" pitchFamily="34" charset="-122"/>
            </a:endParaRPr>
          </a:p>
        </p:txBody>
      </p:sp>
      <p:cxnSp>
        <p:nvCxnSpPr>
          <p:cNvPr id="3" name="直接连接符 2"/>
          <p:cNvCxnSpPr/>
          <p:nvPr/>
        </p:nvCxnSpPr>
        <p:spPr>
          <a:xfrm>
            <a:off x="7589175" y="2937387"/>
            <a:ext cx="4357441" cy="0"/>
          </a:xfrm>
          <a:prstGeom prst="line">
            <a:avLst/>
          </a:prstGeom>
          <a:noFill/>
          <a:ln>
            <a:solidFill>
              <a:srgbClr val="B5EBF5"/>
            </a:solidFill>
          </a:ln>
        </p:spPr>
        <p:style>
          <a:lnRef idx="2">
            <a:schemeClr val="accent1">
              <a:shade val="50000"/>
            </a:schemeClr>
          </a:lnRef>
          <a:fillRef idx="1">
            <a:schemeClr val="accent1"/>
          </a:fillRef>
          <a:effectRef idx="0">
            <a:schemeClr val="accent1"/>
          </a:effectRef>
          <a:fontRef idx="minor">
            <a:schemeClr val="lt1"/>
          </a:fontRef>
        </p:style>
      </p:cxnSp>
      <p:sp>
        <p:nvSpPr>
          <p:cNvPr id="4" name="文本框 9"/>
          <p:cNvSpPr txBox="1"/>
          <p:nvPr/>
        </p:nvSpPr>
        <p:spPr>
          <a:xfrm>
            <a:off x="7670481" y="3125064"/>
            <a:ext cx="2677253" cy="266676"/>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1733" dirty="0">
                <a:solidFill>
                  <a:srgbClr val="B5EBF5"/>
                </a:solidFill>
                <a:latin typeface="微软雅黑" pitchFamily="34" charset="-122"/>
                <a:ea typeface="微软雅黑" pitchFamily="34" charset="-122"/>
              </a:rPr>
              <a:t>标题文字内容</a:t>
            </a:r>
          </a:p>
        </p:txBody>
      </p:sp>
      <p:sp>
        <p:nvSpPr>
          <p:cNvPr id="5" name="文本框 4"/>
          <p:cNvSpPr txBox="1"/>
          <p:nvPr/>
        </p:nvSpPr>
        <p:spPr>
          <a:xfrm>
            <a:off x="7670480" y="3529799"/>
            <a:ext cx="2677253" cy="266676"/>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1733" dirty="0">
                <a:solidFill>
                  <a:srgbClr val="B5EBF5"/>
                </a:solidFill>
                <a:latin typeface="微软雅黑" pitchFamily="34" charset="-122"/>
                <a:ea typeface="微软雅黑" pitchFamily="34" charset="-122"/>
              </a:rPr>
              <a:t>标题文字内容</a:t>
            </a:r>
          </a:p>
        </p:txBody>
      </p:sp>
      <p:sp>
        <p:nvSpPr>
          <p:cNvPr id="6" name="文本框 9"/>
          <p:cNvSpPr txBox="1"/>
          <p:nvPr/>
        </p:nvSpPr>
        <p:spPr>
          <a:xfrm>
            <a:off x="9514746" y="3129408"/>
            <a:ext cx="2677253" cy="266676"/>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1733" dirty="0">
                <a:solidFill>
                  <a:srgbClr val="B5EBF5"/>
                </a:solidFill>
                <a:latin typeface="微软雅黑" pitchFamily="34" charset="-122"/>
                <a:ea typeface="微软雅黑" pitchFamily="34" charset="-122"/>
              </a:rPr>
              <a:t>标题文字内容</a:t>
            </a:r>
          </a:p>
        </p:txBody>
      </p:sp>
      <p:sp>
        <p:nvSpPr>
          <p:cNvPr id="7" name="文本框 9"/>
          <p:cNvSpPr txBox="1"/>
          <p:nvPr/>
        </p:nvSpPr>
        <p:spPr>
          <a:xfrm>
            <a:off x="9514747" y="3534743"/>
            <a:ext cx="2677253" cy="266676"/>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1733" dirty="0">
                <a:solidFill>
                  <a:srgbClr val="B5EBF5"/>
                </a:solidFill>
                <a:latin typeface="微软雅黑" pitchFamily="34" charset="-122"/>
                <a:ea typeface="微软雅黑" pitchFamily="34" charset="-122"/>
              </a:rPr>
              <a:t>标题文字内容</a:t>
            </a:r>
          </a:p>
        </p:txBody>
      </p:sp>
      <p:grpSp>
        <p:nvGrpSpPr>
          <p:cNvPr id="8" name="组合 7"/>
          <p:cNvGrpSpPr/>
          <p:nvPr/>
        </p:nvGrpSpPr>
        <p:grpSpPr>
          <a:xfrm>
            <a:off x="5148615" y="1969448"/>
            <a:ext cx="2016224" cy="2016224"/>
            <a:chOff x="2118480" y="1316166"/>
            <a:chExt cx="1512168" cy="1512168"/>
          </a:xfrm>
        </p:grpSpPr>
        <p:sp>
          <p:nvSpPr>
            <p:cNvPr id="9" name="椭圆 8"/>
            <p:cNvSpPr/>
            <p:nvPr/>
          </p:nvSpPr>
          <p:spPr>
            <a:xfrm>
              <a:off x="2118480" y="1316166"/>
              <a:ext cx="1512168" cy="1512168"/>
            </a:xfrm>
            <a:prstGeom prst="ellipse">
              <a:avLst/>
            </a:prstGeom>
            <a:noFill/>
            <a:ln>
              <a:solidFill>
                <a:srgbClr val="B5EBF5"/>
              </a:solid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1999" b="1">
                <a:solidFill>
                  <a:srgbClr val="B5EBF5"/>
                </a:solidFill>
              </a:endParaRPr>
            </a:p>
          </p:txBody>
        </p:sp>
        <p:sp>
          <p:nvSpPr>
            <p:cNvPr id="10" name="TextBox 67"/>
            <p:cNvSpPr txBox="1"/>
            <p:nvPr/>
          </p:nvSpPr>
          <p:spPr>
            <a:xfrm>
              <a:off x="2363474" y="1575961"/>
              <a:ext cx="1022180" cy="992579"/>
            </a:xfrm>
            <a:prstGeom prst="rect">
              <a:avLst/>
            </a:prstGeom>
            <a:noFill/>
          </p:spPr>
          <p:txBody>
            <a:bodyPr wrap="square" rtlCol="0">
              <a:spAutoFit/>
            </a:bodyPr>
            <a:lstStyle/>
            <a:p>
              <a:pPr marL="0" lvl="1" algn="ctr"/>
              <a:r>
                <a:rPr lang="en-US" altLang="zh-CN" sz="8000" spc="300" dirty="0">
                  <a:solidFill>
                    <a:srgbClr val="B5EBF5"/>
                  </a:solidFill>
                  <a:latin typeface="Impact" panose="020B0806030902050204" pitchFamily="34" charset="0"/>
                  <a:ea typeface="微软雅黑" pitchFamily="34" charset="-122"/>
                </a:rPr>
                <a:t>01</a:t>
              </a:r>
              <a:endParaRPr lang="zh-CN" altLang="en-US" sz="8000" spc="300" dirty="0">
                <a:solidFill>
                  <a:srgbClr val="B5EBF5"/>
                </a:solidFill>
                <a:latin typeface="Impact" panose="020B0806030902050204" pitchFamily="34" charset="0"/>
                <a:ea typeface="微软雅黑" pitchFamily="34" charset="-122"/>
              </a:endParaRPr>
            </a:p>
          </p:txBody>
        </p:sp>
      </p:grpSp>
    </p:spTree>
    <p:extLst>
      <p:ext uri="{BB962C8B-B14F-4D97-AF65-F5344CB8AC3E}">
        <p14:creationId xmlns:p14="http://schemas.microsoft.com/office/powerpoint/2010/main" val="3667220905"/>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53" presetClass="entr" presetSubtype="16"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 calcmode="lin" valueType="num">
                                      <p:cBhvr>
                                        <p:cTn id="10" dur="500" fill="hold"/>
                                        <p:tgtEl>
                                          <p:spTgt spid="8"/>
                                        </p:tgtEl>
                                        <p:attrNameLst>
                                          <p:attrName>ppt_w</p:attrName>
                                        </p:attrNameLst>
                                      </p:cBhvr>
                                      <p:tavLst>
                                        <p:tav tm="0">
                                          <p:val>
                                            <p:fltVal val="0"/>
                                          </p:val>
                                        </p:tav>
                                        <p:tav tm="100000">
                                          <p:val>
                                            <p:strVal val="#ppt_w"/>
                                          </p:val>
                                        </p:tav>
                                      </p:tavLst>
                                    </p:anim>
                                    <p:anim calcmode="lin" valueType="num">
                                      <p:cBhvr>
                                        <p:cTn id="11" dur="500" fill="hold"/>
                                        <p:tgtEl>
                                          <p:spTgt spid="8"/>
                                        </p:tgtEl>
                                        <p:attrNameLst>
                                          <p:attrName>ppt_h</p:attrName>
                                        </p:attrNameLst>
                                      </p:cBhvr>
                                      <p:tavLst>
                                        <p:tav tm="0">
                                          <p:val>
                                            <p:fltVal val="0"/>
                                          </p:val>
                                        </p:tav>
                                        <p:tav tm="100000">
                                          <p:val>
                                            <p:strVal val="#ppt_h"/>
                                          </p:val>
                                        </p:tav>
                                      </p:tavLst>
                                    </p:anim>
                                    <p:animEffect transition="in" filter="fade">
                                      <p:cBhvr>
                                        <p:cTn id="12" dur="500"/>
                                        <p:tgtEl>
                                          <p:spTgt spid="8"/>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p:tgtEl>
                                          <p:spTgt spid="2"/>
                                        </p:tgtEl>
                                        <p:attrNameLst>
                                          <p:attrName>ppt_x</p:attrName>
                                        </p:attrNameLst>
                                      </p:cBhvr>
                                      <p:tavLst>
                                        <p:tav tm="0">
                                          <p:val>
                                            <p:strVal val="#ppt_x-#ppt_w*1.125000"/>
                                          </p:val>
                                        </p:tav>
                                        <p:tav tm="100000">
                                          <p:val>
                                            <p:strVal val="#ppt_x"/>
                                          </p:val>
                                        </p:tav>
                                      </p:tavLst>
                                    </p:anim>
                                    <p:animEffect transition="in" filter="wipe(right)">
                                      <p:cBhvr>
                                        <p:cTn id="16" dur="500"/>
                                        <p:tgtEl>
                                          <p:spTgt spid="2"/>
                                        </p:tgtEl>
                                      </p:cBhvr>
                                    </p:animEffect>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20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20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ppt_x"/>
                                          </p:val>
                                        </p:tav>
                                        <p:tav tm="100000">
                                          <p:val>
                                            <p:strVal val="#ppt_x"/>
                                          </p:val>
                                        </p:tav>
                                      </p:tavLst>
                                    </p:anim>
                                    <p:anim calcmode="lin" valueType="num">
                                      <p:cBhvr additive="base">
                                        <p:cTn id="29" dur="500" fill="hold"/>
                                        <p:tgtEl>
                                          <p:spTgt spid="6"/>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40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ppt_x"/>
                                          </p:val>
                                        </p:tav>
                                        <p:tav tm="100000">
                                          <p:val>
                                            <p:strVal val="#ppt_x"/>
                                          </p:val>
                                        </p:tav>
                                      </p:tavLst>
                                    </p:anim>
                                    <p:anim calcmode="lin" valueType="num">
                                      <p:cBhvr additive="base">
                                        <p:cTn id="3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6"/>
          <p:cNvSpPr>
            <a:spLocks/>
          </p:cNvSpPr>
          <p:nvPr/>
        </p:nvSpPr>
        <p:spPr bwMode="auto">
          <a:xfrm>
            <a:off x="1008099" y="1898698"/>
            <a:ext cx="3131883" cy="3738548"/>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1"/>
          </a:solidFill>
          <a:ln w="63500">
            <a:solidFill>
              <a:schemeClr val="bg1"/>
            </a:solidFill>
          </a:ln>
          <a:effectLst>
            <a:outerShdw blurRad="190500" dist="38100" dir="8100000" algn="tr" rotWithShape="0">
              <a:prstClr val="black">
                <a:alpha val="40000"/>
              </a:prstClr>
            </a:outerShdw>
          </a:effectLst>
        </p:spPr>
        <p:txBody>
          <a:bodyPr vert="horz" wrap="square" lIns="91407" tIns="45703" rIns="91407" bIns="45703"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 name="Freeform 6"/>
          <p:cNvSpPr>
            <a:spLocks/>
          </p:cNvSpPr>
          <p:nvPr/>
        </p:nvSpPr>
        <p:spPr bwMode="auto">
          <a:xfrm>
            <a:off x="3775267" y="3299827"/>
            <a:ext cx="1991882" cy="2377721"/>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2"/>
          </a:solidFill>
          <a:ln w="63500">
            <a:solidFill>
              <a:schemeClr val="bg1"/>
            </a:solidFill>
          </a:ln>
          <a:effectLst>
            <a:outerShdw blurRad="152400" dist="38100" dir="8100000" algn="tr" rotWithShape="0">
              <a:prstClr val="black">
                <a:alpha val="40000"/>
              </a:prstClr>
            </a:outerShdw>
          </a:effectLst>
        </p:spPr>
        <p:txBody>
          <a:bodyPr vert="horz" wrap="square" lIns="91407" tIns="45703" rIns="91407" bIns="45703"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 name="椭圆 4"/>
          <p:cNvSpPr/>
          <p:nvPr/>
        </p:nvSpPr>
        <p:spPr bwMode="auto">
          <a:xfrm>
            <a:off x="3247267" y="1892829"/>
            <a:ext cx="935617" cy="936104"/>
          </a:xfrm>
          <a:prstGeom prst="ellipse">
            <a:avLst/>
          </a:prstGeom>
          <a:solidFill>
            <a:schemeClr val="accent3"/>
          </a:solidFill>
          <a:ln w="50800" cap="flat" cmpd="sng" algn="ctr">
            <a:solidFill>
              <a:schemeClr val="bg1"/>
            </a:solidFill>
            <a:prstDash val="solid"/>
            <a:round/>
            <a:headEnd type="none" w="med" len="med"/>
            <a:tailEnd type="none" w="med" len="med"/>
          </a:ln>
          <a:effectLst>
            <a:outerShdw blurRad="127000" dist="38100" dir="8100000" algn="tr" rotWithShape="0">
              <a:prstClr val="black">
                <a:alpha val="40000"/>
              </a:prstClr>
            </a:outerShdw>
          </a:effectLst>
          <a:extLst/>
        </p:spPr>
        <p:txBody>
          <a:bodyPr vert="horz" wrap="square" lIns="91407" tIns="45703" rIns="91407" bIns="45703" numCol="1" rtlCol="0" anchor="t" anchorCtr="0" compatLnSpc="1">
            <a:prstTxWarp prst="textNoShape">
              <a:avLst/>
            </a:prstTxWarp>
          </a:bodyPr>
          <a:lstStyle/>
          <a:p>
            <a:pPr defTabSz="914065"/>
            <a:endParaRPr lang="zh-CN" altLang="en-US" sz="1700">
              <a:latin typeface="微软雅黑" panose="020B0503020204020204" pitchFamily="34" charset="-122"/>
              <a:ea typeface="微软雅黑" panose="020B0503020204020204" pitchFamily="34" charset="-122"/>
            </a:endParaRPr>
          </a:p>
        </p:txBody>
      </p:sp>
      <p:sp>
        <p:nvSpPr>
          <p:cNvPr id="6" name="椭圆 5"/>
          <p:cNvSpPr/>
          <p:nvPr/>
        </p:nvSpPr>
        <p:spPr bwMode="auto">
          <a:xfrm>
            <a:off x="5375998" y="3517152"/>
            <a:ext cx="782305" cy="782712"/>
          </a:xfrm>
          <a:prstGeom prst="ellipse">
            <a:avLst/>
          </a:prstGeom>
          <a:solidFill>
            <a:schemeClr val="accent4"/>
          </a:solidFill>
          <a:ln w="50800" cap="flat" cmpd="sng" algn="ctr">
            <a:solidFill>
              <a:schemeClr val="bg1"/>
            </a:solidFill>
            <a:prstDash val="solid"/>
            <a:round/>
            <a:headEnd type="none" w="med" len="med"/>
            <a:tailEnd type="none" w="med" len="med"/>
          </a:ln>
          <a:effectLst>
            <a:outerShdw blurRad="127000" dist="38100" dir="8100000" algn="tr" rotWithShape="0">
              <a:prstClr val="black">
                <a:alpha val="40000"/>
              </a:prstClr>
            </a:outerShdw>
          </a:effectLst>
          <a:extLst/>
        </p:spPr>
        <p:txBody>
          <a:bodyPr vert="horz" wrap="square" lIns="91407" tIns="45703" rIns="91407" bIns="45703" numCol="1" rtlCol="0" anchor="t" anchorCtr="0" compatLnSpc="1">
            <a:prstTxWarp prst="textNoShape">
              <a:avLst/>
            </a:prstTxWarp>
          </a:bodyPr>
          <a:lstStyle/>
          <a:p>
            <a:pPr defTabSz="914065"/>
            <a:endParaRPr lang="zh-CN" altLang="en-US" sz="1700">
              <a:latin typeface="微软雅黑" panose="020B0503020204020204" pitchFamily="34" charset="-122"/>
              <a:ea typeface="微软雅黑" panose="020B0503020204020204" pitchFamily="34" charset="-122"/>
            </a:endParaRPr>
          </a:p>
        </p:txBody>
      </p:sp>
      <p:sp>
        <p:nvSpPr>
          <p:cNvPr id="7" name="TextBox 6"/>
          <p:cNvSpPr txBox="1"/>
          <p:nvPr/>
        </p:nvSpPr>
        <p:spPr>
          <a:xfrm>
            <a:off x="3277940" y="2099719"/>
            <a:ext cx="899539" cy="507797"/>
          </a:xfrm>
          <a:prstGeom prst="rect">
            <a:avLst/>
          </a:prstGeom>
          <a:noFill/>
        </p:spPr>
        <p:txBody>
          <a:bodyPr wrap="none" lIns="91407" tIns="45703" rIns="91407" bIns="45703" rtlCol="0">
            <a:spAutoFit/>
          </a:bodyPr>
          <a:lstStyle/>
          <a:p>
            <a:pPr algn="ctr"/>
            <a:r>
              <a:rPr lang="en-US" altLang="zh-CN" sz="2700" dirty="0">
                <a:solidFill>
                  <a:srgbClr val="F8F8F8"/>
                </a:solidFill>
                <a:latin typeface="微软雅黑" panose="020B0503020204020204" pitchFamily="34" charset="-122"/>
                <a:ea typeface="微软雅黑" panose="020B0503020204020204" pitchFamily="34" charset="-122"/>
              </a:rPr>
              <a:t>75%</a:t>
            </a:r>
            <a:endParaRPr lang="zh-CN" altLang="en-US" sz="2700" dirty="0">
              <a:solidFill>
                <a:srgbClr val="F8F8F8"/>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5374836" y="3677688"/>
            <a:ext cx="659088" cy="369298"/>
          </a:xfrm>
          <a:prstGeom prst="rect">
            <a:avLst/>
          </a:prstGeom>
          <a:noFill/>
        </p:spPr>
        <p:txBody>
          <a:bodyPr wrap="none" lIns="91407" tIns="45703" rIns="91407" bIns="45703" rtlCol="0">
            <a:spAutoFit/>
          </a:bodyPr>
          <a:lstStyle/>
          <a:p>
            <a:r>
              <a:rPr lang="en-US" altLang="zh-CN" dirty="0">
                <a:solidFill>
                  <a:srgbClr val="F8F8F8"/>
                </a:solidFill>
                <a:latin typeface="微软雅黑" panose="020B0503020204020204" pitchFamily="34" charset="-122"/>
                <a:ea typeface="微软雅黑" panose="020B0503020204020204" pitchFamily="34" charset="-122"/>
              </a:rPr>
              <a:t>34%</a:t>
            </a:r>
            <a:endParaRPr lang="zh-CN" altLang="en-US" dirty="0">
              <a:solidFill>
                <a:srgbClr val="F8F8F8"/>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2160227" y="2468895"/>
            <a:ext cx="1004880" cy="584775"/>
          </a:xfrm>
          <a:prstGeom prst="rect">
            <a:avLst/>
          </a:prstGeom>
          <a:noFill/>
        </p:spPr>
        <p:txBody>
          <a:bodyPr wrap="none" lIns="91407" tIns="45703" rIns="91407" bIns="45703" rtlCol="0">
            <a:spAutoFit/>
          </a:bodyPr>
          <a:lstStyle/>
          <a:p>
            <a:r>
              <a:rPr lang="zh-CN" altLang="en-US" sz="3200" dirty="0">
                <a:solidFill>
                  <a:srgbClr val="F8F8F8"/>
                </a:solidFill>
                <a:latin typeface="微软雅黑" panose="020B0503020204020204" pitchFamily="34" charset="-122"/>
                <a:ea typeface="微软雅黑" panose="020B0503020204020204" pitchFamily="34" charset="-122"/>
              </a:rPr>
              <a:t>目标</a:t>
            </a:r>
          </a:p>
        </p:txBody>
      </p:sp>
      <p:sp>
        <p:nvSpPr>
          <p:cNvPr id="11" name="TextBox 10"/>
          <p:cNvSpPr txBox="1"/>
          <p:nvPr/>
        </p:nvSpPr>
        <p:spPr>
          <a:xfrm>
            <a:off x="1255238" y="3226646"/>
            <a:ext cx="2610251" cy="1323415"/>
          </a:xfrm>
          <a:prstGeom prst="rect">
            <a:avLst/>
          </a:prstGeom>
          <a:noFill/>
        </p:spPr>
        <p:txBody>
          <a:bodyPr wrap="square" lIns="91407" tIns="45703" rIns="91407" bIns="45703" rtlCol="0">
            <a:spAutoFit/>
          </a:bodyPr>
          <a:lstStyle/>
          <a:p>
            <a:pPr algn="ctr"/>
            <a:r>
              <a:rPr lang="zh-CN" altLang="en-US" sz="1600" dirty="0">
                <a:solidFill>
                  <a:srgbClr val="F8F8F8"/>
                </a:solidFill>
                <a:latin typeface="微软雅黑" panose="020B0503020204020204" pitchFamily="34" charset="-122"/>
                <a:ea typeface="微软雅黑" panose="020B0503020204020204" pitchFamily="34" charset="-122"/>
              </a:rPr>
              <a:t>请输入您的文字对目标进行说明请输入您的文字对目标进行说明请输入您的文字对目标进行说明</a:t>
            </a:r>
          </a:p>
          <a:p>
            <a:pPr algn="ctr"/>
            <a:endParaRPr lang="zh-CN" altLang="en-US" sz="1600" dirty="0">
              <a:solidFill>
                <a:srgbClr val="F8F8F8"/>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4363566" y="3719979"/>
            <a:ext cx="877097" cy="507797"/>
          </a:xfrm>
          <a:prstGeom prst="rect">
            <a:avLst/>
          </a:prstGeom>
          <a:noFill/>
        </p:spPr>
        <p:txBody>
          <a:bodyPr wrap="none" lIns="91407" tIns="45703" rIns="91407" bIns="45703" rtlCol="0">
            <a:spAutoFit/>
          </a:bodyPr>
          <a:lstStyle/>
          <a:p>
            <a:r>
              <a:rPr lang="zh-CN" altLang="en-US" sz="2700" dirty="0">
                <a:solidFill>
                  <a:srgbClr val="F8F8F8"/>
                </a:solidFill>
                <a:latin typeface="微软雅黑" panose="020B0503020204020204" pitchFamily="34" charset="-122"/>
                <a:ea typeface="微软雅黑" panose="020B0503020204020204" pitchFamily="34" charset="-122"/>
              </a:rPr>
              <a:t>实际</a:t>
            </a:r>
          </a:p>
        </p:txBody>
      </p:sp>
      <p:sp>
        <p:nvSpPr>
          <p:cNvPr id="13" name="TextBox 12"/>
          <p:cNvSpPr txBox="1"/>
          <p:nvPr/>
        </p:nvSpPr>
        <p:spPr>
          <a:xfrm>
            <a:off x="3846470" y="4229436"/>
            <a:ext cx="1865538" cy="553963"/>
          </a:xfrm>
          <a:prstGeom prst="rect">
            <a:avLst/>
          </a:prstGeom>
          <a:noFill/>
        </p:spPr>
        <p:txBody>
          <a:bodyPr wrap="square" lIns="91407" tIns="45703" rIns="91407" bIns="45703" rtlCol="0">
            <a:spAutoFit/>
          </a:bodyPr>
          <a:lstStyle/>
          <a:p>
            <a:pPr algn="ctr"/>
            <a:r>
              <a:rPr lang="zh-CN" altLang="en-US" sz="1500" dirty="0">
                <a:solidFill>
                  <a:srgbClr val="F8F8F8"/>
                </a:solidFill>
                <a:latin typeface="微软雅黑" panose="020B0503020204020204" pitchFamily="34" charset="-122"/>
                <a:ea typeface="微软雅黑" panose="020B0503020204020204" pitchFamily="34" charset="-122"/>
              </a:rPr>
              <a:t>请输入您的文字对</a:t>
            </a:r>
            <a:endParaRPr lang="en-US" altLang="zh-CN" sz="1500" dirty="0">
              <a:solidFill>
                <a:srgbClr val="F8F8F8"/>
              </a:solidFill>
              <a:latin typeface="微软雅黑" panose="020B0503020204020204" pitchFamily="34" charset="-122"/>
              <a:ea typeface="微软雅黑" panose="020B0503020204020204" pitchFamily="34" charset="-122"/>
            </a:endParaRPr>
          </a:p>
          <a:p>
            <a:pPr algn="ctr"/>
            <a:r>
              <a:rPr lang="zh-CN" altLang="en-US" sz="1500" dirty="0">
                <a:solidFill>
                  <a:srgbClr val="F8F8F8"/>
                </a:solidFill>
                <a:latin typeface="微软雅黑" panose="020B0503020204020204" pitchFamily="34" charset="-122"/>
                <a:ea typeface="微软雅黑" panose="020B0503020204020204" pitchFamily="34" charset="-122"/>
              </a:rPr>
              <a:t>实际情况进行说明</a:t>
            </a:r>
          </a:p>
        </p:txBody>
      </p:sp>
      <p:sp>
        <p:nvSpPr>
          <p:cNvPr id="14" name="TextBox 13"/>
          <p:cNvSpPr txBox="1"/>
          <p:nvPr/>
        </p:nvSpPr>
        <p:spPr>
          <a:xfrm>
            <a:off x="4615623" y="1967765"/>
            <a:ext cx="5731205" cy="1126437"/>
          </a:xfrm>
          <a:prstGeom prst="rect">
            <a:avLst/>
          </a:prstGeom>
          <a:noFill/>
        </p:spPr>
        <p:txBody>
          <a:bodyPr wrap="square" lIns="91407" tIns="45703" rIns="91407" bIns="45703" rtlCol="0">
            <a:spAutoFit/>
          </a:bodyPr>
          <a:lstStyle/>
          <a:p>
            <a:pP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在此处添加详细描述文本，尽量与标题文本语言风格相符合，语言描述尽量简洁生动，尽可能概括出段落内容。</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6383997" y="3929789"/>
            <a:ext cx="4799907" cy="1126437"/>
          </a:xfrm>
          <a:prstGeom prst="rect">
            <a:avLst/>
          </a:prstGeom>
          <a:noFill/>
        </p:spPr>
        <p:txBody>
          <a:bodyPr wrap="square" lIns="91407" tIns="45703" rIns="91407" bIns="45703" rtlCol="0">
            <a:spAutoFit/>
          </a:bodyPr>
          <a:lstStyle/>
          <a:p>
            <a:pP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在此处添加详细描述文本，尽量与标题文本语言风格相符合，语言描述尽量简洁生动，尽可能概括出段落内容。</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664740550"/>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435">
                                          <p:stCondLst>
                                            <p:cond delay="0"/>
                                          </p:stCondLst>
                                        </p:cTn>
                                        <p:tgtEl>
                                          <p:spTgt spid="3"/>
                                        </p:tgtEl>
                                      </p:cBhvr>
                                    </p:animEffect>
                                    <p:anim calcmode="lin" valueType="num">
                                      <p:cBhvr>
                                        <p:cTn id="8" dur="1367"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3"/>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3"/>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3"/>
                                        </p:tgtEl>
                                        <p:attrNameLst>
                                          <p:attrName>ppt_y</p:attrName>
                                        </p:attrNameLst>
                                      </p:cBhvr>
                                      <p:tavLst>
                                        <p:tav tm="0" fmla="#ppt_y-sin(pi*$)/81">
                                          <p:val>
                                            <p:fltVal val="0"/>
                                          </p:val>
                                        </p:tav>
                                        <p:tav tm="100000">
                                          <p:val>
                                            <p:fltVal val="1"/>
                                          </p:val>
                                        </p:tav>
                                      </p:tavLst>
                                    </p:anim>
                                    <p:animScale>
                                      <p:cBhvr>
                                        <p:cTn id="13" dur="20">
                                          <p:stCondLst>
                                            <p:cond delay="487"/>
                                          </p:stCondLst>
                                        </p:cTn>
                                        <p:tgtEl>
                                          <p:spTgt spid="3"/>
                                        </p:tgtEl>
                                      </p:cBhvr>
                                      <p:to x="100000" y="60000"/>
                                    </p:animScale>
                                    <p:animScale>
                                      <p:cBhvr>
                                        <p:cTn id="14" dur="124" decel="50000">
                                          <p:stCondLst>
                                            <p:cond delay="507"/>
                                          </p:stCondLst>
                                        </p:cTn>
                                        <p:tgtEl>
                                          <p:spTgt spid="3"/>
                                        </p:tgtEl>
                                      </p:cBhvr>
                                      <p:to x="100000" y="100000"/>
                                    </p:animScale>
                                    <p:animScale>
                                      <p:cBhvr>
                                        <p:cTn id="15" dur="20">
                                          <p:stCondLst>
                                            <p:cond delay="984"/>
                                          </p:stCondLst>
                                        </p:cTn>
                                        <p:tgtEl>
                                          <p:spTgt spid="3"/>
                                        </p:tgtEl>
                                      </p:cBhvr>
                                      <p:to x="100000" y="80000"/>
                                    </p:animScale>
                                    <p:animScale>
                                      <p:cBhvr>
                                        <p:cTn id="16" dur="124" decel="50000">
                                          <p:stCondLst>
                                            <p:cond delay="1004"/>
                                          </p:stCondLst>
                                        </p:cTn>
                                        <p:tgtEl>
                                          <p:spTgt spid="3"/>
                                        </p:tgtEl>
                                      </p:cBhvr>
                                      <p:to x="100000" y="100000"/>
                                    </p:animScale>
                                    <p:animScale>
                                      <p:cBhvr>
                                        <p:cTn id="17" dur="20">
                                          <p:stCondLst>
                                            <p:cond delay="1231"/>
                                          </p:stCondLst>
                                        </p:cTn>
                                        <p:tgtEl>
                                          <p:spTgt spid="3"/>
                                        </p:tgtEl>
                                      </p:cBhvr>
                                      <p:to x="100000" y="90000"/>
                                    </p:animScale>
                                    <p:animScale>
                                      <p:cBhvr>
                                        <p:cTn id="18" dur="124" decel="50000">
                                          <p:stCondLst>
                                            <p:cond delay="1251"/>
                                          </p:stCondLst>
                                        </p:cTn>
                                        <p:tgtEl>
                                          <p:spTgt spid="3"/>
                                        </p:tgtEl>
                                      </p:cBhvr>
                                      <p:to x="100000" y="100000"/>
                                    </p:animScale>
                                    <p:animScale>
                                      <p:cBhvr>
                                        <p:cTn id="19" dur="20">
                                          <p:stCondLst>
                                            <p:cond delay="1356"/>
                                          </p:stCondLst>
                                        </p:cTn>
                                        <p:tgtEl>
                                          <p:spTgt spid="3"/>
                                        </p:tgtEl>
                                      </p:cBhvr>
                                      <p:to x="100000" y="95000"/>
                                    </p:animScale>
                                    <p:animScale>
                                      <p:cBhvr>
                                        <p:cTn id="20" dur="124" decel="50000">
                                          <p:stCondLst>
                                            <p:cond delay="1376"/>
                                          </p:stCondLst>
                                        </p:cTn>
                                        <p:tgtEl>
                                          <p:spTgt spid="3"/>
                                        </p:tgtEl>
                                      </p:cBhvr>
                                      <p:to x="100000" y="100000"/>
                                    </p:animScale>
                                  </p:childTnLst>
                                </p:cTn>
                              </p:par>
                            </p:childTnLst>
                          </p:cTn>
                        </p:par>
                        <p:par>
                          <p:cTn id="21" fill="hold">
                            <p:stCondLst>
                              <p:cond delay="1500"/>
                            </p:stCondLst>
                            <p:childTnLst>
                              <p:par>
                                <p:cTn id="22" presetID="31"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 calcmode="lin" valueType="num">
                                      <p:cBhvr>
                                        <p:cTn id="26" dur="500" fill="hold"/>
                                        <p:tgtEl>
                                          <p:spTgt spid="10"/>
                                        </p:tgtEl>
                                        <p:attrNameLst>
                                          <p:attrName>style.rotation</p:attrName>
                                        </p:attrNameLst>
                                      </p:cBhvr>
                                      <p:tavLst>
                                        <p:tav tm="0">
                                          <p:val>
                                            <p:fltVal val="90"/>
                                          </p:val>
                                        </p:tav>
                                        <p:tav tm="100000">
                                          <p:val>
                                            <p:fltVal val="0"/>
                                          </p:val>
                                        </p:tav>
                                      </p:tavLst>
                                    </p:anim>
                                    <p:animEffect transition="in" filter="fade">
                                      <p:cBhvr>
                                        <p:cTn id="27" dur="500"/>
                                        <p:tgtEl>
                                          <p:spTgt spid="10"/>
                                        </p:tgtEl>
                                      </p:cBhvr>
                                    </p:animEffect>
                                  </p:childTnLst>
                                </p:cTn>
                              </p:par>
                              <p:par>
                                <p:cTn id="28" presetID="31"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 calcmode="lin" valueType="num">
                                      <p:cBhvr>
                                        <p:cTn id="32" dur="500" fill="hold"/>
                                        <p:tgtEl>
                                          <p:spTgt spid="11"/>
                                        </p:tgtEl>
                                        <p:attrNameLst>
                                          <p:attrName>style.rotation</p:attrName>
                                        </p:attrNameLst>
                                      </p:cBhvr>
                                      <p:tavLst>
                                        <p:tav tm="0">
                                          <p:val>
                                            <p:fltVal val="90"/>
                                          </p:val>
                                        </p:tav>
                                        <p:tav tm="100000">
                                          <p:val>
                                            <p:fltVal val="0"/>
                                          </p:val>
                                        </p:tav>
                                      </p:tavLst>
                                    </p:anim>
                                    <p:animEffect transition="in" filter="fade">
                                      <p:cBhvr>
                                        <p:cTn id="33" dur="500"/>
                                        <p:tgtEl>
                                          <p:spTgt spid="11"/>
                                        </p:tgtEl>
                                      </p:cBhvr>
                                    </p:animEffect>
                                  </p:childTnLst>
                                </p:cTn>
                              </p:par>
                            </p:childTnLst>
                          </p:cTn>
                        </p:par>
                        <p:par>
                          <p:cTn id="34" fill="hold">
                            <p:stCondLst>
                              <p:cond delay="2000"/>
                            </p:stCondLst>
                            <p:childTnLst>
                              <p:par>
                                <p:cTn id="35" presetID="52" presetClass="entr" presetSubtype="0"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Scale>
                                      <p:cBhvr>
                                        <p:cTn id="3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5"/>
                                        </p:tgtEl>
                                        <p:attrNameLst>
                                          <p:attrName>ppt_x</p:attrName>
                                          <p:attrName>ppt_y</p:attrName>
                                        </p:attrNameLst>
                                      </p:cBhvr>
                                    </p:animMotion>
                                    <p:animEffect transition="in" filter="fade">
                                      <p:cBhvr>
                                        <p:cTn id="39" dur="1000"/>
                                        <p:tgtEl>
                                          <p:spTgt spid="5"/>
                                        </p:tgtEl>
                                      </p:cBhvr>
                                    </p:animEffect>
                                  </p:childTnLst>
                                </p:cTn>
                              </p:par>
                              <p:par>
                                <p:cTn id="40" presetID="52" presetClass="entr" presetSubtype="0"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Scale>
                                      <p:cBhvr>
                                        <p:cTn id="42"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7"/>
                                        </p:tgtEl>
                                        <p:attrNameLst>
                                          <p:attrName>ppt_x</p:attrName>
                                          <p:attrName>ppt_y</p:attrName>
                                        </p:attrNameLst>
                                      </p:cBhvr>
                                    </p:animMotion>
                                    <p:animEffect transition="in" filter="fade">
                                      <p:cBhvr>
                                        <p:cTn id="44" dur="1000"/>
                                        <p:tgtEl>
                                          <p:spTgt spid="7"/>
                                        </p:tgtEl>
                                      </p:cBhvr>
                                    </p:animEffect>
                                  </p:childTnLst>
                                </p:cTn>
                              </p:par>
                            </p:childTnLst>
                          </p:cTn>
                        </p:par>
                        <p:par>
                          <p:cTn id="45" fill="hold">
                            <p:stCondLst>
                              <p:cond delay="3000"/>
                            </p:stCondLst>
                            <p:childTnLst>
                              <p:par>
                                <p:cTn id="46" presetID="22" presetClass="entr" presetSubtype="8"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childTnLst>
                          </p:cTn>
                        </p:par>
                        <p:par>
                          <p:cTn id="49" fill="hold">
                            <p:stCondLst>
                              <p:cond delay="3500"/>
                            </p:stCondLst>
                            <p:childTnLst>
                              <p:par>
                                <p:cTn id="50" presetID="26" presetClass="entr" presetSubtype="0" fill="hold" grpId="0" nodeType="after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wipe(down)">
                                      <p:cBhvr>
                                        <p:cTn id="52" dur="435">
                                          <p:stCondLst>
                                            <p:cond delay="0"/>
                                          </p:stCondLst>
                                        </p:cTn>
                                        <p:tgtEl>
                                          <p:spTgt spid="4"/>
                                        </p:tgtEl>
                                      </p:cBhvr>
                                    </p:animEffect>
                                    <p:anim calcmode="lin" valueType="num">
                                      <p:cBhvr>
                                        <p:cTn id="53" dur="1367"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54" dur="498"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55" dur="498" tmFilter="0, 0; 0.125,0.2665; 0.25,0.4; 0.375,0.465; 0.5,0.5;  0.625,0.535; 0.75,0.6; 0.875,0.7335; 1,1">
                                          <p:stCondLst>
                                            <p:cond delay="498"/>
                                          </p:stCondLst>
                                        </p:cTn>
                                        <p:tgtEl>
                                          <p:spTgt spid="4"/>
                                        </p:tgtEl>
                                        <p:attrNameLst>
                                          <p:attrName>ppt_y</p:attrName>
                                        </p:attrNameLst>
                                      </p:cBhvr>
                                      <p:tavLst>
                                        <p:tav tm="0" fmla="#ppt_y-sin(pi*$)/9">
                                          <p:val>
                                            <p:fltVal val="0"/>
                                          </p:val>
                                        </p:tav>
                                        <p:tav tm="100000">
                                          <p:val>
                                            <p:fltVal val="1"/>
                                          </p:val>
                                        </p:tav>
                                      </p:tavLst>
                                    </p:anim>
                                    <p:anim calcmode="lin" valueType="num">
                                      <p:cBhvr>
                                        <p:cTn id="56" dur="249" tmFilter="0, 0; 0.125,0.2665; 0.25,0.4; 0.375,0.465; 0.5,0.5;  0.625,0.535; 0.75,0.6; 0.875,0.7335; 1,1">
                                          <p:stCondLst>
                                            <p:cond delay="993"/>
                                          </p:stCondLst>
                                        </p:cTn>
                                        <p:tgtEl>
                                          <p:spTgt spid="4"/>
                                        </p:tgtEl>
                                        <p:attrNameLst>
                                          <p:attrName>ppt_y</p:attrName>
                                        </p:attrNameLst>
                                      </p:cBhvr>
                                      <p:tavLst>
                                        <p:tav tm="0" fmla="#ppt_y-sin(pi*$)/27">
                                          <p:val>
                                            <p:fltVal val="0"/>
                                          </p:val>
                                        </p:tav>
                                        <p:tav tm="100000">
                                          <p:val>
                                            <p:fltVal val="1"/>
                                          </p:val>
                                        </p:tav>
                                      </p:tavLst>
                                    </p:anim>
                                    <p:anim calcmode="lin" valueType="num">
                                      <p:cBhvr>
                                        <p:cTn id="57" dur="123" tmFilter="0, 0; 0.125,0.2665; 0.25,0.4; 0.375,0.465; 0.5,0.5;  0.625,0.535; 0.75,0.6; 0.875,0.7335; 1,1">
                                          <p:stCondLst>
                                            <p:cond delay="1242"/>
                                          </p:stCondLst>
                                        </p:cTn>
                                        <p:tgtEl>
                                          <p:spTgt spid="4"/>
                                        </p:tgtEl>
                                        <p:attrNameLst>
                                          <p:attrName>ppt_y</p:attrName>
                                        </p:attrNameLst>
                                      </p:cBhvr>
                                      <p:tavLst>
                                        <p:tav tm="0" fmla="#ppt_y-sin(pi*$)/81">
                                          <p:val>
                                            <p:fltVal val="0"/>
                                          </p:val>
                                        </p:tav>
                                        <p:tav tm="100000">
                                          <p:val>
                                            <p:fltVal val="1"/>
                                          </p:val>
                                        </p:tav>
                                      </p:tavLst>
                                    </p:anim>
                                    <p:animScale>
                                      <p:cBhvr>
                                        <p:cTn id="58" dur="20">
                                          <p:stCondLst>
                                            <p:cond delay="487"/>
                                          </p:stCondLst>
                                        </p:cTn>
                                        <p:tgtEl>
                                          <p:spTgt spid="4"/>
                                        </p:tgtEl>
                                      </p:cBhvr>
                                      <p:to x="100000" y="60000"/>
                                    </p:animScale>
                                    <p:animScale>
                                      <p:cBhvr>
                                        <p:cTn id="59" dur="124" decel="50000">
                                          <p:stCondLst>
                                            <p:cond delay="507"/>
                                          </p:stCondLst>
                                        </p:cTn>
                                        <p:tgtEl>
                                          <p:spTgt spid="4"/>
                                        </p:tgtEl>
                                      </p:cBhvr>
                                      <p:to x="100000" y="100000"/>
                                    </p:animScale>
                                    <p:animScale>
                                      <p:cBhvr>
                                        <p:cTn id="60" dur="20">
                                          <p:stCondLst>
                                            <p:cond delay="984"/>
                                          </p:stCondLst>
                                        </p:cTn>
                                        <p:tgtEl>
                                          <p:spTgt spid="4"/>
                                        </p:tgtEl>
                                      </p:cBhvr>
                                      <p:to x="100000" y="80000"/>
                                    </p:animScale>
                                    <p:animScale>
                                      <p:cBhvr>
                                        <p:cTn id="61" dur="124" decel="50000">
                                          <p:stCondLst>
                                            <p:cond delay="1004"/>
                                          </p:stCondLst>
                                        </p:cTn>
                                        <p:tgtEl>
                                          <p:spTgt spid="4"/>
                                        </p:tgtEl>
                                      </p:cBhvr>
                                      <p:to x="100000" y="100000"/>
                                    </p:animScale>
                                    <p:animScale>
                                      <p:cBhvr>
                                        <p:cTn id="62" dur="20">
                                          <p:stCondLst>
                                            <p:cond delay="1231"/>
                                          </p:stCondLst>
                                        </p:cTn>
                                        <p:tgtEl>
                                          <p:spTgt spid="4"/>
                                        </p:tgtEl>
                                      </p:cBhvr>
                                      <p:to x="100000" y="90000"/>
                                    </p:animScale>
                                    <p:animScale>
                                      <p:cBhvr>
                                        <p:cTn id="63" dur="124" decel="50000">
                                          <p:stCondLst>
                                            <p:cond delay="1251"/>
                                          </p:stCondLst>
                                        </p:cTn>
                                        <p:tgtEl>
                                          <p:spTgt spid="4"/>
                                        </p:tgtEl>
                                      </p:cBhvr>
                                      <p:to x="100000" y="100000"/>
                                    </p:animScale>
                                    <p:animScale>
                                      <p:cBhvr>
                                        <p:cTn id="64" dur="20">
                                          <p:stCondLst>
                                            <p:cond delay="1356"/>
                                          </p:stCondLst>
                                        </p:cTn>
                                        <p:tgtEl>
                                          <p:spTgt spid="4"/>
                                        </p:tgtEl>
                                      </p:cBhvr>
                                      <p:to x="100000" y="95000"/>
                                    </p:animScale>
                                    <p:animScale>
                                      <p:cBhvr>
                                        <p:cTn id="65" dur="124" decel="50000">
                                          <p:stCondLst>
                                            <p:cond delay="1376"/>
                                          </p:stCondLst>
                                        </p:cTn>
                                        <p:tgtEl>
                                          <p:spTgt spid="4"/>
                                        </p:tgtEl>
                                      </p:cBhvr>
                                      <p:to x="100000" y="100000"/>
                                    </p:animScale>
                                  </p:childTnLst>
                                </p:cTn>
                              </p:par>
                            </p:childTnLst>
                          </p:cTn>
                        </p:par>
                        <p:par>
                          <p:cTn id="66" fill="hold">
                            <p:stCondLst>
                              <p:cond delay="5000"/>
                            </p:stCondLst>
                            <p:childTnLst>
                              <p:par>
                                <p:cTn id="67" presetID="31" presetClass="entr" presetSubtype="0" fill="hold" grpId="0" nodeType="afterEffect">
                                  <p:stCondLst>
                                    <p:cond delay="0"/>
                                  </p:stCondLst>
                                  <p:childTnLst>
                                    <p:set>
                                      <p:cBhvr>
                                        <p:cTn id="68" dur="1" fill="hold">
                                          <p:stCondLst>
                                            <p:cond delay="0"/>
                                          </p:stCondLst>
                                        </p:cTn>
                                        <p:tgtEl>
                                          <p:spTgt spid="12"/>
                                        </p:tgtEl>
                                        <p:attrNameLst>
                                          <p:attrName>style.visibility</p:attrName>
                                        </p:attrNameLst>
                                      </p:cBhvr>
                                      <p:to>
                                        <p:strVal val="visible"/>
                                      </p:to>
                                    </p:set>
                                    <p:anim calcmode="lin" valueType="num">
                                      <p:cBhvr>
                                        <p:cTn id="69" dur="500" fill="hold"/>
                                        <p:tgtEl>
                                          <p:spTgt spid="12"/>
                                        </p:tgtEl>
                                        <p:attrNameLst>
                                          <p:attrName>ppt_w</p:attrName>
                                        </p:attrNameLst>
                                      </p:cBhvr>
                                      <p:tavLst>
                                        <p:tav tm="0">
                                          <p:val>
                                            <p:fltVal val="0"/>
                                          </p:val>
                                        </p:tav>
                                        <p:tav tm="100000">
                                          <p:val>
                                            <p:strVal val="#ppt_w"/>
                                          </p:val>
                                        </p:tav>
                                      </p:tavLst>
                                    </p:anim>
                                    <p:anim calcmode="lin" valueType="num">
                                      <p:cBhvr>
                                        <p:cTn id="70" dur="500" fill="hold"/>
                                        <p:tgtEl>
                                          <p:spTgt spid="12"/>
                                        </p:tgtEl>
                                        <p:attrNameLst>
                                          <p:attrName>ppt_h</p:attrName>
                                        </p:attrNameLst>
                                      </p:cBhvr>
                                      <p:tavLst>
                                        <p:tav tm="0">
                                          <p:val>
                                            <p:fltVal val="0"/>
                                          </p:val>
                                        </p:tav>
                                        <p:tav tm="100000">
                                          <p:val>
                                            <p:strVal val="#ppt_h"/>
                                          </p:val>
                                        </p:tav>
                                      </p:tavLst>
                                    </p:anim>
                                    <p:anim calcmode="lin" valueType="num">
                                      <p:cBhvr>
                                        <p:cTn id="71" dur="500" fill="hold"/>
                                        <p:tgtEl>
                                          <p:spTgt spid="12"/>
                                        </p:tgtEl>
                                        <p:attrNameLst>
                                          <p:attrName>style.rotation</p:attrName>
                                        </p:attrNameLst>
                                      </p:cBhvr>
                                      <p:tavLst>
                                        <p:tav tm="0">
                                          <p:val>
                                            <p:fltVal val="90"/>
                                          </p:val>
                                        </p:tav>
                                        <p:tav tm="100000">
                                          <p:val>
                                            <p:fltVal val="0"/>
                                          </p:val>
                                        </p:tav>
                                      </p:tavLst>
                                    </p:anim>
                                    <p:animEffect transition="in" filter="fade">
                                      <p:cBhvr>
                                        <p:cTn id="72" dur="500"/>
                                        <p:tgtEl>
                                          <p:spTgt spid="12"/>
                                        </p:tgtEl>
                                      </p:cBhvr>
                                    </p:animEffect>
                                  </p:childTnLst>
                                </p:cTn>
                              </p:par>
                              <p:par>
                                <p:cTn id="73" presetID="31" presetClass="entr" presetSubtype="0" fill="hold" grpId="0" nodeType="with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p:cTn id="75" dur="500" fill="hold"/>
                                        <p:tgtEl>
                                          <p:spTgt spid="13"/>
                                        </p:tgtEl>
                                        <p:attrNameLst>
                                          <p:attrName>ppt_w</p:attrName>
                                        </p:attrNameLst>
                                      </p:cBhvr>
                                      <p:tavLst>
                                        <p:tav tm="0">
                                          <p:val>
                                            <p:fltVal val="0"/>
                                          </p:val>
                                        </p:tav>
                                        <p:tav tm="100000">
                                          <p:val>
                                            <p:strVal val="#ppt_w"/>
                                          </p:val>
                                        </p:tav>
                                      </p:tavLst>
                                    </p:anim>
                                    <p:anim calcmode="lin" valueType="num">
                                      <p:cBhvr>
                                        <p:cTn id="76" dur="500" fill="hold"/>
                                        <p:tgtEl>
                                          <p:spTgt spid="13"/>
                                        </p:tgtEl>
                                        <p:attrNameLst>
                                          <p:attrName>ppt_h</p:attrName>
                                        </p:attrNameLst>
                                      </p:cBhvr>
                                      <p:tavLst>
                                        <p:tav tm="0">
                                          <p:val>
                                            <p:fltVal val="0"/>
                                          </p:val>
                                        </p:tav>
                                        <p:tav tm="100000">
                                          <p:val>
                                            <p:strVal val="#ppt_h"/>
                                          </p:val>
                                        </p:tav>
                                      </p:tavLst>
                                    </p:anim>
                                    <p:anim calcmode="lin" valueType="num">
                                      <p:cBhvr>
                                        <p:cTn id="77" dur="500" fill="hold"/>
                                        <p:tgtEl>
                                          <p:spTgt spid="13"/>
                                        </p:tgtEl>
                                        <p:attrNameLst>
                                          <p:attrName>style.rotation</p:attrName>
                                        </p:attrNameLst>
                                      </p:cBhvr>
                                      <p:tavLst>
                                        <p:tav tm="0">
                                          <p:val>
                                            <p:fltVal val="90"/>
                                          </p:val>
                                        </p:tav>
                                        <p:tav tm="100000">
                                          <p:val>
                                            <p:fltVal val="0"/>
                                          </p:val>
                                        </p:tav>
                                      </p:tavLst>
                                    </p:anim>
                                    <p:animEffect transition="in" filter="fade">
                                      <p:cBhvr>
                                        <p:cTn id="78" dur="500"/>
                                        <p:tgtEl>
                                          <p:spTgt spid="13"/>
                                        </p:tgtEl>
                                      </p:cBhvr>
                                    </p:animEffect>
                                  </p:childTnLst>
                                </p:cTn>
                              </p:par>
                            </p:childTnLst>
                          </p:cTn>
                        </p:par>
                        <p:par>
                          <p:cTn id="79" fill="hold">
                            <p:stCondLst>
                              <p:cond delay="5500"/>
                            </p:stCondLst>
                            <p:childTnLst>
                              <p:par>
                                <p:cTn id="80" presetID="52" presetClass="entr" presetSubtype="0" fill="hold" grpId="0" nodeType="afterEffect">
                                  <p:stCondLst>
                                    <p:cond delay="0"/>
                                  </p:stCondLst>
                                  <p:childTnLst>
                                    <p:set>
                                      <p:cBhvr>
                                        <p:cTn id="81" dur="1" fill="hold">
                                          <p:stCondLst>
                                            <p:cond delay="0"/>
                                          </p:stCondLst>
                                        </p:cTn>
                                        <p:tgtEl>
                                          <p:spTgt spid="6"/>
                                        </p:tgtEl>
                                        <p:attrNameLst>
                                          <p:attrName>style.visibility</p:attrName>
                                        </p:attrNameLst>
                                      </p:cBhvr>
                                      <p:to>
                                        <p:strVal val="visible"/>
                                      </p:to>
                                    </p:set>
                                    <p:animScale>
                                      <p:cBhvr>
                                        <p:cTn id="82"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3" dur="1000" decel="50000" fill="hold">
                                          <p:stCondLst>
                                            <p:cond delay="0"/>
                                          </p:stCondLst>
                                        </p:cTn>
                                        <p:tgtEl>
                                          <p:spTgt spid="6"/>
                                        </p:tgtEl>
                                        <p:attrNameLst>
                                          <p:attrName>ppt_x</p:attrName>
                                          <p:attrName>ppt_y</p:attrName>
                                        </p:attrNameLst>
                                      </p:cBhvr>
                                    </p:animMotion>
                                    <p:animEffect transition="in" filter="fade">
                                      <p:cBhvr>
                                        <p:cTn id="84" dur="1000"/>
                                        <p:tgtEl>
                                          <p:spTgt spid="6"/>
                                        </p:tgtEl>
                                      </p:cBhvr>
                                    </p:animEffect>
                                  </p:childTnLst>
                                </p:cTn>
                              </p:par>
                              <p:par>
                                <p:cTn id="85" presetID="52" presetClass="entr" presetSubtype="0" fill="hold" grpId="0" nodeType="withEffect">
                                  <p:stCondLst>
                                    <p:cond delay="0"/>
                                  </p:stCondLst>
                                  <p:childTnLst>
                                    <p:set>
                                      <p:cBhvr>
                                        <p:cTn id="86" dur="1" fill="hold">
                                          <p:stCondLst>
                                            <p:cond delay="0"/>
                                          </p:stCondLst>
                                        </p:cTn>
                                        <p:tgtEl>
                                          <p:spTgt spid="9"/>
                                        </p:tgtEl>
                                        <p:attrNameLst>
                                          <p:attrName>style.visibility</p:attrName>
                                        </p:attrNameLst>
                                      </p:cBhvr>
                                      <p:to>
                                        <p:strVal val="visible"/>
                                      </p:to>
                                    </p:set>
                                    <p:animScale>
                                      <p:cBhvr>
                                        <p:cTn id="87"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8" dur="1000" decel="50000" fill="hold">
                                          <p:stCondLst>
                                            <p:cond delay="0"/>
                                          </p:stCondLst>
                                        </p:cTn>
                                        <p:tgtEl>
                                          <p:spTgt spid="9"/>
                                        </p:tgtEl>
                                        <p:attrNameLst>
                                          <p:attrName>ppt_x</p:attrName>
                                          <p:attrName>ppt_y</p:attrName>
                                        </p:attrNameLst>
                                      </p:cBhvr>
                                    </p:animMotion>
                                    <p:animEffect transition="in" filter="fade">
                                      <p:cBhvr>
                                        <p:cTn id="89" dur="1000"/>
                                        <p:tgtEl>
                                          <p:spTgt spid="9"/>
                                        </p:tgtEl>
                                      </p:cBhvr>
                                    </p:animEffect>
                                  </p:childTnLst>
                                </p:cTn>
                              </p:par>
                            </p:childTnLst>
                          </p:cTn>
                        </p:par>
                        <p:par>
                          <p:cTn id="90" fill="hold">
                            <p:stCondLst>
                              <p:cond delay="6500"/>
                            </p:stCondLst>
                            <p:childTnLst>
                              <p:par>
                                <p:cTn id="91" presetID="22" presetClass="entr" presetSubtype="8" fill="hold" grpId="0" nodeType="afterEffect">
                                  <p:stCondLst>
                                    <p:cond delay="0"/>
                                  </p:stCondLst>
                                  <p:childTnLst>
                                    <p:set>
                                      <p:cBhvr>
                                        <p:cTn id="92" dur="1" fill="hold">
                                          <p:stCondLst>
                                            <p:cond delay="0"/>
                                          </p:stCondLst>
                                        </p:cTn>
                                        <p:tgtEl>
                                          <p:spTgt spid="15"/>
                                        </p:tgtEl>
                                        <p:attrNameLst>
                                          <p:attrName>style.visibility</p:attrName>
                                        </p:attrNameLst>
                                      </p:cBhvr>
                                      <p:to>
                                        <p:strVal val="visible"/>
                                      </p:to>
                                    </p:set>
                                    <p:animEffect transition="in" filter="wipe(left)">
                                      <p:cBhvr>
                                        <p:cTn id="9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p:bldP spid="10" grpId="0"/>
      <p:bldP spid="11" grpId="0"/>
      <p:bldP spid="12" grpId="0"/>
      <p:bldP spid="13" grpId="0"/>
      <p:bldP spid="14" grpId="0"/>
      <p:bldP spid="1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a:spLocks noChangeArrowheads="1"/>
          </p:cNvSpPr>
          <p:nvPr/>
        </p:nvSpPr>
        <p:spPr bwMode="auto">
          <a:xfrm>
            <a:off x="5282946" y="2202128"/>
            <a:ext cx="6337300" cy="101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Tx/>
              <a:buNone/>
            </a:pPr>
            <a:r>
              <a:rPr lang="zh-CN" altLang="en-US" sz="6000" b="1" dirty="0">
                <a:solidFill>
                  <a:srgbClr val="B5EBF5"/>
                </a:solidFill>
                <a:effectLst/>
                <a:latin typeface="微软雅黑" panose="020B0503020204020204" pitchFamily="34" charset="-122"/>
                <a:ea typeface="微软雅黑" panose="020B0503020204020204" pitchFamily="34" charset="-122"/>
              </a:rPr>
              <a:t>感谢您的观看</a:t>
            </a:r>
            <a:endParaRPr lang="en-US" altLang="zh-CN" sz="6000" b="1" dirty="0">
              <a:solidFill>
                <a:srgbClr val="B5EBF5"/>
              </a:solidFill>
              <a:effectLst/>
              <a:latin typeface="微软雅黑" panose="020B0503020204020204" pitchFamily="34" charset="-122"/>
              <a:ea typeface="微软雅黑" panose="020B0503020204020204" pitchFamily="34" charset="-122"/>
            </a:endParaRPr>
          </a:p>
        </p:txBody>
      </p:sp>
      <p:sp>
        <p:nvSpPr>
          <p:cNvPr id="3" name="文本框 11"/>
          <p:cNvSpPr txBox="1">
            <a:spLocks noChangeArrowheads="1"/>
          </p:cNvSpPr>
          <p:nvPr/>
        </p:nvSpPr>
        <p:spPr bwMode="auto">
          <a:xfrm>
            <a:off x="5413121" y="3237178"/>
            <a:ext cx="62071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Tx/>
              <a:buNone/>
            </a:pPr>
            <a:r>
              <a:rPr lang="en-US" altLang="zh-CN" sz="1800" dirty="0">
                <a:solidFill>
                  <a:srgbClr val="B5EBF5"/>
                </a:solidFill>
                <a:effectLst/>
                <a:latin typeface="微软雅黑" panose="020B0503020204020204" pitchFamily="34" charset="-122"/>
                <a:ea typeface="微软雅黑" panose="020B0503020204020204" pitchFamily="34" charset="-122"/>
              </a:rPr>
              <a:t>ADD YOUR TEXT HERE</a:t>
            </a:r>
          </a:p>
        </p:txBody>
      </p:sp>
      <p:sp>
        <p:nvSpPr>
          <p:cNvPr id="6" name="文本框 16"/>
          <p:cNvSpPr txBox="1">
            <a:spLocks noChangeArrowheads="1"/>
          </p:cNvSpPr>
          <p:nvPr/>
        </p:nvSpPr>
        <p:spPr bwMode="auto">
          <a:xfrm>
            <a:off x="5436933" y="1841766"/>
            <a:ext cx="61833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Tx/>
              <a:buNone/>
            </a:pPr>
            <a:r>
              <a:rPr lang="zh-CN" altLang="en-US" sz="1800">
                <a:solidFill>
                  <a:srgbClr val="B5EBF5"/>
                </a:solidFill>
                <a:effectLst/>
                <a:latin typeface="微软雅黑" panose="020B0503020204020204" pitchFamily="34" charset="-122"/>
                <a:ea typeface="微软雅黑" panose="020B0503020204020204" pitchFamily="34" charset="-122"/>
              </a:rPr>
              <a:t>工作总结 </a:t>
            </a:r>
            <a:r>
              <a:rPr lang="en-US" altLang="zh-CN" sz="1800">
                <a:solidFill>
                  <a:srgbClr val="B5EBF5"/>
                </a:solidFill>
                <a:effectLst/>
                <a:latin typeface="微软雅黑" panose="020B0503020204020204" pitchFamily="34" charset="-122"/>
                <a:ea typeface="微软雅黑" panose="020B0503020204020204" pitchFamily="34" charset="-122"/>
              </a:rPr>
              <a:t>/ </a:t>
            </a:r>
            <a:r>
              <a:rPr lang="zh-CN" altLang="en-US" sz="1800">
                <a:solidFill>
                  <a:srgbClr val="B5EBF5"/>
                </a:solidFill>
                <a:effectLst/>
                <a:latin typeface="微软雅黑" panose="020B0503020204020204" pitchFamily="34" charset="-122"/>
                <a:ea typeface="微软雅黑" panose="020B0503020204020204" pitchFamily="34" charset="-122"/>
              </a:rPr>
              <a:t>年终总结 </a:t>
            </a:r>
            <a:r>
              <a:rPr lang="en-US" altLang="zh-CN" sz="1800">
                <a:solidFill>
                  <a:srgbClr val="B5EBF5"/>
                </a:solidFill>
                <a:effectLst/>
                <a:latin typeface="微软雅黑" panose="020B0503020204020204" pitchFamily="34" charset="-122"/>
                <a:ea typeface="微软雅黑" panose="020B0503020204020204" pitchFamily="34" charset="-122"/>
              </a:rPr>
              <a:t>/ </a:t>
            </a:r>
            <a:r>
              <a:rPr lang="zh-CN" altLang="en-US" sz="1800">
                <a:solidFill>
                  <a:srgbClr val="B5EBF5"/>
                </a:solidFill>
                <a:effectLst/>
                <a:latin typeface="微软雅黑" panose="020B0503020204020204" pitchFamily="34" charset="-122"/>
                <a:ea typeface="微软雅黑" panose="020B0503020204020204" pitchFamily="34" charset="-122"/>
              </a:rPr>
              <a:t>工作计划 </a:t>
            </a:r>
            <a:r>
              <a:rPr lang="en-US" altLang="zh-CN" sz="1800">
                <a:solidFill>
                  <a:srgbClr val="B5EBF5"/>
                </a:solidFill>
                <a:effectLst/>
                <a:latin typeface="微软雅黑" panose="020B0503020204020204" pitchFamily="34" charset="-122"/>
                <a:ea typeface="微软雅黑" panose="020B0503020204020204" pitchFamily="34" charset="-122"/>
              </a:rPr>
              <a:t>/ </a:t>
            </a:r>
            <a:r>
              <a:rPr lang="zh-CN" altLang="en-US" sz="1800">
                <a:solidFill>
                  <a:srgbClr val="B5EBF5"/>
                </a:solidFill>
                <a:effectLst/>
                <a:latin typeface="微软雅黑" panose="020B0503020204020204" pitchFamily="34" charset="-122"/>
                <a:ea typeface="微软雅黑" panose="020B0503020204020204" pitchFamily="34" charset="-122"/>
              </a:rPr>
              <a:t>商务汇报 </a:t>
            </a:r>
            <a:endParaRPr lang="en-US" altLang="zh-CN" sz="1800">
              <a:solidFill>
                <a:srgbClr val="B5EBF5"/>
              </a:solidFill>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5973485"/>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par>
                                <p:cTn id="12" presetID="10" presetClass="entr" presetSubtype="0" fill="hold" grpId="0" nodeType="withEffect">
                                  <p:stCondLst>
                                    <p:cond delay="35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3"/>
          <p:cNvSpPr>
            <a:spLocks noChangeArrowheads="1"/>
          </p:cNvSpPr>
          <p:nvPr/>
        </p:nvSpPr>
        <p:spPr bwMode="auto">
          <a:xfrm>
            <a:off x="2142616" y="2398304"/>
            <a:ext cx="6330827" cy="28638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574" tIns="36287" rIns="72574" bIns="36287" anchor="ct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algn="ctr"/>
            <a:endParaRPr lang="zh-CN" altLang="zh-CN">
              <a:solidFill>
                <a:schemeClr val="bg1"/>
              </a:solidFill>
            </a:endParaRPr>
          </a:p>
        </p:txBody>
      </p:sp>
      <p:sp>
        <p:nvSpPr>
          <p:cNvPr id="41" name="Rectangle 7"/>
          <p:cNvSpPr>
            <a:spLocks noChangeArrowheads="1"/>
          </p:cNvSpPr>
          <p:nvPr/>
        </p:nvSpPr>
        <p:spPr bwMode="auto">
          <a:xfrm>
            <a:off x="1566757" y="4685362"/>
            <a:ext cx="2766998" cy="11812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574" tIns="36287" rIns="72574" bIns="36287">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a:lnSpc>
                <a:spcPct val="150000"/>
              </a:lnSpc>
            </a:pPr>
            <a:r>
              <a:rPr lang="zh-CN" altLang="en-US" sz="1200" dirty="0">
                <a:solidFill>
                  <a:schemeClr val="tx1">
                    <a:lumMod val="50000"/>
                    <a:lumOff val="50000"/>
                  </a:schemeClr>
                </a:solidFill>
                <a:latin typeface="+mj-ea"/>
                <a:ea typeface="+mj-ea"/>
                <a:sym typeface="微软雅黑" pitchFamily="34" charset="-122"/>
              </a:rPr>
              <a:t>在此录入上述图表的综合描述说明，在此录入上述图表的综合描述说明。在此录入上述图表的综合描述说明，在此录入上述图表的综合描述说明。</a:t>
            </a:r>
            <a:endParaRPr lang="zh-CN" altLang="en-US" sz="1200" dirty="0">
              <a:solidFill>
                <a:schemeClr val="tx1">
                  <a:lumMod val="50000"/>
                  <a:lumOff val="50000"/>
                </a:schemeClr>
              </a:solidFill>
              <a:latin typeface="+mj-ea"/>
              <a:ea typeface="+mj-ea"/>
            </a:endParaRPr>
          </a:p>
        </p:txBody>
      </p:sp>
      <p:sp>
        <p:nvSpPr>
          <p:cNvPr id="42" name="Rectangle 8"/>
          <p:cNvSpPr>
            <a:spLocks noChangeArrowheads="1"/>
          </p:cNvSpPr>
          <p:nvPr/>
        </p:nvSpPr>
        <p:spPr bwMode="auto">
          <a:xfrm>
            <a:off x="1566757" y="4436124"/>
            <a:ext cx="2197264" cy="3195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r>
              <a:rPr lang="zh-CN" altLang="en-US" sz="1600" b="1" dirty="0">
                <a:solidFill>
                  <a:schemeClr val="tx2"/>
                </a:solidFill>
                <a:latin typeface="微软雅黑" pitchFamily="34" charset="-122"/>
                <a:ea typeface="微软雅黑" pitchFamily="34" charset="-122"/>
                <a:sym typeface="微软雅黑" pitchFamily="34" charset="-122"/>
              </a:rPr>
              <a:t>单击此处添加标题文字</a:t>
            </a:r>
          </a:p>
        </p:txBody>
      </p:sp>
      <p:sp>
        <p:nvSpPr>
          <p:cNvPr id="43" name="Rectangle 9"/>
          <p:cNvSpPr>
            <a:spLocks noChangeArrowheads="1"/>
          </p:cNvSpPr>
          <p:nvPr/>
        </p:nvSpPr>
        <p:spPr bwMode="auto">
          <a:xfrm>
            <a:off x="1531988" y="2293030"/>
            <a:ext cx="2740064" cy="11812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574" tIns="36287" rIns="72574" bIns="36287">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a:lnSpc>
                <a:spcPct val="150000"/>
              </a:lnSpc>
            </a:pPr>
            <a:r>
              <a:rPr lang="zh-CN" altLang="en-US" sz="1200" dirty="0">
                <a:solidFill>
                  <a:schemeClr val="tx1">
                    <a:lumMod val="50000"/>
                    <a:lumOff val="50000"/>
                  </a:schemeClr>
                </a:solidFill>
                <a:latin typeface="+mj-ea"/>
                <a:ea typeface="+mj-ea"/>
                <a:sym typeface="微软雅黑" pitchFamily="34" charset="-122"/>
              </a:rPr>
              <a:t>在此录入上述图表的综合描述说明，在此录入上述图表的综合描述说明。在此录入上述图表的综合描述说明，在此录入上述图表的综合描述说明。</a:t>
            </a:r>
            <a:endParaRPr lang="zh-CN" altLang="en-US" sz="1200" dirty="0">
              <a:solidFill>
                <a:schemeClr val="tx1">
                  <a:lumMod val="50000"/>
                  <a:lumOff val="50000"/>
                </a:schemeClr>
              </a:solidFill>
              <a:latin typeface="+mj-ea"/>
              <a:ea typeface="+mj-ea"/>
            </a:endParaRPr>
          </a:p>
        </p:txBody>
      </p:sp>
      <p:sp>
        <p:nvSpPr>
          <p:cNvPr id="46" name="Rectangle 10"/>
          <p:cNvSpPr>
            <a:spLocks noChangeArrowheads="1"/>
          </p:cNvSpPr>
          <p:nvPr/>
        </p:nvSpPr>
        <p:spPr bwMode="auto">
          <a:xfrm>
            <a:off x="1531989" y="2043793"/>
            <a:ext cx="2197264" cy="3195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eaLnBrk="0" hangingPunct="0"/>
            <a:r>
              <a:rPr lang="zh-CN" altLang="en-US" sz="1600" b="1" dirty="0">
                <a:solidFill>
                  <a:schemeClr val="accent1"/>
                </a:solidFill>
                <a:latin typeface="微软雅黑" pitchFamily="34" charset="-122"/>
                <a:ea typeface="微软雅黑" pitchFamily="34" charset="-122"/>
                <a:sym typeface="微软雅黑" pitchFamily="34" charset="-122"/>
              </a:rPr>
              <a:t>单击此处添加标题文字</a:t>
            </a:r>
          </a:p>
        </p:txBody>
      </p:sp>
      <p:sp>
        <p:nvSpPr>
          <p:cNvPr id="47" name="Rectangle 11"/>
          <p:cNvSpPr>
            <a:spLocks noChangeArrowheads="1"/>
          </p:cNvSpPr>
          <p:nvPr/>
        </p:nvSpPr>
        <p:spPr bwMode="auto">
          <a:xfrm>
            <a:off x="8240910" y="2577880"/>
            <a:ext cx="2607618" cy="11812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574" tIns="36287" rIns="72574" bIns="36287">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a:lnSpc>
                <a:spcPct val="150000"/>
              </a:lnSpc>
            </a:pPr>
            <a:r>
              <a:rPr lang="zh-CN" altLang="en-US" sz="1200" dirty="0">
                <a:solidFill>
                  <a:schemeClr val="tx1">
                    <a:lumMod val="50000"/>
                    <a:lumOff val="50000"/>
                  </a:schemeClr>
                </a:solidFill>
                <a:latin typeface="+mj-ea"/>
                <a:ea typeface="+mj-ea"/>
                <a:sym typeface="微软雅黑" pitchFamily="34" charset="-122"/>
              </a:rPr>
              <a:t>在此录入上述图表的综合描述说明，在此录入上述图表的综合描述说明。在此录入上述图表的综合描述说明，在此录入上述图表的综合描述说明。</a:t>
            </a:r>
            <a:endParaRPr lang="zh-CN" altLang="en-US" sz="1200" dirty="0">
              <a:solidFill>
                <a:schemeClr val="tx1">
                  <a:lumMod val="50000"/>
                  <a:lumOff val="50000"/>
                </a:schemeClr>
              </a:solidFill>
              <a:latin typeface="+mj-ea"/>
              <a:ea typeface="+mj-ea"/>
            </a:endParaRPr>
          </a:p>
        </p:txBody>
      </p:sp>
      <p:sp>
        <p:nvSpPr>
          <p:cNvPr id="48" name="Rectangle 12"/>
          <p:cNvSpPr>
            <a:spLocks noChangeArrowheads="1"/>
          </p:cNvSpPr>
          <p:nvPr/>
        </p:nvSpPr>
        <p:spPr bwMode="auto">
          <a:xfrm>
            <a:off x="8253026" y="2317529"/>
            <a:ext cx="2197264" cy="3195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algn="r" eaLnBrk="0" hangingPunct="0"/>
            <a:r>
              <a:rPr lang="zh-CN" altLang="en-US" sz="1600" b="1" dirty="0">
                <a:solidFill>
                  <a:schemeClr val="accent2"/>
                </a:solidFill>
                <a:latin typeface="微软雅黑" pitchFamily="34" charset="-122"/>
                <a:ea typeface="微软雅黑" pitchFamily="34" charset="-122"/>
                <a:sym typeface="微软雅黑" pitchFamily="34" charset="-122"/>
              </a:rPr>
              <a:t>单击此处添加标题文字</a:t>
            </a:r>
          </a:p>
        </p:txBody>
      </p:sp>
      <p:sp>
        <p:nvSpPr>
          <p:cNvPr id="49" name="Freeform 6"/>
          <p:cNvSpPr>
            <a:spLocks noEditPoints="1"/>
          </p:cNvSpPr>
          <p:nvPr/>
        </p:nvSpPr>
        <p:spPr bwMode="auto">
          <a:xfrm>
            <a:off x="5931410" y="1693942"/>
            <a:ext cx="1841714" cy="1842673"/>
          </a:xfrm>
          <a:custGeom>
            <a:avLst/>
            <a:gdLst>
              <a:gd name="T0" fmla="*/ 997 w 1708"/>
              <a:gd name="T1" fmla="*/ 172 h 1708"/>
              <a:gd name="T2" fmla="*/ 1234 w 1708"/>
              <a:gd name="T3" fmla="*/ 270 h 1708"/>
              <a:gd name="T4" fmla="*/ 1356 w 1708"/>
              <a:gd name="T5" fmla="*/ 149 h 1708"/>
              <a:gd name="T6" fmla="*/ 1559 w 1708"/>
              <a:gd name="T7" fmla="*/ 352 h 1708"/>
              <a:gd name="T8" fmla="*/ 1437 w 1708"/>
              <a:gd name="T9" fmla="*/ 473 h 1708"/>
              <a:gd name="T10" fmla="*/ 1535 w 1708"/>
              <a:gd name="T11" fmla="*/ 710 h 1708"/>
              <a:gd name="T12" fmla="*/ 1708 w 1708"/>
              <a:gd name="T13" fmla="*/ 710 h 1708"/>
              <a:gd name="T14" fmla="*/ 1708 w 1708"/>
              <a:gd name="T15" fmla="*/ 997 h 1708"/>
              <a:gd name="T16" fmla="*/ 1535 w 1708"/>
              <a:gd name="T17" fmla="*/ 997 h 1708"/>
              <a:gd name="T18" fmla="*/ 1437 w 1708"/>
              <a:gd name="T19" fmla="*/ 1234 h 1708"/>
              <a:gd name="T20" fmla="*/ 1559 w 1708"/>
              <a:gd name="T21" fmla="*/ 1356 h 1708"/>
              <a:gd name="T22" fmla="*/ 1356 w 1708"/>
              <a:gd name="T23" fmla="*/ 1559 h 1708"/>
              <a:gd name="T24" fmla="*/ 1234 w 1708"/>
              <a:gd name="T25" fmla="*/ 1437 h 1708"/>
              <a:gd name="T26" fmla="*/ 997 w 1708"/>
              <a:gd name="T27" fmla="*/ 1535 h 1708"/>
              <a:gd name="T28" fmla="*/ 997 w 1708"/>
              <a:gd name="T29" fmla="*/ 1708 h 1708"/>
              <a:gd name="T30" fmla="*/ 710 w 1708"/>
              <a:gd name="T31" fmla="*/ 1708 h 1708"/>
              <a:gd name="T32" fmla="*/ 710 w 1708"/>
              <a:gd name="T33" fmla="*/ 1535 h 1708"/>
              <a:gd name="T34" fmla="*/ 473 w 1708"/>
              <a:gd name="T35" fmla="*/ 1437 h 1708"/>
              <a:gd name="T36" fmla="*/ 352 w 1708"/>
              <a:gd name="T37" fmla="*/ 1559 h 1708"/>
              <a:gd name="T38" fmla="*/ 149 w 1708"/>
              <a:gd name="T39" fmla="*/ 1356 h 1708"/>
              <a:gd name="T40" fmla="*/ 270 w 1708"/>
              <a:gd name="T41" fmla="*/ 1234 h 1708"/>
              <a:gd name="T42" fmla="*/ 172 w 1708"/>
              <a:gd name="T43" fmla="*/ 997 h 1708"/>
              <a:gd name="T44" fmla="*/ 0 w 1708"/>
              <a:gd name="T45" fmla="*/ 997 h 1708"/>
              <a:gd name="T46" fmla="*/ 0 w 1708"/>
              <a:gd name="T47" fmla="*/ 710 h 1708"/>
              <a:gd name="T48" fmla="*/ 172 w 1708"/>
              <a:gd name="T49" fmla="*/ 710 h 1708"/>
              <a:gd name="T50" fmla="*/ 270 w 1708"/>
              <a:gd name="T51" fmla="*/ 473 h 1708"/>
              <a:gd name="T52" fmla="*/ 149 w 1708"/>
              <a:gd name="T53" fmla="*/ 352 h 1708"/>
              <a:gd name="T54" fmla="*/ 352 w 1708"/>
              <a:gd name="T55" fmla="*/ 149 h 1708"/>
              <a:gd name="T56" fmla="*/ 473 w 1708"/>
              <a:gd name="T57" fmla="*/ 270 h 1708"/>
              <a:gd name="T58" fmla="*/ 710 w 1708"/>
              <a:gd name="T59" fmla="*/ 172 h 1708"/>
              <a:gd name="T60" fmla="*/ 710 w 1708"/>
              <a:gd name="T61" fmla="*/ 0 h 1708"/>
              <a:gd name="T62" fmla="*/ 997 w 1708"/>
              <a:gd name="T63" fmla="*/ 0 h 1708"/>
              <a:gd name="T64" fmla="*/ 997 w 1708"/>
              <a:gd name="T65" fmla="*/ 172 h 1708"/>
              <a:gd name="T66" fmla="*/ 854 w 1708"/>
              <a:gd name="T67" fmla="*/ 366 h 1708"/>
              <a:gd name="T68" fmla="*/ 1342 w 1708"/>
              <a:gd name="T69" fmla="*/ 854 h 1708"/>
              <a:gd name="T70" fmla="*/ 854 w 1708"/>
              <a:gd name="T71" fmla="*/ 1342 h 1708"/>
              <a:gd name="T72" fmla="*/ 366 w 1708"/>
              <a:gd name="T73" fmla="*/ 854 h 1708"/>
              <a:gd name="T74" fmla="*/ 854 w 1708"/>
              <a:gd name="T75" fmla="*/ 366 h 1708"/>
              <a:gd name="T76" fmla="*/ 854 w 1708"/>
              <a:gd name="T77" fmla="*/ 493 h 1708"/>
              <a:gd name="T78" fmla="*/ 1215 w 1708"/>
              <a:gd name="T79" fmla="*/ 854 h 1708"/>
              <a:gd name="T80" fmla="*/ 854 w 1708"/>
              <a:gd name="T81" fmla="*/ 1215 h 1708"/>
              <a:gd name="T82" fmla="*/ 493 w 1708"/>
              <a:gd name="T83" fmla="*/ 854 h 1708"/>
              <a:gd name="T84" fmla="*/ 854 w 1708"/>
              <a:gd name="T85" fmla="*/ 493 h 1708"/>
              <a:gd name="T86" fmla="*/ 854 w 1708"/>
              <a:gd name="T87" fmla="*/ 650 h 1708"/>
              <a:gd name="T88" fmla="*/ 1058 w 1708"/>
              <a:gd name="T89" fmla="*/ 854 h 1708"/>
              <a:gd name="T90" fmla="*/ 854 w 1708"/>
              <a:gd name="T91" fmla="*/ 1058 h 1708"/>
              <a:gd name="T92" fmla="*/ 650 w 1708"/>
              <a:gd name="T93" fmla="*/ 854 h 1708"/>
              <a:gd name="T94" fmla="*/ 854 w 1708"/>
              <a:gd name="T95" fmla="*/ 650 h 1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08" h="1708">
                <a:moveTo>
                  <a:pt x="997" y="172"/>
                </a:moveTo>
                <a:cubicBezTo>
                  <a:pt x="1083" y="190"/>
                  <a:pt x="1163" y="224"/>
                  <a:pt x="1234" y="270"/>
                </a:cubicBezTo>
                <a:lnTo>
                  <a:pt x="1356" y="149"/>
                </a:lnTo>
                <a:lnTo>
                  <a:pt x="1559" y="352"/>
                </a:lnTo>
                <a:lnTo>
                  <a:pt x="1437" y="473"/>
                </a:lnTo>
                <a:cubicBezTo>
                  <a:pt x="1484" y="544"/>
                  <a:pt x="1517" y="624"/>
                  <a:pt x="1535" y="710"/>
                </a:cubicBezTo>
                <a:lnTo>
                  <a:pt x="1708" y="710"/>
                </a:lnTo>
                <a:lnTo>
                  <a:pt x="1708" y="997"/>
                </a:lnTo>
                <a:lnTo>
                  <a:pt x="1535" y="997"/>
                </a:lnTo>
                <a:cubicBezTo>
                  <a:pt x="1517" y="1083"/>
                  <a:pt x="1484" y="1163"/>
                  <a:pt x="1437" y="1234"/>
                </a:cubicBezTo>
                <a:lnTo>
                  <a:pt x="1559" y="1356"/>
                </a:lnTo>
                <a:lnTo>
                  <a:pt x="1356" y="1559"/>
                </a:lnTo>
                <a:lnTo>
                  <a:pt x="1234" y="1437"/>
                </a:lnTo>
                <a:cubicBezTo>
                  <a:pt x="1163" y="1484"/>
                  <a:pt x="1083" y="1517"/>
                  <a:pt x="997" y="1535"/>
                </a:cubicBezTo>
                <a:lnTo>
                  <a:pt x="997" y="1708"/>
                </a:lnTo>
                <a:lnTo>
                  <a:pt x="710" y="1708"/>
                </a:lnTo>
                <a:lnTo>
                  <a:pt x="710" y="1535"/>
                </a:lnTo>
                <a:cubicBezTo>
                  <a:pt x="624" y="1517"/>
                  <a:pt x="544" y="1484"/>
                  <a:pt x="473" y="1437"/>
                </a:cubicBezTo>
                <a:lnTo>
                  <a:pt x="352" y="1559"/>
                </a:lnTo>
                <a:lnTo>
                  <a:pt x="149" y="1356"/>
                </a:lnTo>
                <a:lnTo>
                  <a:pt x="270" y="1234"/>
                </a:lnTo>
                <a:cubicBezTo>
                  <a:pt x="224" y="1163"/>
                  <a:pt x="190" y="1083"/>
                  <a:pt x="172" y="997"/>
                </a:cubicBezTo>
                <a:lnTo>
                  <a:pt x="0" y="997"/>
                </a:lnTo>
                <a:lnTo>
                  <a:pt x="0" y="710"/>
                </a:lnTo>
                <a:lnTo>
                  <a:pt x="172" y="710"/>
                </a:lnTo>
                <a:cubicBezTo>
                  <a:pt x="190" y="624"/>
                  <a:pt x="224" y="544"/>
                  <a:pt x="270" y="473"/>
                </a:cubicBezTo>
                <a:lnTo>
                  <a:pt x="149" y="352"/>
                </a:lnTo>
                <a:lnTo>
                  <a:pt x="352" y="149"/>
                </a:lnTo>
                <a:lnTo>
                  <a:pt x="473" y="270"/>
                </a:lnTo>
                <a:cubicBezTo>
                  <a:pt x="544" y="224"/>
                  <a:pt x="624" y="190"/>
                  <a:pt x="710" y="172"/>
                </a:cubicBezTo>
                <a:lnTo>
                  <a:pt x="710" y="0"/>
                </a:lnTo>
                <a:lnTo>
                  <a:pt x="997" y="0"/>
                </a:lnTo>
                <a:lnTo>
                  <a:pt x="997" y="172"/>
                </a:lnTo>
                <a:close/>
                <a:moveTo>
                  <a:pt x="854" y="366"/>
                </a:moveTo>
                <a:cubicBezTo>
                  <a:pt x="1123" y="366"/>
                  <a:pt x="1342" y="584"/>
                  <a:pt x="1342" y="854"/>
                </a:cubicBezTo>
                <a:cubicBezTo>
                  <a:pt x="1342" y="1123"/>
                  <a:pt x="1123" y="1342"/>
                  <a:pt x="854" y="1342"/>
                </a:cubicBezTo>
                <a:cubicBezTo>
                  <a:pt x="584" y="1342"/>
                  <a:pt x="366" y="1123"/>
                  <a:pt x="366" y="854"/>
                </a:cubicBezTo>
                <a:cubicBezTo>
                  <a:pt x="366" y="584"/>
                  <a:pt x="584" y="366"/>
                  <a:pt x="854" y="366"/>
                </a:cubicBezTo>
                <a:close/>
                <a:moveTo>
                  <a:pt x="854" y="493"/>
                </a:moveTo>
                <a:cubicBezTo>
                  <a:pt x="1053" y="493"/>
                  <a:pt x="1215" y="655"/>
                  <a:pt x="1215" y="854"/>
                </a:cubicBezTo>
                <a:cubicBezTo>
                  <a:pt x="1215" y="1053"/>
                  <a:pt x="1053" y="1215"/>
                  <a:pt x="854" y="1215"/>
                </a:cubicBezTo>
                <a:cubicBezTo>
                  <a:pt x="655" y="1215"/>
                  <a:pt x="493" y="1053"/>
                  <a:pt x="493" y="854"/>
                </a:cubicBezTo>
                <a:cubicBezTo>
                  <a:pt x="493" y="655"/>
                  <a:pt x="655" y="493"/>
                  <a:pt x="854" y="493"/>
                </a:cubicBezTo>
                <a:close/>
                <a:moveTo>
                  <a:pt x="854" y="650"/>
                </a:moveTo>
                <a:cubicBezTo>
                  <a:pt x="966" y="650"/>
                  <a:pt x="1058" y="741"/>
                  <a:pt x="1058" y="854"/>
                </a:cubicBezTo>
                <a:cubicBezTo>
                  <a:pt x="1058" y="966"/>
                  <a:pt x="966" y="1058"/>
                  <a:pt x="854" y="1058"/>
                </a:cubicBezTo>
                <a:cubicBezTo>
                  <a:pt x="741" y="1058"/>
                  <a:pt x="650" y="966"/>
                  <a:pt x="650" y="854"/>
                </a:cubicBezTo>
                <a:cubicBezTo>
                  <a:pt x="650" y="741"/>
                  <a:pt x="741" y="650"/>
                  <a:pt x="854" y="650"/>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mn-ea"/>
            </a:endParaRPr>
          </a:p>
        </p:txBody>
      </p:sp>
      <p:sp>
        <p:nvSpPr>
          <p:cNvPr id="52" name="Freeform 6"/>
          <p:cNvSpPr>
            <a:spLocks noEditPoints="1"/>
          </p:cNvSpPr>
          <p:nvPr/>
        </p:nvSpPr>
        <p:spPr bwMode="auto">
          <a:xfrm>
            <a:off x="5108745" y="3414042"/>
            <a:ext cx="2533918" cy="2535238"/>
          </a:xfrm>
          <a:custGeom>
            <a:avLst/>
            <a:gdLst>
              <a:gd name="T0" fmla="*/ 997 w 1708"/>
              <a:gd name="T1" fmla="*/ 172 h 1708"/>
              <a:gd name="T2" fmla="*/ 1234 w 1708"/>
              <a:gd name="T3" fmla="*/ 270 h 1708"/>
              <a:gd name="T4" fmla="*/ 1356 w 1708"/>
              <a:gd name="T5" fmla="*/ 149 h 1708"/>
              <a:gd name="T6" fmla="*/ 1559 w 1708"/>
              <a:gd name="T7" fmla="*/ 352 h 1708"/>
              <a:gd name="T8" fmla="*/ 1437 w 1708"/>
              <a:gd name="T9" fmla="*/ 473 h 1708"/>
              <a:gd name="T10" fmla="*/ 1535 w 1708"/>
              <a:gd name="T11" fmla="*/ 710 h 1708"/>
              <a:gd name="T12" fmla="*/ 1708 w 1708"/>
              <a:gd name="T13" fmla="*/ 710 h 1708"/>
              <a:gd name="T14" fmla="*/ 1708 w 1708"/>
              <a:gd name="T15" fmla="*/ 997 h 1708"/>
              <a:gd name="T16" fmla="*/ 1535 w 1708"/>
              <a:gd name="T17" fmla="*/ 997 h 1708"/>
              <a:gd name="T18" fmla="*/ 1437 w 1708"/>
              <a:gd name="T19" fmla="*/ 1234 h 1708"/>
              <a:gd name="T20" fmla="*/ 1559 w 1708"/>
              <a:gd name="T21" fmla="*/ 1356 h 1708"/>
              <a:gd name="T22" fmla="*/ 1356 w 1708"/>
              <a:gd name="T23" fmla="*/ 1559 h 1708"/>
              <a:gd name="T24" fmla="*/ 1234 w 1708"/>
              <a:gd name="T25" fmla="*/ 1437 h 1708"/>
              <a:gd name="T26" fmla="*/ 997 w 1708"/>
              <a:gd name="T27" fmla="*/ 1535 h 1708"/>
              <a:gd name="T28" fmla="*/ 997 w 1708"/>
              <a:gd name="T29" fmla="*/ 1708 h 1708"/>
              <a:gd name="T30" fmla="*/ 710 w 1708"/>
              <a:gd name="T31" fmla="*/ 1708 h 1708"/>
              <a:gd name="T32" fmla="*/ 710 w 1708"/>
              <a:gd name="T33" fmla="*/ 1535 h 1708"/>
              <a:gd name="T34" fmla="*/ 473 w 1708"/>
              <a:gd name="T35" fmla="*/ 1437 h 1708"/>
              <a:gd name="T36" fmla="*/ 352 w 1708"/>
              <a:gd name="T37" fmla="*/ 1559 h 1708"/>
              <a:gd name="T38" fmla="*/ 149 w 1708"/>
              <a:gd name="T39" fmla="*/ 1356 h 1708"/>
              <a:gd name="T40" fmla="*/ 270 w 1708"/>
              <a:gd name="T41" fmla="*/ 1234 h 1708"/>
              <a:gd name="T42" fmla="*/ 172 w 1708"/>
              <a:gd name="T43" fmla="*/ 997 h 1708"/>
              <a:gd name="T44" fmla="*/ 0 w 1708"/>
              <a:gd name="T45" fmla="*/ 997 h 1708"/>
              <a:gd name="T46" fmla="*/ 0 w 1708"/>
              <a:gd name="T47" fmla="*/ 710 h 1708"/>
              <a:gd name="T48" fmla="*/ 172 w 1708"/>
              <a:gd name="T49" fmla="*/ 710 h 1708"/>
              <a:gd name="T50" fmla="*/ 270 w 1708"/>
              <a:gd name="T51" fmla="*/ 473 h 1708"/>
              <a:gd name="T52" fmla="*/ 149 w 1708"/>
              <a:gd name="T53" fmla="*/ 352 h 1708"/>
              <a:gd name="T54" fmla="*/ 352 w 1708"/>
              <a:gd name="T55" fmla="*/ 149 h 1708"/>
              <a:gd name="T56" fmla="*/ 473 w 1708"/>
              <a:gd name="T57" fmla="*/ 270 h 1708"/>
              <a:gd name="T58" fmla="*/ 710 w 1708"/>
              <a:gd name="T59" fmla="*/ 172 h 1708"/>
              <a:gd name="T60" fmla="*/ 710 w 1708"/>
              <a:gd name="T61" fmla="*/ 0 h 1708"/>
              <a:gd name="T62" fmla="*/ 997 w 1708"/>
              <a:gd name="T63" fmla="*/ 0 h 1708"/>
              <a:gd name="T64" fmla="*/ 997 w 1708"/>
              <a:gd name="T65" fmla="*/ 172 h 1708"/>
              <a:gd name="T66" fmla="*/ 854 w 1708"/>
              <a:gd name="T67" fmla="*/ 366 h 1708"/>
              <a:gd name="T68" fmla="*/ 1342 w 1708"/>
              <a:gd name="T69" fmla="*/ 854 h 1708"/>
              <a:gd name="T70" fmla="*/ 854 w 1708"/>
              <a:gd name="T71" fmla="*/ 1342 h 1708"/>
              <a:gd name="T72" fmla="*/ 366 w 1708"/>
              <a:gd name="T73" fmla="*/ 854 h 1708"/>
              <a:gd name="T74" fmla="*/ 854 w 1708"/>
              <a:gd name="T75" fmla="*/ 366 h 1708"/>
              <a:gd name="T76" fmla="*/ 854 w 1708"/>
              <a:gd name="T77" fmla="*/ 493 h 1708"/>
              <a:gd name="T78" fmla="*/ 1215 w 1708"/>
              <a:gd name="T79" fmla="*/ 854 h 1708"/>
              <a:gd name="T80" fmla="*/ 854 w 1708"/>
              <a:gd name="T81" fmla="*/ 1215 h 1708"/>
              <a:gd name="T82" fmla="*/ 493 w 1708"/>
              <a:gd name="T83" fmla="*/ 854 h 1708"/>
              <a:gd name="T84" fmla="*/ 854 w 1708"/>
              <a:gd name="T85" fmla="*/ 493 h 1708"/>
              <a:gd name="T86" fmla="*/ 854 w 1708"/>
              <a:gd name="T87" fmla="*/ 650 h 1708"/>
              <a:gd name="T88" fmla="*/ 1058 w 1708"/>
              <a:gd name="T89" fmla="*/ 854 h 1708"/>
              <a:gd name="T90" fmla="*/ 854 w 1708"/>
              <a:gd name="T91" fmla="*/ 1058 h 1708"/>
              <a:gd name="T92" fmla="*/ 650 w 1708"/>
              <a:gd name="T93" fmla="*/ 854 h 1708"/>
              <a:gd name="T94" fmla="*/ 854 w 1708"/>
              <a:gd name="T95" fmla="*/ 650 h 1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08" h="1708">
                <a:moveTo>
                  <a:pt x="997" y="172"/>
                </a:moveTo>
                <a:cubicBezTo>
                  <a:pt x="1083" y="190"/>
                  <a:pt x="1163" y="224"/>
                  <a:pt x="1234" y="270"/>
                </a:cubicBezTo>
                <a:lnTo>
                  <a:pt x="1356" y="149"/>
                </a:lnTo>
                <a:lnTo>
                  <a:pt x="1559" y="352"/>
                </a:lnTo>
                <a:lnTo>
                  <a:pt x="1437" y="473"/>
                </a:lnTo>
                <a:cubicBezTo>
                  <a:pt x="1484" y="544"/>
                  <a:pt x="1517" y="624"/>
                  <a:pt x="1535" y="710"/>
                </a:cubicBezTo>
                <a:lnTo>
                  <a:pt x="1708" y="710"/>
                </a:lnTo>
                <a:lnTo>
                  <a:pt x="1708" y="997"/>
                </a:lnTo>
                <a:lnTo>
                  <a:pt x="1535" y="997"/>
                </a:lnTo>
                <a:cubicBezTo>
                  <a:pt x="1517" y="1083"/>
                  <a:pt x="1484" y="1163"/>
                  <a:pt x="1437" y="1234"/>
                </a:cubicBezTo>
                <a:lnTo>
                  <a:pt x="1559" y="1356"/>
                </a:lnTo>
                <a:lnTo>
                  <a:pt x="1356" y="1559"/>
                </a:lnTo>
                <a:lnTo>
                  <a:pt x="1234" y="1437"/>
                </a:lnTo>
                <a:cubicBezTo>
                  <a:pt x="1163" y="1484"/>
                  <a:pt x="1083" y="1517"/>
                  <a:pt x="997" y="1535"/>
                </a:cubicBezTo>
                <a:lnTo>
                  <a:pt x="997" y="1708"/>
                </a:lnTo>
                <a:lnTo>
                  <a:pt x="710" y="1708"/>
                </a:lnTo>
                <a:lnTo>
                  <a:pt x="710" y="1535"/>
                </a:lnTo>
                <a:cubicBezTo>
                  <a:pt x="624" y="1517"/>
                  <a:pt x="544" y="1484"/>
                  <a:pt x="473" y="1437"/>
                </a:cubicBezTo>
                <a:lnTo>
                  <a:pt x="352" y="1559"/>
                </a:lnTo>
                <a:lnTo>
                  <a:pt x="149" y="1356"/>
                </a:lnTo>
                <a:lnTo>
                  <a:pt x="270" y="1234"/>
                </a:lnTo>
                <a:cubicBezTo>
                  <a:pt x="224" y="1163"/>
                  <a:pt x="190" y="1083"/>
                  <a:pt x="172" y="997"/>
                </a:cubicBezTo>
                <a:lnTo>
                  <a:pt x="0" y="997"/>
                </a:lnTo>
                <a:lnTo>
                  <a:pt x="0" y="710"/>
                </a:lnTo>
                <a:lnTo>
                  <a:pt x="172" y="710"/>
                </a:lnTo>
                <a:cubicBezTo>
                  <a:pt x="190" y="624"/>
                  <a:pt x="224" y="544"/>
                  <a:pt x="270" y="473"/>
                </a:cubicBezTo>
                <a:lnTo>
                  <a:pt x="149" y="352"/>
                </a:lnTo>
                <a:lnTo>
                  <a:pt x="352" y="149"/>
                </a:lnTo>
                <a:lnTo>
                  <a:pt x="473" y="270"/>
                </a:lnTo>
                <a:cubicBezTo>
                  <a:pt x="544" y="224"/>
                  <a:pt x="624" y="190"/>
                  <a:pt x="710" y="172"/>
                </a:cubicBezTo>
                <a:lnTo>
                  <a:pt x="710" y="0"/>
                </a:lnTo>
                <a:lnTo>
                  <a:pt x="997" y="0"/>
                </a:lnTo>
                <a:lnTo>
                  <a:pt x="997" y="172"/>
                </a:lnTo>
                <a:close/>
                <a:moveTo>
                  <a:pt x="854" y="366"/>
                </a:moveTo>
                <a:cubicBezTo>
                  <a:pt x="1123" y="366"/>
                  <a:pt x="1342" y="584"/>
                  <a:pt x="1342" y="854"/>
                </a:cubicBezTo>
                <a:cubicBezTo>
                  <a:pt x="1342" y="1123"/>
                  <a:pt x="1123" y="1342"/>
                  <a:pt x="854" y="1342"/>
                </a:cubicBezTo>
                <a:cubicBezTo>
                  <a:pt x="584" y="1342"/>
                  <a:pt x="366" y="1123"/>
                  <a:pt x="366" y="854"/>
                </a:cubicBezTo>
                <a:cubicBezTo>
                  <a:pt x="366" y="584"/>
                  <a:pt x="584" y="366"/>
                  <a:pt x="854" y="366"/>
                </a:cubicBezTo>
                <a:close/>
                <a:moveTo>
                  <a:pt x="854" y="493"/>
                </a:moveTo>
                <a:cubicBezTo>
                  <a:pt x="1053" y="493"/>
                  <a:pt x="1215" y="655"/>
                  <a:pt x="1215" y="854"/>
                </a:cubicBezTo>
                <a:cubicBezTo>
                  <a:pt x="1215" y="1053"/>
                  <a:pt x="1053" y="1215"/>
                  <a:pt x="854" y="1215"/>
                </a:cubicBezTo>
                <a:cubicBezTo>
                  <a:pt x="655" y="1215"/>
                  <a:pt x="493" y="1053"/>
                  <a:pt x="493" y="854"/>
                </a:cubicBezTo>
                <a:cubicBezTo>
                  <a:pt x="493" y="655"/>
                  <a:pt x="655" y="493"/>
                  <a:pt x="854" y="493"/>
                </a:cubicBezTo>
                <a:close/>
                <a:moveTo>
                  <a:pt x="854" y="650"/>
                </a:moveTo>
                <a:cubicBezTo>
                  <a:pt x="966" y="650"/>
                  <a:pt x="1058" y="741"/>
                  <a:pt x="1058" y="854"/>
                </a:cubicBezTo>
                <a:cubicBezTo>
                  <a:pt x="1058" y="966"/>
                  <a:pt x="966" y="1058"/>
                  <a:pt x="854" y="1058"/>
                </a:cubicBezTo>
                <a:cubicBezTo>
                  <a:pt x="741" y="1058"/>
                  <a:pt x="650" y="966"/>
                  <a:pt x="650" y="854"/>
                </a:cubicBezTo>
                <a:cubicBezTo>
                  <a:pt x="650" y="741"/>
                  <a:pt x="741" y="650"/>
                  <a:pt x="854" y="650"/>
                </a:cubicBezTo>
                <a:close/>
              </a:path>
            </a:pathLst>
          </a:custGeom>
          <a:solidFill>
            <a:schemeClr val="tx2"/>
          </a:solidFill>
          <a:ln w="3175" cap="flat" cmpd="sng">
            <a:noFill/>
            <a:bevel/>
            <a:headEnd/>
            <a:tailEnd/>
          </a:ln>
          <a:extLst/>
        </p:spPr>
        <p:txBody>
          <a:bodyPr anchor="ctr"/>
          <a:lstStyle/>
          <a:p>
            <a:pPr algn="ctr"/>
            <a:endParaRPr lang="zh-CN" altLang="en-US">
              <a:solidFill>
                <a:srgbClr val="F8F8F8"/>
              </a:solidFill>
              <a:ea typeface="微软雅黑" pitchFamily="34" charset="-122"/>
            </a:endParaRPr>
          </a:p>
        </p:txBody>
      </p:sp>
      <p:sp>
        <p:nvSpPr>
          <p:cNvPr id="53" name="Freeform 6"/>
          <p:cNvSpPr>
            <a:spLocks noEditPoints="1"/>
          </p:cNvSpPr>
          <p:nvPr/>
        </p:nvSpPr>
        <p:spPr bwMode="auto">
          <a:xfrm>
            <a:off x="4424079" y="2160079"/>
            <a:ext cx="1659742" cy="1660607"/>
          </a:xfrm>
          <a:custGeom>
            <a:avLst/>
            <a:gdLst>
              <a:gd name="T0" fmla="*/ 997 w 1708"/>
              <a:gd name="T1" fmla="*/ 172 h 1708"/>
              <a:gd name="T2" fmla="*/ 1234 w 1708"/>
              <a:gd name="T3" fmla="*/ 270 h 1708"/>
              <a:gd name="T4" fmla="*/ 1356 w 1708"/>
              <a:gd name="T5" fmla="*/ 149 h 1708"/>
              <a:gd name="T6" fmla="*/ 1559 w 1708"/>
              <a:gd name="T7" fmla="*/ 352 h 1708"/>
              <a:gd name="T8" fmla="*/ 1437 w 1708"/>
              <a:gd name="T9" fmla="*/ 473 h 1708"/>
              <a:gd name="T10" fmla="*/ 1535 w 1708"/>
              <a:gd name="T11" fmla="*/ 710 h 1708"/>
              <a:gd name="T12" fmla="*/ 1708 w 1708"/>
              <a:gd name="T13" fmla="*/ 710 h 1708"/>
              <a:gd name="T14" fmla="*/ 1708 w 1708"/>
              <a:gd name="T15" fmla="*/ 997 h 1708"/>
              <a:gd name="T16" fmla="*/ 1535 w 1708"/>
              <a:gd name="T17" fmla="*/ 997 h 1708"/>
              <a:gd name="T18" fmla="*/ 1437 w 1708"/>
              <a:gd name="T19" fmla="*/ 1234 h 1708"/>
              <a:gd name="T20" fmla="*/ 1559 w 1708"/>
              <a:gd name="T21" fmla="*/ 1356 h 1708"/>
              <a:gd name="T22" fmla="*/ 1356 w 1708"/>
              <a:gd name="T23" fmla="*/ 1559 h 1708"/>
              <a:gd name="T24" fmla="*/ 1234 w 1708"/>
              <a:gd name="T25" fmla="*/ 1437 h 1708"/>
              <a:gd name="T26" fmla="*/ 997 w 1708"/>
              <a:gd name="T27" fmla="*/ 1535 h 1708"/>
              <a:gd name="T28" fmla="*/ 997 w 1708"/>
              <a:gd name="T29" fmla="*/ 1708 h 1708"/>
              <a:gd name="T30" fmla="*/ 710 w 1708"/>
              <a:gd name="T31" fmla="*/ 1708 h 1708"/>
              <a:gd name="T32" fmla="*/ 710 w 1708"/>
              <a:gd name="T33" fmla="*/ 1535 h 1708"/>
              <a:gd name="T34" fmla="*/ 473 w 1708"/>
              <a:gd name="T35" fmla="*/ 1437 h 1708"/>
              <a:gd name="T36" fmla="*/ 352 w 1708"/>
              <a:gd name="T37" fmla="*/ 1559 h 1708"/>
              <a:gd name="T38" fmla="*/ 149 w 1708"/>
              <a:gd name="T39" fmla="*/ 1356 h 1708"/>
              <a:gd name="T40" fmla="*/ 270 w 1708"/>
              <a:gd name="T41" fmla="*/ 1234 h 1708"/>
              <a:gd name="T42" fmla="*/ 172 w 1708"/>
              <a:gd name="T43" fmla="*/ 997 h 1708"/>
              <a:gd name="T44" fmla="*/ 0 w 1708"/>
              <a:gd name="T45" fmla="*/ 997 h 1708"/>
              <a:gd name="T46" fmla="*/ 0 w 1708"/>
              <a:gd name="T47" fmla="*/ 710 h 1708"/>
              <a:gd name="T48" fmla="*/ 172 w 1708"/>
              <a:gd name="T49" fmla="*/ 710 h 1708"/>
              <a:gd name="T50" fmla="*/ 270 w 1708"/>
              <a:gd name="T51" fmla="*/ 473 h 1708"/>
              <a:gd name="T52" fmla="*/ 149 w 1708"/>
              <a:gd name="T53" fmla="*/ 352 h 1708"/>
              <a:gd name="T54" fmla="*/ 352 w 1708"/>
              <a:gd name="T55" fmla="*/ 149 h 1708"/>
              <a:gd name="T56" fmla="*/ 473 w 1708"/>
              <a:gd name="T57" fmla="*/ 270 h 1708"/>
              <a:gd name="T58" fmla="*/ 710 w 1708"/>
              <a:gd name="T59" fmla="*/ 172 h 1708"/>
              <a:gd name="T60" fmla="*/ 710 w 1708"/>
              <a:gd name="T61" fmla="*/ 0 h 1708"/>
              <a:gd name="T62" fmla="*/ 997 w 1708"/>
              <a:gd name="T63" fmla="*/ 0 h 1708"/>
              <a:gd name="T64" fmla="*/ 997 w 1708"/>
              <a:gd name="T65" fmla="*/ 172 h 1708"/>
              <a:gd name="T66" fmla="*/ 854 w 1708"/>
              <a:gd name="T67" fmla="*/ 366 h 1708"/>
              <a:gd name="T68" fmla="*/ 1342 w 1708"/>
              <a:gd name="T69" fmla="*/ 854 h 1708"/>
              <a:gd name="T70" fmla="*/ 854 w 1708"/>
              <a:gd name="T71" fmla="*/ 1342 h 1708"/>
              <a:gd name="T72" fmla="*/ 366 w 1708"/>
              <a:gd name="T73" fmla="*/ 854 h 1708"/>
              <a:gd name="T74" fmla="*/ 854 w 1708"/>
              <a:gd name="T75" fmla="*/ 366 h 1708"/>
              <a:gd name="T76" fmla="*/ 854 w 1708"/>
              <a:gd name="T77" fmla="*/ 493 h 1708"/>
              <a:gd name="T78" fmla="*/ 1215 w 1708"/>
              <a:gd name="T79" fmla="*/ 854 h 1708"/>
              <a:gd name="T80" fmla="*/ 854 w 1708"/>
              <a:gd name="T81" fmla="*/ 1215 h 1708"/>
              <a:gd name="T82" fmla="*/ 493 w 1708"/>
              <a:gd name="T83" fmla="*/ 854 h 1708"/>
              <a:gd name="T84" fmla="*/ 854 w 1708"/>
              <a:gd name="T85" fmla="*/ 493 h 1708"/>
              <a:gd name="T86" fmla="*/ 854 w 1708"/>
              <a:gd name="T87" fmla="*/ 650 h 1708"/>
              <a:gd name="T88" fmla="*/ 1058 w 1708"/>
              <a:gd name="T89" fmla="*/ 854 h 1708"/>
              <a:gd name="T90" fmla="*/ 854 w 1708"/>
              <a:gd name="T91" fmla="*/ 1058 h 1708"/>
              <a:gd name="T92" fmla="*/ 650 w 1708"/>
              <a:gd name="T93" fmla="*/ 854 h 1708"/>
              <a:gd name="T94" fmla="*/ 854 w 1708"/>
              <a:gd name="T95" fmla="*/ 650 h 1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08" h="1708">
                <a:moveTo>
                  <a:pt x="997" y="172"/>
                </a:moveTo>
                <a:cubicBezTo>
                  <a:pt x="1083" y="190"/>
                  <a:pt x="1163" y="224"/>
                  <a:pt x="1234" y="270"/>
                </a:cubicBezTo>
                <a:lnTo>
                  <a:pt x="1356" y="149"/>
                </a:lnTo>
                <a:lnTo>
                  <a:pt x="1559" y="352"/>
                </a:lnTo>
                <a:lnTo>
                  <a:pt x="1437" y="473"/>
                </a:lnTo>
                <a:cubicBezTo>
                  <a:pt x="1484" y="544"/>
                  <a:pt x="1517" y="624"/>
                  <a:pt x="1535" y="710"/>
                </a:cubicBezTo>
                <a:lnTo>
                  <a:pt x="1708" y="710"/>
                </a:lnTo>
                <a:lnTo>
                  <a:pt x="1708" y="997"/>
                </a:lnTo>
                <a:lnTo>
                  <a:pt x="1535" y="997"/>
                </a:lnTo>
                <a:cubicBezTo>
                  <a:pt x="1517" y="1083"/>
                  <a:pt x="1484" y="1163"/>
                  <a:pt x="1437" y="1234"/>
                </a:cubicBezTo>
                <a:lnTo>
                  <a:pt x="1559" y="1356"/>
                </a:lnTo>
                <a:lnTo>
                  <a:pt x="1356" y="1559"/>
                </a:lnTo>
                <a:lnTo>
                  <a:pt x="1234" y="1437"/>
                </a:lnTo>
                <a:cubicBezTo>
                  <a:pt x="1163" y="1484"/>
                  <a:pt x="1083" y="1517"/>
                  <a:pt x="997" y="1535"/>
                </a:cubicBezTo>
                <a:lnTo>
                  <a:pt x="997" y="1708"/>
                </a:lnTo>
                <a:lnTo>
                  <a:pt x="710" y="1708"/>
                </a:lnTo>
                <a:lnTo>
                  <a:pt x="710" y="1535"/>
                </a:lnTo>
                <a:cubicBezTo>
                  <a:pt x="624" y="1517"/>
                  <a:pt x="544" y="1484"/>
                  <a:pt x="473" y="1437"/>
                </a:cubicBezTo>
                <a:lnTo>
                  <a:pt x="352" y="1559"/>
                </a:lnTo>
                <a:lnTo>
                  <a:pt x="149" y="1356"/>
                </a:lnTo>
                <a:lnTo>
                  <a:pt x="270" y="1234"/>
                </a:lnTo>
                <a:cubicBezTo>
                  <a:pt x="224" y="1163"/>
                  <a:pt x="190" y="1083"/>
                  <a:pt x="172" y="997"/>
                </a:cubicBezTo>
                <a:lnTo>
                  <a:pt x="0" y="997"/>
                </a:lnTo>
                <a:lnTo>
                  <a:pt x="0" y="710"/>
                </a:lnTo>
                <a:lnTo>
                  <a:pt x="172" y="710"/>
                </a:lnTo>
                <a:cubicBezTo>
                  <a:pt x="190" y="624"/>
                  <a:pt x="224" y="544"/>
                  <a:pt x="270" y="473"/>
                </a:cubicBezTo>
                <a:lnTo>
                  <a:pt x="149" y="352"/>
                </a:lnTo>
                <a:lnTo>
                  <a:pt x="352" y="149"/>
                </a:lnTo>
                <a:lnTo>
                  <a:pt x="473" y="270"/>
                </a:lnTo>
                <a:cubicBezTo>
                  <a:pt x="544" y="224"/>
                  <a:pt x="624" y="190"/>
                  <a:pt x="710" y="172"/>
                </a:cubicBezTo>
                <a:lnTo>
                  <a:pt x="710" y="0"/>
                </a:lnTo>
                <a:lnTo>
                  <a:pt x="997" y="0"/>
                </a:lnTo>
                <a:lnTo>
                  <a:pt x="997" y="172"/>
                </a:lnTo>
                <a:close/>
                <a:moveTo>
                  <a:pt x="854" y="366"/>
                </a:moveTo>
                <a:cubicBezTo>
                  <a:pt x="1123" y="366"/>
                  <a:pt x="1342" y="584"/>
                  <a:pt x="1342" y="854"/>
                </a:cubicBezTo>
                <a:cubicBezTo>
                  <a:pt x="1342" y="1123"/>
                  <a:pt x="1123" y="1342"/>
                  <a:pt x="854" y="1342"/>
                </a:cubicBezTo>
                <a:cubicBezTo>
                  <a:pt x="584" y="1342"/>
                  <a:pt x="366" y="1123"/>
                  <a:pt x="366" y="854"/>
                </a:cubicBezTo>
                <a:cubicBezTo>
                  <a:pt x="366" y="584"/>
                  <a:pt x="584" y="366"/>
                  <a:pt x="854" y="366"/>
                </a:cubicBezTo>
                <a:close/>
                <a:moveTo>
                  <a:pt x="854" y="493"/>
                </a:moveTo>
                <a:cubicBezTo>
                  <a:pt x="1053" y="493"/>
                  <a:pt x="1215" y="655"/>
                  <a:pt x="1215" y="854"/>
                </a:cubicBezTo>
                <a:cubicBezTo>
                  <a:pt x="1215" y="1053"/>
                  <a:pt x="1053" y="1215"/>
                  <a:pt x="854" y="1215"/>
                </a:cubicBezTo>
                <a:cubicBezTo>
                  <a:pt x="655" y="1215"/>
                  <a:pt x="493" y="1053"/>
                  <a:pt x="493" y="854"/>
                </a:cubicBezTo>
                <a:cubicBezTo>
                  <a:pt x="493" y="655"/>
                  <a:pt x="655" y="493"/>
                  <a:pt x="854" y="493"/>
                </a:cubicBezTo>
                <a:close/>
                <a:moveTo>
                  <a:pt x="854" y="650"/>
                </a:moveTo>
                <a:cubicBezTo>
                  <a:pt x="966" y="650"/>
                  <a:pt x="1058" y="741"/>
                  <a:pt x="1058" y="854"/>
                </a:cubicBezTo>
                <a:cubicBezTo>
                  <a:pt x="1058" y="966"/>
                  <a:pt x="966" y="1058"/>
                  <a:pt x="854" y="1058"/>
                </a:cubicBezTo>
                <a:cubicBezTo>
                  <a:pt x="741" y="1058"/>
                  <a:pt x="650" y="966"/>
                  <a:pt x="650" y="854"/>
                </a:cubicBezTo>
                <a:cubicBezTo>
                  <a:pt x="650" y="741"/>
                  <a:pt x="741" y="650"/>
                  <a:pt x="854" y="650"/>
                </a:cubicBezTo>
                <a:close/>
              </a:path>
            </a:pathLst>
          </a:custGeom>
          <a:solidFill>
            <a:schemeClr val="accent1"/>
          </a:solidFill>
          <a:ln w="3175" cap="flat" cmpd="sng">
            <a:noFill/>
            <a:bevel/>
            <a:headEnd/>
            <a:tailEnd/>
          </a:ln>
          <a:extLst/>
        </p:spPr>
        <p:txBody>
          <a:bodyPr anchor="ctr"/>
          <a:lstStyle/>
          <a:p>
            <a:pPr algn="ctr"/>
            <a:endParaRPr lang="zh-CN" altLang="en-US">
              <a:solidFill>
                <a:srgbClr val="FFFFFF"/>
              </a:solidFill>
              <a:ea typeface="微软雅黑" pitchFamily="34" charset="-122"/>
            </a:endParaRP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537664969"/>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afterEffect">
                                  <p:stCondLst>
                                    <p:cond delay="0"/>
                                  </p:stCondLst>
                                  <p:childTnLst>
                                    <p:set>
                                      <p:cBhvr>
                                        <p:cTn id="6" dur="1" fill="hold">
                                          <p:stCondLst>
                                            <p:cond delay="0"/>
                                          </p:stCondLst>
                                        </p:cTn>
                                        <p:tgtEl>
                                          <p:spTgt spid="52"/>
                                        </p:tgtEl>
                                        <p:attrNameLst>
                                          <p:attrName>style.visibility</p:attrName>
                                        </p:attrNameLst>
                                      </p:cBhvr>
                                      <p:to>
                                        <p:strVal val="visible"/>
                                      </p:to>
                                    </p:set>
                                  </p:childTnLst>
                                </p:cTn>
                              </p:par>
                              <p:par>
                                <p:cTn id="7" presetID="1" presetClass="entr" presetSubtype="0" fill="hold" grpId="1" nodeType="withEffect">
                                  <p:stCondLst>
                                    <p:cond delay="0"/>
                                  </p:stCondLst>
                                  <p:childTnLst>
                                    <p:set>
                                      <p:cBhvr>
                                        <p:cTn id="8" dur="1" fill="hold">
                                          <p:stCondLst>
                                            <p:cond delay="0"/>
                                          </p:stCondLst>
                                        </p:cTn>
                                        <p:tgtEl>
                                          <p:spTgt spid="53"/>
                                        </p:tgtEl>
                                        <p:attrNameLst>
                                          <p:attrName>style.visibility</p:attrName>
                                        </p:attrNameLst>
                                      </p:cBhvr>
                                      <p:to>
                                        <p:strVal val="visible"/>
                                      </p:to>
                                    </p:set>
                                  </p:childTnLst>
                                </p:cTn>
                              </p:par>
                              <p:par>
                                <p:cTn id="9" presetID="1" presetClass="entr" presetSubtype="0" fill="hold" grpId="1" nodeType="withEffect">
                                  <p:stCondLst>
                                    <p:cond delay="0"/>
                                  </p:stCondLst>
                                  <p:childTnLst>
                                    <p:set>
                                      <p:cBhvr>
                                        <p:cTn id="10" dur="1" fill="hold">
                                          <p:stCondLst>
                                            <p:cond delay="0"/>
                                          </p:stCondLst>
                                        </p:cTn>
                                        <p:tgtEl>
                                          <p:spTgt spid="49"/>
                                        </p:tgtEl>
                                        <p:attrNameLst>
                                          <p:attrName>style.visibility</p:attrName>
                                        </p:attrNameLst>
                                      </p:cBhvr>
                                      <p:to>
                                        <p:strVal val="visible"/>
                                      </p:to>
                                    </p:set>
                                  </p:childTnLst>
                                </p:cTn>
                              </p:par>
                              <p:par>
                                <p:cTn id="11" presetID="8" presetClass="emph" presetSubtype="0" repeatCount="indefinite" fill="hold" grpId="0" nodeType="withEffect">
                                  <p:stCondLst>
                                    <p:cond delay="0"/>
                                  </p:stCondLst>
                                  <p:childTnLst>
                                    <p:animRot by="-21600000">
                                      <p:cBhvr>
                                        <p:cTn id="12" dur="2000" fill="hold"/>
                                        <p:tgtEl>
                                          <p:spTgt spid="52"/>
                                        </p:tgtEl>
                                        <p:attrNameLst>
                                          <p:attrName>r</p:attrName>
                                        </p:attrNameLst>
                                      </p:cBhvr>
                                    </p:animRot>
                                  </p:childTnLst>
                                </p:cTn>
                              </p:par>
                              <p:par>
                                <p:cTn id="13" presetID="8" presetClass="emph" presetSubtype="0" repeatCount="indefinite" fill="hold" grpId="0" nodeType="withEffect">
                                  <p:stCondLst>
                                    <p:cond delay="0"/>
                                  </p:stCondLst>
                                  <p:endCondLst>
                                    <p:cond evt="onNext" delay="0">
                                      <p:tgtEl>
                                        <p:sldTgt/>
                                      </p:tgtEl>
                                    </p:cond>
                                  </p:endCondLst>
                                  <p:childTnLst>
                                    <p:animRot by="21600000">
                                      <p:cBhvr>
                                        <p:cTn id="14" dur="800" fill="hold"/>
                                        <p:tgtEl>
                                          <p:spTgt spid="53"/>
                                        </p:tgtEl>
                                        <p:attrNameLst>
                                          <p:attrName>r</p:attrName>
                                        </p:attrNameLst>
                                      </p:cBhvr>
                                    </p:animRot>
                                  </p:childTnLst>
                                </p:cTn>
                              </p:par>
                              <p:par>
                                <p:cTn id="15" presetID="8" presetClass="emph" presetSubtype="0" repeatCount="indefinite" fill="hold" grpId="0" nodeType="withEffect">
                                  <p:stCondLst>
                                    <p:cond delay="0"/>
                                  </p:stCondLst>
                                  <p:childTnLst>
                                    <p:animRot by="-21600000">
                                      <p:cBhvr>
                                        <p:cTn id="16" dur="1400" fill="hold"/>
                                        <p:tgtEl>
                                          <p:spTgt spid="49"/>
                                        </p:tgtEl>
                                        <p:attrNameLst>
                                          <p:attrName>r</p:attrName>
                                        </p:attrNameLst>
                                      </p:cBhvr>
                                    </p:animRot>
                                  </p:childTnLst>
                                </p:cTn>
                              </p:par>
                            </p:childTnLst>
                          </p:cTn>
                        </p:par>
                        <p:par>
                          <p:cTn id="17" fill="hold">
                            <p:stCondLst>
                              <p:cond delay="2000"/>
                            </p:stCondLst>
                            <p:childTnLst>
                              <p:par>
                                <p:cTn id="18" presetID="22" presetClass="entr" presetSubtype="8" fill="hold" grpId="0" nodeType="afterEffect">
                                  <p:stCondLst>
                                    <p:cond delay="0"/>
                                  </p:stCondLst>
                                  <p:childTnLst>
                                    <p:set>
                                      <p:cBhvr>
                                        <p:cTn id="19" dur="1" fill="hold">
                                          <p:stCondLst>
                                            <p:cond delay="0"/>
                                          </p:stCondLst>
                                        </p:cTn>
                                        <p:tgtEl>
                                          <p:spTgt spid="43"/>
                                        </p:tgtEl>
                                        <p:attrNameLst>
                                          <p:attrName>style.visibility</p:attrName>
                                        </p:attrNameLst>
                                      </p:cBhvr>
                                      <p:to>
                                        <p:strVal val="visible"/>
                                      </p:to>
                                    </p:set>
                                    <p:animEffect transition="in" filter="wipe(left)">
                                      <p:cBhvr>
                                        <p:cTn id="20" dur="500"/>
                                        <p:tgtEl>
                                          <p:spTgt spid="43"/>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wipe(left)">
                                      <p:cBhvr>
                                        <p:cTn id="23" dur="500"/>
                                        <p:tgtEl>
                                          <p:spTgt spid="46"/>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wipe(left)">
                                      <p:cBhvr>
                                        <p:cTn id="27" dur="500"/>
                                        <p:tgtEl>
                                          <p:spTgt spid="42"/>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wipe(left)">
                                      <p:cBhvr>
                                        <p:cTn id="30" dur="500"/>
                                        <p:tgtEl>
                                          <p:spTgt spid="41"/>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48"/>
                                        </p:tgtEl>
                                        <p:attrNameLst>
                                          <p:attrName>style.visibility</p:attrName>
                                        </p:attrNameLst>
                                      </p:cBhvr>
                                      <p:to>
                                        <p:strVal val="visible"/>
                                      </p:to>
                                    </p:set>
                                    <p:animEffect transition="in" filter="wipe(left)">
                                      <p:cBhvr>
                                        <p:cTn id="34" dur="500"/>
                                        <p:tgtEl>
                                          <p:spTgt spid="48"/>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47"/>
                                        </p:tgtEl>
                                        <p:attrNameLst>
                                          <p:attrName>style.visibility</p:attrName>
                                        </p:attrNameLst>
                                      </p:cBhvr>
                                      <p:to>
                                        <p:strVal val="visible"/>
                                      </p:to>
                                    </p:set>
                                    <p:animEffect transition="in" filter="wipe(left)">
                                      <p:cBhvr>
                                        <p:cTn id="3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P spid="46" grpId="0"/>
      <p:bldP spid="47" grpId="0"/>
      <p:bldP spid="48" grpId="0"/>
      <p:bldP spid="49" grpId="0" animBg="1"/>
      <p:bldP spid="49" grpId="1" animBg="1"/>
      <p:bldP spid="52" grpId="0" animBg="1"/>
      <p:bldP spid="52" grpId="1" animBg="1"/>
      <p:bldP spid="53" grpId="0" animBg="1"/>
      <p:bldP spid="53"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2"/>
          <p:cNvSpPr>
            <a:spLocks noChangeArrowheads="1"/>
          </p:cNvSpPr>
          <p:nvPr/>
        </p:nvSpPr>
        <p:spPr bwMode="auto">
          <a:xfrm>
            <a:off x="7239222" y="4684841"/>
            <a:ext cx="1752981" cy="1536771"/>
          </a:xfrm>
          <a:prstGeom prst="roundRect">
            <a:avLst>
              <a:gd name="adj" fmla="val 0"/>
            </a:avLst>
          </a:prstGeom>
          <a:noFill/>
          <a:ln w="3175" algn="ctr">
            <a:solidFill>
              <a:srgbClr val="969696"/>
            </a:solidFill>
            <a:prstDash val="dash"/>
            <a:round/>
            <a:headEnd/>
            <a:tailEnd/>
          </a:ln>
          <a:extLst>
            <a:ext uri="{909E8E84-426E-40DD-AFC4-6F175D3DCCD1}">
              <a14:hiddenFill xmlns:a14="http://schemas.microsoft.com/office/drawing/2010/main">
                <a:solidFill>
                  <a:srgbClr val="FFFFFF"/>
                </a:solidFill>
              </a14:hiddenFill>
            </a:ext>
          </a:extLst>
        </p:spPr>
        <p:txBody>
          <a:bodyPr anchor="b"/>
          <a:lstStyle/>
          <a:p>
            <a:pPr>
              <a:lnSpc>
                <a:spcPct val="120000"/>
              </a:lnSpc>
            </a:pPr>
            <a:r>
              <a:rPr lang="zh-CN" altLang="en-US" sz="1600" dirty="0">
                <a:solidFill>
                  <a:schemeClr val="tx1">
                    <a:lumMod val="50000"/>
                    <a:lumOff val="50000"/>
                  </a:schemeClr>
                </a:solidFill>
                <a:latin typeface="微软雅黑" pitchFamily="34" charset="-122"/>
                <a:ea typeface="微软雅黑" pitchFamily="34" charset="-122"/>
              </a:rPr>
              <a:t>单击添加段落文字单击添加段落文字单击添加段落文字单击添加段落文字。</a:t>
            </a:r>
          </a:p>
          <a:p>
            <a:pPr>
              <a:lnSpc>
                <a:spcPct val="120000"/>
              </a:lnSpc>
            </a:pPr>
            <a:endParaRPr lang="zh-CN" altLang="en-US" sz="1600" dirty="0">
              <a:solidFill>
                <a:schemeClr val="tx1">
                  <a:lumMod val="50000"/>
                  <a:lumOff val="50000"/>
                </a:schemeClr>
              </a:solidFill>
              <a:latin typeface="微软雅黑" pitchFamily="34" charset="-122"/>
              <a:ea typeface="微软雅黑" pitchFamily="34" charset="-122"/>
            </a:endParaRPr>
          </a:p>
        </p:txBody>
      </p:sp>
      <p:sp>
        <p:nvSpPr>
          <p:cNvPr id="6" name="AutoShape 3"/>
          <p:cNvSpPr>
            <a:spLocks noChangeArrowheads="1"/>
          </p:cNvSpPr>
          <p:nvPr/>
        </p:nvSpPr>
        <p:spPr bwMode="auto">
          <a:xfrm>
            <a:off x="3340118" y="4679140"/>
            <a:ext cx="1752983" cy="1540954"/>
          </a:xfrm>
          <a:prstGeom prst="roundRect">
            <a:avLst>
              <a:gd name="adj" fmla="val 0"/>
            </a:avLst>
          </a:prstGeom>
          <a:noFill/>
          <a:ln w="3175" algn="ctr">
            <a:solidFill>
              <a:srgbClr val="969696"/>
            </a:solidFill>
            <a:prstDash val="dash"/>
            <a:round/>
            <a:headEnd/>
            <a:tailEnd/>
          </a:ln>
          <a:extLst>
            <a:ext uri="{909E8E84-426E-40DD-AFC4-6F175D3DCCD1}">
              <a14:hiddenFill xmlns:a14="http://schemas.microsoft.com/office/drawing/2010/main">
                <a:solidFill>
                  <a:srgbClr val="FFFFFF"/>
                </a:solidFill>
              </a14:hiddenFill>
            </a:ext>
          </a:extLst>
        </p:spPr>
        <p:txBody>
          <a:bodyPr anchor="b"/>
          <a:lstStyle/>
          <a:p>
            <a:pPr>
              <a:lnSpc>
                <a:spcPct val="120000"/>
              </a:lnSpc>
            </a:pPr>
            <a:r>
              <a:rPr lang="zh-CN" altLang="en-US" sz="1600" dirty="0">
                <a:solidFill>
                  <a:schemeClr val="tx1">
                    <a:lumMod val="50000"/>
                    <a:lumOff val="50000"/>
                  </a:schemeClr>
                </a:solidFill>
                <a:latin typeface="微软雅黑" pitchFamily="34" charset="-122"/>
                <a:ea typeface="微软雅黑" pitchFamily="34" charset="-122"/>
              </a:rPr>
              <a:t>单击添加段落文字单击添加段落文字单击添加段落文字单击添加段落文字。</a:t>
            </a:r>
          </a:p>
          <a:p>
            <a:pPr>
              <a:lnSpc>
                <a:spcPct val="120000"/>
              </a:lnSpc>
            </a:pPr>
            <a:endParaRPr lang="zh-CN" altLang="en-US" sz="1600" dirty="0">
              <a:solidFill>
                <a:schemeClr val="tx1">
                  <a:lumMod val="50000"/>
                  <a:lumOff val="50000"/>
                </a:schemeClr>
              </a:solidFill>
              <a:latin typeface="微软雅黑" pitchFamily="34" charset="-122"/>
              <a:ea typeface="微软雅黑" pitchFamily="34" charset="-122"/>
            </a:endParaRPr>
          </a:p>
        </p:txBody>
      </p:sp>
      <p:sp>
        <p:nvSpPr>
          <p:cNvPr id="7" name="AutoShape 4"/>
          <p:cNvSpPr>
            <a:spLocks noChangeArrowheads="1"/>
          </p:cNvSpPr>
          <p:nvPr/>
        </p:nvSpPr>
        <p:spPr bwMode="auto">
          <a:xfrm>
            <a:off x="5288719" y="1973140"/>
            <a:ext cx="1743486" cy="1531671"/>
          </a:xfrm>
          <a:prstGeom prst="roundRect">
            <a:avLst>
              <a:gd name="adj" fmla="val 0"/>
            </a:avLst>
          </a:prstGeom>
          <a:noFill/>
          <a:ln w="3175" algn="ctr">
            <a:solidFill>
              <a:srgbClr val="969696"/>
            </a:solidFill>
            <a:prstDash val="dash"/>
            <a:round/>
            <a:headEnd/>
            <a:tailEnd/>
          </a:ln>
          <a:extLst>
            <a:ext uri="{909E8E84-426E-40DD-AFC4-6F175D3DCCD1}">
              <a14:hiddenFill xmlns:a14="http://schemas.microsoft.com/office/drawing/2010/main">
                <a:solidFill>
                  <a:srgbClr val="FFFFFF"/>
                </a:solidFill>
              </a14:hiddenFill>
            </a:ext>
          </a:extLst>
        </p:spPr>
        <p:txBody>
          <a:bodyPr/>
          <a:lstStyle/>
          <a:p>
            <a:pPr>
              <a:lnSpc>
                <a:spcPct val="120000"/>
              </a:lnSpc>
            </a:pPr>
            <a:r>
              <a:rPr lang="zh-CN" altLang="en-US" sz="1600" dirty="0">
                <a:solidFill>
                  <a:schemeClr val="tx1">
                    <a:lumMod val="50000"/>
                    <a:lumOff val="50000"/>
                  </a:schemeClr>
                </a:solidFill>
                <a:latin typeface="微软雅黑" pitchFamily="34" charset="-122"/>
                <a:ea typeface="微软雅黑" pitchFamily="34" charset="-122"/>
              </a:rPr>
              <a:t>单击添加段落文字单击添加段落文字单击添加段落文字</a:t>
            </a:r>
          </a:p>
        </p:txBody>
      </p:sp>
      <p:sp>
        <p:nvSpPr>
          <p:cNvPr id="8" name="AutoShape 5"/>
          <p:cNvSpPr>
            <a:spLocks noChangeArrowheads="1"/>
          </p:cNvSpPr>
          <p:nvPr/>
        </p:nvSpPr>
        <p:spPr bwMode="auto">
          <a:xfrm>
            <a:off x="9138443" y="1973140"/>
            <a:ext cx="1762478" cy="1531671"/>
          </a:xfrm>
          <a:prstGeom prst="roundRect">
            <a:avLst>
              <a:gd name="adj" fmla="val 0"/>
            </a:avLst>
          </a:prstGeom>
          <a:noFill/>
          <a:ln w="3175" algn="ctr">
            <a:solidFill>
              <a:srgbClr val="969696"/>
            </a:solidFill>
            <a:prstDash val="dash"/>
            <a:round/>
            <a:headEnd/>
            <a:tailEnd/>
          </a:ln>
          <a:extLst>
            <a:ext uri="{909E8E84-426E-40DD-AFC4-6F175D3DCCD1}">
              <a14:hiddenFill xmlns:a14="http://schemas.microsoft.com/office/drawing/2010/main">
                <a:solidFill>
                  <a:srgbClr val="FFFFFF"/>
                </a:solidFill>
              </a14:hiddenFill>
            </a:ext>
          </a:extLst>
        </p:spPr>
        <p:txBody>
          <a:bodyPr/>
          <a:lstStyle/>
          <a:p>
            <a:pPr>
              <a:lnSpc>
                <a:spcPct val="120000"/>
              </a:lnSpc>
            </a:pPr>
            <a:r>
              <a:rPr lang="zh-CN" altLang="en-US" sz="1600" dirty="0">
                <a:solidFill>
                  <a:schemeClr val="tx1">
                    <a:lumMod val="50000"/>
                    <a:lumOff val="50000"/>
                  </a:schemeClr>
                </a:solidFill>
                <a:latin typeface="微软雅黑" pitchFamily="34" charset="-122"/>
                <a:ea typeface="微软雅黑" pitchFamily="34" charset="-122"/>
              </a:rPr>
              <a:t>单击添加段落文字单击添加段落文字单击添加段落文字</a:t>
            </a:r>
          </a:p>
        </p:txBody>
      </p:sp>
      <p:sp>
        <p:nvSpPr>
          <p:cNvPr id="10" name="AutoShape 6"/>
          <p:cNvSpPr>
            <a:spLocks noChangeArrowheads="1"/>
          </p:cNvSpPr>
          <p:nvPr/>
        </p:nvSpPr>
        <p:spPr bwMode="auto">
          <a:xfrm>
            <a:off x="1389618" y="1973140"/>
            <a:ext cx="1703602" cy="1531671"/>
          </a:xfrm>
          <a:prstGeom prst="roundRect">
            <a:avLst>
              <a:gd name="adj" fmla="val 0"/>
            </a:avLst>
          </a:prstGeom>
          <a:noFill/>
          <a:ln w="3175" algn="ctr">
            <a:solidFill>
              <a:srgbClr val="969696"/>
            </a:solidFill>
            <a:prstDash val="dash"/>
            <a:round/>
            <a:headEnd/>
            <a:tailEnd/>
          </a:ln>
          <a:extLst>
            <a:ext uri="{909E8E84-426E-40DD-AFC4-6F175D3DCCD1}">
              <a14:hiddenFill xmlns:a14="http://schemas.microsoft.com/office/drawing/2010/main">
                <a:solidFill>
                  <a:srgbClr val="FFFFFF"/>
                </a:solidFill>
              </a14:hiddenFill>
            </a:ext>
          </a:extLst>
        </p:spPr>
        <p:txBody>
          <a:bodyPr/>
          <a:lstStyle/>
          <a:p>
            <a:pPr>
              <a:lnSpc>
                <a:spcPct val="120000"/>
              </a:lnSpc>
            </a:pPr>
            <a:r>
              <a:rPr lang="zh-CN" altLang="en-US" sz="1600" dirty="0">
                <a:solidFill>
                  <a:schemeClr val="tx1">
                    <a:lumMod val="50000"/>
                    <a:lumOff val="50000"/>
                  </a:schemeClr>
                </a:solidFill>
                <a:latin typeface="微软雅黑" pitchFamily="34" charset="-122"/>
                <a:ea typeface="微软雅黑" pitchFamily="34" charset="-122"/>
              </a:rPr>
              <a:t>单击添加段落文字单击添加段落文字单击添加段落文字</a:t>
            </a:r>
          </a:p>
        </p:txBody>
      </p:sp>
      <p:sp>
        <p:nvSpPr>
          <p:cNvPr id="11" name="AutoShape 9"/>
          <p:cNvSpPr>
            <a:spLocks noChangeArrowheads="1"/>
          </p:cNvSpPr>
          <p:nvPr/>
        </p:nvSpPr>
        <p:spPr bwMode="auto">
          <a:xfrm>
            <a:off x="3338220" y="3501008"/>
            <a:ext cx="2068252" cy="1189532"/>
          </a:xfrm>
          <a:prstGeom prst="chevron">
            <a:avLst>
              <a:gd name="adj" fmla="val 25780"/>
            </a:avLst>
          </a:prstGeom>
          <a:solidFill>
            <a:schemeClr val="accent3"/>
          </a:solidFill>
          <a:ln>
            <a:noFill/>
          </a:ln>
          <a:extLst/>
        </p:spPr>
        <p:txBody>
          <a:bodyPr wrap="none" anchor="ctr"/>
          <a:lstStyle/>
          <a:p>
            <a:pPr algn="ctr"/>
            <a:r>
              <a:rPr lang="en-US" altLang="zh-CN" sz="2400" dirty="0">
                <a:solidFill>
                  <a:srgbClr val="F8F8F8"/>
                </a:solidFill>
                <a:latin typeface="微软雅黑" pitchFamily="34" charset="-122"/>
                <a:ea typeface="微软雅黑" pitchFamily="34" charset="-122"/>
              </a:rPr>
              <a:t>NO.2</a:t>
            </a:r>
          </a:p>
        </p:txBody>
      </p:sp>
      <p:sp>
        <p:nvSpPr>
          <p:cNvPr id="12" name="AutoShape 10"/>
          <p:cNvSpPr>
            <a:spLocks noChangeArrowheads="1"/>
          </p:cNvSpPr>
          <p:nvPr/>
        </p:nvSpPr>
        <p:spPr bwMode="auto">
          <a:xfrm>
            <a:off x="1389618" y="3501008"/>
            <a:ext cx="2068252" cy="1189532"/>
          </a:xfrm>
          <a:prstGeom prst="homePlate">
            <a:avLst>
              <a:gd name="adj" fmla="val 30492"/>
            </a:avLst>
          </a:prstGeom>
          <a:solidFill>
            <a:schemeClr val="accent4"/>
          </a:solidFill>
          <a:ln>
            <a:noFill/>
          </a:ln>
          <a:extLst/>
        </p:spPr>
        <p:txBody>
          <a:bodyPr wrap="none" anchor="ctr"/>
          <a:lstStyle/>
          <a:p>
            <a:pPr algn="ctr"/>
            <a:r>
              <a:rPr lang="en-US" altLang="zh-CN" sz="2400" dirty="0">
                <a:solidFill>
                  <a:srgbClr val="F8F8F8"/>
                </a:solidFill>
                <a:latin typeface="微软雅黑" pitchFamily="34" charset="-122"/>
                <a:ea typeface="微软雅黑" pitchFamily="34" charset="-122"/>
              </a:rPr>
              <a:t>NO.1</a:t>
            </a:r>
          </a:p>
        </p:txBody>
      </p:sp>
      <p:sp>
        <p:nvSpPr>
          <p:cNvPr id="13" name="AutoShape 11"/>
          <p:cNvSpPr>
            <a:spLocks noChangeArrowheads="1"/>
          </p:cNvSpPr>
          <p:nvPr/>
        </p:nvSpPr>
        <p:spPr bwMode="auto">
          <a:xfrm>
            <a:off x="5286821" y="3501008"/>
            <a:ext cx="2068252" cy="1189532"/>
          </a:xfrm>
          <a:prstGeom prst="chevron">
            <a:avLst>
              <a:gd name="adj" fmla="val 25780"/>
            </a:avLst>
          </a:prstGeom>
          <a:solidFill>
            <a:schemeClr val="accent2"/>
          </a:solidFill>
          <a:ln>
            <a:noFill/>
          </a:ln>
          <a:extLst/>
        </p:spPr>
        <p:txBody>
          <a:bodyPr wrap="none" anchor="ctr"/>
          <a:lstStyle/>
          <a:p>
            <a:pPr algn="ctr"/>
            <a:r>
              <a:rPr lang="en-US" altLang="zh-CN" sz="2400">
                <a:solidFill>
                  <a:srgbClr val="F8F8F8"/>
                </a:solidFill>
                <a:latin typeface="微软雅黑" pitchFamily="34" charset="-122"/>
                <a:ea typeface="微软雅黑" pitchFamily="34" charset="-122"/>
              </a:rPr>
              <a:t>NO.3</a:t>
            </a:r>
          </a:p>
        </p:txBody>
      </p:sp>
      <p:sp>
        <p:nvSpPr>
          <p:cNvPr id="14" name="AutoShape 12"/>
          <p:cNvSpPr>
            <a:spLocks noChangeArrowheads="1"/>
          </p:cNvSpPr>
          <p:nvPr/>
        </p:nvSpPr>
        <p:spPr bwMode="auto">
          <a:xfrm>
            <a:off x="7233523" y="3501008"/>
            <a:ext cx="2068254" cy="1189532"/>
          </a:xfrm>
          <a:prstGeom prst="chevron">
            <a:avLst>
              <a:gd name="adj" fmla="val 25780"/>
            </a:avLst>
          </a:prstGeom>
          <a:solidFill>
            <a:schemeClr val="accent1"/>
          </a:solidFill>
          <a:ln>
            <a:noFill/>
          </a:ln>
          <a:extLst/>
        </p:spPr>
        <p:txBody>
          <a:bodyPr wrap="none" anchor="ctr"/>
          <a:lstStyle/>
          <a:p>
            <a:pPr algn="ctr"/>
            <a:r>
              <a:rPr lang="en-US" altLang="zh-CN" sz="2400">
                <a:solidFill>
                  <a:srgbClr val="F8F8F8"/>
                </a:solidFill>
                <a:latin typeface="微软雅黑" pitchFamily="34" charset="-122"/>
                <a:ea typeface="微软雅黑" pitchFamily="34" charset="-122"/>
              </a:rPr>
              <a:t>NO.4</a:t>
            </a:r>
          </a:p>
        </p:txBody>
      </p:sp>
      <p:sp>
        <p:nvSpPr>
          <p:cNvPr id="15" name="AutoShape 13"/>
          <p:cNvSpPr>
            <a:spLocks noChangeArrowheads="1"/>
          </p:cNvSpPr>
          <p:nvPr/>
        </p:nvSpPr>
        <p:spPr bwMode="auto">
          <a:xfrm>
            <a:off x="9140342" y="3501008"/>
            <a:ext cx="2068254" cy="1189532"/>
          </a:xfrm>
          <a:prstGeom prst="chevron">
            <a:avLst>
              <a:gd name="adj" fmla="val 25780"/>
            </a:avLst>
          </a:prstGeom>
          <a:solidFill>
            <a:schemeClr val="tx2"/>
          </a:solidFill>
          <a:ln>
            <a:noFill/>
          </a:ln>
          <a:extLst/>
        </p:spPr>
        <p:txBody>
          <a:bodyPr wrap="none" anchor="ctr"/>
          <a:lstStyle/>
          <a:p>
            <a:pPr algn="ctr"/>
            <a:r>
              <a:rPr lang="en-US" altLang="zh-CN" sz="2400">
                <a:solidFill>
                  <a:srgbClr val="F8F8F8"/>
                </a:solidFill>
                <a:latin typeface="微软雅黑" pitchFamily="34" charset="-122"/>
                <a:ea typeface="微软雅黑" pitchFamily="34" charset="-122"/>
              </a:rPr>
              <a:t>NO.5</a:t>
            </a: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070239558"/>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300" fill="hold"/>
                                        <p:tgtEl>
                                          <p:spTgt spid="12"/>
                                        </p:tgtEl>
                                        <p:attrNameLst>
                                          <p:attrName>ppt_x</p:attrName>
                                        </p:attrNameLst>
                                      </p:cBhvr>
                                      <p:tavLst>
                                        <p:tav tm="0">
                                          <p:val>
                                            <p:strVal val="0-#ppt_w/2"/>
                                          </p:val>
                                        </p:tav>
                                        <p:tav tm="100000">
                                          <p:val>
                                            <p:strVal val="#ppt_x"/>
                                          </p:val>
                                        </p:tav>
                                      </p:tavLst>
                                    </p:anim>
                                    <p:anim calcmode="lin" valueType="num">
                                      <p:cBhvr additive="base">
                                        <p:cTn id="8" dur="3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2" presetClass="entr" presetSubtype="4"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par>
                          <p:cTn id="13" fill="hold">
                            <p:stCondLst>
                              <p:cond delay="800"/>
                            </p:stCondLst>
                            <p:childTnLst>
                              <p:par>
                                <p:cTn id="14" presetID="2" presetClass="entr" presetSubtype="8"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300" fill="hold"/>
                                        <p:tgtEl>
                                          <p:spTgt spid="11"/>
                                        </p:tgtEl>
                                        <p:attrNameLst>
                                          <p:attrName>ppt_x</p:attrName>
                                        </p:attrNameLst>
                                      </p:cBhvr>
                                      <p:tavLst>
                                        <p:tav tm="0">
                                          <p:val>
                                            <p:strVal val="0-#ppt_w/2"/>
                                          </p:val>
                                        </p:tav>
                                        <p:tav tm="100000">
                                          <p:val>
                                            <p:strVal val="#ppt_x"/>
                                          </p:val>
                                        </p:tav>
                                      </p:tavLst>
                                    </p:anim>
                                    <p:anim calcmode="lin" valueType="num">
                                      <p:cBhvr additive="base">
                                        <p:cTn id="17" dur="300" fill="hold"/>
                                        <p:tgtEl>
                                          <p:spTgt spid="11"/>
                                        </p:tgtEl>
                                        <p:attrNameLst>
                                          <p:attrName>ppt_y</p:attrName>
                                        </p:attrNameLst>
                                      </p:cBhvr>
                                      <p:tavLst>
                                        <p:tav tm="0">
                                          <p:val>
                                            <p:strVal val="#ppt_y"/>
                                          </p:val>
                                        </p:tav>
                                        <p:tav tm="100000">
                                          <p:val>
                                            <p:strVal val="#ppt_y"/>
                                          </p:val>
                                        </p:tav>
                                      </p:tavLst>
                                    </p:anim>
                                  </p:childTnLst>
                                </p:cTn>
                              </p:par>
                            </p:childTnLst>
                          </p:cTn>
                        </p:par>
                        <p:par>
                          <p:cTn id="18" fill="hold">
                            <p:stCondLst>
                              <p:cond delay="1100"/>
                            </p:stCondLst>
                            <p:childTnLst>
                              <p:par>
                                <p:cTn id="19" presetID="22" presetClass="entr" presetSubtype="1"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up)">
                                      <p:cBhvr>
                                        <p:cTn id="21" dur="500"/>
                                        <p:tgtEl>
                                          <p:spTgt spid="6"/>
                                        </p:tgtEl>
                                      </p:cBhvr>
                                    </p:animEffect>
                                  </p:childTnLst>
                                </p:cTn>
                              </p:par>
                            </p:childTnLst>
                          </p:cTn>
                        </p:par>
                        <p:par>
                          <p:cTn id="22" fill="hold">
                            <p:stCondLst>
                              <p:cond delay="1600"/>
                            </p:stCondLst>
                            <p:childTnLst>
                              <p:par>
                                <p:cTn id="23" presetID="2" presetClass="entr" presetSubtype="8"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300" fill="hold"/>
                                        <p:tgtEl>
                                          <p:spTgt spid="13"/>
                                        </p:tgtEl>
                                        <p:attrNameLst>
                                          <p:attrName>ppt_x</p:attrName>
                                        </p:attrNameLst>
                                      </p:cBhvr>
                                      <p:tavLst>
                                        <p:tav tm="0">
                                          <p:val>
                                            <p:strVal val="0-#ppt_w/2"/>
                                          </p:val>
                                        </p:tav>
                                        <p:tav tm="100000">
                                          <p:val>
                                            <p:strVal val="#ppt_x"/>
                                          </p:val>
                                        </p:tav>
                                      </p:tavLst>
                                    </p:anim>
                                    <p:anim calcmode="lin" valueType="num">
                                      <p:cBhvr additive="base">
                                        <p:cTn id="26" dur="300" fill="hold"/>
                                        <p:tgtEl>
                                          <p:spTgt spid="13"/>
                                        </p:tgtEl>
                                        <p:attrNameLst>
                                          <p:attrName>ppt_y</p:attrName>
                                        </p:attrNameLst>
                                      </p:cBhvr>
                                      <p:tavLst>
                                        <p:tav tm="0">
                                          <p:val>
                                            <p:strVal val="#ppt_y"/>
                                          </p:val>
                                        </p:tav>
                                        <p:tav tm="100000">
                                          <p:val>
                                            <p:strVal val="#ppt_y"/>
                                          </p:val>
                                        </p:tav>
                                      </p:tavLst>
                                    </p:anim>
                                  </p:childTnLst>
                                </p:cTn>
                              </p:par>
                            </p:childTnLst>
                          </p:cTn>
                        </p:par>
                        <p:par>
                          <p:cTn id="27" fill="hold">
                            <p:stCondLst>
                              <p:cond delay="1900"/>
                            </p:stCondLst>
                            <p:childTnLst>
                              <p:par>
                                <p:cTn id="28" presetID="22" presetClass="entr" presetSubtype="4"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down)">
                                      <p:cBhvr>
                                        <p:cTn id="30" dur="500"/>
                                        <p:tgtEl>
                                          <p:spTgt spid="7"/>
                                        </p:tgtEl>
                                      </p:cBhvr>
                                    </p:animEffect>
                                  </p:childTnLst>
                                </p:cTn>
                              </p:par>
                            </p:childTnLst>
                          </p:cTn>
                        </p:par>
                        <p:par>
                          <p:cTn id="31" fill="hold">
                            <p:stCondLst>
                              <p:cond delay="2400"/>
                            </p:stCondLst>
                            <p:childTnLst>
                              <p:par>
                                <p:cTn id="32" presetID="2" presetClass="entr" presetSubtype="8"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300" fill="hold"/>
                                        <p:tgtEl>
                                          <p:spTgt spid="14"/>
                                        </p:tgtEl>
                                        <p:attrNameLst>
                                          <p:attrName>ppt_x</p:attrName>
                                        </p:attrNameLst>
                                      </p:cBhvr>
                                      <p:tavLst>
                                        <p:tav tm="0">
                                          <p:val>
                                            <p:strVal val="0-#ppt_w/2"/>
                                          </p:val>
                                        </p:tav>
                                        <p:tav tm="100000">
                                          <p:val>
                                            <p:strVal val="#ppt_x"/>
                                          </p:val>
                                        </p:tav>
                                      </p:tavLst>
                                    </p:anim>
                                    <p:anim calcmode="lin" valueType="num">
                                      <p:cBhvr additive="base">
                                        <p:cTn id="35" dur="300" fill="hold"/>
                                        <p:tgtEl>
                                          <p:spTgt spid="14"/>
                                        </p:tgtEl>
                                        <p:attrNameLst>
                                          <p:attrName>ppt_y</p:attrName>
                                        </p:attrNameLst>
                                      </p:cBhvr>
                                      <p:tavLst>
                                        <p:tav tm="0">
                                          <p:val>
                                            <p:strVal val="#ppt_y"/>
                                          </p:val>
                                        </p:tav>
                                        <p:tav tm="100000">
                                          <p:val>
                                            <p:strVal val="#ppt_y"/>
                                          </p:val>
                                        </p:tav>
                                      </p:tavLst>
                                    </p:anim>
                                  </p:childTnLst>
                                </p:cTn>
                              </p:par>
                            </p:childTnLst>
                          </p:cTn>
                        </p:par>
                        <p:par>
                          <p:cTn id="36" fill="hold">
                            <p:stCondLst>
                              <p:cond delay="2700"/>
                            </p:stCondLst>
                            <p:childTnLst>
                              <p:par>
                                <p:cTn id="37" presetID="22" presetClass="entr" presetSubtype="1" fill="hold" grpId="0" nodeType="after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wipe(up)">
                                      <p:cBhvr>
                                        <p:cTn id="39" dur="500"/>
                                        <p:tgtEl>
                                          <p:spTgt spid="5"/>
                                        </p:tgtEl>
                                      </p:cBhvr>
                                    </p:animEffect>
                                  </p:childTnLst>
                                </p:cTn>
                              </p:par>
                            </p:childTnLst>
                          </p:cTn>
                        </p:par>
                        <p:par>
                          <p:cTn id="40" fill="hold">
                            <p:stCondLst>
                              <p:cond delay="3200"/>
                            </p:stCondLst>
                            <p:childTnLst>
                              <p:par>
                                <p:cTn id="41" presetID="2" presetClass="entr" presetSubtype="8"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300" fill="hold"/>
                                        <p:tgtEl>
                                          <p:spTgt spid="15"/>
                                        </p:tgtEl>
                                        <p:attrNameLst>
                                          <p:attrName>ppt_x</p:attrName>
                                        </p:attrNameLst>
                                      </p:cBhvr>
                                      <p:tavLst>
                                        <p:tav tm="0">
                                          <p:val>
                                            <p:strVal val="0-#ppt_w/2"/>
                                          </p:val>
                                        </p:tav>
                                        <p:tav tm="100000">
                                          <p:val>
                                            <p:strVal val="#ppt_x"/>
                                          </p:val>
                                        </p:tav>
                                      </p:tavLst>
                                    </p:anim>
                                    <p:anim calcmode="lin" valueType="num">
                                      <p:cBhvr additive="base">
                                        <p:cTn id="44" dur="300" fill="hold"/>
                                        <p:tgtEl>
                                          <p:spTgt spid="15"/>
                                        </p:tgtEl>
                                        <p:attrNameLst>
                                          <p:attrName>ppt_y</p:attrName>
                                        </p:attrNameLst>
                                      </p:cBhvr>
                                      <p:tavLst>
                                        <p:tav tm="0">
                                          <p:val>
                                            <p:strVal val="#ppt_y"/>
                                          </p:val>
                                        </p:tav>
                                        <p:tav tm="100000">
                                          <p:val>
                                            <p:strVal val="#ppt_y"/>
                                          </p:val>
                                        </p:tav>
                                      </p:tavLst>
                                    </p:anim>
                                  </p:childTnLst>
                                </p:cTn>
                              </p:par>
                            </p:childTnLst>
                          </p:cTn>
                        </p:par>
                        <p:par>
                          <p:cTn id="45" fill="hold">
                            <p:stCondLst>
                              <p:cond delay="3500"/>
                            </p:stCondLst>
                            <p:childTnLst>
                              <p:par>
                                <p:cTn id="46" presetID="22" presetClass="entr" presetSubtype="4"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wipe(down)">
                                      <p:cBhvr>
                                        <p:cTn id="4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0" grpId="0" animBg="1"/>
      <p:bldP spid="11" grpId="0" animBg="1"/>
      <p:bldP spid="12" grpId="0" animBg="1"/>
      <p:bldP spid="13" grpId="0" animBg="1"/>
      <p:bldP spid="14" grpId="0" animBg="1"/>
      <p:bldP spid="1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AutoShape 18"/>
          <p:cNvSpPr>
            <a:spLocks noChangeArrowheads="1"/>
          </p:cNvSpPr>
          <p:nvPr/>
        </p:nvSpPr>
        <p:spPr bwMode="auto">
          <a:xfrm>
            <a:off x="3222112" y="2955131"/>
            <a:ext cx="2666653" cy="533400"/>
          </a:xfrm>
          <a:prstGeom prst="roundRect">
            <a:avLst>
              <a:gd name="adj" fmla="val 16667"/>
            </a:avLst>
          </a:prstGeom>
          <a:solidFill>
            <a:schemeClr val="accent1"/>
          </a:solidFill>
          <a:ln w="25400">
            <a:solidFill>
              <a:srgbClr val="C0C0C0"/>
            </a:solidFill>
            <a:round/>
            <a:headEnd/>
            <a:tailEnd/>
          </a:ln>
          <a:effectLst>
            <a:outerShdw dist="35921" dir="2700000" algn="ctr" rotWithShape="0">
              <a:schemeClr val="bg2"/>
            </a:outerShdw>
          </a:effectLst>
        </p:spPr>
        <p:txBody>
          <a:bodyPr wrap="none" lIns="90000" tIns="46800" rIns="90000" bIns="46800" anchor="ctr"/>
          <a:lstStyle/>
          <a:p>
            <a:pPr algn="ctr">
              <a:buFont typeface="Wingdings" pitchFamily="2" charset="2"/>
              <a:buNone/>
            </a:pPr>
            <a:r>
              <a:rPr lang="zh-CN" altLang="en-US" sz="1400" dirty="0">
                <a:solidFill>
                  <a:schemeClr val="bg1"/>
                </a:solidFill>
                <a:latin typeface="+mj-ea"/>
              </a:rPr>
              <a:t>添加标题</a:t>
            </a:r>
            <a:endParaRPr lang="en-US" altLang="zh-CN" sz="1400" dirty="0">
              <a:solidFill>
                <a:schemeClr val="bg1"/>
              </a:solidFill>
              <a:latin typeface="+mj-ea"/>
            </a:endParaRPr>
          </a:p>
        </p:txBody>
      </p:sp>
      <p:sp>
        <p:nvSpPr>
          <p:cNvPr id="16" name="Rectangle 22"/>
          <p:cNvSpPr>
            <a:spLocks noChangeArrowheads="1"/>
          </p:cNvSpPr>
          <p:nvPr/>
        </p:nvSpPr>
        <p:spPr bwMode="auto">
          <a:xfrm>
            <a:off x="6612570" y="2929731"/>
            <a:ext cx="4723785" cy="609600"/>
          </a:xfrm>
          <a:prstGeom prst="rect">
            <a:avLst/>
          </a:prstGeom>
          <a:noFill/>
          <a:ln w="25400">
            <a:solidFill>
              <a:srgbClr val="C0C0C0"/>
            </a:solidFill>
            <a:miter lim="800000"/>
            <a:headEnd/>
            <a:tailEnd/>
          </a:ln>
          <a:extLst>
            <a:ext uri="{909E8E84-426E-40DD-AFC4-6F175D3DCCD1}">
              <a14:hiddenFill xmlns:a14="http://schemas.microsoft.com/office/drawing/2010/main">
                <a:solidFill>
                  <a:srgbClr val="FFCC00"/>
                </a:solidFill>
              </a14:hiddenFill>
            </a:ext>
          </a:extLst>
        </p:spPr>
        <p:txBody>
          <a:bodyPr wrap="none" anchor="ctr"/>
          <a:lstStyle/>
          <a:p>
            <a:pPr marL="101600" latinLnBrk="1">
              <a:buFontTx/>
              <a:buChar char="•"/>
            </a:pPr>
            <a:r>
              <a:rPr lang="zh-CN" altLang="en-US" sz="1100" dirty="0">
                <a:solidFill>
                  <a:schemeClr val="tx1">
                    <a:lumMod val="50000"/>
                    <a:lumOff val="50000"/>
                  </a:schemeClr>
                </a:solidFill>
                <a:sym typeface="微软雅黑" pitchFamily="34" charset="-122"/>
              </a:rPr>
              <a:t>在此录入上述图表的综合描述说明，在此录入上述图表的综合描述说明。</a:t>
            </a:r>
            <a:endParaRPr kumimoji="1" lang="en-US" altLang="ko-KR" sz="1100" dirty="0">
              <a:solidFill>
                <a:schemeClr val="tx1">
                  <a:lumMod val="50000"/>
                  <a:lumOff val="50000"/>
                </a:schemeClr>
              </a:solidFill>
              <a:ea typeface="HY견고딕" pitchFamily="18" charset="-127"/>
            </a:endParaRPr>
          </a:p>
        </p:txBody>
      </p:sp>
      <p:sp>
        <p:nvSpPr>
          <p:cNvPr id="17" name="AutoShape 34"/>
          <p:cNvSpPr>
            <a:spLocks noChangeArrowheads="1"/>
          </p:cNvSpPr>
          <p:nvPr/>
        </p:nvSpPr>
        <p:spPr bwMode="auto">
          <a:xfrm>
            <a:off x="3222112" y="1985169"/>
            <a:ext cx="2666653" cy="381000"/>
          </a:xfrm>
          <a:prstGeom prst="roundRect">
            <a:avLst>
              <a:gd name="adj" fmla="val 50000"/>
            </a:avLst>
          </a:prstGeom>
          <a:solidFill>
            <a:schemeClr val="tx2"/>
          </a:solidFill>
          <a:ln w="25400">
            <a:solidFill>
              <a:srgbClr val="C0C0C0"/>
            </a:solidFill>
            <a:round/>
            <a:headEnd/>
            <a:tailEnd/>
          </a:ln>
          <a:effectLst>
            <a:outerShdw dist="35921" dir="2700000" algn="ctr" rotWithShape="0">
              <a:schemeClr val="bg2"/>
            </a:outerShdw>
          </a:effectLst>
        </p:spPr>
        <p:txBody>
          <a:bodyPr wrap="none" lIns="90000" tIns="46800" rIns="90000" bIns="46800" anchor="ctr"/>
          <a:lstStyle/>
          <a:p>
            <a:pPr algn="ctr">
              <a:buFont typeface="Wingdings" pitchFamily="2" charset="2"/>
              <a:buNone/>
            </a:pPr>
            <a:r>
              <a:rPr lang="zh-CN" altLang="en-US" sz="1400" dirty="0">
                <a:solidFill>
                  <a:schemeClr val="bg1"/>
                </a:solidFill>
                <a:latin typeface="+mj-ea"/>
              </a:rPr>
              <a:t>添加标题</a:t>
            </a:r>
            <a:endParaRPr lang="en-US" altLang="zh-CN" sz="1400" dirty="0">
              <a:solidFill>
                <a:schemeClr val="bg1"/>
              </a:solidFill>
              <a:latin typeface="+mj-ea"/>
            </a:endParaRPr>
          </a:p>
        </p:txBody>
      </p:sp>
      <p:sp>
        <p:nvSpPr>
          <p:cNvPr id="18" name="AutoShape 35"/>
          <p:cNvSpPr>
            <a:spLocks noChangeArrowheads="1"/>
          </p:cNvSpPr>
          <p:nvPr/>
        </p:nvSpPr>
        <p:spPr bwMode="auto">
          <a:xfrm>
            <a:off x="6612570" y="1985169"/>
            <a:ext cx="4723785" cy="381000"/>
          </a:xfrm>
          <a:prstGeom prst="roundRect">
            <a:avLst>
              <a:gd name="adj" fmla="val 50000"/>
            </a:avLst>
          </a:prstGeom>
          <a:noFill/>
          <a:ln w="25400">
            <a:solidFill>
              <a:srgbClr val="C0C0C0"/>
            </a:solidFill>
            <a:round/>
            <a:headEnd/>
            <a:tailEnd/>
          </a:ln>
          <a:extLst>
            <a:ext uri="{909E8E84-426E-40DD-AFC4-6F175D3DCCD1}">
              <a14:hiddenFill xmlns:a14="http://schemas.microsoft.com/office/drawing/2010/main">
                <a:solidFill>
                  <a:srgbClr val="FF9900"/>
                </a:solidFill>
              </a14:hiddenFill>
            </a:ext>
          </a:extLst>
        </p:spPr>
        <p:txBody>
          <a:bodyPr wrap="none" lIns="90000" tIns="46800" rIns="90000" bIns="46800" anchor="ctr"/>
          <a:lstStyle/>
          <a:p>
            <a:pPr algn="ctr" latinLnBrk="1"/>
            <a:r>
              <a:rPr lang="zh-CN" altLang="en-US" sz="1100" dirty="0">
                <a:solidFill>
                  <a:schemeClr val="tx1">
                    <a:lumMod val="50000"/>
                    <a:lumOff val="50000"/>
                  </a:schemeClr>
                </a:solidFill>
                <a:sym typeface="微软雅黑" pitchFamily="34" charset="-122"/>
              </a:rPr>
              <a:t>在此录入上述图表的综合描述说明，在此录入上述图表的综合描述说明。</a:t>
            </a:r>
            <a:endParaRPr kumimoji="1" lang="en-US" altLang="ko-KR" sz="1100" dirty="0">
              <a:solidFill>
                <a:schemeClr val="tx1">
                  <a:lumMod val="50000"/>
                  <a:lumOff val="50000"/>
                </a:schemeClr>
              </a:solidFill>
              <a:ea typeface="HY견고딕" pitchFamily="18" charset="-127"/>
            </a:endParaRPr>
          </a:p>
        </p:txBody>
      </p:sp>
      <p:sp>
        <p:nvSpPr>
          <p:cNvPr id="20" name="Line 22"/>
          <p:cNvSpPr>
            <a:spLocks noChangeShapeType="1"/>
          </p:cNvSpPr>
          <p:nvPr/>
        </p:nvSpPr>
        <p:spPr bwMode="auto">
          <a:xfrm>
            <a:off x="5747496" y="2170906"/>
            <a:ext cx="865074" cy="0"/>
          </a:xfrm>
          <a:prstGeom prst="line">
            <a:avLst/>
          </a:prstGeom>
          <a:noFill/>
          <a:ln w="19050">
            <a:solidFill>
              <a:srgbClr val="C0C0C0"/>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1" name="Line 23"/>
          <p:cNvSpPr>
            <a:spLocks noChangeShapeType="1"/>
          </p:cNvSpPr>
          <p:nvPr/>
        </p:nvSpPr>
        <p:spPr bwMode="auto">
          <a:xfrm>
            <a:off x="5747496" y="3225006"/>
            <a:ext cx="865074" cy="0"/>
          </a:xfrm>
          <a:prstGeom prst="line">
            <a:avLst/>
          </a:prstGeom>
          <a:noFill/>
          <a:ln w="19050">
            <a:solidFill>
              <a:srgbClr val="C0C0C0"/>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 name="AutoShape 18"/>
          <p:cNvSpPr>
            <a:spLocks noChangeArrowheads="1"/>
          </p:cNvSpPr>
          <p:nvPr/>
        </p:nvSpPr>
        <p:spPr bwMode="auto">
          <a:xfrm>
            <a:off x="3222112" y="4067969"/>
            <a:ext cx="2666653" cy="533400"/>
          </a:xfrm>
          <a:prstGeom prst="roundRect">
            <a:avLst>
              <a:gd name="adj" fmla="val 16667"/>
            </a:avLst>
          </a:prstGeom>
          <a:solidFill>
            <a:schemeClr val="accent2"/>
          </a:solidFill>
          <a:ln w="25400">
            <a:solidFill>
              <a:srgbClr val="C0C0C0"/>
            </a:solidFill>
            <a:round/>
            <a:headEnd/>
            <a:tailEnd/>
          </a:ln>
          <a:effectLst>
            <a:outerShdw dist="35921" dir="2700000" algn="ctr" rotWithShape="0">
              <a:schemeClr val="bg2"/>
            </a:outerShdw>
          </a:effectLst>
        </p:spPr>
        <p:txBody>
          <a:bodyPr wrap="none" lIns="90000" tIns="46800" rIns="90000" bIns="46800" anchor="ctr"/>
          <a:lstStyle/>
          <a:p>
            <a:pPr algn="ctr">
              <a:buFont typeface="Wingdings" pitchFamily="2" charset="2"/>
              <a:buNone/>
            </a:pPr>
            <a:r>
              <a:rPr lang="zh-CN" altLang="en-US" sz="1400" dirty="0">
                <a:solidFill>
                  <a:schemeClr val="bg1"/>
                </a:solidFill>
                <a:latin typeface="+mj-ea"/>
              </a:rPr>
              <a:t>添加标题</a:t>
            </a:r>
            <a:endParaRPr lang="en-US" altLang="zh-CN" sz="1400" dirty="0">
              <a:solidFill>
                <a:schemeClr val="bg1"/>
              </a:solidFill>
              <a:latin typeface="+mj-ea"/>
            </a:endParaRPr>
          </a:p>
        </p:txBody>
      </p:sp>
      <p:sp>
        <p:nvSpPr>
          <p:cNvPr id="23" name="Rectangle 22"/>
          <p:cNvSpPr>
            <a:spLocks noChangeArrowheads="1"/>
          </p:cNvSpPr>
          <p:nvPr/>
        </p:nvSpPr>
        <p:spPr bwMode="auto">
          <a:xfrm>
            <a:off x="6612570" y="4042569"/>
            <a:ext cx="4723785" cy="609600"/>
          </a:xfrm>
          <a:prstGeom prst="rect">
            <a:avLst/>
          </a:prstGeom>
          <a:noFill/>
          <a:ln w="25400">
            <a:solidFill>
              <a:srgbClr val="C0C0C0"/>
            </a:solidFill>
            <a:miter lim="800000"/>
            <a:headEnd/>
            <a:tailEnd/>
          </a:ln>
          <a:extLst>
            <a:ext uri="{909E8E84-426E-40DD-AFC4-6F175D3DCCD1}">
              <a14:hiddenFill xmlns:a14="http://schemas.microsoft.com/office/drawing/2010/main">
                <a:solidFill>
                  <a:srgbClr val="FFCC00"/>
                </a:solidFill>
              </a14:hiddenFill>
            </a:ext>
          </a:extLst>
        </p:spPr>
        <p:txBody>
          <a:bodyPr wrap="none" anchor="ctr"/>
          <a:lstStyle/>
          <a:p>
            <a:pPr marL="101600" latinLnBrk="1">
              <a:buFontTx/>
              <a:buChar char="•"/>
            </a:pPr>
            <a:r>
              <a:rPr lang="zh-CN" altLang="en-US" sz="1100" dirty="0">
                <a:solidFill>
                  <a:schemeClr val="tx1">
                    <a:lumMod val="50000"/>
                    <a:lumOff val="50000"/>
                  </a:schemeClr>
                </a:solidFill>
                <a:sym typeface="微软雅黑" pitchFamily="34" charset="-122"/>
              </a:rPr>
              <a:t>在此录入上述图表的综合描述说明，在此录入上述图表的综合描述说明。</a:t>
            </a:r>
            <a:endParaRPr kumimoji="1" lang="en-US" altLang="ko-KR" sz="1100" dirty="0">
              <a:solidFill>
                <a:schemeClr val="tx1">
                  <a:lumMod val="50000"/>
                  <a:lumOff val="50000"/>
                </a:schemeClr>
              </a:solidFill>
              <a:ea typeface="HY견고딕" pitchFamily="18" charset="-127"/>
            </a:endParaRPr>
          </a:p>
        </p:txBody>
      </p:sp>
      <p:sp>
        <p:nvSpPr>
          <p:cNvPr id="24" name="Line 26"/>
          <p:cNvSpPr>
            <a:spLocks noChangeShapeType="1"/>
          </p:cNvSpPr>
          <p:nvPr/>
        </p:nvSpPr>
        <p:spPr bwMode="auto">
          <a:xfrm>
            <a:off x="5747496" y="4337844"/>
            <a:ext cx="865074" cy="0"/>
          </a:xfrm>
          <a:prstGeom prst="line">
            <a:avLst/>
          </a:prstGeom>
          <a:noFill/>
          <a:ln w="19050">
            <a:solidFill>
              <a:srgbClr val="C0C0C0"/>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 name="AutoShape 18"/>
          <p:cNvSpPr>
            <a:spLocks noChangeArrowheads="1"/>
          </p:cNvSpPr>
          <p:nvPr/>
        </p:nvSpPr>
        <p:spPr bwMode="auto">
          <a:xfrm>
            <a:off x="3222112" y="5149056"/>
            <a:ext cx="2666653" cy="533400"/>
          </a:xfrm>
          <a:prstGeom prst="roundRect">
            <a:avLst>
              <a:gd name="adj" fmla="val 16667"/>
            </a:avLst>
          </a:prstGeom>
          <a:solidFill>
            <a:schemeClr val="accent3"/>
          </a:solidFill>
          <a:ln w="25400">
            <a:solidFill>
              <a:srgbClr val="C0C0C0"/>
            </a:solidFill>
            <a:round/>
            <a:headEnd/>
            <a:tailEnd/>
          </a:ln>
          <a:effectLst>
            <a:outerShdw dist="35921" dir="2700000" algn="ctr" rotWithShape="0">
              <a:schemeClr val="bg2"/>
            </a:outerShdw>
          </a:effectLst>
        </p:spPr>
        <p:txBody>
          <a:bodyPr wrap="none" lIns="90000" tIns="46800" rIns="90000" bIns="46800" anchor="ctr"/>
          <a:lstStyle/>
          <a:p>
            <a:pPr algn="ctr">
              <a:buFont typeface="Wingdings" pitchFamily="2" charset="2"/>
              <a:buNone/>
            </a:pPr>
            <a:r>
              <a:rPr lang="zh-CN" altLang="en-US" sz="1400" dirty="0">
                <a:solidFill>
                  <a:schemeClr val="bg1"/>
                </a:solidFill>
                <a:latin typeface="+mj-ea"/>
              </a:rPr>
              <a:t>添加标题</a:t>
            </a:r>
            <a:endParaRPr lang="en-US" altLang="zh-CN" sz="1400" dirty="0">
              <a:solidFill>
                <a:schemeClr val="bg1"/>
              </a:solidFill>
              <a:latin typeface="+mj-ea"/>
            </a:endParaRPr>
          </a:p>
        </p:txBody>
      </p:sp>
      <p:sp>
        <p:nvSpPr>
          <p:cNvPr id="26" name="Rectangle 22"/>
          <p:cNvSpPr>
            <a:spLocks noChangeArrowheads="1"/>
          </p:cNvSpPr>
          <p:nvPr/>
        </p:nvSpPr>
        <p:spPr bwMode="auto">
          <a:xfrm>
            <a:off x="6612570" y="5123656"/>
            <a:ext cx="4723785" cy="609600"/>
          </a:xfrm>
          <a:prstGeom prst="rect">
            <a:avLst/>
          </a:prstGeom>
          <a:noFill/>
          <a:ln w="25400">
            <a:solidFill>
              <a:srgbClr val="C0C0C0"/>
            </a:solidFill>
            <a:miter lim="800000"/>
            <a:headEnd/>
            <a:tailEnd/>
          </a:ln>
          <a:extLst>
            <a:ext uri="{909E8E84-426E-40DD-AFC4-6F175D3DCCD1}">
              <a14:hiddenFill xmlns:a14="http://schemas.microsoft.com/office/drawing/2010/main">
                <a:solidFill>
                  <a:srgbClr val="FFCC00"/>
                </a:solidFill>
              </a14:hiddenFill>
            </a:ext>
          </a:extLst>
        </p:spPr>
        <p:txBody>
          <a:bodyPr wrap="none" anchor="ctr"/>
          <a:lstStyle/>
          <a:p>
            <a:pPr marL="101600" latinLnBrk="1">
              <a:buFontTx/>
              <a:buChar char="•"/>
            </a:pPr>
            <a:r>
              <a:rPr lang="zh-CN" altLang="en-US" sz="1100" dirty="0">
                <a:solidFill>
                  <a:schemeClr val="tx1">
                    <a:lumMod val="50000"/>
                    <a:lumOff val="50000"/>
                  </a:schemeClr>
                </a:solidFill>
                <a:sym typeface="微软雅黑" pitchFamily="34" charset="-122"/>
              </a:rPr>
              <a:t>在此录入上述图表的综合描述说明，在此录入上述图表的综合描述说明。</a:t>
            </a:r>
            <a:endParaRPr kumimoji="1" lang="en-US" altLang="ko-KR" sz="1100" dirty="0">
              <a:solidFill>
                <a:schemeClr val="tx1">
                  <a:lumMod val="50000"/>
                  <a:lumOff val="50000"/>
                </a:schemeClr>
              </a:solidFill>
              <a:ea typeface="HY견고딕" pitchFamily="18" charset="-127"/>
            </a:endParaRPr>
          </a:p>
        </p:txBody>
      </p:sp>
      <p:sp>
        <p:nvSpPr>
          <p:cNvPr id="27" name="Line 29"/>
          <p:cNvSpPr>
            <a:spLocks noChangeShapeType="1"/>
          </p:cNvSpPr>
          <p:nvPr/>
        </p:nvSpPr>
        <p:spPr bwMode="auto">
          <a:xfrm>
            <a:off x="5747496" y="5418931"/>
            <a:ext cx="865074" cy="0"/>
          </a:xfrm>
          <a:prstGeom prst="line">
            <a:avLst/>
          </a:prstGeom>
          <a:noFill/>
          <a:ln w="19050">
            <a:solidFill>
              <a:srgbClr val="C0C0C0"/>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cxnSp>
        <p:nvCxnSpPr>
          <p:cNvPr id="29" name="直接连接符 28"/>
          <p:cNvCxnSpPr/>
          <p:nvPr/>
        </p:nvCxnSpPr>
        <p:spPr>
          <a:xfrm>
            <a:off x="2891808" y="1909143"/>
            <a:ext cx="0" cy="3623819"/>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430091" y="2417812"/>
            <a:ext cx="2350460" cy="2677656"/>
          </a:xfrm>
          <a:prstGeom prst="rect">
            <a:avLst/>
          </a:prstGeom>
          <a:noFill/>
        </p:spPr>
        <p:txBody>
          <a:bodyPr wrap="square" rtlCol="0">
            <a:spAutoFit/>
          </a:bodyPr>
          <a:lstStyle/>
          <a:p>
            <a:pPr>
              <a:lnSpc>
                <a:spcPct val="150000"/>
              </a:lnSpc>
            </a:pPr>
            <a:r>
              <a:rPr lang="zh-CN" altLang="en-US" sz="1400" dirty="0">
                <a:solidFill>
                  <a:schemeClr val="tx1">
                    <a:lumMod val="50000"/>
                    <a:lumOff val="50000"/>
                  </a:schemeClr>
                </a:solidFill>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241056345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900" decel="100000" fill="hold"/>
                                        <p:tgtEl>
                                          <p:spTgt spid="17"/>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left)">
                                      <p:cBhvr>
                                        <p:cTn id="14" dur="500"/>
                                        <p:tgtEl>
                                          <p:spTgt spid="20"/>
                                        </p:tgtEl>
                                      </p:cBhvr>
                                    </p:animEffect>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left)">
                                      <p:cBhvr>
                                        <p:cTn id="18" dur="500"/>
                                        <p:tgtEl>
                                          <p:spTgt spid="18"/>
                                        </p:tgtEl>
                                      </p:cBhvr>
                                    </p:animEffect>
                                  </p:childTnLst>
                                </p:cTn>
                              </p:par>
                            </p:childTnLst>
                          </p:cTn>
                        </p:par>
                        <p:par>
                          <p:cTn id="19" fill="hold">
                            <p:stCondLst>
                              <p:cond delay="2000"/>
                            </p:stCondLst>
                            <p:childTnLst>
                              <p:par>
                                <p:cTn id="20" presetID="37" presetClass="entr" presetSubtype="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900" decel="100000" fill="hold"/>
                                        <p:tgtEl>
                                          <p:spTgt spid="14"/>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wipe(left)">
                                      <p:cBhvr>
                                        <p:cTn id="29" dur="500"/>
                                        <p:tgtEl>
                                          <p:spTgt spid="21"/>
                                        </p:tgtEl>
                                      </p:cBhvr>
                                    </p:animEffect>
                                  </p:childTnLst>
                                </p:cTn>
                              </p:par>
                            </p:childTnLst>
                          </p:cTn>
                        </p:par>
                        <p:par>
                          <p:cTn id="30" fill="hold">
                            <p:stCondLst>
                              <p:cond delay="3500"/>
                            </p:stCondLst>
                            <p:childTnLst>
                              <p:par>
                                <p:cTn id="31" presetID="22" presetClass="entr" presetSubtype="8"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left)">
                                      <p:cBhvr>
                                        <p:cTn id="33" dur="500"/>
                                        <p:tgtEl>
                                          <p:spTgt spid="16"/>
                                        </p:tgtEl>
                                      </p:cBhvr>
                                    </p:animEffect>
                                  </p:childTnLst>
                                </p:cTn>
                              </p:par>
                            </p:childTnLst>
                          </p:cTn>
                        </p:par>
                        <p:par>
                          <p:cTn id="34" fill="hold">
                            <p:stCondLst>
                              <p:cond delay="4000"/>
                            </p:stCondLst>
                            <p:childTnLst>
                              <p:par>
                                <p:cTn id="35" presetID="37" presetClass="entr" presetSubtype="0"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1000"/>
                                        <p:tgtEl>
                                          <p:spTgt spid="22"/>
                                        </p:tgtEl>
                                      </p:cBhvr>
                                    </p:animEffect>
                                    <p:anim calcmode="lin" valueType="num">
                                      <p:cBhvr>
                                        <p:cTn id="38" dur="1000" fill="hold"/>
                                        <p:tgtEl>
                                          <p:spTgt spid="22"/>
                                        </p:tgtEl>
                                        <p:attrNameLst>
                                          <p:attrName>ppt_x</p:attrName>
                                        </p:attrNameLst>
                                      </p:cBhvr>
                                      <p:tavLst>
                                        <p:tav tm="0">
                                          <p:val>
                                            <p:strVal val="#ppt_x"/>
                                          </p:val>
                                        </p:tav>
                                        <p:tav tm="100000">
                                          <p:val>
                                            <p:strVal val="#ppt_x"/>
                                          </p:val>
                                        </p:tav>
                                      </p:tavLst>
                                    </p:anim>
                                    <p:anim calcmode="lin" valueType="num">
                                      <p:cBhvr>
                                        <p:cTn id="39" dur="900" decel="100000" fill="hold"/>
                                        <p:tgtEl>
                                          <p:spTgt spid="22"/>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childTnLst>
                          </p:cTn>
                        </p:par>
                        <p:par>
                          <p:cTn id="41" fill="hold">
                            <p:stCondLst>
                              <p:cond delay="5000"/>
                            </p:stCondLst>
                            <p:childTnLst>
                              <p:par>
                                <p:cTn id="42" presetID="22" presetClass="entr" presetSubtype="8" fill="hold" grpId="0"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wipe(left)">
                                      <p:cBhvr>
                                        <p:cTn id="44" dur="500"/>
                                        <p:tgtEl>
                                          <p:spTgt spid="24"/>
                                        </p:tgtEl>
                                      </p:cBhvr>
                                    </p:animEffect>
                                  </p:childTnLst>
                                </p:cTn>
                              </p:par>
                            </p:childTnLst>
                          </p:cTn>
                        </p:par>
                        <p:par>
                          <p:cTn id="45" fill="hold">
                            <p:stCondLst>
                              <p:cond delay="5500"/>
                            </p:stCondLst>
                            <p:childTnLst>
                              <p:par>
                                <p:cTn id="46" presetID="22" presetClass="entr" presetSubtype="8" fill="hold" grpId="0" nodeType="after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wipe(left)">
                                      <p:cBhvr>
                                        <p:cTn id="48" dur="500"/>
                                        <p:tgtEl>
                                          <p:spTgt spid="23"/>
                                        </p:tgtEl>
                                      </p:cBhvr>
                                    </p:animEffect>
                                  </p:childTnLst>
                                </p:cTn>
                              </p:par>
                            </p:childTnLst>
                          </p:cTn>
                        </p:par>
                        <p:par>
                          <p:cTn id="49" fill="hold">
                            <p:stCondLst>
                              <p:cond delay="6000"/>
                            </p:stCondLst>
                            <p:childTnLst>
                              <p:par>
                                <p:cTn id="50" presetID="37" presetClass="entr" presetSubtype="0" fill="hold" grpId="0" nodeType="after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1000"/>
                                        <p:tgtEl>
                                          <p:spTgt spid="25"/>
                                        </p:tgtEl>
                                      </p:cBhvr>
                                    </p:animEffect>
                                    <p:anim calcmode="lin" valueType="num">
                                      <p:cBhvr>
                                        <p:cTn id="53" dur="1000" fill="hold"/>
                                        <p:tgtEl>
                                          <p:spTgt spid="25"/>
                                        </p:tgtEl>
                                        <p:attrNameLst>
                                          <p:attrName>ppt_x</p:attrName>
                                        </p:attrNameLst>
                                      </p:cBhvr>
                                      <p:tavLst>
                                        <p:tav tm="0">
                                          <p:val>
                                            <p:strVal val="#ppt_x"/>
                                          </p:val>
                                        </p:tav>
                                        <p:tav tm="100000">
                                          <p:val>
                                            <p:strVal val="#ppt_x"/>
                                          </p:val>
                                        </p:tav>
                                      </p:tavLst>
                                    </p:anim>
                                    <p:anim calcmode="lin" valueType="num">
                                      <p:cBhvr>
                                        <p:cTn id="54" dur="900" decel="100000" fill="hold"/>
                                        <p:tgtEl>
                                          <p:spTgt spid="25"/>
                                        </p:tgtEl>
                                        <p:attrNameLst>
                                          <p:attrName>ppt_y</p:attrName>
                                        </p:attrNameLst>
                                      </p:cBhvr>
                                      <p:tavLst>
                                        <p:tav tm="0">
                                          <p:val>
                                            <p:strVal val="#ppt_y+1"/>
                                          </p:val>
                                        </p:tav>
                                        <p:tav tm="100000">
                                          <p:val>
                                            <p:strVal val="#ppt_y-.03"/>
                                          </p:val>
                                        </p:tav>
                                      </p:tavLst>
                                    </p:anim>
                                    <p:anim calcmode="lin" valueType="num">
                                      <p:cBhvr>
                                        <p:cTn id="55" dur="100" accel="100000" fill="hold">
                                          <p:stCondLst>
                                            <p:cond delay="900"/>
                                          </p:stCondLst>
                                        </p:cTn>
                                        <p:tgtEl>
                                          <p:spTgt spid="25"/>
                                        </p:tgtEl>
                                        <p:attrNameLst>
                                          <p:attrName>ppt_y</p:attrName>
                                        </p:attrNameLst>
                                      </p:cBhvr>
                                      <p:tavLst>
                                        <p:tav tm="0">
                                          <p:val>
                                            <p:strVal val="#ppt_y-.03"/>
                                          </p:val>
                                        </p:tav>
                                        <p:tav tm="100000">
                                          <p:val>
                                            <p:strVal val="#ppt_y"/>
                                          </p:val>
                                        </p:tav>
                                      </p:tavLst>
                                    </p:anim>
                                  </p:childTnLst>
                                </p:cTn>
                              </p:par>
                            </p:childTnLst>
                          </p:cTn>
                        </p:par>
                        <p:par>
                          <p:cTn id="56" fill="hold">
                            <p:stCondLst>
                              <p:cond delay="7000"/>
                            </p:stCondLst>
                            <p:childTnLst>
                              <p:par>
                                <p:cTn id="57" presetID="22" presetClass="entr" presetSubtype="8" fill="hold" grpId="0" nodeType="after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wipe(left)">
                                      <p:cBhvr>
                                        <p:cTn id="59" dur="500"/>
                                        <p:tgtEl>
                                          <p:spTgt spid="27"/>
                                        </p:tgtEl>
                                      </p:cBhvr>
                                    </p:animEffect>
                                  </p:childTnLst>
                                </p:cTn>
                              </p:par>
                            </p:childTnLst>
                          </p:cTn>
                        </p:par>
                        <p:par>
                          <p:cTn id="60" fill="hold">
                            <p:stCondLst>
                              <p:cond delay="7500"/>
                            </p:stCondLst>
                            <p:childTnLst>
                              <p:par>
                                <p:cTn id="61" presetID="22" presetClass="entr" presetSubtype="8" fill="hold" grpId="0"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wipe(left)">
                                      <p:cBhvr>
                                        <p:cTn id="63" dur="500"/>
                                        <p:tgtEl>
                                          <p:spTgt spid="26"/>
                                        </p:tgtEl>
                                      </p:cBhvr>
                                    </p:animEffect>
                                  </p:childTnLst>
                                </p:cTn>
                              </p:par>
                            </p:childTnLst>
                          </p:cTn>
                        </p:par>
                        <p:par>
                          <p:cTn id="64" fill="hold">
                            <p:stCondLst>
                              <p:cond delay="8000"/>
                            </p:stCondLst>
                            <p:childTnLst>
                              <p:par>
                                <p:cTn id="65" presetID="22" presetClass="entr" presetSubtype="1" fill="hold" nodeType="after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wipe(up)">
                                      <p:cBhvr>
                                        <p:cTn id="67" dur="500"/>
                                        <p:tgtEl>
                                          <p:spTgt spid="29"/>
                                        </p:tgtEl>
                                      </p:cBhvr>
                                    </p:animEffect>
                                  </p:childTnLst>
                                </p:cTn>
                              </p:par>
                            </p:childTnLst>
                          </p:cTn>
                        </p:par>
                        <p:par>
                          <p:cTn id="68" fill="hold">
                            <p:stCondLst>
                              <p:cond delay="8500"/>
                            </p:stCondLst>
                            <p:childTnLst>
                              <p:par>
                                <p:cTn id="69" presetID="10" presetClass="entr" presetSubtype="0" fill="hold" grpId="0" nodeType="afterEffect">
                                  <p:stCondLst>
                                    <p:cond delay="0"/>
                                  </p:stCondLst>
                                  <p:iterate type="wd">
                                    <p:tmPct val="10000"/>
                                  </p:iterate>
                                  <p:childTnLst>
                                    <p:set>
                                      <p:cBhvr>
                                        <p:cTn id="70" dur="1" fill="hold">
                                          <p:stCondLst>
                                            <p:cond delay="0"/>
                                          </p:stCondLst>
                                        </p:cTn>
                                        <p:tgtEl>
                                          <p:spTgt spid="30"/>
                                        </p:tgtEl>
                                        <p:attrNameLst>
                                          <p:attrName>style.visibility</p:attrName>
                                        </p:attrNameLst>
                                      </p:cBhvr>
                                      <p:to>
                                        <p:strVal val="visible"/>
                                      </p:to>
                                    </p:set>
                                    <p:animEffect transition="in" filter="fade">
                                      <p:cBhvr>
                                        <p:cTn id="7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animBg="1"/>
      <p:bldP spid="17" grpId="0" animBg="1"/>
      <p:bldP spid="18" grpId="0" animBg="1"/>
      <p:bldP spid="20" grpId="0" animBg="1"/>
      <p:bldP spid="21" grpId="0" animBg="1"/>
      <p:bldP spid="22" grpId="0" animBg="1"/>
      <p:bldP spid="23" grpId="0" animBg="1"/>
      <p:bldP spid="24" grpId="0" animBg="1"/>
      <p:bldP spid="25" grpId="0" animBg="1"/>
      <p:bldP spid="26" grpId="0" animBg="1"/>
      <p:bldP spid="27" grpId="0" animBg="1"/>
      <p:bldP spid="3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052558" y="2786297"/>
            <a:ext cx="1163487" cy="1747838"/>
            <a:chOff x="2052030" y="3002321"/>
            <a:chExt cx="1163638" cy="1747838"/>
          </a:xfrm>
        </p:grpSpPr>
        <p:sp>
          <p:nvSpPr>
            <p:cNvPr id="2" name="任意多边形 1"/>
            <p:cNvSpPr/>
            <p:nvPr/>
          </p:nvSpPr>
          <p:spPr>
            <a:xfrm rot="12966304">
              <a:off x="2052030" y="3718284"/>
              <a:ext cx="1163638" cy="1031875"/>
            </a:xfrm>
            <a:custGeom>
              <a:avLst/>
              <a:gdLst>
                <a:gd name="connsiteX0" fmla="*/ 1052874 w 1164173"/>
                <a:gd name="connsiteY0" fmla="*/ 962340 h 1031654"/>
                <a:gd name="connsiteX1" fmla="*/ 1069057 w 1164173"/>
                <a:gd name="connsiteY1" fmla="*/ 858943 h 1031654"/>
                <a:gd name="connsiteX2" fmla="*/ 965659 w 1164173"/>
                <a:gd name="connsiteY2" fmla="*/ 842761 h 1031654"/>
                <a:gd name="connsiteX3" fmla="*/ 949477 w 1164173"/>
                <a:gd name="connsiteY3" fmla="*/ 946158 h 1031654"/>
                <a:gd name="connsiteX4" fmla="*/ 1052874 w 1164173"/>
                <a:gd name="connsiteY4" fmla="*/ 962340 h 1031654"/>
                <a:gd name="connsiteX5" fmla="*/ 1135899 w 1164173"/>
                <a:gd name="connsiteY5" fmla="*/ 1003380 h 1031654"/>
                <a:gd name="connsiteX6" fmla="*/ 1067640 w 1164173"/>
                <a:gd name="connsiteY6" fmla="*/ 1031654 h 1031654"/>
                <a:gd name="connsiteX7" fmla="*/ 102307 w 1164173"/>
                <a:gd name="connsiteY7" fmla="*/ 1031654 h 1031654"/>
                <a:gd name="connsiteX8" fmla="*/ 64732 w 1164173"/>
                <a:gd name="connsiteY8" fmla="*/ 1024068 h 1031654"/>
                <a:gd name="connsiteX9" fmla="*/ 59198 w 1164173"/>
                <a:gd name="connsiteY9" fmla="*/ 1020337 h 1031654"/>
                <a:gd name="connsiteX10" fmla="*/ 48283 w 1164173"/>
                <a:gd name="connsiteY10" fmla="*/ 1015422 h 1031654"/>
                <a:gd name="connsiteX11" fmla="*/ 36524 w 1164173"/>
                <a:gd name="connsiteY11" fmla="*/ 1005050 h 1031654"/>
                <a:gd name="connsiteX12" fmla="*/ 34048 w 1164173"/>
                <a:gd name="connsiteY12" fmla="*/ 1003380 h 1031654"/>
                <a:gd name="connsiteX13" fmla="*/ 33191 w 1164173"/>
                <a:gd name="connsiteY13" fmla="*/ 1002110 h 1031654"/>
                <a:gd name="connsiteX14" fmla="*/ 19535 w 1164173"/>
                <a:gd name="connsiteY14" fmla="*/ 990064 h 1031654"/>
                <a:gd name="connsiteX15" fmla="*/ 12949 w 1164173"/>
                <a:gd name="connsiteY15" fmla="*/ 883555 h 1031654"/>
                <a:gd name="connsiteX16" fmla="*/ 495615 w 1164173"/>
                <a:gd name="connsiteY16" fmla="*/ 47552 h 1031654"/>
                <a:gd name="connsiteX17" fmla="*/ 520972 w 1164173"/>
                <a:gd name="connsiteY17" fmla="*/ 18805 h 1031654"/>
                <a:gd name="connsiteX18" fmla="*/ 534039 w 1164173"/>
                <a:gd name="connsiteY18" fmla="*/ 12428 h 1031654"/>
                <a:gd name="connsiteX19" fmla="*/ 534278 w 1164173"/>
                <a:gd name="connsiteY19" fmla="*/ 12218 h 1031654"/>
                <a:gd name="connsiteX20" fmla="*/ 536772 w 1164173"/>
                <a:gd name="connsiteY20" fmla="*/ 11095 h 1031654"/>
                <a:gd name="connsiteX21" fmla="*/ 554231 w 1164173"/>
                <a:gd name="connsiteY21" fmla="*/ 2574 h 1031654"/>
                <a:gd name="connsiteX22" fmla="*/ 561466 w 1164173"/>
                <a:gd name="connsiteY22" fmla="*/ 2070 h 1031654"/>
                <a:gd name="connsiteX23" fmla="*/ 570612 w 1164173"/>
                <a:gd name="connsiteY23" fmla="*/ 0 h 1031654"/>
                <a:gd name="connsiteX24" fmla="*/ 580884 w 1164173"/>
                <a:gd name="connsiteY24" fmla="*/ 716 h 1031654"/>
                <a:gd name="connsiteX25" fmla="*/ 591149 w 1164173"/>
                <a:gd name="connsiteY25" fmla="*/ 1 h 1031654"/>
                <a:gd name="connsiteX26" fmla="*/ 600288 w 1164173"/>
                <a:gd name="connsiteY26" fmla="*/ 2070 h 1031654"/>
                <a:gd name="connsiteX27" fmla="*/ 607528 w 1164173"/>
                <a:gd name="connsiteY27" fmla="*/ 2574 h 1031654"/>
                <a:gd name="connsiteX28" fmla="*/ 625016 w 1164173"/>
                <a:gd name="connsiteY28" fmla="*/ 11107 h 1031654"/>
                <a:gd name="connsiteX29" fmla="*/ 627483 w 1164173"/>
                <a:gd name="connsiteY29" fmla="*/ 12218 h 1031654"/>
                <a:gd name="connsiteX30" fmla="*/ 627718 w 1164173"/>
                <a:gd name="connsiteY30" fmla="*/ 12426 h 1031654"/>
                <a:gd name="connsiteX31" fmla="*/ 640787 w 1164173"/>
                <a:gd name="connsiteY31" fmla="*/ 18804 h 1031654"/>
                <a:gd name="connsiteX32" fmla="*/ 666144 w 1164173"/>
                <a:gd name="connsiteY32" fmla="*/ 47552 h 1031654"/>
                <a:gd name="connsiteX33" fmla="*/ 1148811 w 1164173"/>
                <a:gd name="connsiteY33" fmla="*/ 883554 h 1031654"/>
                <a:gd name="connsiteX34" fmla="*/ 1150460 w 1164173"/>
                <a:gd name="connsiteY34" fmla="*/ 888458 h 1031654"/>
                <a:gd name="connsiteX35" fmla="*/ 1156587 w 1164173"/>
                <a:gd name="connsiteY35" fmla="*/ 897546 h 1031654"/>
                <a:gd name="connsiteX36" fmla="*/ 1164173 w 1164173"/>
                <a:gd name="connsiteY36" fmla="*/ 935121 h 1031654"/>
                <a:gd name="connsiteX37" fmla="*/ 1135899 w 1164173"/>
                <a:gd name="connsiteY37" fmla="*/ 1003380 h 1031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164173" h="1031654">
                  <a:moveTo>
                    <a:pt x="1052874" y="962340"/>
                  </a:moveTo>
                  <a:cubicBezTo>
                    <a:pt x="1085896" y="938256"/>
                    <a:pt x="1093141" y="891964"/>
                    <a:pt x="1069057" y="858943"/>
                  </a:cubicBezTo>
                  <a:cubicBezTo>
                    <a:pt x="1044973" y="825922"/>
                    <a:pt x="998680" y="818677"/>
                    <a:pt x="965659" y="842761"/>
                  </a:cubicBezTo>
                  <a:cubicBezTo>
                    <a:pt x="932638" y="866845"/>
                    <a:pt x="925393" y="913137"/>
                    <a:pt x="949477" y="946158"/>
                  </a:cubicBezTo>
                  <a:cubicBezTo>
                    <a:pt x="973561" y="979179"/>
                    <a:pt x="1019853" y="986424"/>
                    <a:pt x="1052874" y="962340"/>
                  </a:cubicBezTo>
                  <a:close/>
                  <a:moveTo>
                    <a:pt x="1135899" y="1003380"/>
                  </a:moveTo>
                  <a:cubicBezTo>
                    <a:pt x="1118430" y="1020849"/>
                    <a:pt x="1094297" y="1031654"/>
                    <a:pt x="1067640" y="1031654"/>
                  </a:cubicBezTo>
                  <a:lnTo>
                    <a:pt x="102307" y="1031654"/>
                  </a:lnTo>
                  <a:cubicBezTo>
                    <a:pt x="88978" y="1031654"/>
                    <a:pt x="76281" y="1028953"/>
                    <a:pt x="64732" y="1024068"/>
                  </a:cubicBezTo>
                  <a:lnTo>
                    <a:pt x="59198" y="1020337"/>
                  </a:lnTo>
                  <a:lnTo>
                    <a:pt x="48283" y="1015422"/>
                  </a:lnTo>
                  <a:lnTo>
                    <a:pt x="36524" y="1005050"/>
                  </a:lnTo>
                  <a:lnTo>
                    <a:pt x="34048" y="1003380"/>
                  </a:lnTo>
                  <a:lnTo>
                    <a:pt x="33191" y="1002110"/>
                  </a:lnTo>
                  <a:lnTo>
                    <a:pt x="19535" y="990064"/>
                  </a:lnTo>
                  <a:cubicBezTo>
                    <a:pt x="-3144" y="960050"/>
                    <a:pt x="-7044" y="918183"/>
                    <a:pt x="12949" y="883555"/>
                  </a:cubicBezTo>
                  <a:lnTo>
                    <a:pt x="495615" y="47552"/>
                  </a:lnTo>
                  <a:cubicBezTo>
                    <a:pt x="502280" y="36009"/>
                    <a:pt x="510968" y="26364"/>
                    <a:pt x="520972" y="18805"/>
                  </a:cubicBezTo>
                  <a:lnTo>
                    <a:pt x="534039" y="12428"/>
                  </a:lnTo>
                  <a:lnTo>
                    <a:pt x="534278" y="12218"/>
                  </a:lnTo>
                  <a:lnTo>
                    <a:pt x="536772" y="11095"/>
                  </a:lnTo>
                  <a:lnTo>
                    <a:pt x="554231" y="2574"/>
                  </a:lnTo>
                  <a:lnTo>
                    <a:pt x="561466" y="2070"/>
                  </a:lnTo>
                  <a:lnTo>
                    <a:pt x="570612" y="0"/>
                  </a:lnTo>
                  <a:lnTo>
                    <a:pt x="580884" y="716"/>
                  </a:lnTo>
                  <a:lnTo>
                    <a:pt x="591149" y="1"/>
                  </a:lnTo>
                  <a:lnTo>
                    <a:pt x="600288" y="2070"/>
                  </a:lnTo>
                  <a:lnTo>
                    <a:pt x="607528" y="2574"/>
                  </a:lnTo>
                  <a:lnTo>
                    <a:pt x="625016" y="11107"/>
                  </a:lnTo>
                  <a:lnTo>
                    <a:pt x="627483" y="12218"/>
                  </a:lnTo>
                  <a:lnTo>
                    <a:pt x="627718" y="12426"/>
                  </a:lnTo>
                  <a:lnTo>
                    <a:pt x="640787" y="18804"/>
                  </a:lnTo>
                  <a:cubicBezTo>
                    <a:pt x="650792" y="26363"/>
                    <a:pt x="659480" y="36009"/>
                    <a:pt x="666144" y="47552"/>
                  </a:cubicBezTo>
                  <a:lnTo>
                    <a:pt x="1148811" y="883554"/>
                  </a:lnTo>
                  <a:lnTo>
                    <a:pt x="1150460" y="888458"/>
                  </a:lnTo>
                  <a:lnTo>
                    <a:pt x="1156587" y="897546"/>
                  </a:lnTo>
                  <a:cubicBezTo>
                    <a:pt x="1161472" y="909095"/>
                    <a:pt x="1164173" y="921792"/>
                    <a:pt x="1164173" y="935121"/>
                  </a:cubicBezTo>
                  <a:cubicBezTo>
                    <a:pt x="1164173" y="961778"/>
                    <a:pt x="1153368" y="985911"/>
                    <a:pt x="1135899" y="100338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13" name="直接箭头连接符 12"/>
            <p:cNvCxnSpPr/>
            <p:nvPr/>
          </p:nvCxnSpPr>
          <p:spPr>
            <a:xfrm flipV="1">
              <a:off x="2494943" y="3002321"/>
              <a:ext cx="0" cy="504825"/>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22" name="文本框 5"/>
            <p:cNvSpPr txBox="1">
              <a:spLocks noChangeArrowheads="1"/>
            </p:cNvSpPr>
            <p:nvPr/>
          </p:nvSpPr>
          <p:spPr bwMode="auto">
            <a:xfrm>
              <a:off x="2531455" y="3975459"/>
              <a:ext cx="42511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B060402020202020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B060402020202020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B060402020202020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9pPr>
            </a:lstStyle>
            <a:p>
              <a:pPr>
                <a:lnSpc>
                  <a:spcPct val="100000"/>
                </a:lnSpc>
                <a:spcBef>
                  <a:spcPct val="0"/>
                </a:spcBef>
                <a:buFontTx/>
                <a:buNone/>
              </a:pPr>
              <a:r>
                <a:rPr lang="en-US" altLang="zh-CN" sz="1600">
                  <a:solidFill>
                    <a:schemeClr val="bg1"/>
                  </a:solidFill>
                  <a:latin typeface="+mj-ea"/>
                  <a:ea typeface="+mj-ea"/>
                </a:rPr>
                <a:t>01</a:t>
              </a:r>
              <a:endParaRPr lang="zh-CN" altLang="en-US" sz="1600">
                <a:solidFill>
                  <a:schemeClr val="bg1"/>
                </a:solidFill>
                <a:latin typeface="+mj-ea"/>
                <a:ea typeface="+mj-ea"/>
              </a:endParaRPr>
            </a:p>
          </p:txBody>
        </p:sp>
      </p:grpSp>
      <p:grpSp>
        <p:nvGrpSpPr>
          <p:cNvPr id="9" name="组合 8"/>
          <p:cNvGrpSpPr/>
          <p:nvPr/>
        </p:nvGrpSpPr>
        <p:grpSpPr>
          <a:xfrm>
            <a:off x="3854136" y="3118085"/>
            <a:ext cx="1346025" cy="1973262"/>
            <a:chOff x="3853843" y="3334109"/>
            <a:chExt cx="1346200" cy="1973262"/>
          </a:xfrm>
        </p:grpSpPr>
        <p:sp>
          <p:nvSpPr>
            <p:cNvPr id="4" name="任意多边形 3"/>
            <p:cNvSpPr/>
            <p:nvPr/>
          </p:nvSpPr>
          <p:spPr>
            <a:xfrm>
              <a:off x="3853843" y="3334109"/>
              <a:ext cx="1346200" cy="1446212"/>
            </a:xfrm>
            <a:custGeom>
              <a:avLst/>
              <a:gdLst>
                <a:gd name="connsiteX0" fmla="*/ 170487 w 1345719"/>
                <a:gd name="connsiteY0" fmla="*/ 1152570 h 1446325"/>
                <a:gd name="connsiteX1" fmla="*/ 75237 w 1345719"/>
                <a:gd name="connsiteY1" fmla="*/ 1245439 h 1446325"/>
                <a:gd name="connsiteX2" fmla="*/ 170487 w 1345719"/>
                <a:gd name="connsiteY2" fmla="*/ 1338308 h 1446325"/>
                <a:gd name="connsiteX3" fmla="*/ 265737 w 1345719"/>
                <a:gd name="connsiteY3" fmla="*/ 1245439 h 1446325"/>
                <a:gd name="connsiteX4" fmla="*/ 170487 w 1345719"/>
                <a:gd name="connsiteY4" fmla="*/ 1152570 h 1446325"/>
                <a:gd name="connsiteX5" fmla="*/ 229941 w 1345719"/>
                <a:gd name="connsiteY5" fmla="*/ 1457 h 1446325"/>
                <a:gd name="connsiteX6" fmla="*/ 319553 w 1345719"/>
                <a:gd name="connsiteY6" fmla="*/ 23145 h 1446325"/>
                <a:gd name="connsiteX7" fmla="*/ 1292832 w 1345719"/>
                <a:gd name="connsiteY7" fmla="*/ 733005 h 1446325"/>
                <a:gd name="connsiteX8" fmla="*/ 1325137 w 1345719"/>
                <a:gd name="connsiteY8" fmla="*/ 768284 h 1446325"/>
                <a:gd name="connsiteX9" fmla="*/ 1327973 w 1345719"/>
                <a:gd name="connsiteY9" fmla="*/ 776116 h 1446325"/>
                <a:gd name="connsiteX10" fmla="*/ 1335364 w 1345719"/>
                <a:gd name="connsiteY10" fmla="*/ 789097 h 1446325"/>
                <a:gd name="connsiteX11" fmla="*/ 1339593 w 1345719"/>
                <a:gd name="connsiteY11" fmla="*/ 808201 h 1446325"/>
                <a:gd name="connsiteX12" fmla="*/ 1340862 w 1345719"/>
                <a:gd name="connsiteY12" fmla="*/ 811706 h 1446325"/>
                <a:gd name="connsiteX13" fmla="*/ 1340792 w 1345719"/>
                <a:gd name="connsiteY13" fmla="*/ 813617 h 1446325"/>
                <a:gd name="connsiteX14" fmla="*/ 1345702 w 1345719"/>
                <a:gd name="connsiteY14" fmla="*/ 835803 h 1446325"/>
                <a:gd name="connsiteX15" fmla="*/ 1274021 w 1345719"/>
                <a:gd name="connsiteY15" fmla="*/ 948033 h 1446325"/>
                <a:gd name="connsiteX16" fmla="*/ 172626 w 1345719"/>
                <a:gd name="connsiteY16" fmla="*/ 1435987 h 1446325"/>
                <a:gd name="connsiteX17" fmla="*/ 125921 w 1345719"/>
                <a:gd name="connsiteY17" fmla="*/ 1446325 h 1446325"/>
                <a:gd name="connsiteX18" fmla="*/ 108057 w 1345719"/>
                <a:gd name="connsiteY18" fmla="*/ 1443146 h 1446325"/>
                <a:gd name="connsiteX19" fmla="*/ 107662 w 1345719"/>
                <a:gd name="connsiteY19" fmla="*/ 1443182 h 1446325"/>
                <a:gd name="connsiteX20" fmla="*/ 104321 w 1345719"/>
                <a:gd name="connsiteY20" fmla="*/ 1442479 h 1446325"/>
                <a:gd name="connsiteX21" fmla="*/ 80452 w 1345719"/>
                <a:gd name="connsiteY21" fmla="*/ 1438232 h 1446325"/>
                <a:gd name="connsiteX22" fmla="*/ 72788 w 1345719"/>
                <a:gd name="connsiteY22" fmla="*/ 1433421 h 1446325"/>
                <a:gd name="connsiteX23" fmla="*/ 62044 w 1345719"/>
                <a:gd name="connsiteY23" fmla="*/ 1428782 h 1446325"/>
                <a:gd name="connsiteX24" fmla="*/ 52214 w 1345719"/>
                <a:gd name="connsiteY24" fmla="*/ 1420507 h 1446325"/>
                <a:gd name="connsiteX25" fmla="*/ 41338 w 1345719"/>
                <a:gd name="connsiteY25" fmla="*/ 1413679 h 1446325"/>
                <a:gd name="connsiteX26" fmla="*/ 33645 w 1345719"/>
                <a:gd name="connsiteY26" fmla="*/ 1404872 h 1446325"/>
                <a:gd name="connsiteX27" fmla="*/ 26716 w 1345719"/>
                <a:gd name="connsiteY27" fmla="*/ 1399040 h 1446325"/>
                <a:gd name="connsiteX28" fmla="*/ 15359 w 1345719"/>
                <a:gd name="connsiteY28" fmla="*/ 1377578 h 1446325"/>
                <a:gd name="connsiteX29" fmla="*/ 13689 w 1345719"/>
                <a:gd name="connsiteY29" fmla="*/ 1374643 h 1446325"/>
                <a:gd name="connsiteX30" fmla="*/ 13605 w 1345719"/>
                <a:gd name="connsiteY30" fmla="*/ 1374261 h 1446325"/>
                <a:gd name="connsiteX31" fmla="*/ 5119 w 1345719"/>
                <a:gd name="connsiteY31" fmla="*/ 1358219 h 1446325"/>
                <a:gd name="connsiteX32" fmla="*/ 693 w 1345719"/>
                <a:gd name="connsiteY32" fmla="*/ 1310588 h 1446325"/>
                <a:gd name="connsiteX33" fmla="*/ 25982 w 1345719"/>
                <a:gd name="connsiteY33" fmla="*/ 1074146 h 1446325"/>
                <a:gd name="connsiteX34" fmla="*/ 332057 w 1345719"/>
                <a:gd name="connsiteY34" fmla="*/ 938546 h 1446325"/>
                <a:gd name="connsiteX35" fmla="*/ 389498 w 1345719"/>
                <a:gd name="connsiteY35" fmla="*/ 848612 h 1446325"/>
                <a:gd name="connsiteX36" fmla="*/ 385563 w 1345719"/>
                <a:gd name="connsiteY36" fmla="*/ 830832 h 1446325"/>
                <a:gd name="connsiteX37" fmla="*/ 385619 w 1345719"/>
                <a:gd name="connsiteY37" fmla="*/ 829301 h 1446325"/>
                <a:gd name="connsiteX38" fmla="*/ 384602 w 1345719"/>
                <a:gd name="connsiteY38" fmla="*/ 826493 h 1446325"/>
                <a:gd name="connsiteX39" fmla="*/ 381214 w 1345719"/>
                <a:gd name="connsiteY39" fmla="*/ 811184 h 1446325"/>
                <a:gd name="connsiteX40" fmla="*/ 375291 w 1345719"/>
                <a:gd name="connsiteY40" fmla="*/ 800781 h 1446325"/>
                <a:gd name="connsiteX41" fmla="*/ 373019 w 1345719"/>
                <a:gd name="connsiteY41" fmla="*/ 794506 h 1446325"/>
                <a:gd name="connsiteX42" fmla="*/ 347131 w 1345719"/>
                <a:gd name="connsiteY42" fmla="*/ 766235 h 1446325"/>
                <a:gd name="connsiteX43" fmla="*/ 79772 w 1345719"/>
                <a:gd name="connsiteY43" fmla="*/ 571237 h 1446325"/>
                <a:gd name="connsiteX44" fmla="*/ 128808 w 1345719"/>
                <a:gd name="connsiteY44" fmla="*/ 112775 h 1446325"/>
                <a:gd name="connsiteX45" fmla="*/ 130751 w 1345719"/>
                <a:gd name="connsiteY45" fmla="*/ 106618 h 1446325"/>
                <a:gd name="connsiteX46" fmla="*/ 131257 w 1345719"/>
                <a:gd name="connsiteY46" fmla="*/ 92950 h 1446325"/>
                <a:gd name="connsiteX47" fmla="*/ 151240 w 1345719"/>
                <a:gd name="connsiteY47" fmla="*/ 49487 h 1446325"/>
                <a:gd name="connsiteX48" fmla="*/ 229941 w 1345719"/>
                <a:gd name="connsiteY48" fmla="*/ 1457 h 144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345719" h="1446325">
                  <a:moveTo>
                    <a:pt x="170487" y="1152570"/>
                  </a:moveTo>
                  <a:cubicBezTo>
                    <a:pt x="117882" y="1152570"/>
                    <a:pt x="75237" y="1194149"/>
                    <a:pt x="75237" y="1245439"/>
                  </a:cubicBezTo>
                  <a:cubicBezTo>
                    <a:pt x="75237" y="1296729"/>
                    <a:pt x="117882" y="1338308"/>
                    <a:pt x="170487" y="1338308"/>
                  </a:cubicBezTo>
                  <a:cubicBezTo>
                    <a:pt x="223092" y="1338308"/>
                    <a:pt x="265737" y="1296729"/>
                    <a:pt x="265737" y="1245439"/>
                  </a:cubicBezTo>
                  <a:cubicBezTo>
                    <a:pt x="265737" y="1194149"/>
                    <a:pt x="223092" y="1152570"/>
                    <a:pt x="170487" y="1152570"/>
                  </a:cubicBezTo>
                  <a:close/>
                  <a:moveTo>
                    <a:pt x="229941" y="1457"/>
                  </a:moveTo>
                  <a:cubicBezTo>
                    <a:pt x="260400" y="-3310"/>
                    <a:pt x="292677" y="3543"/>
                    <a:pt x="319553" y="23145"/>
                  </a:cubicBezTo>
                  <a:lnTo>
                    <a:pt x="1292832" y="733005"/>
                  </a:lnTo>
                  <a:cubicBezTo>
                    <a:pt x="1306271" y="742807"/>
                    <a:pt x="1317086" y="754866"/>
                    <a:pt x="1325137" y="768284"/>
                  </a:cubicBezTo>
                  <a:lnTo>
                    <a:pt x="1327973" y="776116"/>
                  </a:lnTo>
                  <a:lnTo>
                    <a:pt x="1335364" y="789097"/>
                  </a:lnTo>
                  <a:lnTo>
                    <a:pt x="1339593" y="808201"/>
                  </a:lnTo>
                  <a:lnTo>
                    <a:pt x="1340862" y="811706"/>
                  </a:lnTo>
                  <a:lnTo>
                    <a:pt x="1340792" y="813617"/>
                  </a:lnTo>
                  <a:lnTo>
                    <a:pt x="1345702" y="835803"/>
                  </a:lnTo>
                  <a:cubicBezTo>
                    <a:pt x="1346497" y="882742"/>
                    <a:pt x="1319642" y="927821"/>
                    <a:pt x="1274021" y="948033"/>
                  </a:cubicBezTo>
                  <a:lnTo>
                    <a:pt x="172626" y="1435987"/>
                  </a:lnTo>
                  <a:cubicBezTo>
                    <a:pt x="157418" y="1442724"/>
                    <a:pt x="141565" y="1446060"/>
                    <a:pt x="125921" y="1446325"/>
                  </a:cubicBezTo>
                  <a:lnTo>
                    <a:pt x="108057" y="1443146"/>
                  </a:lnTo>
                  <a:lnTo>
                    <a:pt x="107662" y="1443182"/>
                  </a:lnTo>
                  <a:lnTo>
                    <a:pt x="104321" y="1442479"/>
                  </a:lnTo>
                  <a:lnTo>
                    <a:pt x="80452" y="1438232"/>
                  </a:lnTo>
                  <a:lnTo>
                    <a:pt x="72788" y="1433421"/>
                  </a:lnTo>
                  <a:lnTo>
                    <a:pt x="62044" y="1428782"/>
                  </a:lnTo>
                  <a:lnTo>
                    <a:pt x="52214" y="1420507"/>
                  </a:lnTo>
                  <a:lnTo>
                    <a:pt x="41338" y="1413679"/>
                  </a:lnTo>
                  <a:lnTo>
                    <a:pt x="33645" y="1404872"/>
                  </a:lnTo>
                  <a:lnTo>
                    <a:pt x="26716" y="1399040"/>
                  </a:lnTo>
                  <a:lnTo>
                    <a:pt x="15359" y="1377578"/>
                  </a:lnTo>
                  <a:lnTo>
                    <a:pt x="13689" y="1374643"/>
                  </a:lnTo>
                  <a:lnTo>
                    <a:pt x="13605" y="1374261"/>
                  </a:lnTo>
                  <a:lnTo>
                    <a:pt x="5119" y="1358219"/>
                  </a:lnTo>
                  <a:cubicBezTo>
                    <a:pt x="590" y="1343241"/>
                    <a:pt x="-1076" y="1327127"/>
                    <a:pt x="693" y="1310588"/>
                  </a:cubicBezTo>
                  <a:lnTo>
                    <a:pt x="25982" y="1074146"/>
                  </a:lnTo>
                  <a:lnTo>
                    <a:pt x="332057" y="938546"/>
                  </a:lnTo>
                  <a:cubicBezTo>
                    <a:pt x="368615" y="922349"/>
                    <a:pt x="390135" y="886225"/>
                    <a:pt x="389498" y="848612"/>
                  </a:cubicBezTo>
                  <a:lnTo>
                    <a:pt x="385563" y="830832"/>
                  </a:lnTo>
                  <a:lnTo>
                    <a:pt x="385619" y="829301"/>
                  </a:lnTo>
                  <a:lnTo>
                    <a:pt x="384602" y="826493"/>
                  </a:lnTo>
                  <a:lnTo>
                    <a:pt x="381214" y="811184"/>
                  </a:lnTo>
                  <a:lnTo>
                    <a:pt x="375291" y="800781"/>
                  </a:lnTo>
                  <a:lnTo>
                    <a:pt x="373019" y="794506"/>
                  </a:lnTo>
                  <a:cubicBezTo>
                    <a:pt x="366567" y="783753"/>
                    <a:pt x="357900" y="774089"/>
                    <a:pt x="347131" y="766235"/>
                  </a:cubicBezTo>
                  <a:lnTo>
                    <a:pt x="79772" y="571237"/>
                  </a:lnTo>
                  <a:lnTo>
                    <a:pt x="128808" y="112775"/>
                  </a:lnTo>
                  <a:lnTo>
                    <a:pt x="130751" y="106618"/>
                  </a:lnTo>
                  <a:lnTo>
                    <a:pt x="131257" y="92950"/>
                  </a:lnTo>
                  <a:cubicBezTo>
                    <a:pt x="134825" y="77714"/>
                    <a:pt x="141438" y="62926"/>
                    <a:pt x="151240" y="49487"/>
                  </a:cubicBezTo>
                  <a:cubicBezTo>
                    <a:pt x="170842" y="22611"/>
                    <a:pt x="199482" y="6225"/>
                    <a:pt x="229941" y="145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6" name="直接箭头连接符 5"/>
            <p:cNvCxnSpPr/>
            <p:nvPr/>
          </p:nvCxnSpPr>
          <p:spPr>
            <a:xfrm>
              <a:off x="3999893" y="4780321"/>
              <a:ext cx="0" cy="527050"/>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23" name="文本框 6"/>
            <p:cNvSpPr txBox="1">
              <a:spLocks noChangeArrowheads="1"/>
            </p:cNvSpPr>
            <p:nvPr/>
          </p:nvSpPr>
          <p:spPr bwMode="auto">
            <a:xfrm>
              <a:off x="4379305" y="3945296"/>
              <a:ext cx="4860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B060402020202020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B060402020202020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B060402020202020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9pPr>
            </a:lstStyle>
            <a:p>
              <a:pPr>
                <a:lnSpc>
                  <a:spcPct val="100000"/>
                </a:lnSpc>
                <a:spcBef>
                  <a:spcPct val="0"/>
                </a:spcBef>
                <a:buFontTx/>
                <a:buNone/>
              </a:pPr>
              <a:r>
                <a:rPr lang="en-US" altLang="zh-CN" sz="2000">
                  <a:solidFill>
                    <a:schemeClr val="bg1"/>
                  </a:solidFill>
                  <a:latin typeface="+mj-ea"/>
                  <a:ea typeface="+mj-ea"/>
                </a:rPr>
                <a:t>02</a:t>
              </a:r>
              <a:endParaRPr lang="zh-CN" altLang="en-US" sz="2000">
                <a:solidFill>
                  <a:schemeClr val="bg1"/>
                </a:solidFill>
                <a:latin typeface="+mj-ea"/>
                <a:ea typeface="+mj-ea"/>
              </a:endParaRPr>
            </a:p>
          </p:txBody>
        </p:sp>
      </p:grpSp>
      <p:grpSp>
        <p:nvGrpSpPr>
          <p:cNvPr id="11" name="组合 10"/>
          <p:cNvGrpSpPr/>
          <p:nvPr/>
        </p:nvGrpSpPr>
        <p:grpSpPr>
          <a:xfrm>
            <a:off x="5352541" y="2605322"/>
            <a:ext cx="1452373" cy="2057400"/>
            <a:chOff x="5352443" y="2821346"/>
            <a:chExt cx="1452562" cy="2057400"/>
          </a:xfrm>
        </p:grpSpPr>
        <p:sp>
          <p:nvSpPr>
            <p:cNvPr id="3" name="任意多边形 2"/>
            <p:cNvSpPr/>
            <p:nvPr/>
          </p:nvSpPr>
          <p:spPr>
            <a:xfrm rot="12966304">
              <a:off x="5352443" y="3591284"/>
              <a:ext cx="1452562" cy="1287462"/>
            </a:xfrm>
            <a:custGeom>
              <a:avLst/>
              <a:gdLst>
                <a:gd name="connsiteX0" fmla="*/ 1313889 w 1452780"/>
                <a:gd name="connsiteY0" fmla="*/ 1200911 h 1287408"/>
                <a:gd name="connsiteX1" fmla="*/ 1334084 w 1452780"/>
                <a:gd name="connsiteY1" fmla="*/ 1071881 h 1287408"/>
                <a:gd name="connsiteX2" fmla="*/ 1205053 w 1452780"/>
                <a:gd name="connsiteY2" fmla="*/ 1051687 h 1287408"/>
                <a:gd name="connsiteX3" fmla="*/ 1184859 w 1452780"/>
                <a:gd name="connsiteY3" fmla="*/ 1180717 h 1287408"/>
                <a:gd name="connsiteX4" fmla="*/ 1313889 w 1452780"/>
                <a:gd name="connsiteY4" fmla="*/ 1200911 h 1287408"/>
                <a:gd name="connsiteX5" fmla="*/ 1417497 w 1452780"/>
                <a:gd name="connsiteY5" fmla="*/ 1252125 h 1287408"/>
                <a:gd name="connsiteX6" fmla="*/ 1332316 w 1452780"/>
                <a:gd name="connsiteY6" fmla="*/ 1287408 h 1287408"/>
                <a:gd name="connsiteX7" fmla="*/ 127670 w 1452780"/>
                <a:gd name="connsiteY7" fmla="*/ 1287408 h 1287408"/>
                <a:gd name="connsiteX8" fmla="*/ 80780 w 1452780"/>
                <a:gd name="connsiteY8" fmla="*/ 1277941 h 1287408"/>
                <a:gd name="connsiteX9" fmla="*/ 73874 w 1452780"/>
                <a:gd name="connsiteY9" fmla="*/ 1273285 h 1287408"/>
                <a:gd name="connsiteX10" fmla="*/ 60253 w 1452780"/>
                <a:gd name="connsiteY10" fmla="*/ 1267152 h 1287408"/>
                <a:gd name="connsiteX11" fmla="*/ 45579 w 1452780"/>
                <a:gd name="connsiteY11" fmla="*/ 1254209 h 1287408"/>
                <a:gd name="connsiteX12" fmla="*/ 42489 w 1452780"/>
                <a:gd name="connsiteY12" fmla="*/ 1252125 h 1287408"/>
                <a:gd name="connsiteX13" fmla="*/ 41419 w 1452780"/>
                <a:gd name="connsiteY13" fmla="*/ 1250540 h 1287408"/>
                <a:gd name="connsiteX14" fmla="*/ 24378 w 1452780"/>
                <a:gd name="connsiteY14" fmla="*/ 1235508 h 1287408"/>
                <a:gd name="connsiteX15" fmla="*/ 16159 w 1452780"/>
                <a:gd name="connsiteY15" fmla="*/ 1102594 h 1287408"/>
                <a:gd name="connsiteX16" fmla="*/ 618482 w 1452780"/>
                <a:gd name="connsiteY16" fmla="*/ 59341 h 1287408"/>
                <a:gd name="connsiteX17" fmla="*/ 650125 w 1452780"/>
                <a:gd name="connsiteY17" fmla="*/ 23467 h 1287408"/>
                <a:gd name="connsiteX18" fmla="*/ 666431 w 1452780"/>
                <a:gd name="connsiteY18" fmla="*/ 15509 h 1287408"/>
                <a:gd name="connsiteX19" fmla="*/ 666729 w 1452780"/>
                <a:gd name="connsiteY19" fmla="*/ 15247 h 1287408"/>
                <a:gd name="connsiteX20" fmla="*/ 669842 w 1452780"/>
                <a:gd name="connsiteY20" fmla="*/ 13846 h 1287408"/>
                <a:gd name="connsiteX21" fmla="*/ 691629 w 1452780"/>
                <a:gd name="connsiteY21" fmla="*/ 3212 h 1287408"/>
                <a:gd name="connsiteX22" fmla="*/ 700657 w 1452780"/>
                <a:gd name="connsiteY22" fmla="*/ 2583 h 1287408"/>
                <a:gd name="connsiteX23" fmla="*/ 712071 w 1452780"/>
                <a:gd name="connsiteY23" fmla="*/ 0 h 1287408"/>
                <a:gd name="connsiteX24" fmla="*/ 724889 w 1452780"/>
                <a:gd name="connsiteY24" fmla="*/ 893 h 1287408"/>
                <a:gd name="connsiteX25" fmla="*/ 737699 w 1452780"/>
                <a:gd name="connsiteY25" fmla="*/ 1 h 1287408"/>
                <a:gd name="connsiteX26" fmla="*/ 749104 w 1452780"/>
                <a:gd name="connsiteY26" fmla="*/ 2583 h 1287408"/>
                <a:gd name="connsiteX27" fmla="*/ 758139 w 1452780"/>
                <a:gd name="connsiteY27" fmla="*/ 3212 h 1287408"/>
                <a:gd name="connsiteX28" fmla="*/ 779962 w 1452780"/>
                <a:gd name="connsiteY28" fmla="*/ 13860 h 1287408"/>
                <a:gd name="connsiteX29" fmla="*/ 783041 w 1452780"/>
                <a:gd name="connsiteY29" fmla="*/ 15247 h 1287408"/>
                <a:gd name="connsiteX30" fmla="*/ 783334 w 1452780"/>
                <a:gd name="connsiteY30" fmla="*/ 15506 h 1287408"/>
                <a:gd name="connsiteX31" fmla="*/ 799643 w 1452780"/>
                <a:gd name="connsiteY31" fmla="*/ 23466 h 1287408"/>
                <a:gd name="connsiteX32" fmla="*/ 831286 w 1452780"/>
                <a:gd name="connsiteY32" fmla="*/ 59341 h 1287408"/>
                <a:gd name="connsiteX33" fmla="*/ 950182 w 1452780"/>
                <a:gd name="connsiteY33" fmla="*/ 265273 h 1287408"/>
                <a:gd name="connsiteX34" fmla="*/ 782798 w 1452780"/>
                <a:gd name="connsiteY34" fmla="*/ 555190 h 1287408"/>
                <a:gd name="connsiteX35" fmla="*/ 789384 w 1452780"/>
                <a:gd name="connsiteY35" fmla="*/ 661699 h 1287408"/>
                <a:gd name="connsiteX36" fmla="*/ 803040 w 1452780"/>
                <a:gd name="connsiteY36" fmla="*/ 673745 h 1287408"/>
                <a:gd name="connsiteX37" fmla="*/ 803897 w 1452780"/>
                <a:gd name="connsiteY37" fmla="*/ 675015 h 1287408"/>
                <a:gd name="connsiteX38" fmla="*/ 806373 w 1452780"/>
                <a:gd name="connsiteY38" fmla="*/ 676685 h 1287408"/>
                <a:gd name="connsiteX39" fmla="*/ 818132 w 1452780"/>
                <a:gd name="connsiteY39" fmla="*/ 687057 h 1287408"/>
                <a:gd name="connsiteX40" fmla="*/ 829047 w 1452780"/>
                <a:gd name="connsiteY40" fmla="*/ 691972 h 1287408"/>
                <a:gd name="connsiteX41" fmla="*/ 834581 w 1452780"/>
                <a:gd name="connsiteY41" fmla="*/ 695703 h 1287408"/>
                <a:gd name="connsiteX42" fmla="*/ 872156 w 1452780"/>
                <a:gd name="connsiteY42" fmla="*/ 703289 h 1287408"/>
                <a:gd name="connsiteX43" fmla="*/ 1203071 w 1452780"/>
                <a:gd name="connsiteY43" fmla="*/ 703289 h 1287408"/>
                <a:gd name="connsiteX44" fmla="*/ 1433610 w 1452780"/>
                <a:gd name="connsiteY44" fmla="*/ 1102593 h 1287408"/>
                <a:gd name="connsiteX45" fmla="*/ 1435668 w 1452780"/>
                <a:gd name="connsiteY45" fmla="*/ 1108713 h 1287408"/>
                <a:gd name="connsiteX46" fmla="*/ 1443313 w 1452780"/>
                <a:gd name="connsiteY46" fmla="*/ 1120054 h 1287408"/>
                <a:gd name="connsiteX47" fmla="*/ 1452780 w 1452780"/>
                <a:gd name="connsiteY47" fmla="*/ 1166944 h 1287408"/>
                <a:gd name="connsiteX48" fmla="*/ 1417497 w 1452780"/>
                <a:gd name="connsiteY48" fmla="*/ 1252125 h 128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452780" h="1287408">
                  <a:moveTo>
                    <a:pt x="1313889" y="1200911"/>
                  </a:moveTo>
                  <a:cubicBezTo>
                    <a:pt x="1355097" y="1170856"/>
                    <a:pt x="1364139" y="1113088"/>
                    <a:pt x="1334084" y="1071881"/>
                  </a:cubicBezTo>
                  <a:cubicBezTo>
                    <a:pt x="1304030" y="1030674"/>
                    <a:pt x="1246260" y="1021633"/>
                    <a:pt x="1205053" y="1051687"/>
                  </a:cubicBezTo>
                  <a:cubicBezTo>
                    <a:pt x="1163846" y="1081742"/>
                    <a:pt x="1154805" y="1139510"/>
                    <a:pt x="1184859" y="1180717"/>
                  </a:cubicBezTo>
                  <a:cubicBezTo>
                    <a:pt x="1214914" y="1221924"/>
                    <a:pt x="1272682" y="1230965"/>
                    <a:pt x="1313889" y="1200911"/>
                  </a:cubicBezTo>
                  <a:close/>
                  <a:moveTo>
                    <a:pt x="1417497" y="1252125"/>
                  </a:moveTo>
                  <a:cubicBezTo>
                    <a:pt x="1395697" y="1273925"/>
                    <a:pt x="1365581" y="1287408"/>
                    <a:pt x="1332316" y="1287408"/>
                  </a:cubicBezTo>
                  <a:lnTo>
                    <a:pt x="127670" y="1287408"/>
                  </a:lnTo>
                  <a:cubicBezTo>
                    <a:pt x="111036" y="1287408"/>
                    <a:pt x="95192" y="1284038"/>
                    <a:pt x="80780" y="1277941"/>
                  </a:cubicBezTo>
                  <a:lnTo>
                    <a:pt x="73874" y="1273285"/>
                  </a:lnTo>
                  <a:lnTo>
                    <a:pt x="60253" y="1267152"/>
                  </a:lnTo>
                  <a:lnTo>
                    <a:pt x="45579" y="1254209"/>
                  </a:lnTo>
                  <a:lnTo>
                    <a:pt x="42489" y="1252125"/>
                  </a:lnTo>
                  <a:lnTo>
                    <a:pt x="41419" y="1250540"/>
                  </a:lnTo>
                  <a:lnTo>
                    <a:pt x="24378" y="1235508"/>
                  </a:lnTo>
                  <a:cubicBezTo>
                    <a:pt x="-3923" y="1198053"/>
                    <a:pt x="-8790" y="1145807"/>
                    <a:pt x="16159" y="1102594"/>
                  </a:cubicBezTo>
                  <a:lnTo>
                    <a:pt x="618482" y="59341"/>
                  </a:lnTo>
                  <a:cubicBezTo>
                    <a:pt x="626799" y="44936"/>
                    <a:pt x="637641" y="32900"/>
                    <a:pt x="650125" y="23467"/>
                  </a:cubicBezTo>
                  <a:lnTo>
                    <a:pt x="666431" y="15509"/>
                  </a:lnTo>
                  <a:lnTo>
                    <a:pt x="666729" y="15247"/>
                  </a:lnTo>
                  <a:lnTo>
                    <a:pt x="669842" y="13846"/>
                  </a:lnTo>
                  <a:lnTo>
                    <a:pt x="691629" y="3212"/>
                  </a:lnTo>
                  <a:lnTo>
                    <a:pt x="700657" y="2583"/>
                  </a:lnTo>
                  <a:lnTo>
                    <a:pt x="712071" y="0"/>
                  </a:lnTo>
                  <a:lnTo>
                    <a:pt x="724889" y="893"/>
                  </a:lnTo>
                  <a:lnTo>
                    <a:pt x="737699" y="1"/>
                  </a:lnTo>
                  <a:lnTo>
                    <a:pt x="749104" y="2583"/>
                  </a:lnTo>
                  <a:lnTo>
                    <a:pt x="758139" y="3212"/>
                  </a:lnTo>
                  <a:lnTo>
                    <a:pt x="779962" y="13860"/>
                  </a:lnTo>
                  <a:lnTo>
                    <a:pt x="783041" y="15247"/>
                  </a:lnTo>
                  <a:lnTo>
                    <a:pt x="783334" y="15506"/>
                  </a:lnTo>
                  <a:lnTo>
                    <a:pt x="799643" y="23466"/>
                  </a:lnTo>
                  <a:cubicBezTo>
                    <a:pt x="812128" y="32899"/>
                    <a:pt x="822970" y="44936"/>
                    <a:pt x="831286" y="59341"/>
                  </a:cubicBezTo>
                  <a:lnTo>
                    <a:pt x="950182" y="265273"/>
                  </a:lnTo>
                  <a:lnTo>
                    <a:pt x="782798" y="555190"/>
                  </a:lnTo>
                  <a:cubicBezTo>
                    <a:pt x="762805" y="589818"/>
                    <a:pt x="766705" y="631685"/>
                    <a:pt x="789384" y="661699"/>
                  </a:cubicBezTo>
                  <a:lnTo>
                    <a:pt x="803040" y="673745"/>
                  </a:lnTo>
                  <a:lnTo>
                    <a:pt x="803897" y="675015"/>
                  </a:lnTo>
                  <a:lnTo>
                    <a:pt x="806373" y="676685"/>
                  </a:lnTo>
                  <a:lnTo>
                    <a:pt x="818132" y="687057"/>
                  </a:lnTo>
                  <a:lnTo>
                    <a:pt x="829047" y="691972"/>
                  </a:lnTo>
                  <a:lnTo>
                    <a:pt x="834581" y="695703"/>
                  </a:lnTo>
                  <a:cubicBezTo>
                    <a:pt x="846130" y="700588"/>
                    <a:pt x="858827" y="703289"/>
                    <a:pt x="872156" y="703289"/>
                  </a:cubicBezTo>
                  <a:lnTo>
                    <a:pt x="1203071" y="703289"/>
                  </a:lnTo>
                  <a:lnTo>
                    <a:pt x="1433610" y="1102593"/>
                  </a:lnTo>
                  <a:lnTo>
                    <a:pt x="1435668" y="1108713"/>
                  </a:lnTo>
                  <a:lnTo>
                    <a:pt x="1443313" y="1120054"/>
                  </a:lnTo>
                  <a:cubicBezTo>
                    <a:pt x="1449409" y="1134466"/>
                    <a:pt x="1452780" y="1150311"/>
                    <a:pt x="1452780" y="1166944"/>
                  </a:cubicBezTo>
                  <a:cubicBezTo>
                    <a:pt x="1452780" y="1200209"/>
                    <a:pt x="1439296" y="1230325"/>
                    <a:pt x="1417497" y="125212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14" name="直接箭头连接符 13"/>
            <p:cNvCxnSpPr/>
            <p:nvPr/>
          </p:nvCxnSpPr>
          <p:spPr>
            <a:xfrm flipV="1">
              <a:off x="5914418" y="2821346"/>
              <a:ext cx="0" cy="504825"/>
            </a:xfrm>
            <a:prstGeom prst="straightConnector1">
              <a:avLst/>
            </a:prstGeom>
            <a:ln>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24" name="文本框 7"/>
            <p:cNvSpPr txBox="1">
              <a:spLocks noChangeArrowheads="1"/>
            </p:cNvSpPr>
            <p:nvPr/>
          </p:nvSpPr>
          <p:spPr bwMode="auto">
            <a:xfrm>
              <a:off x="6143018" y="3913546"/>
              <a:ext cx="54694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B060402020202020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B060402020202020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B060402020202020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9pPr>
            </a:lstStyle>
            <a:p>
              <a:pPr>
                <a:lnSpc>
                  <a:spcPct val="100000"/>
                </a:lnSpc>
                <a:spcBef>
                  <a:spcPct val="0"/>
                </a:spcBef>
                <a:buFontTx/>
                <a:buNone/>
              </a:pPr>
              <a:r>
                <a:rPr lang="en-US" altLang="zh-CN" sz="2400">
                  <a:solidFill>
                    <a:schemeClr val="bg1"/>
                  </a:solidFill>
                  <a:latin typeface="+mj-ea"/>
                  <a:ea typeface="+mj-ea"/>
                </a:rPr>
                <a:t>03</a:t>
              </a:r>
              <a:endParaRPr lang="zh-CN" altLang="en-US" sz="2400">
                <a:solidFill>
                  <a:schemeClr val="bg1"/>
                </a:solidFill>
                <a:latin typeface="+mj-ea"/>
                <a:ea typeface="+mj-ea"/>
              </a:endParaRPr>
            </a:p>
          </p:txBody>
        </p:sp>
      </p:grpSp>
      <p:grpSp>
        <p:nvGrpSpPr>
          <p:cNvPr id="12" name="组合 11"/>
          <p:cNvGrpSpPr/>
          <p:nvPr/>
        </p:nvGrpSpPr>
        <p:grpSpPr>
          <a:xfrm>
            <a:off x="7444594" y="3118085"/>
            <a:ext cx="1344437" cy="2112962"/>
            <a:chOff x="7444768" y="3334109"/>
            <a:chExt cx="1344612" cy="2112962"/>
          </a:xfrm>
        </p:grpSpPr>
        <p:sp>
          <p:nvSpPr>
            <p:cNvPr id="7" name="任意多边形 6"/>
            <p:cNvSpPr/>
            <p:nvPr/>
          </p:nvSpPr>
          <p:spPr>
            <a:xfrm>
              <a:off x="7444768" y="3334109"/>
              <a:ext cx="1344612" cy="1446212"/>
            </a:xfrm>
            <a:custGeom>
              <a:avLst/>
              <a:gdLst>
                <a:gd name="connsiteX0" fmla="*/ 174959 w 1345719"/>
                <a:gd name="connsiteY0" fmla="*/ 1164949 h 1446325"/>
                <a:gd name="connsiteX1" fmla="*/ 77328 w 1345719"/>
                <a:gd name="connsiteY1" fmla="*/ 1262580 h 1446325"/>
                <a:gd name="connsiteX2" fmla="*/ 174959 w 1345719"/>
                <a:gd name="connsiteY2" fmla="*/ 1360211 h 1446325"/>
                <a:gd name="connsiteX3" fmla="*/ 272590 w 1345719"/>
                <a:gd name="connsiteY3" fmla="*/ 1262580 h 1446325"/>
                <a:gd name="connsiteX4" fmla="*/ 174959 w 1345719"/>
                <a:gd name="connsiteY4" fmla="*/ 1164949 h 1446325"/>
                <a:gd name="connsiteX5" fmla="*/ 229941 w 1345719"/>
                <a:gd name="connsiteY5" fmla="*/ 1457 h 1446325"/>
                <a:gd name="connsiteX6" fmla="*/ 319553 w 1345719"/>
                <a:gd name="connsiteY6" fmla="*/ 23145 h 1446325"/>
                <a:gd name="connsiteX7" fmla="*/ 1292832 w 1345719"/>
                <a:gd name="connsiteY7" fmla="*/ 733005 h 1446325"/>
                <a:gd name="connsiteX8" fmla="*/ 1325137 w 1345719"/>
                <a:gd name="connsiteY8" fmla="*/ 768284 h 1446325"/>
                <a:gd name="connsiteX9" fmla="*/ 1327973 w 1345719"/>
                <a:gd name="connsiteY9" fmla="*/ 776116 h 1446325"/>
                <a:gd name="connsiteX10" fmla="*/ 1335364 w 1345719"/>
                <a:gd name="connsiteY10" fmla="*/ 789097 h 1446325"/>
                <a:gd name="connsiteX11" fmla="*/ 1339593 w 1345719"/>
                <a:gd name="connsiteY11" fmla="*/ 808201 h 1446325"/>
                <a:gd name="connsiteX12" fmla="*/ 1340862 w 1345719"/>
                <a:gd name="connsiteY12" fmla="*/ 811706 h 1446325"/>
                <a:gd name="connsiteX13" fmla="*/ 1340792 w 1345719"/>
                <a:gd name="connsiteY13" fmla="*/ 813617 h 1446325"/>
                <a:gd name="connsiteX14" fmla="*/ 1345702 w 1345719"/>
                <a:gd name="connsiteY14" fmla="*/ 835803 h 1446325"/>
                <a:gd name="connsiteX15" fmla="*/ 1274021 w 1345719"/>
                <a:gd name="connsiteY15" fmla="*/ 948033 h 1446325"/>
                <a:gd name="connsiteX16" fmla="*/ 172626 w 1345719"/>
                <a:gd name="connsiteY16" fmla="*/ 1435987 h 1446325"/>
                <a:gd name="connsiteX17" fmla="*/ 125920 w 1345719"/>
                <a:gd name="connsiteY17" fmla="*/ 1446325 h 1446325"/>
                <a:gd name="connsiteX18" fmla="*/ 108057 w 1345719"/>
                <a:gd name="connsiteY18" fmla="*/ 1443146 h 1446325"/>
                <a:gd name="connsiteX19" fmla="*/ 107662 w 1345719"/>
                <a:gd name="connsiteY19" fmla="*/ 1443182 h 1446325"/>
                <a:gd name="connsiteX20" fmla="*/ 104321 w 1345719"/>
                <a:gd name="connsiteY20" fmla="*/ 1442479 h 1446325"/>
                <a:gd name="connsiteX21" fmla="*/ 80452 w 1345719"/>
                <a:gd name="connsiteY21" fmla="*/ 1438232 h 1446325"/>
                <a:gd name="connsiteX22" fmla="*/ 72787 w 1345719"/>
                <a:gd name="connsiteY22" fmla="*/ 1433421 h 1446325"/>
                <a:gd name="connsiteX23" fmla="*/ 62044 w 1345719"/>
                <a:gd name="connsiteY23" fmla="*/ 1428782 h 1446325"/>
                <a:gd name="connsiteX24" fmla="*/ 52214 w 1345719"/>
                <a:gd name="connsiteY24" fmla="*/ 1420507 h 1446325"/>
                <a:gd name="connsiteX25" fmla="*/ 41338 w 1345719"/>
                <a:gd name="connsiteY25" fmla="*/ 1413679 h 1446325"/>
                <a:gd name="connsiteX26" fmla="*/ 33645 w 1345719"/>
                <a:gd name="connsiteY26" fmla="*/ 1404872 h 1446325"/>
                <a:gd name="connsiteX27" fmla="*/ 26716 w 1345719"/>
                <a:gd name="connsiteY27" fmla="*/ 1399040 h 1446325"/>
                <a:gd name="connsiteX28" fmla="*/ 15359 w 1345719"/>
                <a:gd name="connsiteY28" fmla="*/ 1377578 h 1446325"/>
                <a:gd name="connsiteX29" fmla="*/ 13689 w 1345719"/>
                <a:gd name="connsiteY29" fmla="*/ 1374643 h 1446325"/>
                <a:gd name="connsiteX30" fmla="*/ 13605 w 1345719"/>
                <a:gd name="connsiteY30" fmla="*/ 1374261 h 1446325"/>
                <a:gd name="connsiteX31" fmla="*/ 5119 w 1345719"/>
                <a:gd name="connsiteY31" fmla="*/ 1358219 h 1446325"/>
                <a:gd name="connsiteX32" fmla="*/ 693 w 1345719"/>
                <a:gd name="connsiteY32" fmla="*/ 1310588 h 1446325"/>
                <a:gd name="connsiteX33" fmla="*/ 25982 w 1345719"/>
                <a:gd name="connsiteY33" fmla="*/ 1074146 h 1446325"/>
                <a:gd name="connsiteX34" fmla="*/ 332057 w 1345719"/>
                <a:gd name="connsiteY34" fmla="*/ 938546 h 1446325"/>
                <a:gd name="connsiteX35" fmla="*/ 389498 w 1345719"/>
                <a:gd name="connsiteY35" fmla="*/ 848612 h 1446325"/>
                <a:gd name="connsiteX36" fmla="*/ 385563 w 1345719"/>
                <a:gd name="connsiteY36" fmla="*/ 830832 h 1446325"/>
                <a:gd name="connsiteX37" fmla="*/ 385619 w 1345719"/>
                <a:gd name="connsiteY37" fmla="*/ 829301 h 1446325"/>
                <a:gd name="connsiteX38" fmla="*/ 384603 w 1345719"/>
                <a:gd name="connsiteY38" fmla="*/ 826493 h 1446325"/>
                <a:gd name="connsiteX39" fmla="*/ 381214 w 1345719"/>
                <a:gd name="connsiteY39" fmla="*/ 811184 h 1446325"/>
                <a:gd name="connsiteX40" fmla="*/ 375292 w 1345719"/>
                <a:gd name="connsiteY40" fmla="*/ 800781 h 1446325"/>
                <a:gd name="connsiteX41" fmla="*/ 373019 w 1345719"/>
                <a:gd name="connsiteY41" fmla="*/ 794506 h 1446325"/>
                <a:gd name="connsiteX42" fmla="*/ 347131 w 1345719"/>
                <a:gd name="connsiteY42" fmla="*/ 766235 h 1446325"/>
                <a:gd name="connsiteX43" fmla="*/ 79772 w 1345719"/>
                <a:gd name="connsiteY43" fmla="*/ 571237 h 1446325"/>
                <a:gd name="connsiteX44" fmla="*/ 128808 w 1345719"/>
                <a:gd name="connsiteY44" fmla="*/ 112775 h 1446325"/>
                <a:gd name="connsiteX45" fmla="*/ 130751 w 1345719"/>
                <a:gd name="connsiteY45" fmla="*/ 106618 h 1446325"/>
                <a:gd name="connsiteX46" fmla="*/ 131257 w 1345719"/>
                <a:gd name="connsiteY46" fmla="*/ 92950 h 1446325"/>
                <a:gd name="connsiteX47" fmla="*/ 151240 w 1345719"/>
                <a:gd name="connsiteY47" fmla="*/ 49487 h 1446325"/>
                <a:gd name="connsiteX48" fmla="*/ 229941 w 1345719"/>
                <a:gd name="connsiteY48" fmla="*/ 1457 h 144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345719" h="1446325">
                  <a:moveTo>
                    <a:pt x="174959" y="1164949"/>
                  </a:moveTo>
                  <a:cubicBezTo>
                    <a:pt x="121039" y="1164949"/>
                    <a:pt x="77328" y="1208660"/>
                    <a:pt x="77328" y="1262580"/>
                  </a:cubicBezTo>
                  <a:cubicBezTo>
                    <a:pt x="77328" y="1316500"/>
                    <a:pt x="121039" y="1360211"/>
                    <a:pt x="174959" y="1360211"/>
                  </a:cubicBezTo>
                  <a:cubicBezTo>
                    <a:pt x="228879" y="1360211"/>
                    <a:pt x="272590" y="1316500"/>
                    <a:pt x="272590" y="1262580"/>
                  </a:cubicBezTo>
                  <a:cubicBezTo>
                    <a:pt x="272590" y="1208660"/>
                    <a:pt x="228879" y="1164949"/>
                    <a:pt x="174959" y="1164949"/>
                  </a:cubicBezTo>
                  <a:close/>
                  <a:moveTo>
                    <a:pt x="229941" y="1457"/>
                  </a:moveTo>
                  <a:cubicBezTo>
                    <a:pt x="260400" y="-3310"/>
                    <a:pt x="292677" y="3543"/>
                    <a:pt x="319553" y="23145"/>
                  </a:cubicBezTo>
                  <a:lnTo>
                    <a:pt x="1292832" y="733005"/>
                  </a:lnTo>
                  <a:cubicBezTo>
                    <a:pt x="1306271" y="742807"/>
                    <a:pt x="1317086" y="754866"/>
                    <a:pt x="1325137" y="768284"/>
                  </a:cubicBezTo>
                  <a:lnTo>
                    <a:pt x="1327973" y="776116"/>
                  </a:lnTo>
                  <a:lnTo>
                    <a:pt x="1335364" y="789097"/>
                  </a:lnTo>
                  <a:lnTo>
                    <a:pt x="1339593" y="808201"/>
                  </a:lnTo>
                  <a:lnTo>
                    <a:pt x="1340862" y="811706"/>
                  </a:lnTo>
                  <a:lnTo>
                    <a:pt x="1340792" y="813617"/>
                  </a:lnTo>
                  <a:lnTo>
                    <a:pt x="1345702" y="835803"/>
                  </a:lnTo>
                  <a:cubicBezTo>
                    <a:pt x="1346497" y="882742"/>
                    <a:pt x="1319642" y="927821"/>
                    <a:pt x="1274021" y="948033"/>
                  </a:cubicBezTo>
                  <a:lnTo>
                    <a:pt x="172626" y="1435987"/>
                  </a:lnTo>
                  <a:cubicBezTo>
                    <a:pt x="157418" y="1442724"/>
                    <a:pt x="141565" y="1446060"/>
                    <a:pt x="125920" y="1446325"/>
                  </a:cubicBezTo>
                  <a:lnTo>
                    <a:pt x="108057" y="1443146"/>
                  </a:lnTo>
                  <a:lnTo>
                    <a:pt x="107662" y="1443182"/>
                  </a:lnTo>
                  <a:lnTo>
                    <a:pt x="104321" y="1442479"/>
                  </a:lnTo>
                  <a:lnTo>
                    <a:pt x="80452" y="1438232"/>
                  </a:lnTo>
                  <a:lnTo>
                    <a:pt x="72787" y="1433421"/>
                  </a:lnTo>
                  <a:lnTo>
                    <a:pt x="62044" y="1428782"/>
                  </a:lnTo>
                  <a:lnTo>
                    <a:pt x="52214" y="1420507"/>
                  </a:lnTo>
                  <a:lnTo>
                    <a:pt x="41338" y="1413679"/>
                  </a:lnTo>
                  <a:lnTo>
                    <a:pt x="33645" y="1404872"/>
                  </a:lnTo>
                  <a:lnTo>
                    <a:pt x="26716" y="1399040"/>
                  </a:lnTo>
                  <a:lnTo>
                    <a:pt x="15359" y="1377578"/>
                  </a:lnTo>
                  <a:lnTo>
                    <a:pt x="13689" y="1374643"/>
                  </a:lnTo>
                  <a:lnTo>
                    <a:pt x="13605" y="1374261"/>
                  </a:lnTo>
                  <a:lnTo>
                    <a:pt x="5119" y="1358219"/>
                  </a:lnTo>
                  <a:cubicBezTo>
                    <a:pt x="590" y="1343241"/>
                    <a:pt x="-1077" y="1327127"/>
                    <a:pt x="693" y="1310588"/>
                  </a:cubicBezTo>
                  <a:lnTo>
                    <a:pt x="25982" y="1074146"/>
                  </a:lnTo>
                  <a:lnTo>
                    <a:pt x="332057" y="938546"/>
                  </a:lnTo>
                  <a:cubicBezTo>
                    <a:pt x="368615" y="922349"/>
                    <a:pt x="390135" y="886225"/>
                    <a:pt x="389498" y="848612"/>
                  </a:cubicBezTo>
                  <a:lnTo>
                    <a:pt x="385563" y="830832"/>
                  </a:lnTo>
                  <a:lnTo>
                    <a:pt x="385619" y="829301"/>
                  </a:lnTo>
                  <a:lnTo>
                    <a:pt x="384603" y="826493"/>
                  </a:lnTo>
                  <a:lnTo>
                    <a:pt x="381214" y="811184"/>
                  </a:lnTo>
                  <a:lnTo>
                    <a:pt x="375292" y="800781"/>
                  </a:lnTo>
                  <a:lnTo>
                    <a:pt x="373019" y="794506"/>
                  </a:lnTo>
                  <a:cubicBezTo>
                    <a:pt x="366567" y="783753"/>
                    <a:pt x="357900" y="774089"/>
                    <a:pt x="347131" y="766235"/>
                  </a:cubicBezTo>
                  <a:lnTo>
                    <a:pt x="79772" y="571237"/>
                  </a:lnTo>
                  <a:lnTo>
                    <a:pt x="128808" y="112775"/>
                  </a:lnTo>
                  <a:lnTo>
                    <a:pt x="130751" y="106618"/>
                  </a:lnTo>
                  <a:lnTo>
                    <a:pt x="131257" y="92950"/>
                  </a:lnTo>
                  <a:cubicBezTo>
                    <a:pt x="134825" y="77714"/>
                    <a:pt x="141438" y="62926"/>
                    <a:pt x="151240" y="49487"/>
                  </a:cubicBezTo>
                  <a:cubicBezTo>
                    <a:pt x="170842" y="22611"/>
                    <a:pt x="199482" y="6225"/>
                    <a:pt x="229941" y="1457"/>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10" name="直接箭头连接符 9"/>
            <p:cNvCxnSpPr/>
            <p:nvPr/>
          </p:nvCxnSpPr>
          <p:spPr>
            <a:xfrm>
              <a:off x="7574943" y="4780321"/>
              <a:ext cx="4762" cy="666750"/>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25" name="文本框 8"/>
            <p:cNvSpPr txBox="1">
              <a:spLocks noChangeArrowheads="1"/>
            </p:cNvSpPr>
            <p:nvPr/>
          </p:nvSpPr>
          <p:spPr bwMode="auto">
            <a:xfrm>
              <a:off x="7886093" y="3883384"/>
              <a:ext cx="60465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B060402020202020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B060402020202020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B060402020202020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9pPr>
            </a:lstStyle>
            <a:p>
              <a:pPr>
                <a:lnSpc>
                  <a:spcPct val="100000"/>
                </a:lnSpc>
                <a:spcBef>
                  <a:spcPct val="0"/>
                </a:spcBef>
                <a:buFontTx/>
                <a:buNone/>
              </a:pPr>
              <a:r>
                <a:rPr lang="en-US" altLang="zh-CN">
                  <a:solidFill>
                    <a:schemeClr val="bg1"/>
                  </a:solidFill>
                  <a:latin typeface="+mj-ea"/>
                  <a:ea typeface="+mj-ea"/>
                </a:rPr>
                <a:t>04</a:t>
              </a:r>
              <a:endParaRPr lang="zh-CN" altLang="en-US">
                <a:solidFill>
                  <a:schemeClr val="bg1"/>
                </a:solidFill>
                <a:latin typeface="+mj-ea"/>
                <a:ea typeface="+mj-ea"/>
              </a:endParaRPr>
            </a:p>
          </p:txBody>
        </p:sp>
      </p:grpSp>
      <p:grpSp>
        <p:nvGrpSpPr>
          <p:cNvPr id="16" name="组合 15"/>
          <p:cNvGrpSpPr/>
          <p:nvPr/>
        </p:nvGrpSpPr>
        <p:grpSpPr>
          <a:xfrm>
            <a:off x="9330298" y="2329098"/>
            <a:ext cx="1763482" cy="2405063"/>
            <a:chOff x="9330718" y="2545121"/>
            <a:chExt cx="1763712" cy="2405063"/>
          </a:xfrm>
        </p:grpSpPr>
        <p:sp>
          <p:nvSpPr>
            <p:cNvPr id="5" name="任意多边形 4"/>
            <p:cNvSpPr/>
            <p:nvPr/>
          </p:nvSpPr>
          <p:spPr>
            <a:xfrm>
              <a:off x="9330718" y="3054709"/>
              <a:ext cx="1763712" cy="1895475"/>
            </a:xfrm>
            <a:custGeom>
              <a:avLst/>
              <a:gdLst>
                <a:gd name="connsiteX0" fmla="*/ 362129 w 1763666"/>
                <a:gd name="connsiteY0" fmla="*/ 111774 h 1895518"/>
                <a:gd name="connsiteX1" fmla="*/ 235922 w 1763666"/>
                <a:gd name="connsiteY1" fmla="*/ 237981 h 1895518"/>
                <a:gd name="connsiteX2" fmla="*/ 362129 w 1763666"/>
                <a:gd name="connsiteY2" fmla="*/ 364188 h 1895518"/>
                <a:gd name="connsiteX3" fmla="*/ 488336 w 1763666"/>
                <a:gd name="connsiteY3" fmla="*/ 237981 h 1895518"/>
                <a:gd name="connsiteX4" fmla="*/ 362129 w 1763666"/>
                <a:gd name="connsiteY4" fmla="*/ 111774 h 1895518"/>
                <a:gd name="connsiteX5" fmla="*/ 301354 w 1763666"/>
                <a:gd name="connsiteY5" fmla="*/ 1909 h 1895518"/>
                <a:gd name="connsiteX6" fmla="*/ 418797 w 1763666"/>
                <a:gd name="connsiteY6" fmla="*/ 30333 h 1895518"/>
                <a:gd name="connsiteX7" fmla="*/ 1694353 w 1763666"/>
                <a:gd name="connsiteY7" fmla="*/ 960658 h 1895518"/>
                <a:gd name="connsiteX8" fmla="*/ 1736692 w 1763666"/>
                <a:gd name="connsiteY8" fmla="*/ 1006894 h 1895518"/>
                <a:gd name="connsiteX9" fmla="*/ 1740409 w 1763666"/>
                <a:gd name="connsiteY9" fmla="*/ 1017158 h 1895518"/>
                <a:gd name="connsiteX10" fmla="*/ 1750096 w 1763666"/>
                <a:gd name="connsiteY10" fmla="*/ 1034171 h 1895518"/>
                <a:gd name="connsiteX11" fmla="*/ 1755638 w 1763666"/>
                <a:gd name="connsiteY11" fmla="*/ 1059208 h 1895518"/>
                <a:gd name="connsiteX12" fmla="*/ 1757300 w 1763666"/>
                <a:gd name="connsiteY12" fmla="*/ 1063801 h 1895518"/>
                <a:gd name="connsiteX13" fmla="*/ 1757209 w 1763666"/>
                <a:gd name="connsiteY13" fmla="*/ 1066306 h 1895518"/>
                <a:gd name="connsiteX14" fmla="*/ 1763644 w 1763666"/>
                <a:gd name="connsiteY14" fmla="*/ 1095383 h 1895518"/>
                <a:gd name="connsiteX15" fmla="*/ 1669700 w 1763666"/>
                <a:gd name="connsiteY15" fmla="*/ 1242469 h 1895518"/>
                <a:gd name="connsiteX16" fmla="*/ 226238 w 1763666"/>
                <a:gd name="connsiteY16" fmla="*/ 1881969 h 1895518"/>
                <a:gd name="connsiteX17" fmla="*/ 165028 w 1763666"/>
                <a:gd name="connsiteY17" fmla="*/ 1895518 h 1895518"/>
                <a:gd name="connsiteX18" fmla="*/ 141616 w 1763666"/>
                <a:gd name="connsiteY18" fmla="*/ 1891351 h 1895518"/>
                <a:gd name="connsiteX19" fmla="*/ 141098 w 1763666"/>
                <a:gd name="connsiteY19" fmla="*/ 1891399 h 1895518"/>
                <a:gd name="connsiteX20" fmla="*/ 136720 w 1763666"/>
                <a:gd name="connsiteY20" fmla="*/ 1890478 h 1895518"/>
                <a:gd name="connsiteX21" fmla="*/ 105438 w 1763666"/>
                <a:gd name="connsiteY21" fmla="*/ 1884912 h 1895518"/>
                <a:gd name="connsiteX22" fmla="*/ 95393 w 1763666"/>
                <a:gd name="connsiteY22" fmla="*/ 1878606 h 1895518"/>
                <a:gd name="connsiteX23" fmla="*/ 81312 w 1763666"/>
                <a:gd name="connsiteY23" fmla="*/ 1872526 h 1895518"/>
                <a:gd name="connsiteX24" fmla="*/ 68430 w 1763666"/>
                <a:gd name="connsiteY24" fmla="*/ 1861682 h 1895518"/>
                <a:gd name="connsiteX25" fmla="*/ 54177 w 1763666"/>
                <a:gd name="connsiteY25" fmla="*/ 1852733 h 1895518"/>
                <a:gd name="connsiteX26" fmla="*/ 44094 w 1763666"/>
                <a:gd name="connsiteY26" fmla="*/ 1841192 h 1895518"/>
                <a:gd name="connsiteX27" fmla="*/ 35013 w 1763666"/>
                <a:gd name="connsiteY27" fmla="*/ 1833548 h 1895518"/>
                <a:gd name="connsiteX28" fmla="*/ 20129 w 1763666"/>
                <a:gd name="connsiteY28" fmla="*/ 1805420 h 1895518"/>
                <a:gd name="connsiteX29" fmla="*/ 17940 w 1763666"/>
                <a:gd name="connsiteY29" fmla="*/ 1801573 h 1895518"/>
                <a:gd name="connsiteX30" fmla="*/ 17830 w 1763666"/>
                <a:gd name="connsiteY30" fmla="*/ 1801073 h 1895518"/>
                <a:gd name="connsiteX31" fmla="*/ 6708 w 1763666"/>
                <a:gd name="connsiteY31" fmla="*/ 1780049 h 1895518"/>
                <a:gd name="connsiteX32" fmla="*/ 908 w 1763666"/>
                <a:gd name="connsiteY32" fmla="*/ 1717625 h 1895518"/>
                <a:gd name="connsiteX33" fmla="*/ 34050 w 1763666"/>
                <a:gd name="connsiteY33" fmla="*/ 1407750 h 1895518"/>
                <a:gd name="connsiteX34" fmla="*/ 435184 w 1763666"/>
                <a:gd name="connsiteY34" fmla="*/ 1230035 h 1895518"/>
                <a:gd name="connsiteX35" fmla="*/ 510466 w 1763666"/>
                <a:gd name="connsiteY35" fmla="*/ 1112170 h 1895518"/>
                <a:gd name="connsiteX36" fmla="*/ 505309 w 1763666"/>
                <a:gd name="connsiteY36" fmla="*/ 1088869 h 1895518"/>
                <a:gd name="connsiteX37" fmla="*/ 505382 w 1763666"/>
                <a:gd name="connsiteY37" fmla="*/ 1086862 h 1895518"/>
                <a:gd name="connsiteX38" fmla="*/ 504050 w 1763666"/>
                <a:gd name="connsiteY38" fmla="*/ 1083181 h 1895518"/>
                <a:gd name="connsiteX39" fmla="*/ 499609 w 1763666"/>
                <a:gd name="connsiteY39" fmla="*/ 1063118 h 1895518"/>
                <a:gd name="connsiteX40" fmla="*/ 491847 w 1763666"/>
                <a:gd name="connsiteY40" fmla="*/ 1049484 h 1895518"/>
                <a:gd name="connsiteX41" fmla="*/ 488869 w 1763666"/>
                <a:gd name="connsiteY41" fmla="*/ 1041260 h 1895518"/>
                <a:gd name="connsiteX42" fmla="*/ 454940 w 1763666"/>
                <a:gd name="connsiteY42" fmla="*/ 1004208 h 1895518"/>
                <a:gd name="connsiteX43" fmla="*/ 104546 w 1763666"/>
                <a:gd name="connsiteY43" fmla="*/ 748649 h 1895518"/>
                <a:gd name="connsiteX44" fmla="*/ 168812 w 1763666"/>
                <a:gd name="connsiteY44" fmla="*/ 147800 h 1895518"/>
                <a:gd name="connsiteX45" fmla="*/ 171359 w 1763666"/>
                <a:gd name="connsiteY45" fmla="*/ 139730 h 1895518"/>
                <a:gd name="connsiteX46" fmla="*/ 172022 w 1763666"/>
                <a:gd name="connsiteY46" fmla="*/ 121818 h 1895518"/>
                <a:gd name="connsiteX47" fmla="*/ 198210 w 1763666"/>
                <a:gd name="connsiteY47" fmla="*/ 64856 h 1895518"/>
                <a:gd name="connsiteX48" fmla="*/ 301354 w 1763666"/>
                <a:gd name="connsiteY48" fmla="*/ 1909 h 1895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763666" h="1895518">
                  <a:moveTo>
                    <a:pt x="362129" y="111774"/>
                  </a:moveTo>
                  <a:cubicBezTo>
                    <a:pt x="292427" y="111774"/>
                    <a:pt x="235922" y="168279"/>
                    <a:pt x="235922" y="237981"/>
                  </a:cubicBezTo>
                  <a:cubicBezTo>
                    <a:pt x="235922" y="307683"/>
                    <a:pt x="292427" y="364188"/>
                    <a:pt x="362129" y="364188"/>
                  </a:cubicBezTo>
                  <a:cubicBezTo>
                    <a:pt x="431831" y="364188"/>
                    <a:pt x="488336" y="307683"/>
                    <a:pt x="488336" y="237981"/>
                  </a:cubicBezTo>
                  <a:cubicBezTo>
                    <a:pt x="488336" y="168279"/>
                    <a:pt x="431831" y="111774"/>
                    <a:pt x="362129" y="111774"/>
                  </a:cubicBezTo>
                  <a:close/>
                  <a:moveTo>
                    <a:pt x="301354" y="1909"/>
                  </a:moveTo>
                  <a:cubicBezTo>
                    <a:pt x="341273" y="-4338"/>
                    <a:pt x="383574" y="4643"/>
                    <a:pt x="418797" y="30333"/>
                  </a:cubicBezTo>
                  <a:lnTo>
                    <a:pt x="1694353" y="960658"/>
                  </a:lnTo>
                  <a:cubicBezTo>
                    <a:pt x="1711967" y="973504"/>
                    <a:pt x="1726141" y="989308"/>
                    <a:pt x="1736692" y="1006894"/>
                  </a:cubicBezTo>
                  <a:lnTo>
                    <a:pt x="1740409" y="1017158"/>
                  </a:lnTo>
                  <a:lnTo>
                    <a:pt x="1750096" y="1034171"/>
                  </a:lnTo>
                  <a:lnTo>
                    <a:pt x="1755638" y="1059208"/>
                  </a:lnTo>
                  <a:lnTo>
                    <a:pt x="1757300" y="1063801"/>
                  </a:lnTo>
                  <a:lnTo>
                    <a:pt x="1757209" y="1066306"/>
                  </a:lnTo>
                  <a:lnTo>
                    <a:pt x="1763644" y="1095383"/>
                  </a:lnTo>
                  <a:cubicBezTo>
                    <a:pt x="1764685" y="1156899"/>
                    <a:pt x="1729490" y="1215980"/>
                    <a:pt x="1669700" y="1242469"/>
                  </a:cubicBezTo>
                  <a:lnTo>
                    <a:pt x="226238" y="1881969"/>
                  </a:lnTo>
                  <a:cubicBezTo>
                    <a:pt x="206307" y="1890799"/>
                    <a:pt x="185532" y="1895171"/>
                    <a:pt x="165028" y="1895518"/>
                  </a:cubicBezTo>
                  <a:lnTo>
                    <a:pt x="141616" y="1891351"/>
                  </a:lnTo>
                  <a:lnTo>
                    <a:pt x="141098" y="1891399"/>
                  </a:lnTo>
                  <a:lnTo>
                    <a:pt x="136720" y="1890478"/>
                  </a:lnTo>
                  <a:lnTo>
                    <a:pt x="105438" y="1884912"/>
                  </a:lnTo>
                  <a:lnTo>
                    <a:pt x="95393" y="1878606"/>
                  </a:lnTo>
                  <a:lnTo>
                    <a:pt x="81312" y="1872526"/>
                  </a:lnTo>
                  <a:lnTo>
                    <a:pt x="68430" y="1861682"/>
                  </a:lnTo>
                  <a:lnTo>
                    <a:pt x="54177" y="1852733"/>
                  </a:lnTo>
                  <a:lnTo>
                    <a:pt x="44094" y="1841192"/>
                  </a:lnTo>
                  <a:lnTo>
                    <a:pt x="35013" y="1833548"/>
                  </a:lnTo>
                  <a:lnTo>
                    <a:pt x="20129" y="1805420"/>
                  </a:lnTo>
                  <a:lnTo>
                    <a:pt x="17940" y="1801573"/>
                  </a:lnTo>
                  <a:lnTo>
                    <a:pt x="17830" y="1801073"/>
                  </a:lnTo>
                  <a:lnTo>
                    <a:pt x="6708" y="1780049"/>
                  </a:lnTo>
                  <a:cubicBezTo>
                    <a:pt x="773" y="1760419"/>
                    <a:pt x="-1411" y="1739300"/>
                    <a:pt x="908" y="1717625"/>
                  </a:cubicBezTo>
                  <a:lnTo>
                    <a:pt x="34050" y="1407750"/>
                  </a:lnTo>
                  <a:lnTo>
                    <a:pt x="435184" y="1230035"/>
                  </a:lnTo>
                  <a:cubicBezTo>
                    <a:pt x="483097" y="1208808"/>
                    <a:pt x="511300" y="1161465"/>
                    <a:pt x="510466" y="1112170"/>
                  </a:cubicBezTo>
                  <a:lnTo>
                    <a:pt x="505309" y="1088869"/>
                  </a:lnTo>
                  <a:lnTo>
                    <a:pt x="505382" y="1086862"/>
                  </a:lnTo>
                  <a:lnTo>
                    <a:pt x="504050" y="1083181"/>
                  </a:lnTo>
                  <a:lnTo>
                    <a:pt x="499609" y="1063118"/>
                  </a:lnTo>
                  <a:lnTo>
                    <a:pt x="491847" y="1049484"/>
                  </a:lnTo>
                  <a:lnTo>
                    <a:pt x="488869" y="1041260"/>
                  </a:lnTo>
                  <a:cubicBezTo>
                    <a:pt x="480413" y="1027168"/>
                    <a:pt x="469054" y="1014502"/>
                    <a:pt x="454940" y="1004208"/>
                  </a:cubicBezTo>
                  <a:lnTo>
                    <a:pt x="104546" y="748649"/>
                  </a:lnTo>
                  <a:lnTo>
                    <a:pt x="168812" y="147800"/>
                  </a:lnTo>
                  <a:lnTo>
                    <a:pt x="171359" y="139730"/>
                  </a:lnTo>
                  <a:lnTo>
                    <a:pt x="172022" y="121818"/>
                  </a:lnTo>
                  <a:cubicBezTo>
                    <a:pt x="176697" y="101849"/>
                    <a:pt x="185365" y="82468"/>
                    <a:pt x="198210" y="64856"/>
                  </a:cubicBezTo>
                  <a:cubicBezTo>
                    <a:pt x="223900" y="29633"/>
                    <a:pt x="261436" y="8158"/>
                    <a:pt x="301354" y="1909"/>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15" name="直接箭头连接符 14"/>
            <p:cNvCxnSpPr/>
            <p:nvPr/>
          </p:nvCxnSpPr>
          <p:spPr>
            <a:xfrm flipV="1">
              <a:off x="9657743" y="2545121"/>
              <a:ext cx="0" cy="504825"/>
            </a:xfrm>
            <a:prstGeom prst="straightConnector1">
              <a:avLst/>
            </a:prstGeom>
            <a:ln>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
          <p:nvSpPr>
            <p:cNvPr id="26" name="文本框 9"/>
            <p:cNvSpPr txBox="1">
              <a:spLocks noChangeArrowheads="1"/>
            </p:cNvSpPr>
            <p:nvPr/>
          </p:nvSpPr>
          <p:spPr bwMode="auto">
            <a:xfrm>
              <a:off x="9968893" y="3851634"/>
              <a:ext cx="6655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B060402020202020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B060402020202020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B060402020202020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9pPr>
            </a:lstStyle>
            <a:p>
              <a:pPr>
                <a:lnSpc>
                  <a:spcPct val="100000"/>
                </a:lnSpc>
                <a:spcBef>
                  <a:spcPct val="0"/>
                </a:spcBef>
                <a:buFontTx/>
                <a:buNone/>
              </a:pPr>
              <a:r>
                <a:rPr lang="en-US" altLang="zh-CN" sz="3200">
                  <a:solidFill>
                    <a:schemeClr val="bg1"/>
                  </a:solidFill>
                  <a:latin typeface="+mj-ea"/>
                  <a:ea typeface="+mj-ea"/>
                </a:rPr>
                <a:t>05</a:t>
              </a:r>
              <a:endParaRPr lang="zh-CN" altLang="en-US" sz="3200">
                <a:solidFill>
                  <a:schemeClr val="bg1"/>
                </a:solidFill>
                <a:latin typeface="+mj-ea"/>
                <a:ea typeface="+mj-ea"/>
              </a:endParaRPr>
            </a:p>
          </p:txBody>
        </p:sp>
      </p:grpSp>
      <p:sp>
        <p:nvSpPr>
          <p:cNvPr id="27" name="文本框 26"/>
          <p:cNvSpPr txBox="1"/>
          <p:nvPr/>
        </p:nvSpPr>
        <p:spPr>
          <a:xfrm>
            <a:off x="1361926" y="1501235"/>
            <a:ext cx="2266974" cy="40011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a:solidFill>
                  <a:schemeClr val="tx2"/>
                </a:solidFill>
                <a:latin typeface="+mj-ea"/>
                <a:ea typeface="+mj-ea"/>
              </a:rPr>
              <a:t>点击此处添加标题</a:t>
            </a:r>
          </a:p>
        </p:txBody>
      </p:sp>
      <p:sp>
        <p:nvSpPr>
          <p:cNvPr id="28" name="矩形 27"/>
          <p:cNvSpPr/>
          <p:nvPr/>
        </p:nvSpPr>
        <p:spPr>
          <a:xfrm>
            <a:off x="1098221" y="1895708"/>
            <a:ext cx="2794382" cy="701731"/>
          </a:xfrm>
          <a:prstGeom prst="rect">
            <a:avLst/>
          </a:prstGeom>
          <a:noFill/>
        </p:spPr>
        <p:txBody>
          <a:bodyPr wrap="square" rtlCol="0">
            <a:spAutoFit/>
          </a:bodyPr>
          <a:lstStyle/>
          <a:p>
            <a:pPr>
              <a:lnSpc>
                <a:spcPct val="120000"/>
              </a:lnSpc>
              <a:spcBef>
                <a:spcPct val="0"/>
              </a:spcBef>
              <a:buNone/>
            </a:pPr>
            <a:r>
              <a:rPr lang="zh-CN" altLang="en-US" sz="1100" dirty="0">
                <a:solidFill>
                  <a:schemeClr val="tx1">
                    <a:lumMod val="50000"/>
                    <a:lumOff val="50000"/>
                  </a:schemeClr>
                </a:solidFill>
                <a:sym typeface="微软雅黑" pitchFamily="34" charset="-122"/>
              </a:rPr>
              <a:t>在此录入上述图表的综合描述说明，在此录入上述图表的综合描述说明。在此录入上述图表的描述说明</a:t>
            </a:r>
          </a:p>
        </p:txBody>
      </p:sp>
      <p:sp>
        <p:nvSpPr>
          <p:cNvPr id="32" name="文本框 31"/>
          <p:cNvSpPr txBox="1"/>
          <p:nvPr/>
        </p:nvSpPr>
        <p:spPr>
          <a:xfrm>
            <a:off x="4790853" y="1398070"/>
            <a:ext cx="2266974" cy="40011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a:solidFill>
                  <a:schemeClr val="accent2"/>
                </a:solidFill>
                <a:latin typeface="+mj-ea"/>
                <a:ea typeface="+mj-ea"/>
              </a:rPr>
              <a:t>点击此处添加标题</a:t>
            </a:r>
          </a:p>
        </p:txBody>
      </p:sp>
      <p:sp>
        <p:nvSpPr>
          <p:cNvPr id="33" name="矩形 32"/>
          <p:cNvSpPr/>
          <p:nvPr/>
        </p:nvSpPr>
        <p:spPr>
          <a:xfrm>
            <a:off x="4527148" y="1792543"/>
            <a:ext cx="2794382" cy="701731"/>
          </a:xfrm>
          <a:prstGeom prst="rect">
            <a:avLst/>
          </a:prstGeom>
          <a:noFill/>
        </p:spPr>
        <p:txBody>
          <a:bodyPr wrap="square" rtlCol="0">
            <a:spAutoFit/>
          </a:bodyPr>
          <a:lstStyle/>
          <a:p>
            <a:pPr>
              <a:lnSpc>
                <a:spcPct val="120000"/>
              </a:lnSpc>
              <a:spcBef>
                <a:spcPct val="0"/>
              </a:spcBef>
              <a:buNone/>
            </a:pPr>
            <a:r>
              <a:rPr lang="zh-CN" altLang="en-US" sz="1100" dirty="0">
                <a:solidFill>
                  <a:schemeClr val="tx1">
                    <a:lumMod val="50000"/>
                    <a:lumOff val="50000"/>
                  </a:schemeClr>
                </a:solidFill>
                <a:sym typeface="微软雅黑" pitchFamily="34" charset="-122"/>
              </a:rPr>
              <a:t>在此录入上述图表的综合描述说明，在此录入上述图表的综合描述说明。在此录入上述图表的描述说明</a:t>
            </a:r>
          </a:p>
        </p:txBody>
      </p:sp>
      <p:sp>
        <p:nvSpPr>
          <p:cNvPr id="35" name="文本框 34"/>
          <p:cNvSpPr txBox="1"/>
          <p:nvPr/>
        </p:nvSpPr>
        <p:spPr>
          <a:xfrm>
            <a:off x="8539154" y="1124744"/>
            <a:ext cx="2266974" cy="40011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a:solidFill>
                  <a:schemeClr val="accent4"/>
                </a:solidFill>
                <a:latin typeface="+mj-ea"/>
                <a:ea typeface="+mj-ea"/>
              </a:rPr>
              <a:t>点击此处添加标题</a:t>
            </a:r>
          </a:p>
        </p:txBody>
      </p:sp>
      <p:sp>
        <p:nvSpPr>
          <p:cNvPr id="36" name="矩形 35"/>
          <p:cNvSpPr/>
          <p:nvPr/>
        </p:nvSpPr>
        <p:spPr>
          <a:xfrm>
            <a:off x="8275449" y="1519217"/>
            <a:ext cx="2794382" cy="701731"/>
          </a:xfrm>
          <a:prstGeom prst="rect">
            <a:avLst/>
          </a:prstGeom>
          <a:noFill/>
        </p:spPr>
        <p:txBody>
          <a:bodyPr wrap="square" rtlCol="0">
            <a:spAutoFit/>
          </a:bodyPr>
          <a:lstStyle/>
          <a:p>
            <a:pPr>
              <a:lnSpc>
                <a:spcPct val="120000"/>
              </a:lnSpc>
              <a:spcBef>
                <a:spcPct val="0"/>
              </a:spcBef>
              <a:buNone/>
            </a:pPr>
            <a:r>
              <a:rPr lang="zh-CN" altLang="en-US" sz="1100" dirty="0">
                <a:solidFill>
                  <a:schemeClr val="tx1">
                    <a:lumMod val="50000"/>
                    <a:lumOff val="50000"/>
                  </a:schemeClr>
                </a:solidFill>
                <a:sym typeface="微软雅黑" pitchFamily="34" charset="-122"/>
              </a:rPr>
              <a:t>在此录入上述图表的综合描述说明，在此录入上述图表的综合描述说明。在此录入上述图表的描述说明</a:t>
            </a:r>
          </a:p>
        </p:txBody>
      </p:sp>
      <p:sp>
        <p:nvSpPr>
          <p:cNvPr id="38" name="文本框 37"/>
          <p:cNvSpPr txBox="1"/>
          <p:nvPr/>
        </p:nvSpPr>
        <p:spPr>
          <a:xfrm>
            <a:off x="6441265" y="5443440"/>
            <a:ext cx="2266974" cy="40011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a:solidFill>
                  <a:schemeClr val="accent3"/>
                </a:solidFill>
                <a:latin typeface="+mj-ea"/>
                <a:ea typeface="+mj-ea"/>
              </a:rPr>
              <a:t>点击此处添加标题</a:t>
            </a:r>
          </a:p>
        </p:txBody>
      </p:sp>
      <p:sp>
        <p:nvSpPr>
          <p:cNvPr id="39" name="矩形 38"/>
          <p:cNvSpPr/>
          <p:nvPr/>
        </p:nvSpPr>
        <p:spPr>
          <a:xfrm>
            <a:off x="6177560" y="5837913"/>
            <a:ext cx="2794382" cy="701731"/>
          </a:xfrm>
          <a:prstGeom prst="rect">
            <a:avLst/>
          </a:prstGeom>
          <a:noFill/>
        </p:spPr>
        <p:txBody>
          <a:bodyPr wrap="square" rtlCol="0">
            <a:spAutoFit/>
          </a:bodyPr>
          <a:lstStyle/>
          <a:p>
            <a:pPr>
              <a:lnSpc>
                <a:spcPct val="120000"/>
              </a:lnSpc>
              <a:spcBef>
                <a:spcPct val="0"/>
              </a:spcBef>
              <a:buNone/>
            </a:pPr>
            <a:r>
              <a:rPr lang="zh-CN" altLang="en-US" sz="1100" dirty="0">
                <a:solidFill>
                  <a:schemeClr val="tx1">
                    <a:lumMod val="50000"/>
                    <a:lumOff val="50000"/>
                  </a:schemeClr>
                </a:solidFill>
                <a:sym typeface="微软雅黑" pitchFamily="34" charset="-122"/>
              </a:rPr>
              <a:t>在此录入上述图表的综合描述说明，在此录入上述图表的综合描述说明。在此录入上述图表的描述说明</a:t>
            </a:r>
          </a:p>
        </p:txBody>
      </p:sp>
      <p:sp>
        <p:nvSpPr>
          <p:cNvPr id="41" name="文本框 40"/>
          <p:cNvSpPr txBox="1"/>
          <p:nvPr/>
        </p:nvSpPr>
        <p:spPr>
          <a:xfrm>
            <a:off x="2866680" y="5303055"/>
            <a:ext cx="2266974" cy="40011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a:solidFill>
                  <a:schemeClr val="accent1"/>
                </a:solidFill>
                <a:latin typeface="+mj-ea"/>
                <a:ea typeface="+mj-ea"/>
              </a:rPr>
              <a:t>点击此处添加标题</a:t>
            </a:r>
          </a:p>
        </p:txBody>
      </p:sp>
      <p:sp>
        <p:nvSpPr>
          <p:cNvPr id="42" name="矩形 41"/>
          <p:cNvSpPr/>
          <p:nvPr/>
        </p:nvSpPr>
        <p:spPr>
          <a:xfrm>
            <a:off x="2602975" y="5697528"/>
            <a:ext cx="2794382" cy="701731"/>
          </a:xfrm>
          <a:prstGeom prst="rect">
            <a:avLst/>
          </a:prstGeom>
          <a:noFill/>
        </p:spPr>
        <p:txBody>
          <a:bodyPr wrap="square" rtlCol="0">
            <a:spAutoFit/>
          </a:bodyPr>
          <a:lstStyle/>
          <a:p>
            <a:pPr>
              <a:lnSpc>
                <a:spcPct val="120000"/>
              </a:lnSpc>
              <a:spcBef>
                <a:spcPct val="0"/>
              </a:spcBef>
              <a:buNone/>
            </a:pPr>
            <a:r>
              <a:rPr lang="zh-CN" altLang="en-US" sz="1100" dirty="0">
                <a:solidFill>
                  <a:schemeClr val="tx1">
                    <a:lumMod val="50000"/>
                    <a:lumOff val="50000"/>
                  </a:schemeClr>
                </a:solidFill>
                <a:sym typeface="微软雅黑" pitchFamily="34" charset="-122"/>
              </a:rPr>
              <a:t>在此录入上述图表的综合描述说明，在此录入上述图表的综合描述说明。在此录入上述图表的描述说明</a:t>
            </a:r>
          </a:p>
        </p:txBody>
      </p:sp>
      <p:sp>
        <p:nvSpPr>
          <p:cNvPr id="17" name="标题 16"/>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832399010"/>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17" presetClass="entr" presetSubtype="10" fill="hold" grpId="0" nodeType="withEffect">
                                  <p:stCondLst>
                                    <p:cond delay="200"/>
                                  </p:stCondLst>
                                  <p:iterate type="lt">
                                    <p:tmPct val="10000"/>
                                  </p:iterate>
                                  <p:childTnLst>
                                    <p:set>
                                      <p:cBhvr>
                                        <p:cTn id="9" dur="1" fill="hold">
                                          <p:stCondLst>
                                            <p:cond delay="0"/>
                                          </p:stCondLst>
                                        </p:cTn>
                                        <p:tgtEl>
                                          <p:spTgt spid="27"/>
                                        </p:tgtEl>
                                        <p:attrNameLst>
                                          <p:attrName>style.visibility</p:attrName>
                                        </p:attrNameLst>
                                      </p:cBhvr>
                                      <p:to>
                                        <p:strVal val="visible"/>
                                      </p:to>
                                    </p:set>
                                    <p:anim calcmode="lin" valueType="num">
                                      <p:cBhvr>
                                        <p:cTn id="10" dur="450" fill="hold"/>
                                        <p:tgtEl>
                                          <p:spTgt spid="27"/>
                                        </p:tgtEl>
                                        <p:attrNameLst>
                                          <p:attrName>ppt_w</p:attrName>
                                        </p:attrNameLst>
                                      </p:cBhvr>
                                      <p:tavLst>
                                        <p:tav tm="0">
                                          <p:val>
                                            <p:fltVal val="0"/>
                                          </p:val>
                                        </p:tav>
                                        <p:tav tm="100000">
                                          <p:val>
                                            <p:strVal val="#ppt_w"/>
                                          </p:val>
                                        </p:tav>
                                      </p:tavLst>
                                    </p:anim>
                                    <p:anim calcmode="lin" valueType="num">
                                      <p:cBhvr>
                                        <p:cTn id="11" dur="450" fill="hold"/>
                                        <p:tgtEl>
                                          <p:spTgt spid="27"/>
                                        </p:tgtEl>
                                        <p:attrNameLst>
                                          <p:attrName>ppt_h</p:attrName>
                                        </p:attrNameLst>
                                      </p:cBhvr>
                                      <p:tavLst>
                                        <p:tav tm="0">
                                          <p:val>
                                            <p:strVal val="#ppt_h"/>
                                          </p:val>
                                        </p:tav>
                                        <p:tav tm="100000">
                                          <p:val>
                                            <p:strVal val="#ppt_h"/>
                                          </p:val>
                                        </p:tav>
                                      </p:tavLst>
                                    </p:anim>
                                  </p:childTnLst>
                                </p:cTn>
                              </p:par>
                              <p:par>
                                <p:cTn id="12" presetID="23" presetClass="entr" presetSubtype="16" fill="hold" grpId="0" nodeType="withEffect">
                                  <p:stCondLst>
                                    <p:cond delay="300"/>
                                  </p:stCondLst>
                                  <p:iterate type="lt">
                                    <p:tmPct val="2667"/>
                                  </p:iterate>
                                  <p:childTnLst>
                                    <p:set>
                                      <p:cBhvr>
                                        <p:cTn id="13" dur="1" fill="hold">
                                          <p:stCondLst>
                                            <p:cond delay="0"/>
                                          </p:stCondLst>
                                        </p:cTn>
                                        <p:tgtEl>
                                          <p:spTgt spid="28"/>
                                        </p:tgtEl>
                                        <p:attrNameLst>
                                          <p:attrName>style.visibility</p:attrName>
                                        </p:attrNameLst>
                                      </p:cBhvr>
                                      <p:to>
                                        <p:strVal val="visible"/>
                                      </p:to>
                                    </p:set>
                                    <p:anim calcmode="lin" valueType="num">
                                      <p:cBhvr>
                                        <p:cTn id="14" dur="500" fill="hold"/>
                                        <p:tgtEl>
                                          <p:spTgt spid="28"/>
                                        </p:tgtEl>
                                        <p:attrNameLst>
                                          <p:attrName>ppt_w</p:attrName>
                                        </p:attrNameLst>
                                      </p:cBhvr>
                                      <p:tavLst>
                                        <p:tav tm="0">
                                          <p:val>
                                            <p:fltVal val="0"/>
                                          </p:val>
                                        </p:tav>
                                        <p:tav tm="100000">
                                          <p:val>
                                            <p:strVal val="#ppt_w"/>
                                          </p:val>
                                        </p:tav>
                                      </p:tavLst>
                                    </p:anim>
                                    <p:anim calcmode="lin" valueType="num">
                                      <p:cBhvr>
                                        <p:cTn id="15" dur="500" fill="hold"/>
                                        <p:tgtEl>
                                          <p:spTgt spid="28"/>
                                        </p:tgtEl>
                                        <p:attrNameLst>
                                          <p:attrName>ppt_h</p:attrName>
                                        </p:attrNameLst>
                                      </p:cBhvr>
                                      <p:tavLst>
                                        <p:tav tm="0">
                                          <p:val>
                                            <p:fltVal val="0"/>
                                          </p:val>
                                        </p:tav>
                                        <p:tav tm="100000">
                                          <p:val>
                                            <p:strVal val="#ppt_h"/>
                                          </p:val>
                                        </p:tav>
                                      </p:tavLst>
                                    </p:anim>
                                  </p:childTnLst>
                                </p:cTn>
                              </p:par>
                              <p:par>
                                <p:cTn id="16" presetID="22" presetClass="entr" presetSubtype="8" fill="hold" nodeType="withEffect">
                                  <p:stCondLst>
                                    <p:cond delay="400"/>
                                  </p:stCondLst>
                                  <p:childTnLst>
                                    <p:set>
                                      <p:cBhvr>
                                        <p:cTn id="17" dur="1" fill="hold">
                                          <p:stCondLst>
                                            <p:cond delay="0"/>
                                          </p:stCondLst>
                                        </p:cTn>
                                        <p:tgtEl>
                                          <p:spTgt spid="9"/>
                                        </p:tgtEl>
                                        <p:attrNameLst>
                                          <p:attrName>style.visibility</p:attrName>
                                        </p:attrNameLst>
                                      </p:cBhvr>
                                      <p:to>
                                        <p:strVal val="visible"/>
                                      </p:to>
                                    </p:set>
                                    <p:animEffect transition="in" filter="wipe(left)">
                                      <p:cBhvr>
                                        <p:cTn id="18" dur="500"/>
                                        <p:tgtEl>
                                          <p:spTgt spid="9"/>
                                        </p:tgtEl>
                                      </p:cBhvr>
                                    </p:animEffect>
                                  </p:childTnLst>
                                </p:cTn>
                              </p:par>
                              <p:par>
                                <p:cTn id="19" presetID="17" presetClass="entr" presetSubtype="10" fill="hold" grpId="0" nodeType="withEffect">
                                  <p:stCondLst>
                                    <p:cond delay="500"/>
                                  </p:stCondLst>
                                  <p:iterate type="lt">
                                    <p:tmPct val="10000"/>
                                  </p:iterate>
                                  <p:childTnLst>
                                    <p:set>
                                      <p:cBhvr>
                                        <p:cTn id="20" dur="1" fill="hold">
                                          <p:stCondLst>
                                            <p:cond delay="0"/>
                                          </p:stCondLst>
                                        </p:cTn>
                                        <p:tgtEl>
                                          <p:spTgt spid="41"/>
                                        </p:tgtEl>
                                        <p:attrNameLst>
                                          <p:attrName>style.visibility</p:attrName>
                                        </p:attrNameLst>
                                      </p:cBhvr>
                                      <p:to>
                                        <p:strVal val="visible"/>
                                      </p:to>
                                    </p:set>
                                    <p:anim calcmode="lin" valueType="num">
                                      <p:cBhvr>
                                        <p:cTn id="21" dur="450" fill="hold"/>
                                        <p:tgtEl>
                                          <p:spTgt spid="41"/>
                                        </p:tgtEl>
                                        <p:attrNameLst>
                                          <p:attrName>ppt_w</p:attrName>
                                        </p:attrNameLst>
                                      </p:cBhvr>
                                      <p:tavLst>
                                        <p:tav tm="0">
                                          <p:val>
                                            <p:fltVal val="0"/>
                                          </p:val>
                                        </p:tav>
                                        <p:tav tm="100000">
                                          <p:val>
                                            <p:strVal val="#ppt_w"/>
                                          </p:val>
                                        </p:tav>
                                      </p:tavLst>
                                    </p:anim>
                                    <p:anim calcmode="lin" valueType="num">
                                      <p:cBhvr>
                                        <p:cTn id="22" dur="450" fill="hold"/>
                                        <p:tgtEl>
                                          <p:spTgt spid="41"/>
                                        </p:tgtEl>
                                        <p:attrNameLst>
                                          <p:attrName>ppt_h</p:attrName>
                                        </p:attrNameLst>
                                      </p:cBhvr>
                                      <p:tavLst>
                                        <p:tav tm="0">
                                          <p:val>
                                            <p:strVal val="#ppt_h"/>
                                          </p:val>
                                        </p:tav>
                                        <p:tav tm="100000">
                                          <p:val>
                                            <p:strVal val="#ppt_h"/>
                                          </p:val>
                                        </p:tav>
                                      </p:tavLst>
                                    </p:anim>
                                  </p:childTnLst>
                                </p:cTn>
                              </p:par>
                              <p:par>
                                <p:cTn id="23" presetID="23" presetClass="entr" presetSubtype="16" fill="hold" grpId="0" nodeType="withEffect">
                                  <p:stCondLst>
                                    <p:cond delay="700"/>
                                  </p:stCondLst>
                                  <p:iterate type="lt">
                                    <p:tmPct val="2667"/>
                                  </p:iterate>
                                  <p:childTnLst>
                                    <p:set>
                                      <p:cBhvr>
                                        <p:cTn id="24" dur="1" fill="hold">
                                          <p:stCondLst>
                                            <p:cond delay="0"/>
                                          </p:stCondLst>
                                        </p:cTn>
                                        <p:tgtEl>
                                          <p:spTgt spid="42"/>
                                        </p:tgtEl>
                                        <p:attrNameLst>
                                          <p:attrName>style.visibility</p:attrName>
                                        </p:attrNameLst>
                                      </p:cBhvr>
                                      <p:to>
                                        <p:strVal val="visible"/>
                                      </p:to>
                                    </p:set>
                                    <p:anim calcmode="lin" valueType="num">
                                      <p:cBhvr>
                                        <p:cTn id="25" dur="500" fill="hold"/>
                                        <p:tgtEl>
                                          <p:spTgt spid="42"/>
                                        </p:tgtEl>
                                        <p:attrNameLst>
                                          <p:attrName>ppt_w</p:attrName>
                                        </p:attrNameLst>
                                      </p:cBhvr>
                                      <p:tavLst>
                                        <p:tav tm="0">
                                          <p:val>
                                            <p:fltVal val="0"/>
                                          </p:val>
                                        </p:tav>
                                        <p:tav tm="100000">
                                          <p:val>
                                            <p:strVal val="#ppt_w"/>
                                          </p:val>
                                        </p:tav>
                                      </p:tavLst>
                                    </p:anim>
                                    <p:anim calcmode="lin" valueType="num">
                                      <p:cBhvr>
                                        <p:cTn id="26" dur="500" fill="hold"/>
                                        <p:tgtEl>
                                          <p:spTgt spid="42"/>
                                        </p:tgtEl>
                                        <p:attrNameLst>
                                          <p:attrName>ppt_h</p:attrName>
                                        </p:attrNameLst>
                                      </p:cBhvr>
                                      <p:tavLst>
                                        <p:tav tm="0">
                                          <p:val>
                                            <p:fltVal val="0"/>
                                          </p:val>
                                        </p:tav>
                                        <p:tav tm="100000">
                                          <p:val>
                                            <p:strVal val="#ppt_h"/>
                                          </p:val>
                                        </p:tav>
                                      </p:tavLst>
                                    </p:anim>
                                  </p:childTnLst>
                                </p:cTn>
                              </p:par>
                              <p:par>
                                <p:cTn id="27" presetID="22" presetClass="entr" presetSubtype="8" fill="hold" nodeType="withEffect">
                                  <p:stCondLst>
                                    <p:cond delay="90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500"/>
                                        <p:tgtEl>
                                          <p:spTgt spid="11"/>
                                        </p:tgtEl>
                                      </p:cBhvr>
                                    </p:animEffect>
                                  </p:childTnLst>
                                </p:cTn>
                              </p:par>
                              <p:par>
                                <p:cTn id="30" presetID="17" presetClass="entr" presetSubtype="10" fill="hold" grpId="0" nodeType="withEffect">
                                  <p:stCondLst>
                                    <p:cond delay="1000"/>
                                  </p:stCondLst>
                                  <p:iterate type="lt">
                                    <p:tmPct val="10000"/>
                                  </p:iterate>
                                  <p:childTnLst>
                                    <p:set>
                                      <p:cBhvr>
                                        <p:cTn id="31" dur="1" fill="hold">
                                          <p:stCondLst>
                                            <p:cond delay="0"/>
                                          </p:stCondLst>
                                        </p:cTn>
                                        <p:tgtEl>
                                          <p:spTgt spid="32"/>
                                        </p:tgtEl>
                                        <p:attrNameLst>
                                          <p:attrName>style.visibility</p:attrName>
                                        </p:attrNameLst>
                                      </p:cBhvr>
                                      <p:to>
                                        <p:strVal val="visible"/>
                                      </p:to>
                                    </p:set>
                                    <p:anim calcmode="lin" valueType="num">
                                      <p:cBhvr>
                                        <p:cTn id="32" dur="450" fill="hold"/>
                                        <p:tgtEl>
                                          <p:spTgt spid="32"/>
                                        </p:tgtEl>
                                        <p:attrNameLst>
                                          <p:attrName>ppt_w</p:attrName>
                                        </p:attrNameLst>
                                      </p:cBhvr>
                                      <p:tavLst>
                                        <p:tav tm="0">
                                          <p:val>
                                            <p:fltVal val="0"/>
                                          </p:val>
                                        </p:tav>
                                        <p:tav tm="100000">
                                          <p:val>
                                            <p:strVal val="#ppt_w"/>
                                          </p:val>
                                        </p:tav>
                                      </p:tavLst>
                                    </p:anim>
                                    <p:anim calcmode="lin" valueType="num">
                                      <p:cBhvr>
                                        <p:cTn id="33" dur="450" fill="hold"/>
                                        <p:tgtEl>
                                          <p:spTgt spid="32"/>
                                        </p:tgtEl>
                                        <p:attrNameLst>
                                          <p:attrName>ppt_h</p:attrName>
                                        </p:attrNameLst>
                                      </p:cBhvr>
                                      <p:tavLst>
                                        <p:tav tm="0">
                                          <p:val>
                                            <p:strVal val="#ppt_h"/>
                                          </p:val>
                                        </p:tav>
                                        <p:tav tm="100000">
                                          <p:val>
                                            <p:strVal val="#ppt_h"/>
                                          </p:val>
                                        </p:tav>
                                      </p:tavLst>
                                    </p:anim>
                                  </p:childTnLst>
                                </p:cTn>
                              </p:par>
                              <p:par>
                                <p:cTn id="34" presetID="23" presetClass="entr" presetSubtype="16" fill="hold" grpId="0" nodeType="withEffect">
                                  <p:stCondLst>
                                    <p:cond delay="1100"/>
                                  </p:stCondLst>
                                  <p:iterate type="lt">
                                    <p:tmPct val="2667"/>
                                  </p:iterate>
                                  <p:childTnLst>
                                    <p:set>
                                      <p:cBhvr>
                                        <p:cTn id="35" dur="1" fill="hold">
                                          <p:stCondLst>
                                            <p:cond delay="0"/>
                                          </p:stCondLst>
                                        </p:cTn>
                                        <p:tgtEl>
                                          <p:spTgt spid="33"/>
                                        </p:tgtEl>
                                        <p:attrNameLst>
                                          <p:attrName>style.visibility</p:attrName>
                                        </p:attrNameLst>
                                      </p:cBhvr>
                                      <p:to>
                                        <p:strVal val="visible"/>
                                      </p:to>
                                    </p:set>
                                    <p:anim calcmode="lin" valueType="num">
                                      <p:cBhvr>
                                        <p:cTn id="36" dur="500" fill="hold"/>
                                        <p:tgtEl>
                                          <p:spTgt spid="33"/>
                                        </p:tgtEl>
                                        <p:attrNameLst>
                                          <p:attrName>ppt_w</p:attrName>
                                        </p:attrNameLst>
                                      </p:cBhvr>
                                      <p:tavLst>
                                        <p:tav tm="0">
                                          <p:val>
                                            <p:fltVal val="0"/>
                                          </p:val>
                                        </p:tav>
                                        <p:tav tm="100000">
                                          <p:val>
                                            <p:strVal val="#ppt_w"/>
                                          </p:val>
                                        </p:tav>
                                      </p:tavLst>
                                    </p:anim>
                                    <p:anim calcmode="lin" valueType="num">
                                      <p:cBhvr>
                                        <p:cTn id="37" dur="500" fill="hold"/>
                                        <p:tgtEl>
                                          <p:spTgt spid="33"/>
                                        </p:tgtEl>
                                        <p:attrNameLst>
                                          <p:attrName>ppt_h</p:attrName>
                                        </p:attrNameLst>
                                      </p:cBhvr>
                                      <p:tavLst>
                                        <p:tav tm="0">
                                          <p:val>
                                            <p:fltVal val="0"/>
                                          </p:val>
                                        </p:tav>
                                        <p:tav tm="100000">
                                          <p:val>
                                            <p:strVal val="#ppt_h"/>
                                          </p:val>
                                        </p:tav>
                                      </p:tavLst>
                                    </p:anim>
                                  </p:childTnLst>
                                </p:cTn>
                              </p:par>
                              <p:par>
                                <p:cTn id="38" presetID="22" presetClass="entr" presetSubtype="8" fill="hold" nodeType="withEffect">
                                  <p:stCondLst>
                                    <p:cond delay="130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par>
                                <p:cTn id="41" presetID="17" presetClass="entr" presetSubtype="10" fill="hold" grpId="0" nodeType="withEffect">
                                  <p:stCondLst>
                                    <p:cond delay="1500"/>
                                  </p:stCondLst>
                                  <p:iterate type="lt">
                                    <p:tmPct val="10000"/>
                                  </p:iterate>
                                  <p:childTnLst>
                                    <p:set>
                                      <p:cBhvr>
                                        <p:cTn id="42" dur="1" fill="hold">
                                          <p:stCondLst>
                                            <p:cond delay="0"/>
                                          </p:stCondLst>
                                        </p:cTn>
                                        <p:tgtEl>
                                          <p:spTgt spid="38"/>
                                        </p:tgtEl>
                                        <p:attrNameLst>
                                          <p:attrName>style.visibility</p:attrName>
                                        </p:attrNameLst>
                                      </p:cBhvr>
                                      <p:to>
                                        <p:strVal val="visible"/>
                                      </p:to>
                                    </p:set>
                                    <p:anim calcmode="lin" valueType="num">
                                      <p:cBhvr>
                                        <p:cTn id="43" dur="450" fill="hold"/>
                                        <p:tgtEl>
                                          <p:spTgt spid="38"/>
                                        </p:tgtEl>
                                        <p:attrNameLst>
                                          <p:attrName>ppt_w</p:attrName>
                                        </p:attrNameLst>
                                      </p:cBhvr>
                                      <p:tavLst>
                                        <p:tav tm="0">
                                          <p:val>
                                            <p:fltVal val="0"/>
                                          </p:val>
                                        </p:tav>
                                        <p:tav tm="100000">
                                          <p:val>
                                            <p:strVal val="#ppt_w"/>
                                          </p:val>
                                        </p:tav>
                                      </p:tavLst>
                                    </p:anim>
                                    <p:anim calcmode="lin" valueType="num">
                                      <p:cBhvr>
                                        <p:cTn id="44" dur="450" fill="hold"/>
                                        <p:tgtEl>
                                          <p:spTgt spid="38"/>
                                        </p:tgtEl>
                                        <p:attrNameLst>
                                          <p:attrName>ppt_h</p:attrName>
                                        </p:attrNameLst>
                                      </p:cBhvr>
                                      <p:tavLst>
                                        <p:tav tm="0">
                                          <p:val>
                                            <p:strVal val="#ppt_h"/>
                                          </p:val>
                                        </p:tav>
                                        <p:tav tm="100000">
                                          <p:val>
                                            <p:strVal val="#ppt_h"/>
                                          </p:val>
                                        </p:tav>
                                      </p:tavLst>
                                    </p:anim>
                                  </p:childTnLst>
                                </p:cTn>
                              </p:par>
                              <p:par>
                                <p:cTn id="45" presetID="23" presetClass="entr" presetSubtype="16" fill="hold" grpId="0" nodeType="withEffect">
                                  <p:stCondLst>
                                    <p:cond delay="1700"/>
                                  </p:stCondLst>
                                  <p:iterate type="lt">
                                    <p:tmPct val="2667"/>
                                  </p:iterate>
                                  <p:childTnLst>
                                    <p:set>
                                      <p:cBhvr>
                                        <p:cTn id="46" dur="1" fill="hold">
                                          <p:stCondLst>
                                            <p:cond delay="0"/>
                                          </p:stCondLst>
                                        </p:cTn>
                                        <p:tgtEl>
                                          <p:spTgt spid="39"/>
                                        </p:tgtEl>
                                        <p:attrNameLst>
                                          <p:attrName>style.visibility</p:attrName>
                                        </p:attrNameLst>
                                      </p:cBhvr>
                                      <p:to>
                                        <p:strVal val="visible"/>
                                      </p:to>
                                    </p:set>
                                    <p:anim calcmode="lin" valueType="num">
                                      <p:cBhvr>
                                        <p:cTn id="47" dur="500" fill="hold"/>
                                        <p:tgtEl>
                                          <p:spTgt spid="39"/>
                                        </p:tgtEl>
                                        <p:attrNameLst>
                                          <p:attrName>ppt_w</p:attrName>
                                        </p:attrNameLst>
                                      </p:cBhvr>
                                      <p:tavLst>
                                        <p:tav tm="0">
                                          <p:val>
                                            <p:fltVal val="0"/>
                                          </p:val>
                                        </p:tav>
                                        <p:tav tm="100000">
                                          <p:val>
                                            <p:strVal val="#ppt_w"/>
                                          </p:val>
                                        </p:tav>
                                      </p:tavLst>
                                    </p:anim>
                                    <p:anim calcmode="lin" valueType="num">
                                      <p:cBhvr>
                                        <p:cTn id="48" dur="500" fill="hold"/>
                                        <p:tgtEl>
                                          <p:spTgt spid="39"/>
                                        </p:tgtEl>
                                        <p:attrNameLst>
                                          <p:attrName>ppt_h</p:attrName>
                                        </p:attrNameLst>
                                      </p:cBhvr>
                                      <p:tavLst>
                                        <p:tav tm="0">
                                          <p:val>
                                            <p:fltVal val="0"/>
                                          </p:val>
                                        </p:tav>
                                        <p:tav tm="100000">
                                          <p:val>
                                            <p:strVal val="#ppt_h"/>
                                          </p:val>
                                        </p:tav>
                                      </p:tavLst>
                                    </p:anim>
                                  </p:childTnLst>
                                </p:cTn>
                              </p:par>
                              <p:par>
                                <p:cTn id="49" presetID="22" presetClass="entr" presetSubtype="8" fill="hold" nodeType="withEffect">
                                  <p:stCondLst>
                                    <p:cond delay="1900"/>
                                  </p:stCondLst>
                                  <p:childTnLst>
                                    <p:set>
                                      <p:cBhvr>
                                        <p:cTn id="50" dur="1" fill="hold">
                                          <p:stCondLst>
                                            <p:cond delay="0"/>
                                          </p:stCondLst>
                                        </p:cTn>
                                        <p:tgtEl>
                                          <p:spTgt spid="16"/>
                                        </p:tgtEl>
                                        <p:attrNameLst>
                                          <p:attrName>style.visibility</p:attrName>
                                        </p:attrNameLst>
                                      </p:cBhvr>
                                      <p:to>
                                        <p:strVal val="visible"/>
                                      </p:to>
                                    </p:set>
                                    <p:animEffect transition="in" filter="wipe(left)">
                                      <p:cBhvr>
                                        <p:cTn id="51" dur="500"/>
                                        <p:tgtEl>
                                          <p:spTgt spid="16"/>
                                        </p:tgtEl>
                                      </p:cBhvr>
                                    </p:animEffect>
                                  </p:childTnLst>
                                </p:cTn>
                              </p:par>
                              <p:par>
                                <p:cTn id="52" presetID="17" presetClass="entr" presetSubtype="10" fill="hold" grpId="0" nodeType="withEffect">
                                  <p:stCondLst>
                                    <p:cond delay="2000"/>
                                  </p:stCondLst>
                                  <p:iterate type="lt">
                                    <p:tmPct val="10000"/>
                                  </p:iterate>
                                  <p:childTnLst>
                                    <p:set>
                                      <p:cBhvr>
                                        <p:cTn id="53" dur="1" fill="hold">
                                          <p:stCondLst>
                                            <p:cond delay="0"/>
                                          </p:stCondLst>
                                        </p:cTn>
                                        <p:tgtEl>
                                          <p:spTgt spid="35"/>
                                        </p:tgtEl>
                                        <p:attrNameLst>
                                          <p:attrName>style.visibility</p:attrName>
                                        </p:attrNameLst>
                                      </p:cBhvr>
                                      <p:to>
                                        <p:strVal val="visible"/>
                                      </p:to>
                                    </p:set>
                                    <p:anim calcmode="lin" valueType="num">
                                      <p:cBhvr>
                                        <p:cTn id="54" dur="450" fill="hold"/>
                                        <p:tgtEl>
                                          <p:spTgt spid="35"/>
                                        </p:tgtEl>
                                        <p:attrNameLst>
                                          <p:attrName>ppt_w</p:attrName>
                                        </p:attrNameLst>
                                      </p:cBhvr>
                                      <p:tavLst>
                                        <p:tav tm="0">
                                          <p:val>
                                            <p:fltVal val="0"/>
                                          </p:val>
                                        </p:tav>
                                        <p:tav tm="100000">
                                          <p:val>
                                            <p:strVal val="#ppt_w"/>
                                          </p:val>
                                        </p:tav>
                                      </p:tavLst>
                                    </p:anim>
                                    <p:anim calcmode="lin" valueType="num">
                                      <p:cBhvr>
                                        <p:cTn id="55" dur="450" fill="hold"/>
                                        <p:tgtEl>
                                          <p:spTgt spid="35"/>
                                        </p:tgtEl>
                                        <p:attrNameLst>
                                          <p:attrName>ppt_h</p:attrName>
                                        </p:attrNameLst>
                                      </p:cBhvr>
                                      <p:tavLst>
                                        <p:tav tm="0">
                                          <p:val>
                                            <p:strVal val="#ppt_h"/>
                                          </p:val>
                                        </p:tav>
                                        <p:tav tm="100000">
                                          <p:val>
                                            <p:strVal val="#ppt_h"/>
                                          </p:val>
                                        </p:tav>
                                      </p:tavLst>
                                    </p:anim>
                                  </p:childTnLst>
                                </p:cTn>
                              </p:par>
                              <p:par>
                                <p:cTn id="56" presetID="23" presetClass="entr" presetSubtype="16" fill="hold" grpId="0" nodeType="withEffect">
                                  <p:stCondLst>
                                    <p:cond delay="2200"/>
                                  </p:stCondLst>
                                  <p:iterate type="lt">
                                    <p:tmPct val="2667"/>
                                  </p:iterate>
                                  <p:childTnLst>
                                    <p:set>
                                      <p:cBhvr>
                                        <p:cTn id="57" dur="1" fill="hold">
                                          <p:stCondLst>
                                            <p:cond delay="0"/>
                                          </p:stCondLst>
                                        </p:cTn>
                                        <p:tgtEl>
                                          <p:spTgt spid="36"/>
                                        </p:tgtEl>
                                        <p:attrNameLst>
                                          <p:attrName>style.visibility</p:attrName>
                                        </p:attrNameLst>
                                      </p:cBhvr>
                                      <p:to>
                                        <p:strVal val="visible"/>
                                      </p:to>
                                    </p:set>
                                    <p:anim calcmode="lin" valueType="num">
                                      <p:cBhvr>
                                        <p:cTn id="58" dur="500" fill="hold"/>
                                        <p:tgtEl>
                                          <p:spTgt spid="36"/>
                                        </p:tgtEl>
                                        <p:attrNameLst>
                                          <p:attrName>ppt_w</p:attrName>
                                        </p:attrNameLst>
                                      </p:cBhvr>
                                      <p:tavLst>
                                        <p:tav tm="0">
                                          <p:val>
                                            <p:fltVal val="0"/>
                                          </p:val>
                                        </p:tav>
                                        <p:tav tm="100000">
                                          <p:val>
                                            <p:strVal val="#ppt_w"/>
                                          </p:val>
                                        </p:tav>
                                      </p:tavLst>
                                    </p:anim>
                                    <p:anim calcmode="lin" valueType="num">
                                      <p:cBhvr>
                                        <p:cTn id="59" dur="500" fill="hold"/>
                                        <p:tgtEl>
                                          <p:spTgt spid="3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32" grpId="0"/>
      <p:bldP spid="33" grpId="0"/>
      <p:bldP spid="35" grpId="0"/>
      <p:bldP spid="36" grpId="0"/>
      <p:bldP spid="38" grpId="0"/>
      <p:bldP spid="39" grpId="0"/>
      <p:bldP spid="41" grpId="0"/>
      <p:bldP spid="4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Line 8"/>
          <p:cNvSpPr>
            <a:spLocks noChangeShapeType="1"/>
          </p:cNvSpPr>
          <p:nvPr/>
        </p:nvSpPr>
        <p:spPr bwMode="auto">
          <a:xfrm flipV="1">
            <a:off x="2568008" y="1555651"/>
            <a:ext cx="1584119" cy="38163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bg1"/>
              </a:solidFill>
              <a:latin typeface="+mj-ea"/>
              <a:ea typeface="+mj-ea"/>
            </a:endParaRPr>
          </a:p>
        </p:txBody>
      </p:sp>
      <p:sp>
        <p:nvSpPr>
          <p:cNvPr id="16" name="Line 9"/>
          <p:cNvSpPr>
            <a:spLocks noChangeShapeType="1"/>
          </p:cNvSpPr>
          <p:nvPr/>
        </p:nvSpPr>
        <p:spPr bwMode="auto">
          <a:xfrm>
            <a:off x="4152127" y="1555653"/>
            <a:ext cx="1655547" cy="3887787"/>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bg1"/>
              </a:solidFill>
              <a:latin typeface="+mj-ea"/>
              <a:ea typeface="+mj-ea"/>
            </a:endParaRPr>
          </a:p>
        </p:txBody>
      </p:sp>
      <p:sp>
        <p:nvSpPr>
          <p:cNvPr id="17" name="Line 10"/>
          <p:cNvSpPr>
            <a:spLocks noChangeShapeType="1"/>
          </p:cNvSpPr>
          <p:nvPr/>
        </p:nvSpPr>
        <p:spPr bwMode="auto">
          <a:xfrm flipH="1" flipV="1">
            <a:off x="2063247" y="3066952"/>
            <a:ext cx="3744426" cy="2376487"/>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bg1"/>
              </a:solidFill>
              <a:latin typeface="+mj-ea"/>
              <a:ea typeface="+mj-ea"/>
            </a:endParaRPr>
          </a:p>
        </p:txBody>
      </p:sp>
      <p:sp>
        <p:nvSpPr>
          <p:cNvPr id="18" name="Line 11"/>
          <p:cNvSpPr>
            <a:spLocks noChangeShapeType="1"/>
          </p:cNvSpPr>
          <p:nvPr/>
        </p:nvSpPr>
        <p:spPr bwMode="auto">
          <a:xfrm>
            <a:off x="2063248" y="3066951"/>
            <a:ext cx="4320613" cy="0"/>
          </a:xfrm>
          <a:prstGeom prst="line">
            <a:avLst/>
          </a:prstGeom>
          <a:noFill/>
          <a:ln w="952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bg1"/>
              </a:solidFill>
              <a:latin typeface="+mj-ea"/>
              <a:ea typeface="+mj-ea"/>
            </a:endParaRPr>
          </a:p>
        </p:txBody>
      </p:sp>
      <p:sp>
        <p:nvSpPr>
          <p:cNvPr id="20" name="Line 12"/>
          <p:cNvSpPr>
            <a:spLocks noChangeShapeType="1"/>
          </p:cNvSpPr>
          <p:nvPr/>
        </p:nvSpPr>
        <p:spPr bwMode="auto">
          <a:xfrm flipH="1">
            <a:off x="2568007" y="3066951"/>
            <a:ext cx="3815853" cy="230505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bg1"/>
              </a:solidFill>
              <a:latin typeface="+mj-ea"/>
              <a:ea typeface="+mj-ea"/>
            </a:endParaRPr>
          </a:p>
        </p:txBody>
      </p:sp>
      <p:grpSp>
        <p:nvGrpSpPr>
          <p:cNvPr id="21" name="Group 13"/>
          <p:cNvGrpSpPr>
            <a:grpSpLocks/>
          </p:cNvGrpSpPr>
          <p:nvPr/>
        </p:nvGrpSpPr>
        <p:grpSpPr bwMode="auto">
          <a:xfrm>
            <a:off x="2207692" y="4940201"/>
            <a:ext cx="792059" cy="792162"/>
            <a:chOff x="1610" y="2660"/>
            <a:chExt cx="499" cy="499"/>
          </a:xfrm>
        </p:grpSpPr>
        <p:sp>
          <p:nvSpPr>
            <p:cNvPr id="22" name="Oval 14"/>
            <p:cNvSpPr>
              <a:spLocks noChangeArrowheads="1"/>
            </p:cNvSpPr>
            <p:nvPr/>
          </p:nvSpPr>
          <p:spPr bwMode="auto">
            <a:xfrm>
              <a:off x="1610" y="2660"/>
              <a:ext cx="499" cy="499"/>
            </a:xfrm>
            <a:prstGeom prst="ellipse">
              <a:avLst/>
            </a:prstGeom>
            <a:solidFill>
              <a:schemeClr val="tx2"/>
            </a:solid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bg1"/>
                </a:solidFill>
                <a:latin typeface="+mj-ea"/>
                <a:ea typeface="+mj-ea"/>
              </a:endParaRPr>
            </a:p>
          </p:txBody>
        </p:sp>
        <p:sp>
          <p:nvSpPr>
            <p:cNvPr id="23" name="AutoShape 15"/>
            <p:cNvSpPr>
              <a:spLocks noChangeArrowheads="1"/>
            </p:cNvSpPr>
            <p:nvPr/>
          </p:nvSpPr>
          <p:spPr bwMode="auto">
            <a:xfrm rot="5400000">
              <a:off x="1779" y="2559"/>
              <a:ext cx="167" cy="416"/>
            </a:xfrm>
            <a:prstGeom prst="moon">
              <a:avLst>
                <a:gd name="adj" fmla="val 87500"/>
              </a:avLst>
            </a:prstGeom>
            <a:gradFill rotWithShape="1">
              <a:gsLst>
                <a:gs pos="0">
                  <a:schemeClr val="bg1">
                    <a:alpha val="50000"/>
                  </a:schemeClr>
                </a:gs>
                <a:gs pos="100000">
                  <a:schemeClr val="bg1">
                    <a:gamma/>
                    <a:shade val="46275"/>
                    <a:invGamma/>
                    <a:alpha val="0"/>
                  </a:scheme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a:solidFill>
                  <a:schemeClr val="bg1"/>
                </a:solidFill>
                <a:latin typeface="+mj-ea"/>
                <a:ea typeface="+mj-ea"/>
              </a:endParaRPr>
            </a:p>
          </p:txBody>
        </p:sp>
        <p:sp>
          <p:nvSpPr>
            <p:cNvPr id="24" name="Text Box 16"/>
            <p:cNvSpPr txBox="1">
              <a:spLocks noChangeArrowheads="1"/>
            </p:cNvSpPr>
            <p:nvPr/>
          </p:nvSpPr>
          <p:spPr bwMode="auto">
            <a:xfrm>
              <a:off x="1655" y="2840"/>
              <a:ext cx="409"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pPr>
              <a:r>
                <a:rPr lang="zh-CN" altLang="en-US" sz="1400" b="1" dirty="0">
                  <a:solidFill>
                    <a:schemeClr val="bg1"/>
                  </a:solidFill>
                  <a:latin typeface="+mj-ea"/>
                  <a:ea typeface="+mj-ea"/>
                </a:rPr>
                <a:t>文字</a:t>
              </a:r>
              <a:endParaRPr lang="en-US" altLang="zh-CN" sz="1400" b="1" dirty="0">
                <a:solidFill>
                  <a:schemeClr val="bg1"/>
                </a:solidFill>
                <a:latin typeface="+mj-ea"/>
                <a:ea typeface="+mj-ea"/>
              </a:endParaRPr>
            </a:p>
          </p:txBody>
        </p:sp>
      </p:grpSp>
      <p:grpSp>
        <p:nvGrpSpPr>
          <p:cNvPr id="25" name="Group 17"/>
          <p:cNvGrpSpPr>
            <a:grpSpLocks/>
          </p:cNvGrpSpPr>
          <p:nvPr/>
        </p:nvGrpSpPr>
        <p:grpSpPr bwMode="auto">
          <a:xfrm>
            <a:off x="3791811" y="1195290"/>
            <a:ext cx="792059" cy="792163"/>
            <a:chOff x="1610" y="2660"/>
            <a:chExt cx="499" cy="499"/>
          </a:xfrm>
        </p:grpSpPr>
        <p:sp>
          <p:nvSpPr>
            <p:cNvPr id="26" name="Oval 18"/>
            <p:cNvSpPr>
              <a:spLocks noChangeArrowheads="1"/>
            </p:cNvSpPr>
            <p:nvPr/>
          </p:nvSpPr>
          <p:spPr bwMode="auto">
            <a:xfrm>
              <a:off x="1610" y="2660"/>
              <a:ext cx="499" cy="499"/>
            </a:xfrm>
            <a:prstGeom prst="ellipse">
              <a:avLst/>
            </a:prstGeom>
            <a:solidFill>
              <a:schemeClr val="accent2"/>
            </a:solid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bg1"/>
                </a:solidFill>
                <a:latin typeface="+mj-ea"/>
                <a:ea typeface="+mj-ea"/>
              </a:endParaRPr>
            </a:p>
          </p:txBody>
        </p:sp>
        <p:sp>
          <p:nvSpPr>
            <p:cNvPr id="27" name="AutoShape 19"/>
            <p:cNvSpPr>
              <a:spLocks noChangeArrowheads="1"/>
            </p:cNvSpPr>
            <p:nvPr/>
          </p:nvSpPr>
          <p:spPr bwMode="auto">
            <a:xfrm rot="5400000">
              <a:off x="1780" y="2558"/>
              <a:ext cx="167" cy="416"/>
            </a:xfrm>
            <a:prstGeom prst="moon">
              <a:avLst>
                <a:gd name="adj" fmla="val 87500"/>
              </a:avLst>
            </a:prstGeom>
            <a:gradFill rotWithShape="1">
              <a:gsLst>
                <a:gs pos="0">
                  <a:schemeClr val="bg1">
                    <a:alpha val="50000"/>
                  </a:schemeClr>
                </a:gs>
                <a:gs pos="100000">
                  <a:schemeClr val="bg1">
                    <a:gamma/>
                    <a:shade val="46275"/>
                    <a:invGamma/>
                    <a:alpha val="0"/>
                  </a:scheme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a:solidFill>
                  <a:schemeClr val="bg1"/>
                </a:solidFill>
                <a:latin typeface="+mj-ea"/>
                <a:ea typeface="+mj-ea"/>
              </a:endParaRPr>
            </a:p>
          </p:txBody>
        </p:sp>
        <p:sp>
          <p:nvSpPr>
            <p:cNvPr id="28" name="Text Box 20"/>
            <p:cNvSpPr txBox="1">
              <a:spLocks noChangeArrowheads="1"/>
            </p:cNvSpPr>
            <p:nvPr/>
          </p:nvSpPr>
          <p:spPr bwMode="auto">
            <a:xfrm>
              <a:off x="1655" y="2840"/>
              <a:ext cx="409"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pPr>
              <a:r>
                <a:rPr lang="zh-CN" altLang="en-US" sz="1400" b="1" dirty="0">
                  <a:solidFill>
                    <a:schemeClr val="bg1"/>
                  </a:solidFill>
                  <a:latin typeface="+mj-ea"/>
                  <a:ea typeface="+mj-ea"/>
                </a:rPr>
                <a:t>文字</a:t>
              </a:r>
              <a:endParaRPr lang="en-US" altLang="zh-CN" sz="1400" b="1" dirty="0">
                <a:solidFill>
                  <a:schemeClr val="bg1"/>
                </a:solidFill>
                <a:latin typeface="+mj-ea"/>
                <a:ea typeface="+mj-ea"/>
              </a:endParaRPr>
            </a:p>
          </p:txBody>
        </p:sp>
      </p:grpSp>
      <p:grpSp>
        <p:nvGrpSpPr>
          <p:cNvPr id="29" name="Group 21"/>
          <p:cNvGrpSpPr>
            <a:grpSpLocks/>
          </p:cNvGrpSpPr>
          <p:nvPr/>
        </p:nvGrpSpPr>
        <p:grpSpPr bwMode="auto">
          <a:xfrm>
            <a:off x="5375930" y="4940201"/>
            <a:ext cx="792059" cy="792162"/>
            <a:chOff x="1610" y="2660"/>
            <a:chExt cx="499" cy="499"/>
          </a:xfrm>
        </p:grpSpPr>
        <p:sp>
          <p:nvSpPr>
            <p:cNvPr id="30" name="Oval 22"/>
            <p:cNvSpPr>
              <a:spLocks noChangeArrowheads="1"/>
            </p:cNvSpPr>
            <p:nvPr/>
          </p:nvSpPr>
          <p:spPr bwMode="auto">
            <a:xfrm>
              <a:off x="1610" y="2660"/>
              <a:ext cx="499" cy="499"/>
            </a:xfrm>
            <a:prstGeom prst="ellipse">
              <a:avLst/>
            </a:prstGeom>
            <a:solidFill>
              <a:schemeClr val="accent4"/>
            </a:solid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bg1"/>
                </a:solidFill>
                <a:latin typeface="+mj-ea"/>
                <a:ea typeface="+mj-ea"/>
              </a:endParaRPr>
            </a:p>
          </p:txBody>
        </p:sp>
        <p:sp>
          <p:nvSpPr>
            <p:cNvPr id="31" name="AutoShape 23"/>
            <p:cNvSpPr>
              <a:spLocks noChangeArrowheads="1"/>
            </p:cNvSpPr>
            <p:nvPr/>
          </p:nvSpPr>
          <p:spPr bwMode="auto">
            <a:xfrm rot="5400000">
              <a:off x="1779" y="2559"/>
              <a:ext cx="167" cy="416"/>
            </a:xfrm>
            <a:prstGeom prst="moon">
              <a:avLst>
                <a:gd name="adj" fmla="val 87500"/>
              </a:avLst>
            </a:prstGeom>
            <a:gradFill rotWithShape="1">
              <a:gsLst>
                <a:gs pos="0">
                  <a:schemeClr val="bg1">
                    <a:alpha val="50000"/>
                  </a:schemeClr>
                </a:gs>
                <a:gs pos="100000">
                  <a:schemeClr val="bg1">
                    <a:gamma/>
                    <a:shade val="46275"/>
                    <a:invGamma/>
                    <a:alpha val="0"/>
                  </a:scheme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a:solidFill>
                  <a:schemeClr val="bg1"/>
                </a:solidFill>
                <a:latin typeface="+mj-ea"/>
                <a:ea typeface="+mj-ea"/>
              </a:endParaRPr>
            </a:p>
          </p:txBody>
        </p:sp>
        <p:sp>
          <p:nvSpPr>
            <p:cNvPr id="32" name="Text Box 24"/>
            <p:cNvSpPr txBox="1">
              <a:spLocks noChangeArrowheads="1"/>
            </p:cNvSpPr>
            <p:nvPr/>
          </p:nvSpPr>
          <p:spPr bwMode="auto">
            <a:xfrm>
              <a:off x="1655" y="2840"/>
              <a:ext cx="409"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pPr>
              <a:r>
                <a:rPr lang="zh-CN" altLang="en-US" sz="1400" b="1" dirty="0">
                  <a:solidFill>
                    <a:schemeClr val="bg1"/>
                  </a:solidFill>
                  <a:latin typeface="+mj-ea"/>
                  <a:ea typeface="+mj-ea"/>
                </a:rPr>
                <a:t>文字</a:t>
              </a:r>
              <a:endParaRPr lang="en-US" altLang="zh-CN" sz="1400" b="1" dirty="0">
                <a:solidFill>
                  <a:schemeClr val="bg1"/>
                </a:solidFill>
                <a:latin typeface="+mj-ea"/>
                <a:ea typeface="+mj-ea"/>
              </a:endParaRPr>
            </a:p>
          </p:txBody>
        </p:sp>
      </p:grpSp>
      <p:grpSp>
        <p:nvGrpSpPr>
          <p:cNvPr id="33" name="Group 25"/>
          <p:cNvGrpSpPr>
            <a:grpSpLocks/>
          </p:cNvGrpSpPr>
          <p:nvPr/>
        </p:nvGrpSpPr>
        <p:grpSpPr bwMode="auto">
          <a:xfrm>
            <a:off x="1631504" y="2635151"/>
            <a:ext cx="792060" cy="792162"/>
            <a:chOff x="1610" y="2660"/>
            <a:chExt cx="499" cy="499"/>
          </a:xfrm>
        </p:grpSpPr>
        <p:sp>
          <p:nvSpPr>
            <p:cNvPr id="34" name="Oval 26"/>
            <p:cNvSpPr>
              <a:spLocks noChangeArrowheads="1"/>
            </p:cNvSpPr>
            <p:nvPr/>
          </p:nvSpPr>
          <p:spPr bwMode="auto">
            <a:xfrm>
              <a:off x="1610" y="2660"/>
              <a:ext cx="499" cy="499"/>
            </a:xfrm>
            <a:prstGeom prst="ellipse">
              <a:avLst/>
            </a:prstGeom>
            <a:solidFill>
              <a:schemeClr val="accent1"/>
            </a:solid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bg1"/>
                </a:solidFill>
                <a:latin typeface="+mj-ea"/>
                <a:ea typeface="+mj-ea"/>
              </a:endParaRPr>
            </a:p>
          </p:txBody>
        </p:sp>
        <p:sp>
          <p:nvSpPr>
            <p:cNvPr id="35" name="AutoShape 27"/>
            <p:cNvSpPr>
              <a:spLocks noChangeArrowheads="1"/>
            </p:cNvSpPr>
            <p:nvPr/>
          </p:nvSpPr>
          <p:spPr bwMode="auto">
            <a:xfrm rot="5400000">
              <a:off x="1779" y="2559"/>
              <a:ext cx="167" cy="416"/>
            </a:xfrm>
            <a:prstGeom prst="moon">
              <a:avLst>
                <a:gd name="adj" fmla="val 87500"/>
              </a:avLst>
            </a:prstGeom>
            <a:gradFill rotWithShape="1">
              <a:gsLst>
                <a:gs pos="0">
                  <a:schemeClr val="bg1">
                    <a:alpha val="50000"/>
                  </a:schemeClr>
                </a:gs>
                <a:gs pos="100000">
                  <a:schemeClr val="bg1">
                    <a:gamma/>
                    <a:shade val="46275"/>
                    <a:invGamma/>
                    <a:alpha val="0"/>
                  </a:scheme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a:solidFill>
                  <a:schemeClr val="bg1"/>
                </a:solidFill>
                <a:latin typeface="+mj-ea"/>
                <a:ea typeface="+mj-ea"/>
              </a:endParaRPr>
            </a:p>
          </p:txBody>
        </p:sp>
        <p:sp>
          <p:nvSpPr>
            <p:cNvPr id="36" name="Text Box 28"/>
            <p:cNvSpPr txBox="1">
              <a:spLocks noChangeArrowheads="1"/>
            </p:cNvSpPr>
            <p:nvPr/>
          </p:nvSpPr>
          <p:spPr bwMode="auto">
            <a:xfrm>
              <a:off x="1655" y="2840"/>
              <a:ext cx="409"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pPr>
              <a:r>
                <a:rPr lang="zh-CN" altLang="en-US" sz="1400" b="1" dirty="0">
                  <a:solidFill>
                    <a:schemeClr val="bg1"/>
                  </a:solidFill>
                  <a:latin typeface="+mj-ea"/>
                  <a:ea typeface="+mj-ea"/>
                </a:rPr>
                <a:t>文字</a:t>
              </a:r>
              <a:endParaRPr lang="en-US" altLang="zh-CN" sz="1400" b="1" dirty="0">
                <a:solidFill>
                  <a:schemeClr val="bg1"/>
                </a:solidFill>
                <a:latin typeface="+mj-ea"/>
                <a:ea typeface="+mj-ea"/>
              </a:endParaRPr>
            </a:p>
          </p:txBody>
        </p:sp>
      </p:grpSp>
      <p:grpSp>
        <p:nvGrpSpPr>
          <p:cNvPr id="37" name="Group 29"/>
          <p:cNvGrpSpPr>
            <a:grpSpLocks/>
          </p:cNvGrpSpPr>
          <p:nvPr/>
        </p:nvGrpSpPr>
        <p:grpSpPr bwMode="auto">
          <a:xfrm>
            <a:off x="5952116" y="2635151"/>
            <a:ext cx="792060" cy="792162"/>
            <a:chOff x="1610" y="2660"/>
            <a:chExt cx="499" cy="499"/>
          </a:xfrm>
        </p:grpSpPr>
        <p:sp>
          <p:nvSpPr>
            <p:cNvPr id="38" name="Oval 30"/>
            <p:cNvSpPr>
              <a:spLocks noChangeArrowheads="1"/>
            </p:cNvSpPr>
            <p:nvPr/>
          </p:nvSpPr>
          <p:spPr bwMode="auto">
            <a:xfrm>
              <a:off x="1610" y="2660"/>
              <a:ext cx="499" cy="499"/>
            </a:xfrm>
            <a:prstGeom prst="ellipse">
              <a:avLst/>
            </a:prstGeom>
            <a:solidFill>
              <a:schemeClr val="accent3"/>
            </a:solid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bg1"/>
                </a:solidFill>
                <a:latin typeface="+mj-ea"/>
                <a:ea typeface="+mj-ea"/>
              </a:endParaRPr>
            </a:p>
          </p:txBody>
        </p:sp>
        <p:sp>
          <p:nvSpPr>
            <p:cNvPr id="39" name="AutoShape 31"/>
            <p:cNvSpPr>
              <a:spLocks noChangeArrowheads="1"/>
            </p:cNvSpPr>
            <p:nvPr/>
          </p:nvSpPr>
          <p:spPr bwMode="auto">
            <a:xfrm rot="5400000">
              <a:off x="1779" y="2559"/>
              <a:ext cx="167" cy="416"/>
            </a:xfrm>
            <a:prstGeom prst="moon">
              <a:avLst>
                <a:gd name="adj" fmla="val 87500"/>
              </a:avLst>
            </a:prstGeom>
            <a:gradFill rotWithShape="1">
              <a:gsLst>
                <a:gs pos="0">
                  <a:schemeClr val="bg1">
                    <a:alpha val="50000"/>
                  </a:schemeClr>
                </a:gs>
                <a:gs pos="100000">
                  <a:schemeClr val="bg1">
                    <a:gamma/>
                    <a:shade val="46275"/>
                    <a:invGamma/>
                    <a:alpha val="0"/>
                  </a:scheme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a:solidFill>
                  <a:schemeClr val="bg1"/>
                </a:solidFill>
                <a:latin typeface="+mj-ea"/>
                <a:ea typeface="+mj-ea"/>
              </a:endParaRPr>
            </a:p>
          </p:txBody>
        </p:sp>
        <p:sp>
          <p:nvSpPr>
            <p:cNvPr id="40" name="Text Box 32"/>
            <p:cNvSpPr txBox="1">
              <a:spLocks noChangeArrowheads="1"/>
            </p:cNvSpPr>
            <p:nvPr/>
          </p:nvSpPr>
          <p:spPr bwMode="auto">
            <a:xfrm>
              <a:off x="1655" y="2840"/>
              <a:ext cx="409"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pPr>
              <a:r>
                <a:rPr lang="zh-CN" altLang="en-US" sz="1400" b="1" dirty="0">
                  <a:solidFill>
                    <a:schemeClr val="bg1"/>
                  </a:solidFill>
                  <a:latin typeface="+mj-ea"/>
                  <a:ea typeface="+mj-ea"/>
                </a:rPr>
                <a:t>文字</a:t>
              </a:r>
              <a:endParaRPr lang="en-US" altLang="zh-CN" sz="1400" b="1" dirty="0">
                <a:solidFill>
                  <a:schemeClr val="bg1"/>
                </a:solidFill>
                <a:latin typeface="+mj-ea"/>
                <a:ea typeface="+mj-ea"/>
              </a:endParaRPr>
            </a:p>
          </p:txBody>
        </p:sp>
      </p:grpSp>
      <p:grpSp>
        <p:nvGrpSpPr>
          <p:cNvPr id="41" name="Group 33"/>
          <p:cNvGrpSpPr>
            <a:grpSpLocks/>
          </p:cNvGrpSpPr>
          <p:nvPr/>
        </p:nvGrpSpPr>
        <p:grpSpPr bwMode="auto">
          <a:xfrm>
            <a:off x="1991820" y="1603276"/>
            <a:ext cx="4463469" cy="4418012"/>
            <a:chOff x="1338" y="784"/>
            <a:chExt cx="2812" cy="2783"/>
          </a:xfrm>
        </p:grpSpPr>
        <p:sp>
          <p:nvSpPr>
            <p:cNvPr id="42" name="Arc 34"/>
            <p:cNvSpPr>
              <a:spLocks/>
            </p:cNvSpPr>
            <p:nvPr/>
          </p:nvSpPr>
          <p:spPr bwMode="auto">
            <a:xfrm>
              <a:off x="2744" y="784"/>
              <a:ext cx="1194" cy="1377"/>
            </a:xfrm>
            <a:custGeom>
              <a:avLst/>
              <a:gdLst>
                <a:gd name="T0" fmla="*/ 280 w 18345"/>
                <a:gd name="T1" fmla="*/ 0 h 21166"/>
                <a:gd name="T2" fmla="*/ 1194 w 18345"/>
                <a:gd name="T3" fmla="*/ 635 h 21166"/>
                <a:gd name="T4" fmla="*/ 0 w 18345"/>
                <a:gd name="T5" fmla="*/ 1377 h 21166"/>
                <a:gd name="T6" fmla="*/ 0 60000 65536"/>
                <a:gd name="T7" fmla="*/ 0 60000 65536"/>
                <a:gd name="T8" fmla="*/ 0 60000 65536"/>
              </a:gdLst>
              <a:ahLst/>
              <a:cxnLst>
                <a:cxn ang="T6">
                  <a:pos x="T0" y="T1"/>
                </a:cxn>
                <a:cxn ang="T7">
                  <a:pos x="T2" y="T3"/>
                </a:cxn>
                <a:cxn ang="T8">
                  <a:pos x="T4" y="T5"/>
                </a:cxn>
              </a:cxnLst>
              <a:rect l="0" t="0" r="r" b="b"/>
              <a:pathLst>
                <a:path w="18345" h="21166" fill="none" extrusionOk="0">
                  <a:moveTo>
                    <a:pt x="4308" y="-1"/>
                  </a:moveTo>
                  <a:cubicBezTo>
                    <a:pt x="10130" y="1185"/>
                    <a:pt x="15208" y="4716"/>
                    <a:pt x="18345" y="9763"/>
                  </a:cubicBezTo>
                </a:path>
                <a:path w="18345" h="21166" stroke="0" extrusionOk="0">
                  <a:moveTo>
                    <a:pt x="4308" y="-1"/>
                  </a:moveTo>
                  <a:cubicBezTo>
                    <a:pt x="10130" y="1185"/>
                    <a:pt x="15208" y="4716"/>
                    <a:pt x="18345" y="9763"/>
                  </a:cubicBezTo>
                  <a:lnTo>
                    <a:pt x="0" y="21166"/>
                  </a:lnTo>
                  <a:lnTo>
                    <a:pt x="4308" y="-1"/>
                  </a:lnTo>
                  <a:close/>
                </a:path>
              </a:pathLst>
            </a:custGeom>
            <a:noFill/>
            <a:ln w="9525">
              <a:solidFill>
                <a:schemeClr val="tx2"/>
              </a:solidFill>
              <a:prstDash val="dash"/>
              <a:round/>
              <a:headEnd/>
              <a:tailEnd type="stealth" w="lg"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bg1"/>
                </a:solidFill>
                <a:latin typeface="+mj-ea"/>
                <a:ea typeface="+mj-ea"/>
              </a:endParaRPr>
            </a:p>
          </p:txBody>
        </p:sp>
        <p:sp>
          <p:nvSpPr>
            <p:cNvPr id="43" name="Arc 35"/>
            <p:cNvSpPr>
              <a:spLocks/>
            </p:cNvSpPr>
            <p:nvPr/>
          </p:nvSpPr>
          <p:spPr bwMode="auto">
            <a:xfrm>
              <a:off x="2744" y="1970"/>
              <a:ext cx="1406" cy="960"/>
            </a:xfrm>
            <a:custGeom>
              <a:avLst/>
              <a:gdLst>
                <a:gd name="T0" fmla="*/ 1393 w 21600"/>
                <a:gd name="T1" fmla="*/ 0 h 14743"/>
                <a:gd name="T2" fmla="*/ 1177 w 21600"/>
                <a:gd name="T3" fmla="*/ 960 h 14743"/>
                <a:gd name="T4" fmla="*/ 0 w 21600"/>
                <a:gd name="T5" fmla="*/ 191 h 14743"/>
                <a:gd name="T6" fmla="*/ 0 60000 65536"/>
                <a:gd name="T7" fmla="*/ 0 60000 65536"/>
                <a:gd name="T8" fmla="*/ 0 60000 65536"/>
              </a:gdLst>
              <a:ahLst/>
              <a:cxnLst>
                <a:cxn ang="T6">
                  <a:pos x="T0" y="T1"/>
                </a:cxn>
                <a:cxn ang="T7">
                  <a:pos x="T2" y="T3"/>
                </a:cxn>
                <a:cxn ang="T8">
                  <a:pos x="T4" y="T5"/>
                </a:cxn>
              </a:cxnLst>
              <a:rect l="0" t="0" r="r" b="b"/>
              <a:pathLst>
                <a:path w="21600" h="14743" fill="none" extrusionOk="0">
                  <a:moveTo>
                    <a:pt x="21399" y="0"/>
                  </a:moveTo>
                  <a:cubicBezTo>
                    <a:pt x="21533" y="972"/>
                    <a:pt x="21600" y="1953"/>
                    <a:pt x="21600" y="2935"/>
                  </a:cubicBezTo>
                  <a:cubicBezTo>
                    <a:pt x="21600" y="7128"/>
                    <a:pt x="20379" y="11231"/>
                    <a:pt x="18086" y="14742"/>
                  </a:cubicBezTo>
                </a:path>
                <a:path w="21600" h="14743" stroke="0" extrusionOk="0">
                  <a:moveTo>
                    <a:pt x="21399" y="0"/>
                  </a:moveTo>
                  <a:cubicBezTo>
                    <a:pt x="21533" y="972"/>
                    <a:pt x="21600" y="1953"/>
                    <a:pt x="21600" y="2935"/>
                  </a:cubicBezTo>
                  <a:cubicBezTo>
                    <a:pt x="21600" y="7128"/>
                    <a:pt x="20379" y="11231"/>
                    <a:pt x="18086" y="14742"/>
                  </a:cubicBezTo>
                  <a:lnTo>
                    <a:pt x="0" y="2935"/>
                  </a:lnTo>
                  <a:lnTo>
                    <a:pt x="21399" y="0"/>
                  </a:lnTo>
                  <a:close/>
                </a:path>
              </a:pathLst>
            </a:custGeom>
            <a:noFill/>
            <a:ln w="9525">
              <a:solidFill>
                <a:schemeClr val="tx2"/>
              </a:solidFill>
              <a:prstDash val="dash"/>
              <a:round/>
              <a:headEnd/>
              <a:tailEnd type="stealth" w="lg"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bg1"/>
                </a:solidFill>
                <a:latin typeface="+mj-ea"/>
                <a:ea typeface="+mj-ea"/>
              </a:endParaRPr>
            </a:p>
          </p:txBody>
        </p:sp>
        <p:sp>
          <p:nvSpPr>
            <p:cNvPr id="44" name="Arc 36"/>
            <p:cNvSpPr>
              <a:spLocks/>
            </p:cNvSpPr>
            <p:nvPr/>
          </p:nvSpPr>
          <p:spPr bwMode="auto">
            <a:xfrm>
              <a:off x="1952" y="2161"/>
              <a:ext cx="1552" cy="1406"/>
            </a:xfrm>
            <a:custGeom>
              <a:avLst/>
              <a:gdLst>
                <a:gd name="T0" fmla="*/ 1552 w 23836"/>
                <a:gd name="T1" fmla="*/ 1184 h 21600"/>
                <a:gd name="T2" fmla="*/ 0 w 23836"/>
                <a:gd name="T3" fmla="*/ 1161 h 21600"/>
                <a:gd name="T4" fmla="*/ 793 w 23836"/>
                <a:gd name="T5" fmla="*/ 0 h 21600"/>
                <a:gd name="T6" fmla="*/ 0 60000 65536"/>
                <a:gd name="T7" fmla="*/ 0 60000 65536"/>
                <a:gd name="T8" fmla="*/ 0 60000 65536"/>
              </a:gdLst>
              <a:ahLst/>
              <a:cxnLst>
                <a:cxn ang="T6">
                  <a:pos x="T0" y="T1"/>
                </a:cxn>
                <a:cxn ang="T7">
                  <a:pos x="T2" y="T3"/>
                </a:cxn>
                <a:cxn ang="T8">
                  <a:pos x="T4" y="T5"/>
                </a:cxn>
              </a:cxnLst>
              <a:rect l="0" t="0" r="r" b="b"/>
              <a:pathLst>
                <a:path w="23836" h="21600" fill="none" extrusionOk="0">
                  <a:moveTo>
                    <a:pt x="23836" y="18183"/>
                  </a:moveTo>
                  <a:cubicBezTo>
                    <a:pt x="20356" y="20414"/>
                    <a:pt x="16310" y="21599"/>
                    <a:pt x="12177" y="21600"/>
                  </a:cubicBezTo>
                  <a:cubicBezTo>
                    <a:pt x="7832" y="21600"/>
                    <a:pt x="3588" y="20289"/>
                    <a:pt x="-1" y="17840"/>
                  </a:cubicBezTo>
                </a:path>
                <a:path w="23836" h="21600" stroke="0" extrusionOk="0">
                  <a:moveTo>
                    <a:pt x="23836" y="18183"/>
                  </a:moveTo>
                  <a:cubicBezTo>
                    <a:pt x="20356" y="20414"/>
                    <a:pt x="16310" y="21599"/>
                    <a:pt x="12177" y="21600"/>
                  </a:cubicBezTo>
                  <a:cubicBezTo>
                    <a:pt x="7832" y="21600"/>
                    <a:pt x="3588" y="20289"/>
                    <a:pt x="-1" y="17840"/>
                  </a:cubicBezTo>
                  <a:lnTo>
                    <a:pt x="12177" y="0"/>
                  </a:lnTo>
                  <a:lnTo>
                    <a:pt x="23836" y="18183"/>
                  </a:lnTo>
                  <a:close/>
                </a:path>
              </a:pathLst>
            </a:custGeom>
            <a:noFill/>
            <a:ln w="9525">
              <a:solidFill>
                <a:schemeClr val="tx2"/>
              </a:solidFill>
              <a:prstDash val="dash"/>
              <a:round/>
              <a:headEnd/>
              <a:tailEnd type="stealth" w="lg"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bg1"/>
                </a:solidFill>
                <a:latin typeface="+mj-ea"/>
                <a:ea typeface="+mj-ea"/>
              </a:endParaRPr>
            </a:p>
          </p:txBody>
        </p:sp>
        <p:sp>
          <p:nvSpPr>
            <p:cNvPr id="45" name="Arc 37"/>
            <p:cNvSpPr>
              <a:spLocks/>
            </p:cNvSpPr>
            <p:nvPr/>
          </p:nvSpPr>
          <p:spPr bwMode="auto">
            <a:xfrm>
              <a:off x="1338" y="1993"/>
              <a:ext cx="1406" cy="896"/>
            </a:xfrm>
            <a:custGeom>
              <a:avLst/>
              <a:gdLst>
                <a:gd name="T0" fmla="*/ 204 w 21600"/>
                <a:gd name="T1" fmla="*/ 896 h 13761"/>
                <a:gd name="T2" fmla="*/ 10 w 21600"/>
                <a:gd name="T3" fmla="*/ 0 h 13761"/>
                <a:gd name="T4" fmla="*/ 1406 w 21600"/>
                <a:gd name="T5" fmla="*/ 167 h 13761"/>
                <a:gd name="T6" fmla="*/ 0 60000 65536"/>
                <a:gd name="T7" fmla="*/ 0 60000 65536"/>
                <a:gd name="T8" fmla="*/ 0 60000 65536"/>
              </a:gdLst>
              <a:ahLst/>
              <a:cxnLst>
                <a:cxn ang="T6">
                  <a:pos x="T0" y="T1"/>
                </a:cxn>
                <a:cxn ang="T7">
                  <a:pos x="T2" y="T3"/>
                </a:cxn>
                <a:cxn ang="T8">
                  <a:pos x="T4" y="T5"/>
                </a:cxn>
              </a:cxnLst>
              <a:rect l="0" t="0" r="r" b="b"/>
              <a:pathLst>
                <a:path w="21600" h="13761" fill="none" extrusionOk="0">
                  <a:moveTo>
                    <a:pt x="3127" y="13761"/>
                  </a:moveTo>
                  <a:cubicBezTo>
                    <a:pt x="1081" y="10385"/>
                    <a:pt x="0" y="6513"/>
                    <a:pt x="0" y="2566"/>
                  </a:cubicBezTo>
                  <a:cubicBezTo>
                    <a:pt x="-1" y="1708"/>
                    <a:pt x="51" y="851"/>
                    <a:pt x="152" y="-1"/>
                  </a:cubicBezTo>
                </a:path>
                <a:path w="21600" h="13761" stroke="0" extrusionOk="0">
                  <a:moveTo>
                    <a:pt x="3127" y="13761"/>
                  </a:moveTo>
                  <a:cubicBezTo>
                    <a:pt x="1081" y="10385"/>
                    <a:pt x="0" y="6513"/>
                    <a:pt x="0" y="2566"/>
                  </a:cubicBezTo>
                  <a:cubicBezTo>
                    <a:pt x="-1" y="1708"/>
                    <a:pt x="51" y="851"/>
                    <a:pt x="152" y="-1"/>
                  </a:cubicBezTo>
                  <a:lnTo>
                    <a:pt x="21600" y="2566"/>
                  </a:lnTo>
                  <a:lnTo>
                    <a:pt x="3127" y="13761"/>
                  </a:lnTo>
                  <a:close/>
                </a:path>
              </a:pathLst>
            </a:custGeom>
            <a:noFill/>
            <a:ln w="9525">
              <a:solidFill>
                <a:schemeClr val="tx2"/>
              </a:solidFill>
              <a:prstDash val="dash"/>
              <a:round/>
              <a:headEnd/>
              <a:tailEnd type="stealth" w="lg"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bg1"/>
                </a:solidFill>
                <a:latin typeface="+mj-ea"/>
                <a:ea typeface="+mj-ea"/>
              </a:endParaRPr>
            </a:p>
          </p:txBody>
        </p:sp>
        <p:sp>
          <p:nvSpPr>
            <p:cNvPr id="46" name="Arc 38"/>
            <p:cNvSpPr>
              <a:spLocks/>
            </p:cNvSpPr>
            <p:nvPr/>
          </p:nvSpPr>
          <p:spPr bwMode="auto">
            <a:xfrm>
              <a:off x="1544" y="798"/>
              <a:ext cx="1200" cy="1364"/>
            </a:xfrm>
            <a:custGeom>
              <a:avLst/>
              <a:gdLst>
                <a:gd name="T0" fmla="*/ 0 w 18431"/>
                <a:gd name="T1" fmla="*/ 631 h 20954"/>
                <a:gd name="T2" fmla="*/ 859 w 18431"/>
                <a:gd name="T3" fmla="*/ 0 h 20954"/>
                <a:gd name="T4" fmla="*/ 1200 w 18431"/>
                <a:gd name="T5" fmla="*/ 1364 h 20954"/>
                <a:gd name="T6" fmla="*/ 0 60000 65536"/>
                <a:gd name="T7" fmla="*/ 0 60000 65536"/>
                <a:gd name="T8" fmla="*/ 0 60000 65536"/>
              </a:gdLst>
              <a:ahLst/>
              <a:cxnLst>
                <a:cxn ang="T6">
                  <a:pos x="T0" y="T1"/>
                </a:cxn>
                <a:cxn ang="T7">
                  <a:pos x="T2" y="T3"/>
                </a:cxn>
                <a:cxn ang="T8">
                  <a:pos x="T4" y="T5"/>
                </a:cxn>
              </a:cxnLst>
              <a:rect l="0" t="0" r="r" b="b"/>
              <a:pathLst>
                <a:path w="18431" h="20954" fill="none" extrusionOk="0">
                  <a:moveTo>
                    <a:pt x="-1" y="9690"/>
                  </a:moveTo>
                  <a:cubicBezTo>
                    <a:pt x="2954" y="4856"/>
                    <a:pt x="7690" y="1375"/>
                    <a:pt x="13187" y="0"/>
                  </a:cubicBezTo>
                </a:path>
                <a:path w="18431" h="20954" stroke="0" extrusionOk="0">
                  <a:moveTo>
                    <a:pt x="-1" y="9690"/>
                  </a:moveTo>
                  <a:cubicBezTo>
                    <a:pt x="2954" y="4856"/>
                    <a:pt x="7690" y="1375"/>
                    <a:pt x="13187" y="0"/>
                  </a:cubicBezTo>
                  <a:lnTo>
                    <a:pt x="18431" y="20954"/>
                  </a:lnTo>
                  <a:lnTo>
                    <a:pt x="-1" y="9690"/>
                  </a:lnTo>
                  <a:close/>
                </a:path>
              </a:pathLst>
            </a:custGeom>
            <a:noFill/>
            <a:ln w="9525">
              <a:solidFill>
                <a:schemeClr val="tx2"/>
              </a:solidFill>
              <a:prstDash val="dash"/>
              <a:round/>
              <a:headEnd/>
              <a:tailEnd type="stealth" w="lg"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bg1"/>
                </a:solidFill>
                <a:latin typeface="+mj-ea"/>
                <a:ea typeface="+mj-ea"/>
              </a:endParaRPr>
            </a:p>
          </p:txBody>
        </p:sp>
      </p:grpSp>
      <p:cxnSp>
        <p:nvCxnSpPr>
          <p:cNvPr id="47" name="直接连接符 46"/>
          <p:cNvCxnSpPr/>
          <p:nvPr/>
        </p:nvCxnSpPr>
        <p:spPr>
          <a:xfrm>
            <a:off x="7391791" y="2708178"/>
            <a:ext cx="0" cy="2197099"/>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a:xfrm>
            <a:off x="7690997" y="2596951"/>
            <a:ext cx="3380831" cy="2308324"/>
          </a:xfrm>
          <a:prstGeom prst="rect">
            <a:avLst/>
          </a:prstGeom>
          <a:noFill/>
        </p:spPr>
        <p:txBody>
          <a:bodyPr wrap="square" rtlCol="0">
            <a:spAutoFit/>
          </a:bodyPr>
          <a:lstStyle/>
          <a:p>
            <a:pPr>
              <a:lnSpc>
                <a:spcPct val="150000"/>
              </a:lnSpc>
            </a:pPr>
            <a:r>
              <a:rPr lang="zh-CN" altLang="en-US" sz="1600" dirty="0">
                <a:solidFill>
                  <a:schemeClr val="tx1">
                    <a:lumMod val="50000"/>
                    <a:lumOff val="50000"/>
                  </a:schemeClr>
                </a:solidFill>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cs typeface="+mn-ea"/>
              </a:rPr>
              <a:t>单击此处添加标题</a:t>
            </a:r>
            <a:endParaRPr lang="zh-CN" altLang="en-US" dirty="0"/>
          </a:p>
        </p:txBody>
      </p:sp>
    </p:spTree>
    <p:extLst>
      <p:ext uri="{BB962C8B-B14F-4D97-AF65-F5344CB8AC3E}">
        <p14:creationId xmlns:p14="http://schemas.microsoft.com/office/powerpoint/2010/main" val="259345639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heel(1)">
                                      <p:cBhvr>
                                        <p:cTn id="7" dur="1000"/>
                                        <p:tgtEl>
                                          <p:spTgt spid="21"/>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500"/>
                                        <p:tgtEl>
                                          <p:spTgt spid="14"/>
                                        </p:tgtEl>
                                      </p:cBhvr>
                                    </p:animEffect>
                                  </p:childTnLst>
                                </p:cTn>
                              </p:par>
                            </p:childTnLst>
                          </p:cTn>
                        </p:par>
                        <p:par>
                          <p:cTn id="12" fill="hold">
                            <p:stCondLst>
                              <p:cond delay="1500"/>
                            </p:stCondLst>
                            <p:childTnLst>
                              <p:par>
                                <p:cTn id="13" presetID="21" presetClass="entr" presetSubtype="1"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heel(1)">
                                      <p:cBhvr>
                                        <p:cTn id="15" dur="1000"/>
                                        <p:tgtEl>
                                          <p:spTgt spid="25"/>
                                        </p:tgtEl>
                                      </p:cBhvr>
                                    </p:animEffect>
                                  </p:childTnLst>
                                </p:cTn>
                              </p:par>
                            </p:childTnLst>
                          </p:cTn>
                        </p:par>
                        <p:par>
                          <p:cTn id="16" fill="hold">
                            <p:stCondLst>
                              <p:cond delay="2500"/>
                            </p:stCondLst>
                            <p:childTnLst>
                              <p:par>
                                <p:cTn id="17" presetID="22" presetClass="entr" presetSubtype="1"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up)">
                                      <p:cBhvr>
                                        <p:cTn id="19" dur="500"/>
                                        <p:tgtEl>
                                          <p:spTgt spid="16"/>
                                        </p:tgtEl>
                                      </p:cBhvr>
                                    </p:animEffect>
                                  </p:childTnLst>
                                </p:cTn>
                              </p:par>
                            </p:childTnLst>
                          </p:cTn>
                        </p:par>
                        <p:par>
                          <p:cTn id="20" fill="hold">
                            <p:stCondLst>
                              <p:cond delay="3000"/>
                            </p:stCondLst>
                            <p:childTnLst>
                              <p:par>
                                <p:cTn id="21" presetID="21" presetClass="entr" presetSubtype="1"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wheel(1)">
                                      <p:cBhvr>
                                        <p:cTn id="23" dur="1000"/>
                                        <p:tgtEl>
                                          <p:spTgt spid="29"/>
                                        </p:tgtEl>
                                      </p:cBhvr>
                                    </p:animEffect>
                                  </p:childTnLst>
                                </p:cTn>
                              </p:par>
                            </p:childTnLst>
                          </p:cTn>
                        </p:par>
                        <p:par>
                          <p:cTn id="24" fill="hold">
                            <p:stCondLst>
                              <p:cond delay="4000"/>
                            </p:stCondLst>
                            <p:childTnLst>
                              <p:par>
                                <p:cTn id="25" presetID="22" presetClass="entr" presetSubtype="2"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right)">
                                      <p:cBhvr>
                                        <p:cTn id="27" dur="500"/>
                                        <p:tgtEl>
                                          <p:spTgt spid="17"/>
                                        </p:tgtEl>
                                      </p:cBhvr>
                                    </p:animEffect>
                                  </p:childTnLst>
                                </p:cTn>
                              </p:par>
                            </p:childTnLst>
                          </p:cTn>
                        </p:par>
                        <p:par>
                          <p:cTn id="28" fill="hold">
                            <p:stCondLst>
                              <p:cond delay="4500"/>
                            </p:stCondLst>
                            <p:childTnLst>
                              <p:par>
                                <p:cTn id="29" presetID="21" presetClass="entr" presetSubtype="1" fill="hold"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wheel(1)">
                                      <p:cBhvr>
                                        <p:cTn id="31" dur="1000"/>
                                        <p:tgtEl>
                                          <p:spTgt spid="33"/>
                                        </p:tgtEl>
                                      </p:cBhvr>
                                    </p:animEffect>
                                  </p:childTnLst>
                                </p:cTn>
                              </p:par>
                            </p:childTnLst>
                          </p:cTn>
                        </p:par>
                        <p:par>
                          <p:cTn id="32" fill="hold">
                            <p:stCondLst>
                              <p:cond delay="5500"/>
                            </p:stCondLst>
                            <p:childTnLst>
                              <p:par>
                                <p:cTn id="33" presetID="22" presetClass="entr" presetSubtype="8"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left)">
                                      <p:cBhvr>
                                        <p:cTn id="35" dur="500"/>
                                        <p:tgtEl>
                                          <p:spTgt spid="18"/>
                                        </p:tgtEl>
                                      </p:cBhvr>
                                    </p:animEffect>
                                  </p:childTnLst>
                                </p:cTn>
                              </p:par>
                            </p:childTnLst>
                          </p:cTn>
                        </p:par>
                        <p:par>
                          <p:cTn id="36" fill="hold">
                            <p:stCondLst>
                              <p:cond delay="6000"/>
                            </p:stCondLst>
                            <p:childTnLst>
                              <p:par>
                                <p:cTn id="37" presetID="21" presetClass="entr" presetSubtype="1" fill="hold"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heel(1)">
                                      <p:cBhvr>
                                        <p:cTn id="39" dur="1000"/>
                                        <p:tgtEl>
                                          <p:spTgt spid="37"/>
                                        </p:tgtEl>
                                      </p:cBhvr>
                                    </p:animEffect>
                                  </p:childTnLst>
                                </p:cTn>
                              </p:par>
                            </p:childTnLst>
                          </p:cTn>
                        </p:par>
                        <p:par>
                          <p:cTn id="40" fill="hold">
                            <p:stCondLst>
                              <p:cond delay="7000"/>
                            </p:stCondLst>
                            <p:childTnLst>
                              <p:par>
                                <p:cTn id="41" presetID="22" presetClass="entr" presetSubtype="2"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right)">
                                      <p:cBhvr>
                                        <p:cTn id="43" dur="500"/>
                                        <p:tgtEl>
                                          <p:spTgt spid="20"/>
                                        </p:tgtEl>
                                      </p:cBhvr>
                                    </p:animEffect>
                                  </p:childTnLst>
                                </p:cTn>
                              </p:par>
                            </p:childTnLst>
                          </p:cTn>
                        </p:par>
                        <p:par>
                          <p:cTn id="44" fill="hold">
                            <p:stCondLst>
                              <p:cond delay="7500"/>
                            </p:stCondLst>
                            <p:childTnLst>
                              <p:par>
                                <p:cTn id="45" presetID="21" presetClass="entr" presetSubtype="1" fill="hold" nodeType="after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wheel(1)">
                                      <p:cBhvr>
                                        <p:cTn id="47" dur="3000"/>
                                        <p:tgtEl>
                                          <p:spTgt spid="41"/>
                                        </p:tgtEl>
                                      </p:cBhvr>
                                    </p:animEffect>
                                  </p:childTnLst>
                                </p:cTn>
                              </p:par>
                            </p:childTnLst>
                          </p:cTn>
                        </p:par>
                        <p:par>
                          <p:cTn id="48" fill="hold">
                            <p:stCondLst>
                              <p:cond delay="10500"/>
                            </p:stCondLst>
                            <p:childTnLst>
                              <p:par>
                                <p:cTn id="49" presetID="22" presetClass="entr" presetSubtype="1" fill="hold" nodeType="afterEffect">
                                  <p:stCondLst>
                                    <p:cond delay="0"/>
                                  </p:stCondLst>
                                  <p:childTnLst>
                                    <p:set>
                                      <p:cBhvr>
                                        <p:cTn id="50" dur="1" fill="hold">
                                          <p:stCondLst>
                                            <p:cond delay="0"/>
                                          </p:stCondLst>
                                        </p:cTn>
                                        <p:tgtEl>
                                          <p:spTgt spid="47"/>
                                        </p:tgtEl>
                                        <p:attrNameLst>
                                          <p:attrName>style.visibility</p:attrName>
                                        </p:attrNameLst>
                                      </p:cBhvr>
                                      <p:to>
                                        <p:strVal val="visible"/>
                                      </p:to>
                                    </p:set>
                                    <p:animEffect transition="in" filter="wipe(up)">
                                      <p:cBhvr>
                                        <p:cTn id="51" dur="500"/>
                                        <p:tgtEl>
                                          <p:spTgt spid="47"/>
                                        </p:tgtEl>
                                      </p:cBhvr>
                                    </p:animEffect>
                                  </p:childTnLst>
                                </p:cTn>
                              </p:par>
                            </p:childTnLst>
                          </p:cTn>
                        </p:par>
                        <p:par>
                          <p:cTn id="52" fill="hold">
                            <p:stCondLst>
                              <p:cond delay="11000"/>
                            </p:stCondLst>
                            <p:childTnLst>
                              <p:par>
                                <p:cTn id="53" presetID="10" presetClass="entr" presetSubtype="0" fill="hold" grpId="0" nodeType="afterEffect">
                                  <p:stCondLst>
                                    <p:cond delay="0"/>
                                  </p:stCondLst>
                                  <p:iterate type="wd">
                                    <p:tmPct val="10000"/>
                                  </p:iterate>
                                  <p:childTnLst>
                                    <p:set>
                                      <p:cBhvr>
                                        <p:cTn id="54" dur="1" fill="hold">
                                          <p:stCondLst>
                                            <p:cond delay="0"/>
                                          </p:stCondLst>
                                        </p:cTn>
                                        <p:tgtEl>
                                          <p:spTgt spid="48"/>
                                        </p:tgtEl>
                                        <p:attrNameLst>
                                          <p:attrName>style.visibility</p:attrName>
                                        </p:attrNameLst>
                                      </p:cBhvr>
                                      <p:to>
                                        <p:strVal val="visible"/>
                                      </p:to>
                                    </p:set>
                                    <p:animEffect transition="in" filter="fade">
                                      <p:cBhvr>
                                        <p:cTn id="55"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animBg="1"/>
      <p:bldP spid="17" grpId="0" animBg="1"/>
      <p:bldP spid="18" grpId="0" animBg="1"/>
      <p:bldP spid="20" grpId="0" animBg="1"/>
      <p:bldP spid="4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795" y="2679700"/>
            <a:ext cx="10349153" cy="2443846"/>
          </a:xfrm>
          <a:custGeom>
            <a:avLst/>
            <a:gdLst>
              <a:gd name="connsiteX0" fmla="*/ 0 w 10350500"/>
              <a:gd name="connsiteY0" fmla="*/ 2273300 h 2362200"/>
              <a:gd name="connsiteX1" fmla="*/ 3314700 w 10350500"/>
              <a:gd name="connsiteY1" fmla="*/ 1270000 h 2362200"/>
              <a:gd name="connsiteX2" fmla="*/ 5854700 w 10350500"/>
              <a:gd name="connsiteY2" fmla="*/ 2362200 h 2362200"/>
              <a:gd name="connsiteX3" fmla="*/ 6934200 w 10350500"/>
              <a:gd name="connsiteY3" fmla="*/ 698500 h 2362200"/>
              <a:gd name="connsiteX4" fmla="*/ 8509000 w 10350500"/>
              <a:gd name="connsiteY4" fmla="*/ 2120900 h 2362200"/>
              <a:gd name="connsiteX5" fmla="*/ 10325100 w 10350500"/>
              <a:gd name="connsiteY5" fmla="*/ 0 h 2362200"/>
              <a:gd name="connsiteX6" fmla="*/ 10350500 w 10350500"/>
              <a:gd name="connsiteY6" fmla="*/ 50800 h 2362200"/>
              <a:gd name="connsiteX0" fmla="*/ 0 w 10350500"/>
              <a:gd name="connsiteY0" fmla="*/ 2273300 h 2367702"/>
              <a:gd name="connsiteX1" fmla="*/ 3314700 w 10350500"/>
              <a:gd name="connsiteY1" fmla="*/ 1270000 h 2367702"/>
              <a:gd name="connsiteX2" fmla="*/ 5854700 w 10350500"/>
              <a:gd name="connsiteY2" fmla="*/ 2362200 h 2367702"/>
              <a:gd name="connsiteX3" fmla="*/ 6934200 w 10350500"/>
              <a:gd name="connsiteY3" fmla="*/ 698500 h 2367702"/>
              <a:gd name="connsiteX4" fmla="*/ 8509000 w 10350500"/>
              <a:gd name="connsiteY4" fmla="*/ 2120900 h 2367702"/>
              <a:gd name="connsiteX5" fmla="*/ 10325100 w 10350500"/>
              <a:gd name="connsiteY5" fmla="*/ 0 h 2367702"/>
              <a:gd name="connsiteX6" fmla="*/ 10350500 w 10350500"/>
              <a:gd name="connsiteY6" fmla="*/ 50800 h 2367702"/>
              <a:gd name="connsiteX0" fmla="*/ 0 w 10350500"/>
              <a:gd name="connsiteY0" fmla="*/ 2273300 h 2477118"/>
              <a:gd name="connsiteX1" fmla="*/ 3314700 w 10350500"/>
              <a:gd name="connsiteY1" fmla="*/ 1270000 h 2477118"/>
              <a:gd name="connsiteX2" fmla="*/ 5854700 w 10350500"/>
              <a:gd name="connsiteY2" fmla="*/ 2362200 h 2477118"/>
              <a:gd name="connsiteX3" fmla="*/ 6934200 w 10350500"/>
              <a:gd name="connsiteY3" fmla="*/ 698500 h 2477118"/>
              <a:gd name="connsiteX4" fmla="*/ 8509000 w 10350500"/>
              <a:gd name="connsiteY4" fmla="*/ 2120900 h 2477118"/>
              <a:gd name="connsiteX5" fmla="*/ 10325100 w 10350500"/>
              <a:gd name="connsiteY5" fmla="*/ 0 h 2477118"/>
              <a:gd name="connsiteX6" fmla="*/ 10350500 w 10350500"/>
              <a:gd name="connsiteY6" fmla="*/ 50800 h 2477118"/>
              <a:gd name="connsiteX0" fmla="*/ 0 w 10350500"/>
              <a:gd name="connsiteY0" fmla="*/ 2273300 h 2477118"/>
              <a:gd name="connsiteX1" fmla="*/ 3314700 w 10350500"/>
              <a:gd name="connsiteY1" fmla="*/ 1270000 h 2477118"/>
              <a:gd name="connsiteX2" fmla="*/ 5854700 w 10350500"/>
              <a:gd name="connsiteY2" fmla="*/ 2362200 h 2477118"/>
              <a:gd name="connsiteX3" fmla="*/ 6934200 w 10350500"/>
              <a:gd name="connsiteY3" fmla="*/ 698500 h 2477118"/>
              <a:gd name="connsiteX4" fmla="*/ 8509000 w 10350500"/>
              <a:gd name="connsiteY4" fmla="*/ 2120900 h 2477118"/>
              <a:gd name="connsiteX5" fmla="*/ 10325100 w 10350500"/>
              <a:gd name="connsiteY5" fmla="*/ 0 h 2477118"/>
              <a:gd name="connsiteX6" fmla="*/ 10350500 w 10350500"/>
              <a:gd name="connsiteY6" fmla="*/ 50800 h 2477118"/>
              <a:gd name="connsiteX0" fmla="*/ 0 w 10350500"/>
              <a:gd name="connsiteY0" fmla="*/ 2273300 h 2477118"/>
              <a:gd name="connsiteX1" fmla="*/ 3314700 w 10350500"/>
              <a:gd name="connsiteY1" fmla="*/ 1270000 h 2477118"/>
              <a:gd name="connsiteX2" fmla="*/ 5854700 w 10350500"/>
              <a:gd name="connsiteY2" fmla="*/ 2362200 h 2477118"/>
              <a:gd name="connsiteX3" fmla="*/ 6934200 w 10350500"/>
              <a:gd name="connsiteY3" fmla="*/ 698500 h 2477118"/>
              <a:gd name="connsiteX4" fmla="*/ 8509000 w 10350500"/>
              <a:gd name="connsiteY4" fmla="*/ 2120900 h 2477118"/>
              <a:gd name="connsiteX5" fmla="*/ 10325100 w 10350500"/>
              <a:gd name="connsiteY5" fmla="*/ 0 h 2477118"/>
              <a:gd name="connsiteX6" fmla="*/ 10350500 w 10350500"/>
              <a:gd name="connsiteY6" fmla="*/ 50800 h 2477118"/>
              <a:gd name="connsiteX0" fmla="*/ 0 w 10350500"/>
              <a:gd name="connsiteY0" fmla="*/ 2273300 h 2477118"/>
              <a:gd name="connsiteX1" fmla="*/ 3314700 w 10350500"/>
              <a:gd name="connsiteY1" fmla="*/ 1270000 h 2477118"/>
              <a:gd name="connsiteX2" fmla="*/ 5854700 w 10350500"/>
              <a:gd name="connsiteY2" fmla="*/ 2362200 h 2477118"/>
              <a:gd name="connsiteX3" fmla="*/ 6934200 w 10350500"/>
              <a:gd name="connsiteY3" fmla="*/ 698500 h 2477118"/>
              <a:gd name="connsiteX4" fmla="*/ 8509000 w 10350500"/>
              <a:gd name="connsiteY4" fmla="*/ 2120900 h 2477118"/>
              <a:gd name="connsiteX5" fmla="*/ 10325100 w 10350500"/>
              <a:gd name="connsiteY5" fmla="*/ 0 h 2477118"/>
              <a:gd name="connsiteX6" fmla="*/ 10350500 w 10350500"/>
              <a:gd name="connsiteY6" fmla="*/ 50800 h 2477118"/>
              <a:gd name="connsiteX0" fmla="*/ 0 w 10350500"/>
              <a:gd name="connsiteY0" fmla="*/ 2273300 h 2477118"/>
              <a:gd name="connsiteX1" fmla="*/ 3314700 w 10350500"/>
              <a:gd name="connsiteY1" fmla="*/ 1270000 h 2477118"/>
              <a:gd name="connsiteX2" fmla="*/ 5854700 w 10350500"/>
              <a:gd name="connsiteY2" fmla="*/ 2362200 h 2477118"/>
              <a:gd name="connsiteX3" fmla="*/ 6934200 w 10350500"/>
              <a:gd name="connsiteY3" fmla="*/ 698500 h 2477118"/>
              <a:gd name="connsiteX4" fmla="*/ 8509000 w 10350500"/>
              <a:gd name="connsiteY4" fmla="*/ 2120900 h 2477118"/>
              <a:gd name="connsiteX5" fmla="*/ 10325100 w 10350500"/>
              <a:gd name="connsiteY5" fmla="*/ 0 h 2477118"/>
              <a:gd name="connsiteX6" fmla="*/ 10350500 w 10350500"/>
              <a:gd name="connsiteY6" fmla="*/ 50800 h 2477118"/>
              <a:gd name="connsiteX0" fmla="*/ 0 w 10350500"/>
              <a:gd name="connsiteY0" fmla="*/ 2273300 h 2477118"/>
              <a:gd name="connsiteX1" fmla="*/ 3314700 w 10350500"/>
              <a:gd name="connsiteY1" fmla="*/ 1270000 h 2477118"/>
              <a:gd name="connsiteX2" fmla="*/ 5854700 w 10350500"/>
              <a:gd name="connsiteY2" fmla="*/ 2362200 h 2477118"/>
              <a:gd name="connsiteX3" fmla="*/ 6934200 w 10350500"/>
              <a:gd name="connsiteY3" fmla="*/ 698500 h 2477118"/>
              <a:gd name="connsiteX4" fmla="*/ 8509000 w 10350500"/>
              <a:gd name="connsiteY4" fmla="*/ 2120900 h 2477118"/>
              <a:gd name="connsiteX5" fmla="*/ 10325100 w 10350500"/>
              <a:gd name="connsiteY5" fmla="*/ 0 h 2477118"/>
              <a:gd name="connsiteX6" fmla="*/ 10350500 w 10350500"/>
              <a:gd name="connsiteY6" fmla="*/ 50800 h 2477118"/>
              <a:gd name="connsiteX0" fmla="*/ 0 w 10350500"/>
              <a:gd name="connsiteY0" fmla="*/ 2273300 h 2477118"/>
              <a:gd name="connsiteX1" fmla="*/ 3314700 w 10350500"/>
              <a:gd name="connsiteY1" fmla="*/ 1270000 h 2477118"/>
              <a:gd name="connsiteX2" fmla="*/ 5854700 w 10350500"/>
              <a:gd name="connsiteY2" fmla="*/ 2362200 h 2477118"/>
              <a:gd name="connsiteX3" fmla="*/ 6934200 w 10350500"/>
              <a:gd name="connsiteY3" fmla="*/ 698500 h 2477118"/>
              <a:gd name="connsiteX4" fmla="*/ 8509000 w 10350500"/>
              <a:gd name="connsiteY4" fmla="*/ 2120900 h 2477118"/>
              <a:gd name="connsiteX5" fmla="*/ 10325100 w 10350500"/>
              <a:gd name="connsiteY5" fmla="*/ 0 h 2477118"/>
              <a:gd name="connsiteX6" fmla="*/ 10350500 w 10350500"/>
              <a:gd name="connsiteY6" fmla="*/ 50800 h 2477118"/>
              <a:gd name="connsiteX0" fmla="*/ 0 w 10350500"/>
              <a:gd name="connsiteY0" fmla="*/ 2273300 h 2477118"/>
              <a:gd name="connsiteX1" fmla="*/ 3314700 w 10350500"/>
              <a:gd name="connsiteY1" fmla="*/ 1270000 h 2477118"/>
              <a:gd name="connsiteX2" fmla="*/ 5854700 w 10350500"/>
              <a:gd name="connsiteY2" fmla="*/ 2362200 h 2477118"/>
              <a:gd name="connsiteX3" fmla="*/ 6934200 w 10350500"/>
              <a:gd name="connsiteY3" fmla="*/ 698500 h 2477118"/>
              <a:gd name="connsiteX4" fmla="*/ 8509000 w 10350500"/>
              <a:gd name="connsiteY4" fmla="*/ 2120900 h 2477118"/>
              <a:gd name="connsiteX5" fmla="*/ 10325100 w 10350500"/>
              <a:gd name="connsiteY5" fmla="*/ 0 h 2477118"/>
              <a:gd name="connsiteX6" fmla="*/ 10350500 w 10350500"/>
              <a:gd name="connsiteY6" fmla="*/ 50800 h 2477118"/>
              <a:gd name="connsiteX0" fmla="*/ 0 w 10350500"/>
              <a:gd name="connsiteY0" fmla="*/ 2273300 h 2537644"/>
              <a:gd name="connsiteX1" fmla="*/ 3314700 w 10350500"/>
              <a:gd name="connsiteY1" fmla="*/ 1270000 h 2537644"/>
              <a:gd name="connsiteX2" fmla="*/ 5308600 w 10350500"/>
              <a:gd name="connsiteY2" fmla="*/ 2425700 h 2537644"/>
              <a:gd name="connsiteX3" fmla="*/ 6934200 w 10350500"/>
              <a:gd name="connsiteY3" fmla="*/ 698500 h 2537644"/>
              <a:gd name="connsiteX4" fmla="*/ 8509000 w 10350500"/>
              <a:gd name="connsiteY4" fmla="*/ 2120900 h 2537644"/>
              <a:gd name="connsiteX5" fmla="*/ 10325100 w 10350500"/>
              <a:gd name="connsiteY5" fmla="*/ 0 h 2537644"/>
              <a:gd name="connsiteX6" fmla="*/ 10350500 w 10350500"/>
              <a:gd name="connsiteY6" fmla="*/ 50800 h 2537644"/>
              <a:gd name="connsiteX0" fmla="*/ 0 w 10350500"/>
              <a:gd name="connsiteY0" fmla="*/ 2273300 h 2437646"/>
              <a:gd name="connsiteX1" fmla="*/ 3314700 w 10350500"/>
              <a:gd name="connsiteY1" fmla="*/ 1270000 h 2437646"/>
              <a:gd name="connsiteX2" fmla="*/ 5308600 w 10350500"/>
              <a:gd name="connsiteY2" fmla="*/ 2425700 h 2437646"/>
              <a:gd name="connsiteX3" fmla="*/ 6934200 w 10350500"/>
              <a:gd name="connsiteY3" fmla="*/ 698500 h 2437646"/>
              <a:gd name="connsiteX4" fmla="*/ 8509000 w 10350500"/>
              <a:gd name="connsiteY4" fmla="*/ 2120900 h 2437646"/>
              <a:gd name="connsiteX5" fmla="*/ 10325100 w 10350500"/>
              <a:gd name="connsiteY5" fmla="*/ 0 h 2437646"/>
              <a:gd name="connsiteX6" fmla="*/ 10350500 w 10350500"/>
              <a:gd name="connsiteY6" fmla="*/ 50800 h 2437646"/>
              <a:gd name="connsiteX0" fmla="*/ 0 w 10350500"/>
              <a:gd name="connsiteY0" fmla="*/ 2273300 h 2432139"/>
              <a:gd name="connsiteX1" fmla="*/ 2590800 w 10350500"/>
              <a:gd name="connsiteY1" fmla="*/ 1320800 h 2432139"/>
              <a:gd name="connsiteX2" fmla="*/ 5308600 w 10350500"/>
              <a:gd name="connsiteY2" fmla="*/ 2425700 h 2432139"/>
              <a:gd name="connsiteX3" fmla="*/ 6934200 w 10350500"/>
              <a:gd name="connsiteY3" fmla="*/ 698500 h 2432139"/>
              <a:gd name="connsiteX4" fmla="*/ 8509000 w 10350500"/>
              <a:gd name="connsiteY4" fmla="*/ 2120900 h 2432139"/>
              <a:gd name="connsiteX5" fmla="*/ 10325100 w 10350500"/>
              <a:gd name="connsiteY5" fmla="*/ 0 h 2432139"/>
              <a:gd name="connsiteX6" fmla="*/ 10350500 w 10350500"/>
              <a:gd name="connsiteY6" fmla="*/ 50800 h 2432139"/>
              <a:gd name="connsiteX0" fmla="*/ 0 w 10350500"/>
              <a:gd name="connsiteY0" fmla="*/ 2273300 h 2444784"/>
              <a:gd name="connsiteX1" fmla="*/ 2590800 w 10350500"/>
              <a:gd name="connsiteY1" fmla="*/ 1320800 h 2444784"/>
              <a:gd name="connsiteX2" fmla="*/ 4902200 w 10350500"/>
              <a:gd name="connsiteY2" fmla="*/ 2438400 h 2444784"/>
              <a:gd name="connsiteX3" fmla="*/ 6934200 w 10350500"/>
              <a:gd name="connsiteY3" fmla="*/ 698500 h 2444784"/>
              <a:gd name="connsiteX4" fmla="*/ 8509000 w 10350500"/>
              <a:gd name="connsiteY4" fmla="*/ 2120900 h 2444784"/>
              <a:gd name="connsiteX5" fmla="*/ 10325100 w 10350500"/>
              <a:gd name="connsiteY5" fmla="*/ 0 h 2444784"/>
              <a:gd name="connsiteX6" fmla="*/ 10350500 w 10350500"/>
              <a:gd name="connsiteY6" fmla="*/ 50800 h 2444784"/>
              <a:gd name="connsiteX0" fmla="*/ 0 w 10350500"/>
              <a:gd name="connsiteY0" fmla="*/ 2273300 h 2443846"/>
              <a:gd name="connsiteX1" fmla="*/ 2590800 w 10350500"/>
              <a:gd name="connsiteY1" fmla="*/ 1320800 h 2443846"/>
              <a:gd name="connsiteX2" fmla="*/ 4902200 w 10350500"/>
              <a:gd name="connsiteY2" fmla="*/ 2438400 h 2443846"/>
              <a:gd name="connsiteX3" fmla="*/ 6604000 w 10350500"/>
              <a:gd name="connsiteY3" fmla="*/ 749300 h 2443846"/>
              <a:gd name="connsiteX4" fmla="*/ 8509000 w 10350500"/>
              <a:gd name="connsiteY4" fmla="*/ 2120900 h 2443846"/>
              <a:gd name="connsiteX5" fmla="*/ 10325100 w 10350500"/>
              <a:gd name="connsiteY5" fmla="*/ 0 h 2443846"/>
              <a:gd name="connsiteX6" fmla="*/ 10350500 w 10350500"/>
              <a:gd name="connsiteY6" fmla="*/ 50800 h 2443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50500" h="2443846">
                <a:moveTo>
                  <a:pt x="0" y="2273300"/>
                </a:moveTo>
                <a:cubicBezTo>
                  <a:pt x="1104900" y="1938867"/>
                  <a:pt x="1773767" y="1293283"/>
                  <a:pt x="2590800" y="1320800"/>
                </a:cubicBezTo>
                <a:cubicBezTo>
                  <a:pt x="3407833" y="1348317"/>
                  <a:pt x="4233333" y="2533650"/>
                  <a:pt x="4902200" y="2438400"/>
                </a:cubicBezTo>
                <a:cubicBezTo>
                  <a:pt x="5571067" y="2343150"/>
                  <a:pt x="6002867" y="802217"/>
                  <a:pt x="6604000" y="749300"/>
                </a:cubicBezTo>
                <a:cubicBezTo>
                  <a:pt x="7205133" y="696383"/>
                  <a:pt x="7888817" y="2245783"/>
                  <a:pt x="8509000" y="2120900"/>
                </a:cubicBezTo>
                <a:cubicBezTo>
                  <a:pt x="9129183" y="1996017"/>
                  <a:pt x="9719733" y="706967"/>
                  <a:pt x="10325100" y="0"/>
                </a:cubicBezTo>
                <a:lnTo>
                  <a:pt x="10350500" y="50800"/>
                </a:lnTo>
              </a:path>
            </a:pathLst>
          </a:custGeom>
          <a:noFill/>
          <a:ln>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a:t>
            </a:r>
            <a:endParaRPr lang="zh-CN" altLang="en-US"/>
          </a:p>
        </p:txBody>
      </p:sp>
      <p:sp>
        <p:nvSpPr>
          <p:cNvPr id="3" name="Freeform 1525"/>
          <p:cNvSpPr>
            <a:spLocks/>
          </p:cNvSpPr>
          <p:nvPr/>
        </p:nvSpPr>
        <p:spPr bwMode="auto">
          <a:xfrm rot="18830660">
            <a:off x="10119730" y="1978085"/>
            <a:ext cx="897482" cy="917456"/>
          </a:xfrm>
          <a:custGeom>
            <a:avLst/>
            <a:gdLst>
              <a:gd name="T0" fmla="*/ 101 w 166"/>
              <a:gd name="T1" fmla="*/ 57 h 170"/>
              <a:gd name="T2" fmla="*/ 105 w 166"/>
              <a:gd name="T3" fmla="*/ 57 h 170"/>
              <a:gd name="T4" fmla="*/ 110 w 166"/>
              <a:gd name="T5" fmla="*/ 52 h 170"/>
              <a:gd name="T6" fmla="*/ 100 w 166"/>
              <a:gd name="T7" fmla="*/ 47 h 170"/>
              <a:gd name="T8" fmla="*/ 94 w 166"/>
              <a:gd name="T9" fmla="*/ 47 h 170"/>
              <a:gd name="T10" fmla="*/ 83 w 166"/>
              <a:gd name="T11" fmla="*/ 33 h 170"/>
              <a:gd name="T12" fmla="*/ 88 w 166"/>
              <a:gd name="T13" fmla="*/ 33 h 170"/>
              <a:gd name="T14" fmla="*/ 93 w 166"/>
              <a:gd name="T15" fmla="*/ 29 h 170"/>
              <a:gd name="T16" fmla="*/ 86 w 166"/>
              <a:gd name="T17" fmla="*/ 23 h 170"/>
              <a:gd name="T18" fmla="*/ 76 w 166"/>
              <a:gd name="T19" fmla="*/ 23 h 170"/>
              <a:gd name="T20" fmla="*/ 54 w 166"/>
              <a:gd name="T21" fmla="*/ 0 h 170"/>
              <a:gd name="T22" fmla="*/ 50 w 166"/>
              <a:gd name="T23" fmla="*/ 2 h 170"/>
              <a:gd name="T24" fmla="*/ 47 w 166"/>
              <a:gd name="T25" fmla="*/ 5 h 170"/>
              <a:gd name="T26" fmla="*/ 52 w 166"/>
              <a:gd name="T27" fmla="*/ 15 h 170"/>
              <a:gd name="T28" fmla="*/ 68 w 166"/>
              <a:gd name="T29" fmla="*/ 46 h 170"/>
              <a:gd name="T30" fmla="*/ 78 w 166"/>
              <a:gd name="T31" fmla="*/ 73 h 170"/>
              <a:gd name="T32" fmla="*/ 69 w 166"/>
              <a:gd name="T33" fmla="*/ 76 h 170"/>
              <a:gd name="T34" fmla="*/ 27 w 166"/>
              <a:gd name="T35" fmla="*/ 79 h 170"/>
              <a:gd name="T36" fmla="*/ 19 w 166"/>
              <a:gd name="T37" fmla="*/ 69 h 170"/>
              <a:gd name="T38" fmla="*/ 11 w 166"/>
              <a:gd name="T39" fmla="*/ 60 h 170"/>
              <a:gd name="T40" fmla="*/ 4 w 166"/>
              <a:gd name="T41" fmla="*/ 58 h 170"/>
              <a:gd name="T42" fmla="*/ 0 w 166"/>
              <a:gd name="T43" fmla="*/ 59 h 170"/>
              <a:gd name="T44" fmla="*/ 8 w 166"/>
              <a:gd name="T45" fmla="*/ 85 h 170"/>
              <a:gd name="T46" fmla="*/ 0 w 166"/>
              <a:gd name="T47" fmla="*/ 111 h 170"/>
              <a:gd name="T48" fmla="*/ 4 w 166"/>
              <a:gd name="T49" fmla="*/ 112 h 170"/>
              <a:gd name="T50" fmla="*/ 11 w 166"/>
              <a:gd name="T51" fmla="*/ 111 h 170"/>
              <a:gd name="T52" fmla="*/ 19 w 166"/>
              <a:gd name="T53" fmla="*/ 101 h 170"/>
              <a:gd name="T54" fmla="*/ 27 w 166"/>
              <a:gd name="T55" fmla="*/ 91 h 170"/>
              <a:gd name="T56" fmla="*/ 56 w 166"/>
              <a:gd name="T57" fmla="*/ 94 h 170"/>
              <a:gd name="T58" fmla="*/ 75 w 166"/>
              <a:gd name="T59" fmla="*/ 95 h 170"/>
              <a:gd name="T60" fmla="*/ 78 w 166"/>
              <a:gd name="T61" fmla="*/ 97 h 170"/>
              <a:gd name="T62" fmla="*/ 68 w 166"/>
              <a:gd name="T63" fmla="*/ 124 h 170"/>
              <a:gd name="T64" fmla="*/ 52 w 166"/>
              <a:gd name="T65" fmla="*/ 155 h 170"/>
              <a:gd name="T66" fmla="*/ 47 w 166"/>
              <a:gd name="T67" fmla="*/ 165 h 170"/>
              <a:gd name="T68" fmla="*/ 50 w 166"/>
              <a:gd name="T69" fmla="*/ 168 h 170"/>
              <a:gd name="T70" fmla="*/ 54 w 166"/>
              <a:gd name="T71" fmla="*/ 170 h 170"/>
              <a:gd name="T72" fmla="*/ 76 w 166"/>
              <a:gd name="T73" fmla="*/ 147 h 170"/>
              <a:gd name="T74" fmla="*/ 86 w 166"/>
              <a:gd name="T75" fmla="*/ 147 h 170"/>
              <a:gd name="T76" fmla="*/ 93 w 166"/>
              <a:gd name="T77" fmla="*/ 142 h 170"/>
              <a:gd name="T78" fmla="*/ 88 w 166"/>
              <a:gd name="T79" fmla="*/ 137 h 170"/>
              <a:gd name="T80" fmla="*/ 83 w 166"/>
              <a:gd name="T81" fmla="*/ 137 h 170"/>
              <a:gd name="T82" fmla="*/ 94 w 166"/>
              <a:gd name="T83" fmla="*/ 123 h 170"/>
              <a:gd name="T84" fmla="*/ 100 w 166"/>
              <a:gd name="T85" fmla="*/ 123 h 170"/>
              <a:gd name="T86" fmla="*/ 110 w 166"/>
              <a:gd name="T87" fmla="*/ 118 h 170"/>
              <a:gd name="T88" fmla="*/ 105 w 166"/>
              <a:gd name="T89" fmla="*/ 113 h 170"/>
              <a:gd name="T90" fmla="*/ 101 w 166"/>
              <a:gd name="T91" fmla="*/ 113 h 170"/>
              <a:gd name="T92" fmla="*/ 117 w 166"/>
              <a:gd name="T93" fmla="*/ 94 h 170"/>
              <a:gd name="T94" fmla="*/ 139 w 166"/>
              <a:gd name="T95" fmla="*/ 94 h 170"/>
              <a:gd name="T96" fmla="*/ 166 w 166"/>
              <a:gd name="T97" fmla="*/ 85 h 170"/>
              <a:gd name="T98" fmla="*/ 155 w 166"/>
              <a:gd name="T99" fmla="*/ 79 h 170"/>
              <a:gd name="T100" fmla="*/ 139 w 166"/>
              <a:gd name="T101" fmla="*/ 76 h 170"/>
              <a:gd name="T102" fmla="*/ 117 w 166"/>
              <a:gd name="T103" fmla="*/ 76 h 170"/>
              <a:gd name="T104" fmla="*/ 101 w 166"/>
              <a:gd name="T105" fmla="*/ 5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6" h="170">
                <a:moveTo>
                  <a:pt x="101" y="57"/>
                </a:moveTo>
                <a:cubicBezTo>
                  <a:pt x="105" y="57"/>
                  <a:pt x="105" y="57"/>
                  <a:pt x="105" y="57"/>
                </a:cubicBezTo>
                <a:cubicBezTo>
                  <a:pt x="109" y="57"/>
                  <a:pt x="110" y="55"/>
                  <a:pt x="110" y="52"/>
                </a:cubicBezTo>
                <a:cubicBezTo>
                  <a:pt x="110" y="49"/>
                  <a:pt x="107" y="47"/>
                  <a:pt x="100" y="47"/>
                </a:cubicBezTo>
                <a:cubicBezTo>
                  <a:pt x="94" y="47"/>
                  <a:pt x="94" y="47"/>
                  <a:pt x="94" y="47"/>
                </a:cubicBezTo>
                <a:cubicBezTo>
                  <a:pt x="83" y="33"/>
                  <a:pt x="83" y="33"/>
                  <a:pt x="83" y="33"/>
                </a:cubicBezTo>
                <a:cubicBezTo>
                  <a:pt x="88" y="33"/>
                  <a:pt x="88" y="33"/>
                  <a:pt x="88" y="33"/>
                </a:cubicBezTo>
                <a:cubicBezTo>
                  <a:pt x="91" y="33"/>
                  <a:pt x="93" y="32"/>
                  <a:pt x="93" y="29"/>
                </a:cubicBezTo>
                <a:cubicBezTo>
                  <a:pt x="93" y="25"/>
                  <a:pt x="91" y="23"/>
                  <a:pt x="86" y="23"/>
                </a:cubicBezTo>
                <a:cubicBezTo>
                  <a:pt x="76" y="23"/>
                  <a:pt x="76" y="23"/>
                  <a:pt x="76" y="23"/>
                </a:cubicBezTo>
                <a:cubicBezTo>
                  <a:pt x="64" y="8"/>
                  <a:pt x="57" y="0"/>
                  <a:pt x="54" y="0"/>
                </a:cubicBezTo>
                <a:cubicBezTo>
                  <a:pt x="53" y="0"/>
                  <a:pt x="51" y="1"/>
                  <a:pt x="50" y="2"/>
                </a:cubicBezTo>
                <a:cubicBezTo>
                  <a:pt x="48" y="3"/>
                  <a:pt x="47" y="4"/>
                  <a:pt x="47" y="5"/>
                </a:cubicBezTo>
                <a:cubicBezTo>
                  <a:pt x="47" y="7"/>
                  <a:pt x="49" y="10"/>
                  <a:pt x="52" y="15"/>
                </a:cubicBezTo>
                <a:cubicBezTo>
                  <a:pt x="56" y="21"/>
                  <a:pt x="61" y="31"/>
                  <a:pt x="68" y="46"/>
                </a:cubicBezTo>
                <a:cubicBezTo>
                  <a:pt x="74" y="61"/>
                  <a:pt x="78" y="70"/>
                  <a:pt x="78" y="73"/>
                </a:cubicBezTo>
                <a:cubicBezTo>
                  <a:pt x="78" y="75"/>
                  <a:pt x="75" y="76"/>
                  <a:pt x="69" y="76"/>
                </a:cubicBezTo>
                <a:cubicBezTo>
                  <a:pt x="49" y="76"/>
                  <a:pt x="35" y="77"/>
                  <a:pt x="27" y="79"/>
                </a:cubicBezTo>
                <a:cubicBezTo>
                  <a:pt x="26" y="78"/>
                  <a:pt x="23" y="75"/>
                  <a:pt x="19" y="69"/>
                </a:cubicBezTo>
                <a:cubicBezTo>
                  <a:pt x="15" y="64"/>
                  <a:pt x="13" y="61"/>
                  <a:pt x="11" y="60"/>
                </a:cubicBezTo>
                <a:cubicBezTo>
                  <a:pt x="10" y="59"/>
                  <a:pt x="7" y="58"/>
                  <a:pt x="4" y="58"/>
                </a:cubicBezTo>
                <a:cubicBezTo>
                  <a:pt x="2" y="58"/>
                  <a:pt x="0" y="58"/>
                  <a:pt x="0" y="59"/>
                </a:cubicBezTo>
                <a:cubicBezTo>
                  <a:pt x="0" y="61"/>
                  <a:pt x="2" y="70"/>
                  <a:pt x="8" y="85"/>
                </a:cubicBezTo>
                <a:cubicBezTo>
                  <a:pt x="2" y="99"/>
                  <a:pt x="0" y="107"/>
                  <a:pt x="0" y="111"/>
                </a:cubicBezTo>
                <a:cubicBezTo>
                  <a:pt x="0" y="112"/>
                  <a:pt x="2" y="112"/>
                  <a:pt x="4" y="112"/>
                </a:cubicBezTo>
                <a:cubicBezTo>
                  <a:pt x="7" y="112"/>
                  <a:pt x="10" y="112"/>
                  <a:pt x="11" y="111"/>
                </a:cubicBezTo>
                <a:cubicBezTo>
                  <a:pt x="13" y="110"/>
                  <a:pt x="15" y="106"/>
                  <a:pt x="19" y="101"/>
                </a:cubicBezTo>
                <a:cubicBezTo>
                  <a:pt x="23" y="95"/>
                  <a:pt x="26" y="92"/>
                  <a:pt x="27" y="91"/>
                </a:cubicBezTo>
                <a:cubicBezTo>
                  <a:pt x="35" y="93"/>
                  <a:pt x="45" y="94"/>
                  <a:pt x="56" y="94"/>
                </a:cubicBezTo>
                <a:cubicBezTo>
                  <a:pt x="67" y="94"/>
                  <a:pt x="74" y="94"/>
                  <a:pt x="75" y="95"/>
                </a:cubicBezTo>
                <a:cubicBezTo>
                  <a:pt x="77" y="95"/>
                  <a:pt x="78" y="96"/>
                  <a:pt x="78" y="97"/>
                </a:cubicBezTo>
                <a:cubicBezTo>
                  <a:pt x="78" y="100"/>
                  <a:pt x="74" y="109"/>
                  <a:pt x="68" y="124"/>
                </a:cubicBezTo>
                <a:cubicBezTo>
                  <a:pt x="61" y="139"/>
                  <a:pt x="56" y="149"/>
                  <a:pt x="52" y="155"/>
                </a:cubicBezTo>
                <a:cubicBezTo>
                  <a:pt x="49" y="160"/>
                  <a:pt x="47" y="163"/>
                  <a:pt x="47" y="165"/>
                </a:cubicBezTo>
                <a:cubicBezTo>
                  <a:pt x="47" y="166"/>
                  <a:pt x="48" y="167"/>
                  <a:pt x="50" y="168"/>
                </a:cubicBezTo>
                <a:cubicBezTo>
                  <a:pt x="51" y="170"/>
                  <a:pt x="53" y="170"/>
                  <a:pt x="54" y="170"/>
                </a:cubicBezTo>
                <a:cubicBezTo>
                  <a:pt x="57" y="170"/>
                  <a:pt x="64" y="162"/>
                  <a:pt x="76" y="147"/>
                </a:cubicBezTo>
                <a:cubicBezTo>
                  <a:pt x="86" y="147"/>
                  <a:pt x="86" y="147"/>
                  <a:pt x="86" y="147"/>
                </a:cubicBezTo>
                <a:cubicBezTo>
                  <a:pt x="91" y="147"/>
                  <a:pt x="93" y="145"/>
                  <a:pt x="93" y="142"/>
                </a:cubicBezTo>
                <a:cubicBezTo>
                  <a:pt x="93" y="138"/>
                  <a:pt x="91" y="137"/>
                  <a:pt x="88" y="137"/>
                </a:cubicBezTo>
                <a:cubicBezTo>
                  <a:pt x="83" y="137"/>
                  <a:pt x="83" y="137"/>
                  <a:pt x="83" y="137"/>
                </a:cubicBezTo>
                <a:cubicBezTo>
                  <a:pt x="94" y="123"/>
                  <a:pt x="94" y="123"/>
                  <a:pt x="94" y="123"/>
                </a:cubicBezTo>
                <a:cubicBezTo>
                  <a:pt x="100" y="123"/>
                  <a:pt x="100" y="123"/>
                  <a:pt x="100" y="123"/>
                </a:cubicBezTo>
                <a:cubicBezTo>
                  <a:pt x="107" y="123"/>
                  <a:pt x="110" y="121"/>
                  <a:pt x="110" y="118"/>
                </a:cubicBezTo>
                <a:cubicBezTo>
                  <a:pt x="110" y="115"/>
                  <a:pt x="109" y="113"/>
                  <a:pt x="105" y="113"/>
                </a:cubicBezTo>
                <a:cubicBezTo>
                  <a:pt x="101" y="113"/>
                  <a:pt x="101" y="113"/>
                  <a:pt x="101" y="113"/>
                </a:cubicBezTo>
                <a:cubicBezTo>
                  <a:pt x="117" y="94"/>
                  <a:pt x="117" y="94"/>
                  <a:pt x="117" y="94"/>
                </a:cubicBezTo>
                <a:cubicBezTo>
                  <a:pt x="139" y="94"/>
                  <a:pt x="139" y="94"/>
                  <a:pt x="139" y="94"/>
                </a:cubicBezTo>
                <a:cubicBezTo>
                  <a:pt x="157" y="94"/>
                  <a:pt x="166" y="91"/>
                  <a:pt x="166" y="85"/>
                </a:cubicBezTo>
                <a:cubicBezTo>
                  <a:pt x="166" y="82"/>
                  <a:pt x="163" y="80"/>
                  <a:pt x="155" y="79"/>
                </a:cubicBezTo>
                <a:cubicBezTo>
                  <a:pt x="148" y="77"/>
                  <a:pt x="142" y="76"/>
                  <a:pt x="139" y="76"/>
                </a:cubicBezTo>
                <a:cubicBezTo>
                  <a:pt x="117" y="76"/>
                  <a:pt x="117" y="76"/>
                  <a:pt x="117" y="76"/>
                </a:cubicBezTo>
                <a:lnTo>
                  <a:pt x="101" y="57"/>
                </a:ln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文本框 23"/>
          <p:cNvSpPr txBox="1"/>
          <p:nvPr/>
        </p:nvSpPr>
        <p:spPr>
          <a:xfrm>
            <a:off x="9756660" y="3584851"/>
            <a:ext cx="2361895" cy="674031"/>
          </a:xfrm>
          <a:prstGeom prst="rect">
            <a:avLst/>
          </a:prstGeom>
          <a:noFill/>
        </p:spPr>
        <p:txBody>
          <a:bodyPr wrap="square" rtlCol="0">
            <a:spAutoFit/>
          </a:bodyPr>
          <a:lstStyle/>
          <a:p>
            <a:pPr>
              <a:lnSpc>
                <a:spcPct val="120000"/>
              </a:lnSpc>
              <a:spcBef>
                <a:spcPct val="0"/>
              </a:spcBef>
              <a:buNone/>
            </a:pPr>
            <a:r>
              <a:rPr lang="zh-CN" altLang="en-US" sz="1050" dirty="0">
                <a:solidFill>
                  <a:schemeClr val="tx1">
                    <a:lumMod val="50000"/>
                    <a:lumOff val="50000"/>
                  </a:schemeClr>
                </a:solidFill>
                <a:sym typeface="微软雅黑" pitchFamily="34" charset="-122"/>
              </a:rPr>
              <a:t>在此录入上述图表的综合描述说明，在此录入上述图表的综合描述说明。在此录入上述图表的描述说明</a:t>
            </a:r>
          </a:p>
        </p:txBody>
      </p:sp>
      <p:sp>
        <p:nvSpPr>
          <p:cNvPr id="25" name="矩形 24"/>
          <p:cNvSpPr/>
          <p:nvPr/>
        </p:nvSpPr>
        <p:spPr>
          <a:xfrm>
            <a:off x="9819498" y="3215517"/>
            <a:ext cx="2236219" cy="400110"/>
          </a:xfrm>
          <a:prstGeom prst="rect">
            <a:avLst/>
          </a:prstGeom>
        </p:spPr>
        <p:txBody>
          <a:bodyPr wrap="none">
            <a:spAutoFit/>
          </a:bodyPr>
          <a:lstStyle/>
          <a:p>
            <a:r>
              <a:rPr lang="zh-CN" altLang="en-US" sz="2000" b="1" dirty="0">
                <a:solidFill>
                  <a:schemeClr val="accent4"/>
                </a:solidFill>
              </a:rPr>
              <a:t>点击此处添加标题</a:t>
            </a:r>
          </a:p>
        </p:txBody>
      </p:sp>
      <p:grpSp>
        <p:nvGrpSpPr>
          <p:cNvPr id="39" name="组合 38"/>
          <p:cNvGrpSpPr/>
          <p:nvPr/>
        </p:nvGrpSpPr>
        <p:grpSpPr>
          <a:xfrm>
            <a:off x="5480564" y="3247859"/>
            <a:ext cx="2361895" cy="2703435"/>
            <a:chOff x="5480483" y="3247857"/>
            <a:chExt cx="2362202" cy="2703435"/>
          </a:xfrm>
        </p:grpSpPr>
        <p:sp>
          <p:nvSpPr>
            <p:cNvPr id="19" name="椭圆 18"/>
            <p:cNvSpPr/>
            <p:nvPr/>
          </p:nvSpPr>
          <p:spPr>
            <a:xfrm rot="10800000">
              <a:off x="6302905" y="3247857"/>
              <a:ext cx="685800" cy="6858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p:nvCxnSpPr>
          <p:spPr>
            <a:xfrm rot="10800000">
              <a:off x="6623484" y="3727734"/>
              <a:ext cx="0" cy="498620"/>
            </a:xfrm>
            <a:prstGeom prst="line">
              <a:avLst/>
            </a:prstGeom>
            <a:ln w="12700">
              <a:solidFill>
                <a:schemeClr val="tx2"/>
              </a:solidFill>
              <a:headEnd type="ova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5480483" y="5277261"/>
              <a:ext cx="2362202" cy="674031"/>
            </a:xfrm>
            <a:prstGeom prst="rect">
              <a:avLst/>
            </a:prstGeom>
            <a:noFill/>
          </p:spPr>
          <p:txBody>
            <a:bodyPr wrap="square" rtlCol="0">
              <a:spAutoFit/>
            </a:bodyPr>
            <a:lstStyle/>
            <a:p>
              <a:pPr>
                <a:lnSpc>
                  <a:spcPct val="120000"/>
                </a:lnSpc>
                <a:spcBef>
                  <a:spcPct val="0"/>
                </a:spcBef>
                <a:buNone/>
              </a:pPr>
              <a:r>
                <a:rPr lang="zh-CN" altLang="en-US" sz="1050" dirty="0">
                  <a:solidFill>
                    <a:schemeClr val="tx1">
                      <a:lumMod val="50000"/>
                      <a:lumOff val="50000"/>
                    </a:schemeClr>
                  </a:solidFill>
                  <a:sym typeface="微软雅黑" pitchFamily="34" charset="-122"/>
                </a:rPr>
                <a:t>在此录入上述图表的综合描述说明，在此录入上述图表的综合描述说明。在此录入上述图表的描述说明</a:t>
              </a:r>
            </a:p>
          </p:txBody>
        </p:sp>
        <p:sp>
          <p:nvSpPr>
            <p:cNvPr id="22" name="矩形 21"/>
            <p:cNvSpPr/>
            <p:nvPr/>
          </p:nvSpPr>
          <p:spPr>
            <a:xfrm>
              <a:off x="5543329" y="4907929"/>
              <a:ext cx="2236510" cy="400110"/>
            </a:xfrm>
            <a:prstGeom prst="rect">
              <a:avLst/>
            </a:prstGeom>
          </p:spPr>
          <p:txBody>
            <a:bodyPr wrap="none">
              <a:spAutoFit/>
            </a:bodyPr>
            <a:lstStyle/>
            <a:p>
              <a:r>
                <a:rPr lang="zh-CN" altLang="en-US" sz="2000" b="1">
                  <a:solidFill>
                    <a:schemeClr val="tx2"/>
                  </a:solidFill>
                </a:rPr>
                <a:t>点击此处添加标题</a:t>
              </a:r>
            </a:p>
          </p:txBody>
        </p:sp>
        <p:sp>
          <p:nvSpPr>
            <p:cNvPr id="23" name="文本框 22"/>
            <p:cNvSpPr txBox="1"/>
            <p:nvPr/>
          </p:nvSpPr>
          <p:spPr>
            <a:xfrm>
              <a:off x="6307897" y="4402941"/>
              <a:ext cx="904533" cy="523220"/>
            </a:xfrm>
            <a:prstGeom prst="rect">
              <a:avLst/>
            </a:prstGeom>
            <a:noFill/>
          </p:spPr>
          <p:txBody>
            <a:bodyPr wrap="none" rtlCol="0">
              <a:spAutoFit/>
            </a:bodyPr>
            <a:lstStyle/>
            <a:p>
              <a:r>
                <a:rPr lang="en-US" altLang="zh-CN" sz="2800" dirty="0">
                  <a:solidFill>
                    <a:schemeClr val="tx2"/>
                  </a:solidFill>
                </a:rPr>
                <a:t>25%</a:t>
              </a:r>
              <a:endParaRPr lang="zh-CN" altLang="en-US" sz="2800" dirty="0">
                <a:solidFill>
                  <a:schemeClr val="tx2"/>
                </a:solidFill>
              </a:endParaRPr>
            </a:p>
          </p:txBody>
        </p:sp>
        <p:grpSp>
          <p:nvGrpSpPr>
            <p:cNvPr id="26" name="组合 25"/>
            <p:cNvGrpSpPr/>
            <p:nvPr/>
          </p:nvGrpSpPr>
          <p:grpSpPr>
            <a:xfrm>
              <a:off x="6504516" y="3470901"/>
              <a:ext cx="282576" cy="239712"/>
              <a:chOff x="6791325" y="3867151"/>
              <a:chExt cx="282576" cy="239712"/>
            </a:xfrm>
            <a:solidFill>
              <a:schemeClr val="bg1"/>
            </a:solidFill>
          </p:grpSpPr>
          <p:sp>
            <p:nvSpPr>
              <p:cNvPr id="27" name="Freeform 103"/>
              <p:cNvSpPr>
                <a:spLocks/>
              </p:cNvSpPr>
              <p:nvPr/>
            </p:nvSpPr>
            <p:spPr bwMode="auto">
              <a:xfrm>
                <a:off x="6889750" y="3916363"/>
                <a:ext cx="39688" cy="58738"/>
              </a:xfrm>
              <a:custGeom>
                <a:avLst/>
                <a:gdLst>
                  <a:gd name="T0" fmla="*/ 14 w 25"/>
                  <a:gd name="T1" fmla="*/ 33 h 37"/>
                  <a:gd name="T2" fmla="*/ 25 w 25"/>
                  <a:gd name="T3" fmla="*/ 14 h 37"/>
                  <a:gd name="T4" fmla="*/ 21 w 25"/>
                  <a:gd name="T5" fmla="*/ 0 h 37"/>
                  <a:gd name="T6" fmla="*/ 0 w 25"/>
                  <a:gd name="T7" fmla="*/ 37 h 37"/>
                  <a:gd name="T8" fmla="*/ 14 w 25"/>
                  <a:gd name="T9" fmla="*/ 33 h 37"/>
                </a:gdLst>
                <a:ahLst/>
                <a:cxnLst>
                  <a:cxn ang="0">
                    <a:pos x="T0" y="T1"/>
                  </a:cxn>
                  <a:cxn ang="0">
                    <a:pos x="T2" y="T3"/>
                  </a:cxn>
                  <a:cxn ang="0">
                    <a:pos x="T4" y="T5"/>
                  </a:cxn>
                  <a:cxn ang="0">
                    <a:pos x="T6" y="T7"/>
                  </a:cxn>
                  <a:cxn ang="0">
                    <a:pos x="T8" y="T9"/>
                  </a:cxn>
                </a:cxnLst>
                <a:rect l="0" t="0" r="r" b="b"/>
                <a:pathLst>
                  <a:path w="25" h="37">
                    <a:moveTo>
                      <a:pt x="14" y="33"/>
                    </a:moveTo>
                    <a:lnTo>
                      <a:pt x="25" y="14"/>
                    </a:lnTo>
                    <a:lnTo>
                      <a:pt x="21" y="0"/>
                    </a:lnTo>
                    <a:lnTo>
                      <a:pt x="0" y="37"/>
                    </a:lnTo>
                    <a:lnTo>
                      <a:pt x="14"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04"/>
              <p:cNvSpPr>
                <a:spLocks/>
              </p:cNvSpPr>
              <p:nvPr/>
            </p:nvSpPr>
            <p:spPr bwMode="auto">
              <a:xfrm>
                <a:off x="6907213" y="3903663"/>
                <a:ext cx="166688" cy="203200"/>
              </a:xfrm>
              <a:custGeom>
                <a:avLst/>
                <a:gdLst>
                  <a:gd name="T0" fmla="*/ 159 w 173"/>
                  <a:gd name="T1" fmla="*/ 53 h 209"/>
                  <a:gd name="T2" fmla="*/ 66 w 173"/>
                  <a:gd name="T3" fmla="*/ 0 h 209"/>
                  <a:gd name="T4" fmla="*/ 72 w 173"/>
                  <a:gd name="T5" fmla="*/ 24 h 209"/>
                  <a:gd name="T6" fmla="*/ 150 w 173"/>
                  <a:gd name="T7" fmla="*/ 69 h 209"/>
                  <a:gd name="T8" fmla="*/ 152 w 173"/>
                  <a:gd name="T9" fmla="*/ 74 h 209"/>
                  <a:gd name="T10" fmla="*/ 105 w 173"/>
                  <a:gd name="T11" fmla="*/ 155 h 209"/>
                  <a:gd name="T12" fmla="*/ 80 w 173"/>
                  <a:gd name="T13" fmla="*/ 141 h 209"/>
                  <a:gd name="T14" fmla="*/ 66 w 173"/>
                  <a:gd name="T15" fmla="*/ 148 h 209"/>
                  <a:gd name="T16" fmla="*/ 0 w 173"/>
                  <a:gd name="T17" fmla="*/ 165 h 209"/>
                  <a:gd name="T18" fmla="*/ 71 w 173"/>
                  <a:gd name="T19" fmla="*/ 206 h 209"/>
                  <a:gd name="T20" fmla="*/ 82 w 173"/>
                  <a:gd name="T21" fmla="*/ 209 h 209"/>
                  <a:gd name="T22" fmla="*/ 101 w 173"/>
                  <a:gd name="T23" fmla="*/ 198 h 209"/>
                  <a:gd name="T24" fmla="*/ 167 w 173"/>
                  <a:gd name="T25" fmla="*/ 83 h 209"/>
                  <a:gd name="T26" fmla="*/ 159 w 173"/>
                  <a:gd name="T27" fmla="*/ 5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3" h="209">
                    <a:moveTo>
                      <a:pt x="159" y="53"/>
                    </a:moveTo>
                    <a:cubicBezTo>
                      <a:pt x="66" y="0"/>
                      <a:pt x="66" y="0"/>
                      <a:pt x="66" y="0"/>
                    </a:cubicBezTo>
                    <a:cubicBezTo>
                      <a:pt x="72" y="24"/>
                      <a:pt x="72" y="24"/>
                      <a:pt x="72" y="24"/>
                    </a:cubicBezTo>
                    <a:cubicBezTo>
                      <a:pt x="150" y="69"/>
                      <a:pt x="150" y="69"/>
                      <a:pt x="150" y="69"/>
                    </a:cubicBezTo>
                    <a:cubicBezTo>
                      <a:pt x="152" y="70"/>
                      <a:pt x="153" y="72"/>
                      <a:pt x="152" y="74"/>
                    </a:cubicBezTo>
                    <a:cubicBezTo>
                      <a:pt x="105" y="155"/>
                      <a:pt x="105" y="155"/>
                      <a:pt x="105" y="155"/>
                    </a:cubicBezTo>
                    <a:cubicBezTo>
                      <a:pt x="80" y="141"/>
                      <a:pt x="80" y="141"/>
                      <a:pt x="80" y="141"/>
                    </a:cubicBezTo>
                    <a:cubicBezTo>
                      <a:pt x="76" y="144"/>
                      <a:pt x="71" y="146"/>
                      <a:pt x="66" y="148"/>
                    </a:cubicBezTo>
                    <a:cubicBezTo>
                      <a:pt x="0" y="165"/>
                      <a:pt x="0" y="165"/>
                      <a:pt x="0" y="165"/>
                    </a:cubicBezTo>
                    <a:cubicBezTo>
                      <a:pt x="71" y="206"/>
                      <a:pt x="71" y="206"/>
                      <a:pt x="71" y="206"/>
                    </a:cubicBezTo>
                    <a:cubicBezTo>
                      <a:pt x="74" y="208"/>
                      <a:pt x="78" y="209"/>
                      <a:pt x="82" y="209"/>
                    </a:cubicBezTo>
                    <a:cubicBezTo>
                      <a:pt x="89" y="209"/>
                      <a:pt x="97" y="205"/>
                      <a:pt x="101" y="198"/>
                    </a:cubicBezTo>
                    <a:cubicBezTo>
                      <a:pt x="167" y="83"/>
                      <a:pt x="167" y="83"/>
                      <a:pt x="167" y="83"/>
                    </a:cubicBezTo>
                    <a:cubicBezTo>
                      <a:pt x="173" y="73"/>
                      <a:pt x="170" y="60"/>
                      <a:pt x="159"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05"/>
              <p:cNvSpPr>
                <a:spLocks noEditPoints="1"/>
              </p:cNvSpPr>
              <p:nvPr/>
            </p:nvSpPr>
            <p:spPr bwMode="auto">
              <a:xfrm>
                <a:off x="6791325" y="3867151"/>
                <a:ext cx="193675" cy="196850"/>
              </a:xfrm>
              <a:custGeom>
                <a:avLst/>
                <a:gdLst>
                  <a:gd name="T0" fmla="*/ 197 w 200"/>
                  <a:gd name="T1" fmla="*/ 144 h 203"/>
                  <a:gd name="T2" fmla="*/ 163 w 200"/>
                  <a:gd name="T3" fmla="*/ 16 h 203"/>
                  <a:gd name="T4" fmla="*/ 142 w 200"/>
                  <a:gd name="T5" fmla="*/ 0 h 203"/>
                  <a:gd name="T6" fmla="*/ 142 w 200"/>
                  <a:gd name="T7" fmla="*/ 0 h 203"/>
                  <a:gd name="T8" fmla="*/ 136 w 200"/>
                  <a:gd name="T9" fmla="*/ 1 h 203"/>
                  <a:gd name="T10" fmla="*/ 18 w 200"/>
                  <a:gd name="T11" fmla="*/ 32 h 203"/>
                  <a:gd name="T12" fmla="*/ 3 w 200"/>
                  <a:gd name="T13" fmla="*/ 59 h 203"/>
                  <a:gd name="T14" fmla="*/ 37 w 200"/>
                  <a:gd name="T15" fmla="*/ 187 h 203"/>
                  <a:gd name="T16" fmla="*/ 58 w 200"/>
                  <a:gd name="T17" fmla="*/ 203 h 203"/>
                  <a:gd name="T18" fmla="*/ 64 w 200"/>
                  <a:gd name="T19" fmla="*/ 203 h 203"/>
                  <a:gd name="T20" fmla="*/ 182 w 200"/>
                  <a:gd name="T21" fmla="*/ 171 h 203"/>
                  <a:gd name="T22" fmla="*/ 197 w 200"/>
                  <a:gd name="T23" fmla="*/ 144 h 203"/>
                  <a:gd name="T24" fmla="*/ 44 w 200"/>
                  <a:gd name="T25" fmla="*/ 144 h 203"/>
                  <a:gd name="T26" fmla="*/ 20 w 200"/>
                  <a:gd name="T27" fmla="*/ 54 h 203"/>
                  <a:gd name="T28" fmla="*/ 20 w 200"/>
                  <a:gd name="T29" fmla="*/ 51 h 203"/>
                  <a:gd name="T30" fmla="*/ 23 w 200"/>
                  <a:gd name="T31" fmla="*/ 49 h 203"/>
                  <a:gd name="T32" fmla="*/ 141 w 200"/>
                  <a:gd name="T33" fmla="*/ 18 h 203"/>
                  <a:gd name="T34" fmla="*/ 142 w 200"/>
                  <a:gd name="T35" fmla="*/ 17 h 203"/>
                  <a:gd name="T36" fmla="*/ 146 w 200"/>
                  <a:gd name="T37" fmla="*/ 21 h 203"/>
                  <a:gd name="T38" fmla="*/ 170 w 200"/>
                  <a:gd name="T39" fmla="*/ 110 h 203"/>
                  <a:gd name="T40" fmla="*/ 44 w 200"/>
                  <a:gd name="T41" fmla="*/ 14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0" h="203">
                    <a:moveTo>
                      <a:pt x="197" y="144"/>
                    </a:moveTo>
                    <a:cubicBezTo>
                      <a:pt x="163" y="16"/>
                      <a:pt x="163" y="16"/>
                      <a:pt x="163" y="16"/>
                    </a:cubicBezTo>
                    <a:cubicBezTo>
                      <a:pt x="160" y="6"/>
                      <a:pt x="151" y="0"/>
                      <a:pt x="142" y="0"/>
                    </a:cubicBezTo>
                    <a:cubicBezTo>
                      <a:pt x="142" y="0"/>
                      <a:pt x="142" y="0"/>
                      <a:pt x="142" y="0"/>
                    </a:cubicBezTo>
                    <a:cubicBezTo>
                      <a:pt x="140" y="0"/>
                      <a:pt x="138" y="0"/>
                      <a:pt x="136" y="1"/>
                    </a:cubicBezTo>
                    <a:cubicBezTo>
                      <a:pt x="18" y="32"/>
                      <a:pt x="18" y="32"/>
                      <a:pt x="18" y="32"/>
                    </a:cubicBezTo>
                    <a:cubicBezTo>
                      <a:pt x="6" y="35"/>
                      <a:pt x="0" y="47"/>
                      <a:pt x="3" y="59"/>
                    </a:cubicBezTo>
                    <a:cubicBezTo>
                      <a:pt x="37" y="187"/>
                      <a:pt x="37" y="187"/>
                      <a:pt x="37" y="187"/>
                    </a:cubicBezTo>
                    <a:cubicBezTo>
                      <a:pt x="40" y="197"/>
                      <a:pt x="48" y="203"/>
                      <a:pt x="58" y="203"/>
                    </a:cubicBezTo>
                    <a:cubicBezTo>
                      <a:pt x="60" y="203"/>
                      <a:pt x="62" y="203"/>
                      <a:pt x="64" y="203"/>
                    </a:cubicBezTo>
                    <a:cubicBezTo>
                      <a:pt x="182" y="171"/>
                      <a:pt x="182" y="171"/>
                      <a:pt x="182" y="171"/>
                    </a:cubicBezTo>
                    <a:cubicBezTo>
                      <a:pt x="194" y="168"/>
                      <a:pt x="200" y="156"/>
                      <a:pt x="197" y="144"/>
                    </a:cubicBezTo>
                    <a:close/>
                    <a:moveTo>
                      <a:pt x="44" y="144"/>
                    </a:moveTo>
                    <a:cubicBezTo>
                      <a:pt x="20" y="54"/>
                      <a:pt x="20" y="54"/>
                      <a:pt x="20" y="54"/>
                    </a:cubicBezTo>
                    <a:cubicBezTo>
                      <a:pt x="19" y="53"/>
                      <a:pt x="20" y="52"/>
                      <a:pt x="20" y="51"/>
                    </a:cubicBezTo>
                    <a:cubicBezTo>
                      <a:pt x="21" y="51"/>
                      <a:pt x="21" y="50"/>
                      <a:pt x="23" y="49"/>
                    </a:cubicBezTo>
                    <a:cubicBezTo>
                      <a:pt x="141" y="18"/>
                      <a:pt x="141" y="18"/>
                      <a:pt x="141" y="18"/>
                    </a:cubicBezTo>
                    <a:cubicBezTo>
                      <a:pt x="141" y="18"/>
                      <a:pt x="142" y="17"/>
                      <a:pt x="142" y="17"/>
                    </a:cubicBezTo>
                    <a:cubicBezTo>
                      <a:pt x="143" y="17"/>
                      <a:pt x="145" y="18"/>
                      <a:pt x="146" y="21"/>
                    </a:cubicBezTo>
                    <a:cubicBezTo>
                      <a:pt x="170" y="110"/>
                      <a:pt x="170" y="110"/>
                      <a:pt x="170" y="110"/>
                    </a:cubicBezTo>
                    <a:lnTo>
                      <a:pt x="44"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7" name="组合 36"/>
          <p:cNvGrpSpPr/>
          <p:nvPr/>
        </p:nvGrpSpPr>
        <p:grpSpPr>
          <a:xfrm>
            <a:off x="1229455" y="1629593"/>
            <a:ext cx="2361895" cy="2751909"/>
            <a:chOff x="1228820" y="1629591"/>
            <a:chExt cx="2362202" cy="2751909"/>
          </a:xfrm>
        </p:grpSpPr>
        <p:sp>
          <p:nvSpPr>
            <p:cNvPr id="4" name="椭圆 3"/>
            <p:cNvSpPr/>
            <p:nvPr/>
          </p:nvSpPr>
          <p:spPr>
            <a:xfrm>
              <a:off x="2082800" y="3695700"/>
              <a:ext cx="685800" cy="685800"/>
            </a:xfrm>
            <a:prstGeom prst="ellipse">
              <a:avLst/>
            </a:prstGeom>
            <a:solidFill>
              <a:schemeClr val="accent2"/>
            </a:solidFill>
            <a:ln>
              <a:noFill/>
            </a:ln>
          </p:spPr>
          <p:txBody>
            <a:bodyPr/>
            <a:lstStyle/>
            <a:p>
              <a:endParaRPr lang="zh-CN" altLang="en-US">
                <a:solidFill>
                  <a:schemeClr val="tx1">
                    <a:lumMod val="50000"/>
                    <a:lumOff val="50000"/>
                  </a:schemeClr>
                </a:solidFill>
              </a:endParaRPr>
            </a:p>
          </p:txBody>
        </p:sp>
        <p:sp>
          <p:nvSpPr>
            <p:cNvPr id="5" name="文本框 4"/>
            <p:cNvSpPr txBox="1"/>
            <p:nvPr/>
          </p:nvSpPr>
          <p:spPr>
            <a:xfrm>
              <a:off x="1228820" y="2503113"/>
              <a:ext cx="2362202" cy="674031"/>
            </a:xfrm>
            <a:prstGeom prst="rect">
              <a:avLst/>
            </a:prstGeom>
            <a:noFill/>
          </p:spPr>
          <p:txBody>
            <a:bodyPr wrap="square" rtlCol="0">
              <a:spAutoFit/>
            </a:bodyPr>
            <a:lstStyle/>
            <a:p>
              <a:pPr>
                <a:lnSpc>
                  <a:spcPct val="120000"/>
                </a:lnSpc>
                <a:spcBef>
                  <a:spcPct val="0"/>
                </a:spcBef>
                <a:buNone/>
              </a:pPr>
              <a:r>
                <a:rPr lang="zh-CN" altLang="en-US" sz="1050" dirty="0">
                  <a:solidFill>
                    <a:schemeClr val="tx1">
                      <a:lumMod val="50000"/>
                      <a:lumOff val="50000"/>
                    </a:schemeClr>
                  </a:solidFill>
                  <a:sym typeface="微软雅黑" pitchFamily="34" charset="-122"/>
                </a:rPr>
                <a:t>在此录入上述图表的综合描述说明，在此录入上述图表的综合描述说明。在此录入上述图表的描述说明</a:t>
              </a:r>
            </a:p>
          </p:txBody>
        </p:sp>
        <p:sp>
          <p:nvSpPr>
            <p:cNvPr id="6" name="矩形 5"/>
            <p:cNvSpPr/>
            <p:nvPr/>
          </p:nvSpPr>
          <p:spPr>
            <a:xfrm>
              <a:off x="1291666" y="2133781"/>
              <a:ext cx="2236510" cy="400110"/>
            </a:xfrm>
            <a:prstGeom prst="rect">
              <a:avLst/>
            </a:prstGeom>
          </p:spPr>
          <p:txBody>
            <a:bodyPr wrap="none">
              <a:spAutoFit/>
            </a:bodyPr>
            <a:lstStyle/>
            <a:p>
              <a:r>
                <a:rPr lang="zh-CN" altLang="en-US" sz="2000" b="1" dirty="0">
                  <a:solidFill>
                    <a:schemeClr val="accent2"/>
                  </a:solidFill>
                </a:rPr>
                <a:t>点击此处添加标题</a:t>
              </a:r>
            </a:p>
          </p:txBody>
        </p:sp>
        <p:cxnSp>
          <p:nvCxnSpPr>
            <p:cNvPr id="7" name="直接连接符 6"/>
            <p:cNvCxnSpPr/>
            <p:nvPr/>
          </p:nvCxnSpPr>
          <p:spPr>
            <a:xfrm>
              <a:off x="2409921" y="3403003"/>
              <a:ext cx="0" cy="498620"/>
            </a:xfrm>
            <a:prstGeom prst="line">
              <a:avLst/>
            </a:prstGeom>
            <a:ln w="12700">
              <a:solidFill>
                <a:schemeClr val="accent2"/>
              </a:solidFill>
              <a:headEnd type="ova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2082800" y="1629591"/>
              <a:ext cx="904533" cy="523220"/>
            </a:xfrm>
            <a:prstGeom prst="rect">
              <a:avLst/>
            </a:prstGeom>
            <a:noFill/>
          </p:spPr>
          <p:txBody>
            <a:bodyPr wrap="none" rtlCol="0">
              <a:spAutoFit/>
            </a:bodyPr>
            <a:lstStyle/>
            <a:p>
              <a:r>
                <a:rPr lang="en-US" altLang="zh-CN" sz="2800">
                  <a:solidFill>
                    <a:schemeClr val="accent2"/>
                  </a:solidFill>
                </a:rPr>
                <a:t>12%</a:t>
              </a:r>
              <a:endParaRPr lang="zh-CN" altLang="en-US" sz="2800">
                <a:solidFill>
                  <a:schemeClr val="accent2"/>
                </a:solidFill>
              </a:endParaRPr>
            </a:p>
          </p:txBody>
        </p:sp>
        <p:sp>
          <p:nvSpPr>
            <p:cNvPr id="30" name="Freeform 331"/>
            <p:cNvSpPr>
              <a:spLocks/>
            </p:cNvSpPr>
            <p:nvPr/>
          </p:nvSpPr>
          <p:spPr bwMode="auto">
            <a:xfrm>
              <a:off x="2286000" y="3937000"/>
              <a:ext cx="279400" cy="203200"/>
            </a:xfrm>
            <a:custGeom>
              <a:avLst/>
              <a:gdLst>
                <a:gd name="T0" fmla="*/ 260 w 288"/>
                <a:gd name="T1" fmla="*/ 0 h 210"/>
                <a:gd name="T2" fmla="*/ 232 w 288"/>
                <a:gd name="T3" fmla="*/ 28 h 210"/>
                <a:gd name="T4" fmla="*/ 239 w 288"/>
                <a:gd name="T5" fmla="*/ 46 h 210"/>
                <a:gd name="T6" fmla="*/ 191 w 288"/>
                <a:gd name="T7" fmla="*/ 117 h 210"/>
                <a:gd name="T8" fmla="*/ 183 w 288"/>
                <a:gd name="T9" fmla="*/ 116 h 210"/>
                <a:gd name="T10" fmla="*/ 170 w 288"/>
                <a:gd name="T11" fmla="*/ 119 h 210"/>
                <a:gd name="T12" fmla="*/ 130 w 288"/>
                <a:gd name="T13" fmla="*/ 79 h 210"/>
                <a:gd name="T14" fmla="*/ 133 w 288"/>
                <a:gd name="T15" fmla="*/ 67 h 210"/>
                <a:gd name="T16" fmla="*/ 105 w 288"/>
                <a:gd name="T17" fmla="*/ 39 h 210"/>
                <a:gd name="T18" fmla="*/ 78 w 288"/>
                <a:gd name="T19" fmla="*/ 67 h 210"/>
                <a:gd name="T20" fmla="*/ 84 w 288"/>
                <a:gd name="T21" fmla="*/ 84 h 210"/>
                <a:gd name="T22" fmla="*/ 36 w 288"/>
                <a:gd name="T23" fmla="*/ 156 h 210"/>
                <a:gd name="T24" fmla="*/ 28 w 288"/>
                <a:gd name="T25" fmla="*/ 155 h 210"/>
                <a:gd name="T26" fmla="*/ 0 w 288"/>
                <a:gd name="T27" fmla="*/ 183 h 210"/>
                <a:gd name="T28" fmla="*/ 28 w 288"/>
                <a:gd name="T29" fmla="*/ 210 h 210"/>
                <a:gd name="T30" fmla="*/ 56 w 288"/>
                <a:gd name="T31" fmla="*/ 183 h 210"/>
                <a:gd name="T32" fmla="*/ 50 w 288"/>
                <a:gd name="T33" fmla="*/ 166 h 210"/>
                <a:gd name="T34" fmla="*/ 98 w 288"/>
                <a:gd name="T35" fmla="*/ 94 h 210"/>
                <a:gd name="T36" fmla="*/ 105 w 288"/>
                <a:gd name="T37" fmla="*/ 95 h 210"/>
                <a:gd name="T38" fmla="*/ 118 w 288"/>
                <a:gd name="T39" fmla="*/ 92 h 210"/>
                <a:gd name="T40" fmla="*/ 158 w 288"/>
                <a:gd name="T41" fmla="*/ 132 h 210"/>
                <a:gd name="T42" fmla="*/ 155 w 288"/>
                <a:gd name="T43" fmla="*/ 144 h 210"/>
                <a:gd name="T44" fmla="*/ 183 w 288"/>
                <a:gd name="T45" fmla="*/ 172 h 210"/>
                <a:gd name="T46" fmla="*/ 211 w 288"/>
                <a:gd name="T47" fmla="*/ 144 h 210"/>
                <a:gd name="T48" fmla="*/ 205 w 288"/>
                <a:gd name="T49" fmla="*/ 127 h 210"/>
                <a:gd name="T50" fmla="*/ 253 w 288"/>
                <a:gd name="T51" fmla="*/ 55 h 210"/>
                <a:gd name="T52" fmla="*/ 260 w 288"/>
                <a:gd name="T53" fmla="*/ 56 h 210"/>
                <a:gd name="T54" fmla="*/ 288 w 288"/>
                <a:gd name="T55" fmla="*/ 28 h 210"/>
                <a:gd name="T56" fmla="*/ 260 w 288"/>
                <a:gd name="T5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210">
                  <a:moveTo>
                    <a:pt x="260" y="0"/>
                  </a:moveTo>
                  <a:cubicBezTo>
                    <a:pt x="245" y="0"/>
                    <a:pt x="232" y="12"/>
                    <a:pt x="232" y="28"/>
                  </a:cubicBezTo>
                  <a:cubicBezTo>
                    <a:pt x="232" y="34"/>
                    <a:pt x="235" y="41"/>
                    <a:pt x="239" y="46"/>
                  </a:cubicBezTo>
                  <a:cubicBezTo>
                    <a:pt x="191" y="117"/>
                    <a:pt x="191" y="117"/>
                    <a:pt x="191" y="117"/>
                  </a:cubicBezTo>
                  <a:cubicBezTo>
                    <a:pt x="188" y="116"/>
                    <a:pt x="186" y="116"/>
                    <a:pt x="183" y="116"/>
                  </a:cubicBezTo>
                  <a:cubicBezTo>
                    <a:pt x="178" y="116"/>
                    <a:pt x="174" y="117"/>
                    <a:pt x="170" y="119"/>
                  </a:cubicBezTo>
                  <a:cubicBezTo>
                    <a:pt x="130" y="79"/>
                    <a:pt x="130" y="79"/>
                    <a:pt x="130" y="79"/>
                  </a:cubicBezTo>
                  <a:cubicBezTo>
                    <a:pt x="132" y="76"/>
                    <a:pt x="133" y="71"/>
                    <a:pt x="133" y="67"/>
                  </a:cubicBezTo>
                  <a:cubicBezTo>
                    <a:pt x="133" y="51"/>
                    <a:pt x="121" y="39"/>
                    <a:pt x="105" y="39"/>
                  </a:cubicBezTo>
                  <a:cubicBezTo>
                    <a:pt x="90" y="39"/>
                    <a:pt x="78" y="51"/>
                    <a:pt x="78" y="67"/>
                  </a:cubicBezTo>
                  <a:cubicBezTo>
                    <a:pt x="78" y="73"/>
                    <a:pt x="80" y="79"/>
                    <a:pt x="84" y="84"/>
                  </a:cubicBezTo>
                  <a:cubicBezTo>
                    <a:pt x="36" y="156"/>
                    <a:pt x="36" y="156"/>
                    <a:pt x="36" y="156"/>
                  </a:cubicBezTo>
                  <a:cubicBezTo>
                    <a:pt x="34" y="155"/>
                    <a:pt x="31" y="155"/>
                    <a:pt x="28" y="155"/>
                  </a:cubicBezTo>
                  <a:cubicBezTo>
                    <a:pt x="13" y="155"/>
                    <a:pt x="0" y="167"/>
                    <a:pt x="0" y="183"/>
                  </a:cubicBezTo>
                  <a:cubicBezTo>
                    <a:pt x="0" y="198"/>
                    <a:pt x="13" y="210"/>
                    <a:pt x="28" y="210"/>
                  </a:cubicBezTo>
                  <a:cubicBezTo>
                    <a:pt x="43" y="210"/>
                    <a:pt x="56" y="198"/>
                    <a:pt x="56" y="183"/>
                  </a:cubicBezTo>
                  <a:cubicBezTo>
                    <a:pt x="56" y="176"/>
                    <a:pt x="54" y="170"/>
                    <a:pt x="50" y="166"/>
                  </a:cubicBezTo>
                  <a:cubicBezTo>
                    <a:pt x="98" y="94"/>
                    <a:pt x="98" y="94"/>
                    <a:pt x="98" y="94"/>
                  </a:cubicBezTo>
                  <a:cubicBezTo>
                    <a:pt x="100" y="94"/>
                    <a:pt x="103" y="95"/>
                    <a:pt x="105" y="95"/>
                  </a:cubicBezTo>
                  <a:cubicBezTo>
                    <a:pt x="110" y="95"/>
                    <a:pt x="114" y="93"/>
                    <a:pt x="118" y="92"/>
                  </a:cubicBezTo>
                  <a:cubicBezTo>
                    <a:pt x="158" y="132"/>
                    <a:pt x="158" y="132"/>
                    <a:pt x="158" y="132"/>
                  </a:cubicBezTo>
                  <a:cubicBezTo>
                    <a:pt x="156" y="135"/>
                    <a:pt x="155" y="140"/>
                    <a:pt x="155" y="144"/>
                  </a:cubicBezTo>
                  <a:cubicBezTo>
                    <a:pt x="155" y="159"/>
                    <a:pt x="167" y="172"/>
                    <a:pt x="183" y="172"/>
                  </a:cubicBezTo>
                  <a:cubicBezTo>
                    <a:pt x="198" y="172"/>
                    <a:pt x="211" y="159"/>
                    <a:pt x="211" y="144"/>
                  </a:cubicBezTo>
                  <a:cubicBezTo>
                    <a:pt x="211" y="138"/>
                    <a:pt x="209" y="132"/>
                    <a:pt x="205" y="127"/>
                  </a:cubicBezTo>
                  <a:cubicBezTo>
                    <a:pt x="253" y="55"/>
                    <a:pt x="253" y="55"/>
                    <a:pt x="253" y="55"/>
                  </a:cubicBezTo>
                  <a:cubicBezTo>
                    <a:pt x="255" y="55"/>
                    <a:pt x="258" y="56"/>
                    <a:pt x="260" y="56"/>
                  </a:cubicBezTo>
                  <a:cubicBezTo>
                    <a:pt x="276" y="56"/>
                    <a:pt x="288" y="43"/>
                    <a:pt x="288" y="28"/>
                  </a:cubicBezTo>
                  <a:cubicBezTo>
                    <a:pt x="288" y="12"/>
                    <a:pt x="276" y="0"/>
                    <a:pt x="260"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8" name="组合 37"/>
          <p:cNvGrpSpPr/>
          <p:nvPr/>
        </p:nvGrpSpPr>
        <p:grpSpPr>
          <a:xfrm>
            <a:off x="3573148" y="2662647"/>
            <a:ext cx="2361895" cy="2751909"/>
            <a:chOff x="3572818" y="2662645"/>
            <a:chExt cx="2362202" cy="2751909"/>
          </a:xfrm>
        </p:grpSpPr>
        <p:sp>
          <p:nvSpPr>
            <p:cNvPr id="9" name="椭圆 8"/>
            <p:cNvSpPr/>
            <p:nvPr/>
          </p:nvSpPr>
          <p:spPr>
            <a:xfrm>
              <a:off x="4426798" y="4728754"/>
              <a:ext cx="685800" cy="685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572818" y="3536167"/>
              <a:ext cx="2362202" cy="674031"/>
            </a:xfrm>
            <a:prstGeom prst="rect">
              <a:avLst/>
            </a:prstGeom>
            <a:noFill/>
          </p:spPr>
          <p:txBody>
            <a:bodyPr wrap="square" rtlCol="0">
              <a:spAutoFit/>
            </a:bodyPr>
            <a:lstStyle/>
            <a:p>
              <a:pPr>
                <a:lnSpc>
                  <a:spcPct val="120000"/>
                </a:lnSpc>
                <a:spcBef>
                  <a:spcPct val="0"/>
                </a:spcBef>
                <a:buNone/>
              </a:pPr>
              <a:r>
                <a:rPr lang="zh-CN" altLang="en-US" sz="1050" dirty="0">
                  <a:solidFill>
                    <a:schemeClr val="tx1">
                      <a:lumMod val="50000"/>
                      <a:lumOff val="50000"/>
                    </a:schemeClr>
                  </a:solidFill>
                  <a:sym typeface="微软雅黑" pitchFamily="34" charset="-122"/>
                </a:rPr>
                <a:t>在此录入上述图表的综合描述说明，在此录入上述图表的综合描述说明。在此录入上述图表的描述说明</a:t>
              </a:r>
            </a:p>
          </p:txBody>
        </p:sp>
        <p:sp>
          <p:nvSpPr>
            <p:cNvPr id="11" name="矩形 10"/>
            <p:cNvSpPr/>
            <p:nvPr/>
          </p:nvSpPr>
          <p:spPr>
            <a:xfrm>
              <a:off x="3635664" y="3166835"/>
              <a:ext cx="2236510" cy="400110"/>
            </a:xfrm>
            <a:prstGeom prst="rect">
              <a:avLst/>
            </a:prstGeom>
          </p:spPr>
          <p:txBody>
            <a:bodyPr wrap="none">
              <a:spAutoFit/>
            </a:bodyPr>
            <a:lstStyle/>
            <a:p>
              <a:r>
                <a:rPr lang="zh-CN" altLang="en-US" sz="2000" b="1" dirty="0">
                  <a:solidFill>
                    <a:schemeClr val="accent1"/>
                  </a:solidFill>
                </a:rPr>
                <a:t>点击此处添加标题</a:t>
              </a:r>
            </a:p>
          </p:txBody>
        </p:sp>
        <p:cxnSp>
          <p:nvCxnSpPr>
            <p:cNvPr id="12" name="直接连接符 11"/>
            <p:cNvCxnSpPr/>
            <p:nvPr/>
          </p:nvCxnSpPr>
          <p:spPr>
            <a:xfrm>
              <a:off x="4753919" y="4436057"/>
              <a:ext cx="0" cy="498620"/>
            </a:xfrm>
            <a:prstGeom prst="line">
              <a:avLst/>
            </a:prstGeom>
            <a:ln w="12700">
              <a:solidFill>
                <a:schemeClr val="accent1"/>
              </a:solidFill>
              <a:headEnd type="ova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4385751" y="2662645"/>
              <a:ext cx="904533" cy="523220"/>
            </a:xfrm>
            <a:prstGeom prst="rect">
              <a:avLst/>
            </a:prstGeom>
            <a:noFill/>
          </p:spPr>
          <p:txBody>
            <a:bodyPr wrap="none" rtlCol="0">
              <a:spAutoFit/>
            </a:bodyPr>
            <a:lstStyle/>
            <a:p>
              <a:r>
                <a:rPr lang="en-US" altLang="zh-CN" sz="2800">
                  <a:solidFill>
                    <a:schemeClr val="accent1"/>
                  </a:solidFill>
                </a:rPr>
                <a:t>37%</a:t>
              </a:r>
              <a:endParaRPr lang="zh-CN" altLang="en-US" sz="2800">
                <a:solidFill>
                  <a:schemeClr val="accent1"/>
                </a:solidFill>
              </a:endParaRPr>
            </a:p>
          </p:txBody>
        </p:sp>
        <p:grpSp>
          <p:nvGrpSpPr>
            <p:cNvPr id="36" name="组合 35"/>
            <p:cNvGrpSpPr/>
            <p:nvPr/>
          </p:nvGrpSpPr>
          <p:grpSpPr>
            <a:xfrm>
              <a:off x="4630792" y="4931954"/>
              <a:ext cx="277812" cy="279400"/>
              <a:chOff x="3556878" y="7505065"/>
              <a:chExt cx="277812" cy="279400"/>
            </a:xfrm>
            <a:solidFill>
              <a:schemeClr val="bg1"/>
            </a:solidFill>
          </p:grpSpPr>
          <p:sp>
            <p:nvSpPr>
              <p:cNvPr id="31" name="Freeform 478"/>
              <p:cNvSpPr>
                <a:spLocks/>
              </p:cNvSpPr>
              <p:nvPr/>
            </p:nvSpPr>
            <p:spPr bwMode="auto">
              <a:xfrm>
                <a:off x="3556878" y="7505065"/>
                <a:ext cx="250825" cy="250825"/>
              </a:xfrm>
              <a:custGeom>
                <a:avLst/>
                <a:gdLst>
                  <a:gd name="T0" fmla="*/ 129 w 258"/>
                  <a:gd name="T1" fmla="*/ 245 h 259"/>
                  <a:gd name="T2" fmla="*/ 14 w 258"/>
                  <a:gd name="T3" fmla="*/ 129 h 259"/>
                  <a:gd name="T4" fmla="*/ 129 w 258"/>
                  <a:gd name="T5" fmla="*/ 14 h 259"/>
                  <a:gd name="T6" fmla="*/ 244 w 258"/>
                  <a:gd name="T7" fmla="*/ 129 h 259"/>
                  <a:gd name="T8" fmla="*/ 241 w 258"/>
                  <a:gd name="T9" fmla="*/ 156 h 259"/>
                  <a:gd name="T10" fmla="*/ 255 w 258"/>
                  <a:gd name="T11" fmla="*/ 159 h 259"/>
                  <a:gd name="T12" fmla="*/ 258 w 258"/>
                  <a:gd name="T13" fmla="*/ 129 h 259"/>
                  <a:gd name="T14" fmla="*/ 129 w 258"/>
                  <a:gd name="T15" fmla="*/ 0 h 259"/>
                  <a:gd name="T16" fmla="*/ 0 w 258"/>
                  <a:gd name="T17" fmla="*/ 129 h 259"/>
                  <a:gd name="T18" fmla="*/ 129 w 258"/>
                  <a:gd name="T19" fmla="*/ 259 h 259"/>
                  <a:gd name="T20" fmla="*/ 155 w 258"/>
                  <a:gd name="T21" fmla="*/ 256 h 259"/>
                  <a:gd name="T22" fmla="*/ 152 w 258"/>
                  <a:gd name="T23" fmla="*/ 242 h 259"/>
                  <a:gd name="T24" fmla="*/ 129 w 258"/>
                  <a:gd name="T25" fmla="*/ 245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8" h="259">
                    <a:moveTo>
                      <a:pt x="129" y="245"/>
                    </a:moveTo>
                    <a:cubicBezTo>
                      <a:pt x="65" y="245"/>
                      <a:pt x="14" y="193"/>
                      <a:pt x="14" y="129"/>
                    </a:cubicBezTo>
                    <a:cubicBezTo>
                      <a:pt x="14" y="66"/>
                      <a:pt x="65" y="14"/>
                      <a:pt x="129" y="14"/>
                    </a:cubicBezTo>
                    <a:cubicBezTo>
                      <a:pt x="193" y="14"/>
                      <a:pt x="244" y="66"/>
                      <a:pt x="244" y="129"/>
                    </a:cubicBezTo>
                    <a:cubicBezTo>
                      <a:pt x="244" y="139"/>
                      <a:pt x="243" y="148"/>
                      <a:pt x="241" y="156"/>
                    </a:cubicBezTo>
                    <a:cubicBezTo>
                      <a:pt x="255" y="159"/>
                      <a:pt x="255" y="159"/>
                      <a:pt x="255" y="159"/>
                    </a:cubicBezTo>
                    <a:cubicBezTo>
                      <a:pt x="257" y="150"/>
                      <a:pt x="258" y="140"/>
                      <a:pt x="258" y="129"/>
                    </a:cubicBezTo>
                    <a:cubicBezTo>
                      <a:pt x="258" y="58"/>
                      <a:pt x="200" y="0"/>
                      <a:pt x="129" y="0"/>
                    </a:cubicBezTo>
                    <a:cubicBezTo>
                      <a:pt x="58" y="0"/>
                      <a:pt x="0" y="58"/>
                      <a:pt x="0" y="129"/>
                    </a:cubicBezTo>
                    <a:cubicBezTo>
                      <a:pt x="0" y="201"/>
                      <a:pt x="58" y="259"/>
                      <a:pt x="129" y="259"/>
                    </a:cubicBezTo>
                    <a:cubicBezTo>
                      <a:pt x="138" y="259"/>
                      <a:pt x="147" y="258"/>
                      <a:pt x="155" y="256"/>
                    </a:cubicBezTo>
                    <a:cubicBezTo>
                      <a:pt x="152" y="242"/>
                      <a:pt x="152" y="242"/>
                      <a:pt x="152" y="242"/>
                    </a:cubicBezTo>
                    <a:cubicBezTo>
                      <a:pt x="145" y="244"/>
                      <a:pt x="137" y="245"/>
                      <a:pt x="129" y="2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479"/>
              <p:cNvSpPr>
                <a:spLocks noEditPoints="1"/>
              </p:cNvSpPr>
              <p:nvPr/>
            </p:nvSpPr>
            <p:spPr bwMode="auto">
              <a:xfrm>
                <a:off x="3579103" y="7527290"/>
                <a:ext cx="206375" cy="206375"/>
              </a:xfrm>
              <a:custGeom>
                <a:avLst/>
                <a:gdLst>
                  <a:gd name="T0" fmla="*/ 106 w 212"/>
                  <a:gd name="T1" fmla="*/ 0 h 213"/>
                  <a:gd name="T2" fmla="*/ 0 w 212"/>
                  <a:gd name="T3" fmla="*/ 106 h 213"/>
                  <a:gd name="T4" fmla="*/ 106 w 212"/>
                  <a:gd name="T5" fmla="*/ 213 h 213"/>
                  <a:gd name="T6" fmla="*/ 127 w 212"/>
                  <a:gd name="T7" fmla="*/ 211 h 213"/>
                  <a:gd name="T8" fmla="*/ 105 w 212"/>
                  <a:gd name="T9" fmla="*/ 106 h 213"/>
                  <a:gd name="T10" fmla="*/ 120 w 212"/>
                  <a:gd name="T11" fmla="*/ 110 h 213"/>
                  <a:gd name="T12" fmla="*/ 117 w 212"/>
                  <a:gd name="T13" fmla="*/ 103 h 213"/>
                  <a:gd name="T14" fmla="*/ 128 w 212"/>
                  <a:gd name="T15" fmla="*/ 92 h 213"/>
                  <a:gd name="T16" fmla="*/ 139 w 212"/>
                  <a:gd name="T17" fmla="*/ 103 h 213"/>
                  <a:gd name="T18" fmla="*/ 132 w 212"/>
                  <a:gd name="T19" fmla="*/ 113 h 213"/>
                  <a:gd name="T20" fmla="*/ 209 w 212"/>
                  <a:gd name="T21" fmla="*/ 131 h 213"/>
                  <a:gd name="T22" fmla="*/ 212 w 212"/>
                  <a:gd name="T23" fmla="*/ 106 h 213"/>
                  <a:gd name="T24" fmla="*/ 106 w 212"/>
                  <a:gd name="T25" fmla="*/ 0 h 213"/>
                  <a:gd name="T26" fmla="*/ 42 w 212"/>
                  <a:gd name="T27" fmla="*/ 54 h 213"/>
                  <a:gd name="T28" fmla="*/ 57 w 212"/>
                  <a:gd name="T29" fmla="*/ 70 h 213"/>
                  <a:gd name="T30" fmla="*/ 42 w 212"/>
                  <a:gd name="T31" fmla="*/ 85 h 213"/>
                  <a:gd name="T32" fmla="*/ 26 w 212"/>
                  <a:gd name="T33" fmla="*/ 70 h 213"/>
                  <a:gd name="T34" fmla="*/ 42 w 212"/>
                  <a:gd name="T35" fmla="*/ 54 h 213"/>
                  <a:gd name="T36" fmla="*/ 40 w 212"/>
                  <a:gd name="T37" fmla="*/ 154 h 213"/>
                  <a:gd name="T38" fmla="*/ 21 w 212"/>
                  <a:gd name="T39" fmla="*/ 135 h 213"/>
                  <a:gd name="T40" fmla="*/ 40 w 212"/>
                  <a:gd name="T41" fmla="*/ 115 h 213"/>
                  <a:gd name="T42" fmla="*/ 60 w 212"/>
                  <a:gd name="T43" fmla="*/ 135 h 213"/>
                  <a:gd name="T44" fmla="*/ 40 w 212"/>
                  <a:gd name="T45" fmla="*/ 154 h 213"/>
                  <a:gd name="T46" fmla="*/ 89 w 212"/>
                  <a:gd name="T47" fmla="*/ 70 h 213"/>
                  <a:gd name="T48" fmla="*/ 102 w 212"/>
                  <a:gd name="T49" fmla="*/ 83 h 213"/>
                  <a:gd name="T50" fmla="*/ 89 w 212"/>
                  <a:gd name="T51" fmla="*/ 96 h 213"/>
                  <a:gd name="T52" fmla="*/ 76 w 212"/>
                  <a:gd name="T53" fmla="*/ 83 h 213"/>
                  <a:gd name="T54" fmla="*/ 89 w 212"/>
                  <a:gd name="T55" fmla="*/ 70 h 213"/>
                  <a:gd name="T56" fmla="*/ 76 w 212"/>
                  <a:gd name="T57" fmla="*/ 133 h 213"/>
                  <a:gd name="T58" fmla="*/ 89 w 212"/>
                  <a:gd name="T59" fmla="*/ 120 h 213"/>
                  <a:gd name="T60" fmla="*/ 102 w 212"/>
                  <a:gd name="T61" fmla="*/ 133 h 213"/>
                  <a:gd name="T62" fmla="*/ 89 w 212"/>
                  <a:gd name="T63" fmla="*/ 146 h 213"/>
                  <a:gd name="T64" fmla="*/ 76 w 212"/>
                  <a:gd name="T65" fmla="*/ 133 h 213"/>
                  <a:gd name="T66" fmla="*/ 117 w 212"/>
                  <a:gd name="T67" fmla="*/ 183 h 213"/>
                  <a:gd name="T68" fmla="*/ 102 w 212"/>
                  <a:gd name="T69" fmla="*/ 198 h 213"/>
                  <a:gd name="T70" fmla="*/ 87 w 212"/>
                  <a:gd name="T71" fmla="*/ 183 h 213"/>
                  <a:gd name="T72" fmla="*/ 102 w 212"/>
                  <a:gd name="T73" fmla="*/ 168 h 213"/>
                  <a:gd name="T74" fmla="*/ 117 w 212"/>
                  <a:gd name="T75" fmla="*/ 183 h 213"/>
                  <a:gd name="T76" fmla="*/ 106 w 212"/>
                  <a:gd name="T77" fmla="*/ 55 h 213"/>
                  <a:gd name="T78" fmla="*/ 88 w 212"/>
                  <a:gd name="T79" fmla="*/ 36 h 213"/>
                  <a:gd name="T80" fmla="*/ 106 w 212"/>
                  <a:gd name="T81" fmla="*/ 18 h 213"/>
                  <a:gd name="T82" fmla="*/ 125 w 212"/>
                  <a:gd name="T83" fmla="*/ 36 h 213"/>
                  <a:gd name="T84" fmla="*/ 106 w 212"/>
                  <a:gd name="T85" fmla="*/ 55 h 213"/>
                  <a:gd name="T86" fmla="*/ 139 w 212"/>
                  <a:gd name="T87" fmla="*/ 49 h 213"/>
                  <a:gd name="T88" fmla="*/ 152 w 212"/>
                  <a:gd name="T89" fmla="*/ 36 h 213"/>
                  <a:gd name="T90" fmla="*/ 165 w 212"/>
                  <a:gd name="T91" fmla="*/ 49 h 213"/>
                  <a:gd name="T92" fmla="*/ 152 w 212"/>
                  <a:gd name="T93" fmla="*/ 62 h 213"/>
                  <a:gd name="T94" fmla="*/ 139 w 212"/>
                  <a:gd name="T95" fmla="*/ 49 h 213"/>
                  <a:gd name="T96" fmla="*/ 175 w 212"/>
                  <a:gd name="T97" fmla="*/ 112 h 213"/>
                  <a:gd name="T98" fmla="*/ 157 w 212"/>
                  <a:gd name="T99" fmla="*/ 95 h 213"/>
                  <a:gd name="T100" fmla="*/ 175 w 212"/>
                  <a:gd name="T101" fmla="*/ 77 h 213"/>
                  <a:gd name="T102" fmla="*/ 193 w 212"/>
                  <a:gd name="T103" fmla="*/ 95 h 213"/>
                  <a:gd name="T104" fmla="*/ 175 w 212"/>
                  <a:gd name="T105" fmla="*/ 112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2" h="213">
                    <a:moveTo>
                      <a:pt x="106" y="0"/>
                    </a:moveTo>
                    <a:cubicBezTo>
                      <a:pt x="47" y="0"/>
                      <a:pt x="0" y="48"/>
                      <a:pt x="0" y="106"/>
                    </a:cubicBezTo>
                    <a:cubicBezTo>
                      <a:pt x="0" y="165"/>
                      <a:pt x="47" y="213"/>
                      <a:pt x="106" y="213"/>
                    </a:cubicBezTo>
                    <a:cubicBezTo>
                      <a:pt x="113" y="213"/>
                      <a:pt x="120" y="212"/>
                      <a:pt x="127" y="211"/>
                    </a:cubicBezTo>
                    <a:cubicBezTo>
                      <a:pt x="105" y="106"/>
                      <a:pt x="105" y="106"/>
                      <a:pt x="105" y="106"/>
                    </a:cubicBezTo>
                    <a:cubicBezTo>
                      <a:pt x="120" y="110"/>
                      <a:pt x="120" y="110"/>
                      <a:pt x="120" y="110"/>
                    </a:cubicBezTo>
                    <a:cubicBezTo>
                      <a:pt x="118" y="108"/>
                      <a:pt x="117" y="105"/>
                      <a:pt x="117" y="103"/>
                    </a:cubicBezTo>
                    <a:cubicBezTo>
                      <a:pt x="117" y="97"/>
                      <a:pt x="122" y="92"/>
                      <a:pt x="128" y="92"/>
                    </a:cubicBezTo>
                    <a:cubicBezTo>
                      <a:pt x="134" y="92"/>
                      <a:pt x="139" y="97"/>
                      <a:pt x="139" y="103"/>
                    </a:cubicBezTo>
                    <a:cubicBezTo>
                      <a:pt x="139" y="107"/>
                      <a:pt x="136" y="111"/>
                      <a:pt x="132" y="113"/>
                    </a:cubicBezTo>
                    <a:cubicBezTo>
                      <a:pt x="209" y="131"/>
                      <a:pt x="209" y="131"/>
                      <a:pt x="209" y="131"/>
                    </a:cubicBezTo>
                    <a:cubicBezTo>
                      <a:pt x="211" y="123"/>
                      <a:pt x="212" y="115"/>
                      <a:pt x="212" y="106"/>
                    </a:cubicBezTo>
                    <a:cubicBezTo>
                      <a:pt x="212" y="48"/>
                      <a:pt x="165" y="0"/>
                      <a:pt x="106" y="0"/>
                    </a:cubicBezTo>
                    <a:close/>
                    <a:moveTo>
                      <a:pt x="42" y="54"/>
                    </a:moveTo>
                    <a:cubicBezTo>
                      <a:pt x="50" y="54"/>
                      <a:pt x="57" y="61"/>
                      <a:pt x="57" y="70"/>
                    </a:cubicBezTo>
                    <a:cubicBezTo>
                      <a:pt x="57" y="78"/>
                      <a:pt x="50" y="85"/>
                      <a:pt x="42" y="85"/>
                    </a:cubicBezTo>
                    <a:cubicBezTo>
                      <a:pt x="33" y="85"/>
                      <a:pt x="26" y="78"/>
                      <a:pt x="26" y="70"/>
                    </a:cubicBezTo>
                    <a:cubicBezTo>
                      <a:pt x="26" y="61"/>
                      <a:pt x="33" y="54"/>
                      <a:pt x="42" y="54"/>
                    </a:cubicBezTo>
                    <a:close/>
                    <a:moveTo>
                      <a:pt x="40" y="154"/>
                    </a:moveTo>
                    <a:cubicBezTo>
                      <a:pt x="30" y="154"/>
                      <a:pt x="21" y="146"/>
                      <a:pt x="21" y="135"/>
                    </a:cubicBezTo>
                    <a:cubicBezTo>
                      <a:pt x="21" y="124"/>
                      <a:pt x="30" y="115"/>
                      <a:pt x="40" y="115"/>
                    </a:cubicBezTo>
                    <a:cubicBezTo>
                      <a:pt x="51" y="115"/>
                      <a:pt x="60" y="124"/>
                      <a:pt x="60" y="135"/>
                    </a:cubicBezTo>
                    <a:cubicBezTo>
                      <a:pt x="60" y="146"/>
                      <a:pt x="51" y="154"/>
                      <a:pt x="40" y="154"/>
                    </a:cubicBezTo>
                    <a:close/>
                    <a:moveTo>
                      <a:pt x="89" y="70"/>
                    </a:moveTo>
                    <a:cubicBezTo>
                      <a:pt x="96" y="70"/>
                      <a:pt x="102" y="76"/>
                      <a:pt x="102" y="83"/>
                    </a:cubicBezTo>
                    <a:cubicBezTo>
                      <a:pt x="102" y="90"/>
                      <a:pt x="96" y="96"/>
                      <a:pt x="89" y="96"/>
                    </a:cubicBezTo>
                    <a:cubicBezTo>
                      <a:pt x="82" y="96"/>
                      <a:pt x="76" y="90"/>
                      <a:pt x="76" y="83"/>
                    </a:cubicBezTo>
                    <a:cubicBezTo>
                      <a:pt x="76" y="76"/>
                      <a:pt x="82" y="70"/>
                      <a:pt x="89" y="70"/>
                    </a:cubicBezTo>
                    <a:close/>
                    <a:moveTo>
                      <a:pt x="76" y="133"/>
                    </a:moveTo>
                    <a:cubicBezTo>
                      <a:pt x="76" y="126"/>
                      <a:pt x="82" y="120"/>
                      <a:pt x="89" y="120"/>
                    </a:cubicBezTo>
                    <a:cubicBezTo>
                      <a:pt x="96" y="120"/>
                      <a:pt x="102" y="126"/>
                      <a:pt x="102" y="133"/>
                    </a:cubicBezTo>
                    <a:cubicBezTo>
                      <a:pt x="102" y="140"/>
                      <a:pt x="96" y="146"/>
                      <a:pt x="89" y="146"/>
                    </a:cubicBezTo>
                    <a:cubicBezTo>
                      <a:pt x="82" y="146"/>
                      <a:pt x="76" y="140"/>
                      <a:pt x="76" y="133"/>
                    </a:cubicBezTo>
                    <a:close/>
                    <a:moveTo>
                      <a:pt x="117" y="183"/>
                    </a:moveTo>
                    <a:cubicBezTo>
                      <a:pt x="117" y="191"/>
                      <a:pt x="110" y="198"/>
                      <a:pt x="102" y="198"/>
                    </a:cubicBezTo>
                    <a:cubicBezTo>
                      <a:pt x="94" y="198"/>
                      <a:pt x="87" y="191"/>
                      <a:pt x="87" y="183"/>
                    </a:cubicBezTo>
                    <a:cubicBezTo>
                      <a:pt x="87" y="175"/>
                      <a:pt x="94" y="168"/>
                      <a:pt x="102" y="168"/>
                    </a:cubicBezTo>
                    <a:cubicBezTo>
                      <a:pt x="110" y="168"/>
                      <a:pt x="117" y="175"/>
                      <a:pt x="117" y="183"/>
                    </a:cubicBezTo>
                    <a:close/>
                    <a:moveTo>
                      <a:pt x="106" y="55"/>
                    </a:moveTo>
                    <a:cubicBezTo>
                      <a:pt x="96" y="55"/>
                      <a:pt x="88" y="46"/>
                      <a:pt x="88" y="36"/>
                    </a:cubicBezTo>
                    <a:cubicBezTo>
                      <a:pt x="88" y="26"/>
                      <a:pt x="96" y="18"/>
                      <a:pt x="106" y="18"/>
                    </a:cubicBezTo>
                    <a:cubicBezTo>
                      <a:pt x="116" y="18"/>
                      <a:pt x="125" y="26"/>
                      <a:pt x="125" y="36"/>
                    </a:cubicBezTo>
                    <a:cubicBezTo>
                      <a:pt x="125" y="46"/>
                      <a:pt x="116" y="55"/>
                      <a:pt x="106" y="55"/>
                    </a:cubicBezTo>
                    <a:close/>
                    <a:moveTo>
                      <a:pt x="139" y="49"/>
                    </a:moveTo>
                    <a:cubicBezTo>
                      <a:pt x="139" y="42"/>
                      <a:pt x="145" y="36"/>
                      <a:pt x="152" y="36"/>
                    </a:cubicBezTo>
                    <a:cubicBezTo>
                      <a:pt x="159" y="36"/>
                      <a:pt x="165" y="42"/>
                      <a:pt x="165" y="49"/>
                    </a:cubicBezTo>
                    <a:cubicBezTo>
                      <a:pt x="165" y="56"/>
                      <a:pt x="159" y="62"/>
                      <a:pt x="152" y="62"/>
                    </a:cubicBezTo>
                    <a:cubicBezTo>
                      <a:pt x="145" y="62"/>
                      <a:pt x="139" y="56"/>
                      <a:pt x="139" y="49"/>
                    </a:cubicBezTo>
                    <a:close/>
                    <a:moveTo>
                      <a:pt x="175" y="112"/>
                    </a:moveTo>
                    <a:cubicBezTo>
                      <a:pt x="165" y="112"/>
                      <a:pt x="157" y="105"/>
                      <a:pt x="157" y="95"/>
                    </a:cubicBezTo>
                    <a:cubicBezTo>
                      <a:pt x="157" y="85"/>
                      <a:pt x="165" y="77"/>
                      <a:pt x="175" y="77"/>
                    </a:cubicBezTo>
                    <a:cubicBezTo>
                      <a:pt x="185" y="77"/>
                      <a:pt x="193" y="85"/>
                      <a:pt x="193" y="95"/>
                    </a:cubicBezTo>
                    <a:cubicBezTo>
                      <a:pt x="193" y="105"/>
                      <a:pt x="185" y="112"/>
                      <a:pt x="175"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480"/>
              <p:cNvSpPr>
                <a:spLocks/>
              </p:cNvSpPr>
              <p:nvPr/>
            </p:nvSpPr>
            <p:spPr bwMode="auto">
              <a:xfrm>
                <a:off x="3736265" y="7687627"/>
                <a:ext cx="98425" cy="96838"/>
              </a:xfrm>
              <a:custGeom>
                <a:avLst/>
                <a:gdLst>
                  <a:gd name="T0" fmla="*/ 90 w 103"/>
                  <a:gd name="T1" fmla="*/ 0 h 100"/>
                  <a:gd name="T2" fmla="*/ 0 w 103"/>
                  <a:gd name="T3" fmla="*/ 87 h 100"/>
                  <a:gd name="T4" fmla="*/ 3 w 103"/>
                  <a:gd name="T5" fmla="*/ 100 h 100"/>
                  <a:gd name="T6" fmla="*/ 103 w 103"/>
                  <a:gd name="T7" fmla="*/ 4 h 100"/>
                  <a:gd name="T8" fmla="*/ 90 w 103"/>
                  <a:gd name="T9" fmla="*/ 0 h 100"/>
                </a:gdLst>
                <a:ahLst/>
                <a:cxnLst>
                  <a:cxn ang="0">
                    <a:pos x="T0" y="T1"/>
                  </a:cxn>
                  <a:cxn ang="0">
                    <a:pos x="T2" y="T3"/>
                  </a:cxn>
                  <a:cxn ang="0">
                    <a:pos x="T4" y="T5"/>
                  </a:cxn>
                  <a:cxn ang="0">
                    <a:pos x="T6" y="T7"/>
                  </a:cxn>
                  <a:cxn ang="0">
                    <a:pos x="T8" y="T9"/>
                  </a:cxn>
                </a:cxnLst>
                <a:rect l="0" t="0" r="r" b="b"/>
                <a:pathLst>
                  <a:path w="103" h="100">
                    <a:moveTo>
                      <a:pt x="90" y="0"/>
                    </a:moveTo>
                    <a:cubicBezTo>
                      <a:pt x="79" y="44"/>
                      <a:pt x="44" y="78"/>
                      <a:pt x="0" y="87"/>
                    </a:cubicBezTo>
                    <a:cubicBezTo>
                      <a:pt x="3" y="100"/>
                      <a:pt x="3" y="100"/>
                      <a:pt x="3" y="100"/>
                    </a:cubicBezTo>
                    <a:cubicBezTo>
                      <a:pt x="53" y="90"/>
                      <a:pt x="92" y="52"/>
                      <a:pt x="103" y="4"/>
                    </a:cubicBezTo>
                    <a:lnTo>
                      <a:pt x="9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481"/>
              <p:cNvSpPr>
                <a:spLocks noEditPoints="1"/>
              </p:cNvSpPr>
              <p:nvPr/>
            </p:nvSpPr>
            <p:spPr bwMode="auto">
              <a:xfrm>
                <a:off x="3714040" y="7660640"/>
                <a:ext cx="100013" cy="101600"/>
              </a:xfrm>
              <a:custGeom>
                <a:avLst/>
                <a:gdLst>
                  <a:gd name="T0" fmla="*/ 104 w 104"/>
                  <a:gd name="T1" fmla="*/ 25 h 105"/>
                  <a:gd name="T2" fmla="*/ 27 w 104"/>
                  <a:gd name="T3" fmla="*/ 7 h 105"/>
                  <a:gd name="T4" fmla="*/ 23 w 104"/>
                  <a:gd name="T5" fmla="*/ 8 h 105"/>
                  <a:gd name="T6" fmla="*/ 14 w 104"/>
                  <a:gd name="T7" fmla="*/ 4 h 105"/>
                  <a:gd name="T8" fmla="*/ 0 w 104"/>
                  <a:gd name="T9" fmla="*/ 0 h 105"/>
                  <a:gd name="T10" fmla="*/ 22 w 104"/>
                  <a:gd name="T11" fmla="*/ 105 h 105"/>
                  <a:gd name="T12" fmla="*/ 104 w 104"/>
                  <a:gd name="T13" fmla="*/ 25 h 105"/>
                  <a:gd name="T14" fmla="*/ 73 w 104"/>
                  <a:gd name="T15" fmla="*/ 20 h 105"/>
                  <a:gd name="T16" fmla="*/ 84 w 104"/>
                  <a:gd name="T17" fmla="*/ 31 h 105"/>
                  <a:gd name="T18" fmla="*/ 73 w 104"/>
                  <a:gd name="T19" fmla="*/ 42 h 105"/>
                  <a:gd name="T20" fmla="*/ 62 w 104"/>
                  <a:gd name="T21" fmla="*/ 31 h 105"/>
                  <a:gd name="T22" fmla="*/ 73 w 104"/>
                  <a:gd name="T23" fmla="*/ 20 h 105"/>
                  <a:gd name="T24" fmla="*/ 31 w 104"/>
                  <a:gd name="T25" fmla="*/ 62 h 105"/>
                  <a:gd name="T26" fmla="*/ 13 w 104"/>
                  <a:gd name="T27" fmla="*/ 43 h 105"/>
                  <a:gd name="T28" fmla="*/ 31 w 104"/>
                  <a:gd name="T29" fmla="*/ 24 h 105"/>
                  <a:gd name="T30" fmla="*/ 50 w 104"/>
                  <a:gd name="T31" fmla="*/ 43 h 105"/>
                  <a:gd name="T32" fmla="*/ 31 w 104"/>
                  <a:gd name="T33" fmla="*/ 6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 h="105">
                    <a:moveTo>
                      <a:pt x="104" y="25"/>
                    </a:moveTo>
                    <a:cubicBezTo>
                      <a:pt x="27" y="7"/>
                      <a:pt x="27" y="7"/>
                      <a:pt x="27" y="7"/>
                    </a:cubicBezTo>
                    <a:cubicBezTo>
                      <a:pt x="26" y="7"/>
                      <a:pt x="24" y="8"/>
                      <a:pt x="23" y="8"/>
                    </a:cubicBezTo>
                    <a:cubicBezTo>
                      <a:pt x="19" y="8"/>
                      <a:pt x="16" y="6"/>
                      <a:pt x="14" y="4"/>
                    </a:cubicBezTo>
                    <a:cubicBezTo>
                      <a:pt x="0" y="0"/>
                      <a:pt x="0" y="0"/>
                      <a:pt x="0" y="0"/>
                    </a:cubicBezTo>
                    <a:cubicBezTo>
                      <a:pt x="22" y="105"/>
                      <a:pt x="22" y="105"/>
                      <a:pt x="22" y="105"/>
                    </a:cubicBezTo>
                    <a:cubicBezTo>
                      <a:pt x="62" y="97"/>
                      <a:pt x="94" y="65"/>
                      <a:pt x="104" y="25"/>
                    </a:cubicBezTo>
                    <a:close/>
                    <a:moveTo>
                      <a:pt x="73" y="20"/>
                    </a:moveTo>
                    <a:cubicBezTo>
                      <a:pt x="79" y="20"/>
                      <a:pt x="84" y="25"/>
                      <a:pt x="84" y="31"/>
                    </a:cubicBezTo>
                    <a:cubicBezTo>
                      <a:pt x="84" y="37"/>
                      <a:pt x="79" y="42"/>
                      <a:pt x="73" y="42"/>
                    </a:cubicBezTo>
                    <a:cubicBezTo>
                      <a:pt x="67" y="42"/>
                      <a:pt x="62" y="37"/>
                      <a:pt x="62" y="31"/>
                    </a:cubicBezTo>
                    <a:cubicBezTo>
                      <a:pt x="62" y="25"/>
                      <a:pt x="67" y="20"/>
                      <a:pt x="73" y="20"/>
                    </a:cubicBezTo>
                    <a:close/>
                    <a:moveTo>
                      <a:pt x="31" y="62"/>
                    </a:moveTo>
                    <a:cubicBezTo>
                      <a:pt x="21" y="62"/>
                      <a:pt x="13" y="53"/>
                      <a:pt x="13" y="43"/>
                    </a:cubicBezTo>
                    <a:cubicBezTo>
                      <a:pt x="13" y="33"/>
                      <a:pt x="21" y="24"/>
                      <a:pt x="31" y="24"/>
                    </a:cubicBezTo>
                    <a:cubicBezTo>
                      <a:pt x="42" y="24"/>
                      <a:pt x="50" y="33"/>
                      <a:pt x="50" y="43"/>
                    </a:cubicBezTo>
                    <a:cubicBezTo>
                      <a:pt x="50" y="53"/>
                      <a:pt x="42" y="62"/>
                      <a:pt x="3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0" name="组合 39"/>
          <p:cNvGrpSpPr/>
          <p:nvPr/>
        </p:nvGrpSpPr>
        <p:grpSpPr>
          <a:xfrm>
            <a:off x="7255377" y="2300717"/>
            <a:ext cx="2361895" cy="2770939"/>
            <a:chOff x="7255527" y="2300715"/>
            <a:chExt cx="2362202" cy="2770939"/>
          </a:xfrm>
        </p:grpSpPr>
        <p:sp>
          <p:nvSpPr>
            <p:cNvPr id="14" name="椭圆 13"/>
            <p:cNvSpPr/>
            <p:nvPr/>
          </p:nvSpPr>
          <p:spPr>
            <a:xfrm>
              <a:off x="8109507" y="4385854"/>
              <a:ext cx="685800" cy="6858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7255527" y="3193267"/>
              <a:ext cx="2362202" cy="674031"/>
            </a:xfrm>
            <a:prstGeom prst="rect">
              <a:avLst/>
            </a:prstGeom>
            <a:noFill/>
          </p:spPr>
          <p:txBody>
            <a:bodyPr wrap="square" rtlCol="0">
              <a:spAutoFit/>
            </a:bodyPr>
            <a:lstStyle/>
            <a:p>
              <a:pPr>
                <a:lnSpc>
                  <a:spcPct val="120000"/>
                </a:lnSpc>
                <a:spcBef>
                  <a:spcPct val="0"/>
                </a:spcBef>
                <a:buNone/>
              </a:pPr>
              <a:r>
                <a:rPr lang="zh-CN" altLang="en-US" sz="1050" dirty="0">
                  <a:solidFill>
                    <a:schemeClr val="tx1">
                      <a:lumMod val="50000"/>
                      <a:lumOff val="50000"/>
                    </a:schemeClr>
                  </a:solidFill>
                  <a:sym typeface="微软雅黑" pitchFamily="34" charset="-122"/>
                </a:rPr>
                <a:t>在此录入上述图表的综合描述说明，在此录入上述图表的综合描述说明。在此录入上述图表的描述说明</a:t>
              </a:r>
            </a:p>
          </p:txBody>
        </p:sp>
        <p:sp>
          <p:nvSpPr>
            <p:cNvPr id="16" name="矩形 15"/>
            <p:cNvSpPr/>
            <p:nvPr/>
          </p:nvSpPr>
          <p:spPr>
            <a:xfrm>
              <a:off x="7318373" y="2823935"/>
              <a:ext cx="2236510" cy="400110"/>
            </a:xfrm>
            <a:prstGeom prst="rect">
              <a:avLst/>
            </a:prstGeom>
          </p:spPr>
          <p:txBody>
            <a:bodyPr wrap="none">
              <a:spAutoFit/>
            </a:bodyPr>
            <a:lstStyle/>
            <a:p>
              <a:r>
                <a:rPr lang="zh-CN" altLang="en-US" sz="2000" b="1" dirty="0">
                  <a:solidFill>
                    <a:schemeClr val="accent3"/>
                  </a:solidFill>
                </a:rPr>
                <a:t>点击此处添加标题</a:t>
              </a:r>
            </a:p>
          </p:txBody>
        </p:sp>
        <p:cxnSp>
          <p:nvCxnSpPr>
            <p:cNvPr id="17" name="直接连接符 16"/>
            <p:cNvCxnSpPr/>
            <p:nvPr/>
          </p:nvCxnSpPr>
          <p:spPr>
            <a:xfrm>
              <a:off x="8436628" y="4093157"/>
              <a:ext cx="0" cy="498620"/>
            </a:xfrm>
            <a:prstGeom prst="line">
              <a:avLst/>
            </a:prstGeom>
            <a:ln w="12700">
              <a:solidFill>
                <a:schemeClr val="accent3"/>
              </a:solidFill>
              <a:headEnd type="ova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8089899" y="2300715"/>
              <a:ext cx="704131" cy="523220"/>
            </a:xfrm>
            <a:prstGeom prst="rect">
              <a:avLst/>
            </a:prstGeom>
            <a:noFill/>
          </p:spPr>
          <p:txBody>
            <a:bodyPr wrap="none" rtlCol="0">
              <a:spAutoFit/>
            </a:bodyPr>
            <a:lstStyle/>
            <a:p>
              <a:r>
                <a:rPr lang="en-US" altLang="zh-CN" sz="2800">
                  <a:solidFill>
                    <a:schemeClr val="accent3"/>
                  </a:solidFill>
                </a:rPr>
                <a:t>9%</a:t>
              </a:r>
              <a:endParaRPr lang="zh-CN" altLang="en-US" sz="2800">
                <a:solidFill>
                  <a:schemeClr val="accent3"/>
                </a:solidFill>
              </a:endParaRPr>
            </a:p>
          </p:txBody>
        </p:sp>
        <p:sp>
          <p:nvSpPr>
            <p:cNvPr id="35" name="Freeform 493"/>
            <p:cNvSpPr>
              <a:spLocks/>
            </p:cNvSpPr>
            <p:nvPr/>
          </p:nvSpPr>
          <p:spPr bwMode="auto">
            <a:xfrm>
              <a:off x="8319851" y="4589848"/>
              <a:ext cx="265113" cy="277813"/>
            </a:xfrm>
            <a:custGeom>
              <a:avLst/>
              <a:gdLst>
                <a:gd name="T0" fmla="*/ 69 w 275"/>
                <a:gd name="T1" fmla="*/ 169 h 287"/>
                <a:gd name="T2" fmla="*/ 103 w 275"/>
                <a:gd name="T3" fmla="*/ 135 h 287"/>
                <a:gd name="T4" fmla="*/ 124 w 275"/>
                <a:gd name="T5" fmla="*/ 156 h 287"/>
                <a:gd name="T6" fmla="*/ 124 w 275"/>
                <a:gd name="T7" fmla="*/ 224 h 287"/>
                <a:gd name="T8" fmla="*/ 124 w 275"/>
                <a:gd name="T9" fmla="*/ 225 h 287"/>
                <a:gd name="T10" fmla="*/ 117 w 275"/>
                <a:gd name="T11" fmla="*/ 256 h 287"/>
                <a:gd name="T12" fmla="*/ 103 w 275"/>
                <a:gd name="T13" fmla="*/ 261 h 287"/>
                <a:gd name="T14" fmla="*/ 87 w 275"/>
                <a:gd name="T15" fmla="*/ 255 h 287"/>
                <a:gd name="T16" fmla="*/ 82 w 275"/>
                <a:gd name="T17" fmla="*/ 237 h 287"/>
                <a:gd name="T18" fmla="*/ 71 w 275"/>
                <a:gd name="T19" fmla="*/ 222 h 287"/>
                <a:gd name="T20" fmla="*/ 56 w 275"/>
                <a:gd name="T21" fmla="*/ 234 h 287"/>
                <a:gd name="T22" fmla="*/ 67 w 275"/>
                <a:gd name="T23" fmla="*/ 273 h 287"/>
                <a:gd name="T24" fmla="*/ 103 w 275"/>
                <a:gd name="T25" fmla="*/ 287 h 287"/>
                <a:gd name="T26" fmla="*/ 136 w 275"/>
                <a:gd name="T27" fmla="*/ 274 h 287"/>
                <a:gd name="T28" fmla="*/ 151 w 275"/>
                <a:gd name="T29" fmla="*/ 224 h 287"/>
                <a:gd name="T30" fmla="*/ 151 w 275"/>
                <a:gd name="T31" fmla="*/ 156 h 287"/>
                <a:gd name="T32" fmla="*/ 172 w 275"/>
                <a:gd name="T33" fmla="*/ 135 h 287"/>
                <a:gd name="T34" fmla="*/ 206 w 275"/>
                <a:gd name="T35" fmla="*/ 169 h 287"/>
                <a:gd name="T36" fmla="*/ 241 w 275"/>
                <a:gd name="T37" fmla="*/ 135 h 287"/>
                <a:gd name="T38" fmla="*/ 273 w 275"/>
                <a:gd name="T39" fmla="*/ 167 h 287"/>
                <a:gd name="T40" fmla="*/ 275 w 275"/>
                <a:gd name="T41" fmla="*/ 142 h 287"/>
                <a:gd name="T42" fmla="*/ 147 w 275"/>
                <a:gd name="T43" fmla="*/ 24 h 287"/>
                <a:gd name="T44" fmla="*/ 147 w 275"/>
                <a:gd name="T45" fmla="*/ 9 h 287"/>
                <a:gd name="T46" fmla="*/ 138 w 275"/>
                <a:gd name="T47" fmla="*/ 0 h 287"/>
                <a:gd name="T48" fmla="*/ 128 w 275"/>
                <a:gd name="T49" fmla="*/ 9 h 287"/>
                <a:gd name="T50" fmla="*/ 128 w 275"/>
                <a:gd name="T51" fmla="*/ 24 h 287"/>
                <a:gd name="T52" fmla="*/ 0 w 275"/>
                <a:gd name="T53" fmla="*/ 142 h 287"/>
                <a:gd name="T54" fmla="*/ 3 w 275"/>
                <a:gd name="T55" fmla="*/ 167 h 287"/>
                <a:gd name="T56" fmla="*/ 35 w 275"/>
                <a:gd name="T57" fmla="*/ 135 h 287"/>
                <a:gd name="T58" fmla="*/ 69 w 275"/>
                <a:gd name="T59" fmla="*/ 169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75" h="287">
                  <a:moveTo>
                    <a:pt x="69" y="169"/>
                  </a:moveTo>
                  <a:cubicBezTo>
                    <a:pt x="103" y="135"/>
                    <a:pt x="103" y="135"/>
                    <a:pt x="103" y="135"/>
                  </a:cubicBezTo>
                  <a:cubicBezTo>
                    <a:pt x="124" y="156"/>
                    <a:pt x="124" y="156"/>
                    <a:pt x="124" y="156"/>
                  </a:cubicBezTo>
                  <a:cubicBezTo>
                    <a:pt x="124" y="224"/>
                    <a:pt x="124" y="224"/>
                    <a:pt x="124" y="224"/>
                  </a:cubicBezTo>
                  <a:cubicBezTo>
                    <a:pt x="124" y="225"/>
                    <a:pt x="124" y="225"/>
                    <a:pt x="124" y="225"/>
                  </a:cubicBezTo>
                  <a:cubicBezTo>
                    <a:pt x="125" y="231"/>
                    <a:pt x="124" y="247"/>
                    <a:pt x="117" y="256"/>
                  </a:cubicBezTo>
                  <a:cubicBezTo>
                    <a:pt x="115" y="258"/>
                    <a:pt x="111" y="261"/>
                    <a:pt x="103" y="261"/>
                  </a:cubicBezTo>
                  <a:cubicBezTo>
                    <a:pt x="96" y="261"/>
                    <a:pt x="91" y="259"/>
                    <a:pt x="87" y="255"/>
                  </a:cubicBezTo>
                  <a:cubicBezTo>
                    <a:pt x="82" y="250"/>
                    <a:pt x="82" y="240"/>
                    <a:pt x="82" y="237"/>
                  </a:cubicBezTo>
                  <a:cubicBezTo>
                    <a:pt x="83" y="230"/>
                    <a:pt x="78" y="223"/>
                    <a:pt x="71" y="222"/>
                  </a:cubicBezTo>
                  <a:cubicBezTo>
                    <a:pt x="63" y="222"/>
                    <a:pt x="57" y="227"/>
                    <a:pt x="56" y="234"/>
                  </a:cubicBezTo>
                  <a:cubicBezTo>
                    <a:pt x="56" y="237"/>
                    <a:pt x="54" y="258"/>
                    <a:pt x="67" y="273"/>
                  </a:cubicBezTo>
                  <a:cubicBezTo>
                    <a:pt x="73" y="279"/>
                    <a:pt x="84" y="287"/>
                    <a:pt x="103" y="287"/>
                  </a:cubicBezTo>
                  <a:cubicBezTo>
                    <a:pt x="117" y="287"/>
                    <a:pt x="128" y="283"/>
                    <a:pt x="136" y="274"/>
                  </a:cubicBezTo>
                  <a:cubicBezTo>
                    <a:pt x="152" y="256"/>
                    <a:pt x="151" y="229"/>
                    <a:pt x="151" y="224"/>
                  </a:cubicBezTo>
                  <a:cubicBezTo>
                    <a:pt x="151" y="156"/>
                    <a:pt x="151" y="156"/>
                    <a:pt x="151" y="156"/>
                  </a:cubicBezTo>
                  <a:cubicBezTo>
                    <a:pt x="172" y="135"/>
                    <a:pt x="172" y="135"/>
                    <a:pt x="172" y="135"/>
                  </a:cubicBezTo>
                  <a:cubicBezTo>
                    <a:pt x="206" y="169"/>
                    <a:pt x="206" y="169"/>
                    <a:pt x="206" y="169"/>
                  </a:cubicBezTo>
                  <a:cubicBezTo>
                    <a:pt x="241" y="135"/>
                    <a:pt x="241" y="135"/>
                    <a:pt x="241" y="135"/>
                  </a:cubicBezTo>
                  <a:cubicBezTo>
                    <a:pt x="273" y="167"/>
                    <a:pt x="273" y="167"/>
                    <a:pt x="273" y="167"/>
                  </a:cubicBezTo>
                  <a:cubicBezTo>
                    <a:pt x="274" y="159"/>
                    <a:pt x="275" y="151"/>
                    <a:pt x="275" y="142"/>
                  </a:cubicBezTo>
                  <a:cubicBezTo>
                    <a:pt x="275" y="109"/>
                    <a:pt x="243" y="29"/>
                    <a:pt x="147" y="24"/>
                  </a:cubicBezTo>
                  <a:cubicBezTo>
                    <a:pt x="147" y="9"/>
                    <a:pt x="147" y="9"/>
                    <a:pt x="147" y="9"/>
                  </a:cubicBezTo>
                  <a:cubicBezTo>
                    <a:pt x="147" y="4"/>
                    <a:pt x="143" y="0"/>
                    <a:pt x="138" y="0"/>
                  </a:cubicBezTo>
                  <a:cubicBezTo>
                    <a:pt x="133" y="0"/>
                    <a:pt x="128" y="4"/>
                    <a:pt x="128" y="9"/>
                  </a:cubicBezTo>
                  <a:cubicBezTo>
                    <a:pt x="128" y="24"/>
                    <a:pt x="128" y="24"/>
                    <a:pt x="128" y="24"/>
                  </a:cubicBezTo>
                  <a:cubicBezTo>
                    <a:pt x="33" y="29"/>
                    <a:pt x="0" y="109"/>
                    <a:pt x="0" y="142"/>
                  </a:cubicBezTo>
                  <a:cubicBezTo>
                    <a:pt x="0" y="150"/>
                    <a:pt x="1" y="159"/>
                    <a:pt x="3" y="167"/>
                  </a:cubicBezTo>
                  <a:cubicBezTo>
                    <a:pt x="35" y="135"/>
                    <a:pt x="35" y="135"/>
                    <a:pt x="35" y="135"/>
                  </a:cubicBezTo>
                  <a:lnTo>
                    <a:pt x="69" y="16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41" name="标题 40"/>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176940646"/>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3000"/>
                                        <p:tgtEl>
                                          <p:spTgt spid="2"/>
                                        </p:tgtEl>
                                      </p:cBhvr>
                                    </p:animEffect>
                                  </p:childTnLst>
                                </p:cTn>
                              </p:par>
                              <p:par>
                                <p:cTn id="8" presetID="0" presetClass="path" presetSubtype="0" fill="hold" grpId="0" nodeType="withEffect">
                                  <p:stCondLst>
                                    <p:cond delay="0"/>
                                  </p:stCondLst>
                                  <p:childTnLst>
                                    <p:animMotion origin="layout" path="M -0.87487 0.38449 C -0.80586 0.33033 -0.73412 0.22292 -0.66745 0.22246 C -0.60091 0.22223 -0.53529 0.39746 -0.475 0.38195 C -0.42865 0.4257 -0.35287 0.10556 -0.32175 0.15 C -0.30326 0.12153 -0.19506 0.38681 -0.17214 0.33681 C -0.15248 0.38866 -0.05729 0.12755 -0.00625 0.00926 " pathEditMode="relative" rAng="0" ptsTypes="AAAAAA">
                                      <p:cBhvr>
                                        <p:cTn id="9" dur="3000" fill="hold"/>
                                        <p:tgtEl>
                                          <p:spTgt spid="3"/>
                                        </p:tgtEl>
                                        <p:attrNameLst>
                                          <p:attrName>ppt_x</p:attrName>
                                          <p:attrName>ppt_y</p:attrName>
                                        </p:attrNameLst>
                                      </p:cBhvr>
                                      <p:rCtr x="43424" y="-18681"/>
                                    </p:animMotion>
                                  </p:childTnLst>
                                </p:cTn>
                              </p:par>
                              <p:par>
                                <p:cTn id="10" presetID="47" presetClass="entr" presetSubtype="0" fill="hold" nodeType="withEffect">
                                  <p:stCondLst>
                                    <p:cond delay="70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500"/>
                                        <p:tgtEl>
                                          <p:spTgt spid="37"/>
                                        </p:tgtEl>
                                      </p:cBhvr>
                                    </p:animEffect>
                                    <p:anim calcmode="lin" valueType="num">
                                      <p:cBhvr>
                                        <p:cTn id="13" dur="500" fill="hold"/>
                                        <p:tgtEl>
                                          <p:spTgt spid="37"/>
                                        </p:tgtEl>
                                        <p:attrNameLst>
                                          <p:attrName>ppt_x</p:attrName>
                                        </p:attrNameLst>
                                      </p:cBhvr>
                                      <p:tavLst>
                                        <p:tav tm="0">
                                          <p:val>
                                            <p:strVal val="#ppt_x"/>
                                          </p:val>
                                        </p:tav>
                                        <p:tav tm="100000">
                                          <p:val>
                                            <p:strVal val="#ppt_x"/>
                                          </p:val>
                                        </p:tav>
                                      </p:tavLst>
                                    </p:anim>
                                    <p:anim calcmode="lin" valueType="num">
                                      <p:cBhvr>
                                        <p:cTn id="14" dur="500" fill="hold"/>
                                        <p:tgtEl>
                                          <p:spTgt spid="3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40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500"/>
                                        <p:tgtEl>
                                          <p:spTgt spid="38"/>
                                        </p:tgtEl>
                                      </p:cBhvr>
                                    </p:animEffect>
                                    <p:anim calcmode="lin" valueType="num">
                                      <p:cBhvr>
                                        <p:cTn id="18" dur="500" fill="hold"/>
                                        <p:tgtEl>
                                          <p:spTgt spid="38"/>
                                        </p:tgtEl>
                                        <p:attrNameLst>
                                          <p:attrName>ppt_x</p:attrName>
                                        </p:attrNameLst>
                                      </p:cBhvr>
                                      <p:tavLst>
                                        <p:tav tm="0">
                                          <p:val>
                                            <p:strVal val="#ppt_x"/>
                                          </p:val>
                                        </p:tav>
                                        <p:tav tm="100000">
                                          <p:val>
                                            <p:strVal val="#ppt_x"/>
                                          </p:val>
                                        </p:tav>
                                      </p:tavLst>
                                    </p:anim>
                                    <p:anim calcmode="lin" valueType="num">
                                      <p:cBhvr>
                                        <p:cTn id="19" dur="500" fill="hold"/>
                                        <p:tgtEl>
                                          <p:spTgt spid="38"/>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2000"/>
                                  </p:stCondLst>
                                  <p:childTnLst>
                                    <p:set>
                                      <p:cBhvr>
                                        <p:cTn id="21" dur="1" fill="hold">
                                          <p:stCondLst>
                                            <p:cond delay="0"/>
                                          </p:stCondLst>
                                        </p:cTn>
                                        <p:tgtEl>
                                          <p:spTgt spid="39"/>
                                        </p:tgtEl>
                                        <p:attrNameLst>
                                          <p:attrName>style.visibility</p:attrName>
                                        </p:attrNameLst>
                                      </p:cBhvr>
                                      <p:to>
                                        <p:strVal val="visible"/>
                                      </p:to>
                                    </p:set>
                                    <p:animEffect transition="in" filter="fade">
                                      <p:cBhvr>
                                        <p:cTn id="22" dur="500"/>
                                        <p:tgtEl>
                                          <p:spTgt spid="39"/>
                                        </p:tgtEl>
                                      </p:cBhvr>
                                    </p:animEffect>
                                    <p:anim calcmode="lin" valueType="num">
                                      <p:cBhvr>
                                        <p:cTn id="23" dur="500" fill="hold"/>
                                        <p:tgtEl>
                                          <p:spTgt spid="39"/>
                                        </p:tgtEl>
                                        <p:attrNameLst>
                                          <p:attrName>ppt_x</p:attrName>
                                        </p:attrNameLst>
                                      </p:cBhvr>
                                      <p:tavLst>
                                        <p:tav tm="0">
                                          <p:val>
                                            <p:strVal val="#ppt_x"/>
                                          </p:val>
                                        </p:tav>
                                        <p:tav tm="100000">
                                          <p:val>
                                            <p:strVal val="#ppt_x"/>
                                          </p:val>
                                        </p:tav>
                                      </p:tavLst>
                                    </p:anim>
                                    <p:anim calcmode="lin" valueType="num">
                                      <p:cBhvr>
                                        <p:cTn id="24" dur="500" fill="hold"/>
                                        <p:tgtEl>
                                          <p:spTgt spid="39"/>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2700"/>
                                  </p:stCondLst>
                                  <p:childTnLst>
                                    <p:set>
                                      <p:cBhvr>
                                        <p:cTn id="26" dur="1" fill="hold">
                                          <p:stCondLst>
                                            <p:cond delay="0"/>
                                          </p:stCondLst>
                                        </p:cTn>
                                        <p:tgtEl>
                                          <p:spTgt spid="40"/>
                                        </p:tgtEl>
                                        <p:attrNameLst>
                                          <p:attrName>style.visibility</p:attrName>
                                        </p:attrNameLst>
                                      </p:cBhvr>
                                      <p:to>
                                        <p:strVal val="visible"/>
                                      </p:to>
                                    </p:set>
                                    <p:animEffect transition="in" filter="fade">
                                      <p:cBhvr>
                                        <p:cTn id="27" dur="500"/>
                                        <p:tgtEl>
                                          <p:spTgt spid="40"/>
                                        </p:tgtEl>
                                      </p:cBhvr>
                                    </p:animEffect>
                                    <p:anim calcmode="lin" valueType="num">
                                      <p:cBhvr>
                                        <p:cTn id="28" dur="500" fill="hold"/>
                                        <p:tgtEl>
                                          <p:spTgt spid="40"/>
                                        </p:tgtEl>
                                        <p:attrNameLst>
                                          <p:attrName>ppt_x</p:attrName>
                                        </p:attrNameLst>
                                      </p:cBhvr>
                                      <p:tavLst>
                                        <p:tav tm="0">
                                          <p:val>
                                            <p:strVal val="#ppt_x"/>
                                          </p:val>
                                        </p:tav>
                                        <p:tav tm="100000">
                                          <p:val>
                                            <p:strVal val="#ppt_x"/>
                                          </p:val>
                                        </p:tav>
                                      </p:tavLst>
                                    </p:anim>
                                    <p:anim calcmode="lin" valueType="num">
                                      <p:cBhvr>
                                        <p:cTn id="29" dur="500" fill="hold"/>
                                        <p:tgtEl>
                                          <p:spTgt spid="40"/>
                                        </p:tgtEl>
                                        <p:attrNameLst>
                                          <p:attrName>ppt_y</p:attrName>
                                        </p:attrNameLst>
                                      </p:cBhvr>
                                      <p:tavLst>
                                        <p:tav tm="0">
                                          <p:val>
                                            <p:strVal val="#ppt_y-.1"/>
                                          </p:val>
                                        </p:tav>
                                        <p:tav tm="100000">
                                          <p:val>
                                            <p:strVal val="#ppt_y"/>
                                          </p:val>
                                        </p:tav>
                                      </p:tavLst>
                                    </p:anim>
                                  </p:childTnLst>
                                </p:cTn>
                              </p:par>
                              <p:par>
                                <p:cTn id="30" presetID="17" presetClass="entr" presetSubtype="10" fill="hold" grpId="0" nodeType="withEffect">
                                  <p:stCondLst>
                                    <p:cond delay="3000"/>
                                  </p:stCondLst>
                                  <p:iterate type="lt">
                                    <p:tmPct val="10000"/>
                                  </p:iterate>
                                  <p:childTnLst>
                                    <p:set>
                                      <p:cBhvr>
                                        <p:cTn id="31" dur="1" fill="hold">
                                          <p:stCondLst>
                                            <p:cond delay="0"/>
                                          </p:stCondLst>
                                        </p:cTn>
                                        <p:tgtEl>
                                          <p:spTgt spid="25"/>
                                        </p:tgtEl>
                                        <p:attrNameLst>
                                          <p:attrName>style.visibility</p:attrName>
                                        </p:attrNameLst>
                                      </p:cBhvr>
                                      <p:to>
                                        <p:strVal val="visible"/>
                                      </p:to>
                                    </p:set>
                                    <p:anim calcmode="lin" valueType="num">
                                      <p:cBhvr>
                                        <p:cTn id="32" dur="500" fill="hold"/>
                                        <p:tgtEl>
                                          <p:spTgt spid="25"/>
                                        </p:tgtEl>
                                        <p:attrNameLst>
                                          <p:attrName>ppt_w</p:attrName>
                                        </p:attrNameLst>
                                      </p:cBhvr>
                                      <p:tavLst>
                                        <p:tav tm="0">
                                          <p:val>
                                            <p:fltVal val="0"/>
                                          </p:val>
                                        </p:tav>
                                        <p:tav tm="100000">
                                          <p:val>
                                            <p:strVal val="#ppt_w"/>
                                          </p:val>
                                        </p:tav>
                                      </p:tavLst>
                                    </p:anim>
                                    <p:anim calcmode="lin" valueType="num">
                                      <p:cBhvr>
                                        <p:cTn id="33" dur="500" fill="hold"/>
                                        <p:tgtEl>
                                          <p:spTgt spid="25"/>
                                        </p:tgtEl>
                                        <p:attrNameLst>
                                          <p:attrName>ppt_h</p:attrName>
                                        </p:attrNameLst>
                                      </p:cBhvr>
                                      <p:tavLst>
                                        <p:tav tm="0">
                                          <p:val>
                                            <p:strVal val="#ppt_h"/>
                                          </p:val>
                                        </p:tav>
                                        <p:tav tm="100000">
                                          <p:val>
                                            <p:strVal val="#ppt_h"/>
                                          </p:val>
                                        </p:tav>
                                      </p:tavLst>
                                    </p:anim>
                                  </p:childTnLst>
                                </p:cTn>
                              </p:par>
                              <p:par>
                                <p:cTn id="34" presetID="22" presetClass="entr" presetSubtype="1" fill="hold" grpId="0" nodeType="withEffect">
                                  <p:stCondLst>
                                    <p:cond delay="3500"/>
                                  </p:stCondLst>
                                  <p:childTnLst>
                                    <p:set>
                                      <p:cBhvr>
                                        <p:cTn id="35" dur="1" fill="hold">
                                          <p:stCondLst>
                                            <p:cond delay="0"/>
                                          </p:stCondLst>
                                        </p:cTn>
                                        <p:tgtEl>
                                          <p:spTgt spid="24"/>
                                        </p:tgtEl>
                                        <p:attrNameLst>
                                          <p:attrName>style.visibility</p:attrName>
                                        </p:attrNameLst>
                                      </p:cBhvr>
                                      <p:to>
                                        <p:strVal val="visible"/>
                                      </p:to>
                                    </p:set>
                                    <p:animEffect transition="in" filter="wipe(up)">
                                      <p:cBhvr>
                                        <p:cTn id="3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24" grpId="0"/>
      <p:bldP spid="2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679"/>
</p:tagLst>
</file>

<file path=ppt/theme/theme1.xml><?xml version="1.0" encoding="utf-8"?>
<a:theme xmlns:a="http://schemas.openxmlformats.org/drawingml/2006/main" name="Office 主题">
  <a:themeElements>
    <a:clrScheme name="自定义 2711">
      <a:dk1>
        <a:sysClr val="windowText" lastClr="000000"/>
      </a:dk1>
      <a:lt1>
        <a:sysClr val="window" lastClr="FFFFFF"/>
      </a:lt1>
      <a:dk2>
        <a:srgbClr val="015472"/>
      </a:dk2>
      <a:lt2>
        <a:srgbClr val="02979E"/>
      </a:lt2>
      <a:accent1>
        <a:srgbClr val="02979E"/>
      </a:accent1>
      <a:accent2>
        <a:srgbClr val="015472"/>
      </a:accent2>
      <a:accent3>
        <a:srgbClr val="02979E"/>
      </a:accent3>
      <a:accent4>
        <a:srgbClr val="015472"/>
      </a:accent4>
      <a:accent5>
        <a:srgbClr val="02979E"/>
      </a:accent5>
      <a:accent6>
        <a:srgbClr val="015472"/>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92</TotalTime>
  <Words>2737</Words>
  <Application>Microsoft Office PowerPoint</Application>
  <PresentationFormat>宽屏</PresentationFormat>
  <Paragraphs>324</Paragraphs>
  <Slides>31</Slides>
  <Notes>31</Notes>
  <HiddenSlides>0</HiddenSlides>
  <MMClips>1</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31</vt:i4>
      </vt:variant>
    </vt:vector>
  </HeadingPairs>
  <TitlesOfParts>
    <vt:vector size="39" baseType="lpstr">
      <vt:lpstr>AgencyFB-Regular</vt:lpstr>
      <vt:lpstr>微软雅黑</vt:lpstr>
      <vt:lpstr>Arial</vt:lpstr>
      <vt:lpstr>Arial Black</vt:lpstr>
      <vt:lpstr>Calibri</vt:lpstr>
      <vt:lpstr>Impact</vt:lpstr>
      <vt:lpstr>Wingdings</vt:lpstr>
      <vt:lpstr>Office 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679</dc:title>
  <dc:creator>MICHAEL</dc:creator>
  <cp:lastModifiedBy>Administrator</cp:lastModifiedBy>
  <cp:revision>58</cp:revision>
  <dcterms:created xsi:type="dcterms:W3CDTF">2015-05-05T08:02:14Z</dcterms:created>
  <dcterms:modified xsi:type="dcterms:W3CDTF">2019-03-28T06:01:05Z</dcterms:modified>
</cp:coreProperties>
</file>