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441" autoAdjust="0"/>
    <p:restoredTop sz="94660"/>
  </p:normalViewPr>
  <p:slideViewPr>
    <p:cSldViewPr snapToGrid="0">
      <p:cViewPr>
        <p:scale>
          <a:sx n="70" d="100"/>
          <a:sy n="70" d="100"/>
        </p:scale>
        <p:origin x="-1224" y="-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01843393"/>
      </p:ext>
    </p:extLst>
  </p:cSld>
  <p:clrMapOvr>
    <a:masterClrMapping/>
  </p:clrMapOvr>
  <p:transition spd="med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2DC9A-194D-4AE2-8BFD-592165951BA7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91364-F423-413C-941E-0301BE749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01751448"/>
      </p:ext>
    </p:extLst>
  </p:cSld>
  <p:clrMapOvr>
    <a:masterClrMapping/>
  </p:clrMapOvr>
  <p:transition spd="med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68B78-0C31-4039-BF92-8AFEEE5C9225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5E012-47CD-4D71-8B35-8975F5BD1F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99389829"/>
      </p:ext>
    </p:extLst>
  </p:cSld>
  <p:clrMapOvr>
    <a:masterClrMapping/>
  </p:clrMapOvr>
  <p:transition spd="med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18811273"/>
      </p:ext>
    </p:extLst>
  </p:cSld>
  <p:clrMapOvr>
    <a:masterClrMapping/>
  </p:clrMapOvr>
  <p:transition spd="med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8167696"/>
      </p:ext>
    </p:extLst>
  </p:cSld>
  <p:clrMapOvr>
    <a:masterClrMapping/>
  </p:clrMapOvr>
  <p:transition spd="med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9D297-9B31-49B8-B983-C7BD7ED1E47C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00C94-A13F-46AE-A446-3C52E4B7F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13641057"/>
      </p:ext>
    </p:extLst>
  </p:cSld>
  <p:clrMapOvr>
    <a:masterClrMapping/>
  </p:clrMapOvr>
  <p:transition spd="med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20FA-EC6E-446E-B187-71FBD6BF8583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1666-82E7-4063-8704-D143A60D8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95752974"/>
      </p:ext>
    </p:extLst>
  </p:cSld>
  <p:clrMapOvr>
    <a:masterClrMapping/>
  </p:clrMapOvr>
  <p:transition spd="med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C177E-FE7C-4F34-B284-EEFFBC6E05FF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E209-4491-4FBE-9777-2E3EF6D98F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5672858"/>
      </p:ext>
    </p:extLst>
  </p:cSld>
  <p:clrMapOvr>
    <a:masterClrMapping/>
  </p:clrMapOvr>
  <p:transition spd="med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28E1-7A09-43DA-B0E4-FAB263737B71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CC95-2338-4E2D-88F5-A51447D67E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94671447"/>
      </p:ext>
    </p:extLst>
  </p:cSld>
  <p:clrMapOvr>
    <a:masterClrMapping/>
  </p:clrMapOvr>
  <p:transition spd="med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52134-22A5-44BC-9D81-8637BB7C0597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585F4-4348-4C8E-8C72-24E4CB248C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5273164"/>
      </p:ext>
    </p:extLst>
  </p:cSld>
  <p:clrMapOvr>
    <a:masterClrMapping/>
  </p:clrMapOvr>
  <p:transition spd="med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70F2-E7B8-45B2-A3E5-27C763914C91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EA53-0C4E-4055-9F25-696F3AC223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0911145"/>
      </p:ext>
    </p:extLst>
  </p:cSld>
  <p:clrMapOvr>
    <a:masterClrMapping/>
  </p:clrMapOvr>
  <p:transition spd="med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6D2102-2A46-47D8-9760-BC5CD95800D3}" type="datetimeFigureOut">
              <a:rPr lang="zh-CN" altLang="en-US"/>
              <a:pPr>
                <a:defRPr/>
              </a:pPr>
              <a:t>2016/4/13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4584B2-A5C5-4E83-A6DB-2DC0EAE230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728" b="27452"/>
          <a:stretch>
            <a:fillRect/>
          </a:stretch>
        </p:blipFill>
        <p:spPr bwMode="auto">
          <a:xfrm>
            <a:off x="-88900" y="-152400"/>
            <a:ext cx="10066338" cy="712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wheel spokes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" descr="图片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912938"/>
            <a:ext cx="819150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7685">
            <a:off x="1504950" y="873125"/>
            <a:ext cx="485457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538" y="3910013"/>
            <a:ext cx="652462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463" y="2001838"/>
            <a:ext cx="4948237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955675"/>
            <a:ext cx="6132513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2353">
            <a:off x="1320800" y="3101975"/>
            <a:ext cx="50292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769938"/>
            <a:ext cx="50815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9726">
            <a:off x="3970338" y="3078163"/>
            <a:ext cx="46831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811213"/>
            <a:ext cx="64738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0031">
            <a:off x="1430338" y="2800350"/>
            <a:ext cx="4735512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430338"/>
            <a:ext cx="7186613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" y="2506663"/>
            <a:ext cx="4792663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25" y="1111250"/>
            <a:ext cx="4840288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6744">
            <a:off x="892175" y="2371725"/>
            <a:ext cx="4986338" cy="409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617788"/>
            <a:ext cx="38989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2794000"/>
            <a:ext cx="5262562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1016000"/>
            <a:ext cx="53752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0963">
            <a:off x="2836863" y="1784350"/>
            <a:ext cx="6665912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" y="784225"/>
            <a:ext cx="44481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4244">
            <a:off x="1130300" y="1276350"/>
            <a:ext cx="4932363" cy="35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63" y="3908425"/>
            <a:ext cx="60086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629">
            <a:off x="3911600" y="731838"/>
            <a:ext cx="5103813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825" y="4556125"/>
            <a:ext cx="5557838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1595">
            <a:off x="2376488" y="2613025"/>
            <a:ext cx="5573712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1069975"/>
            <a:ext cx="6176962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8111">
            <a:off x="4157663" y="2843213"/>
            <a:ext cx="4994275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1220788"/>
            <a:ext cx="4938712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8318">
            <a:off x="1098550" y="2797175"/>
            <a:ext cx="4892675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825500"/>
            <a:ext cx="7539038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1765">
            <a:off x="3578225" y="1709738"/>
            <a:ext cx="5383213" cy="460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3444875"/>
            <a:ext cx="5259387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0</Words>
  <Application>Microsoft Office PowerPoint</Application>
  <PresentationFormat>A4 纸张(210x297 毫米)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nana</cp:lastModifiedBy>
  <cp:revision>24</cp:revision>
  <dcterms:created xsi:type="dcterms:W3CDTF">2014-03-16T01:28:47Z</dcterms:created>
  <dcterms:modified xsi:type="dcterms:W3CDTF">2016-04-13T02:07:09Z</dcterms:modified>
</cp:coreProperties>
</file>