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63" r:id="rId3"/>
    <p:sldId id="265" r:id="rId4"/>
    <p:sldId id="266" r:id="rId5"/>
    <p:sldId id="270" r:id="rId6"/>
    <p:sldId id="271" r:id="rId7"/>
    <p:sldId id="272" r:id="rId8"/>
    <p:sldId id="273" r:id="rId9"/>
    <p:sldId id="267" r:id="rId10"/>
    <p:sldId id="274" r:id="rId11"/>
    <p:sldId id="275" r:id="rId12"/>
    <p:sldId id="276" r:id="rId13"/>
    <p:sldId id="277" r:id="rId14"/>
    <p:sldId id="268" r:id="rId15"/>
    <p:sldId id="278" r:id="rId16"/>
    <p:sldId id="279" r:id="rId17"/>
    <p:sldId id="280" r:id="rId18"/>
    <p:sldId id="281" r:id="rId19"/>
    <p:sldId id="269" r:id="rId20"/>
    <p:sldId id="282" r:id="rId21"/>
    <p:sldId id="283" r:id="rId22"/>
    <p:sldId id="284" r:id="rId23"/>
    <p:sldId id="285" r:id="rId24"/>
    <p:sldId id="26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07B9D"/>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22" autoAdjust="0"/>
    <p:restoredTop sz="94660"/>
  </p:normalViewPr>
  <p:slideViewPr>
    <p:cSldViewPr snapToGrid="0">
      <p:cViewPr varScale="1">
        <p:scale>
          <a:sx n="114" d="100"/>
          <a:sy n="114" d="100"/>
        </p:scale>
        <p:origin x="606" y="10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2018/4/19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extLst>
      <p:ext uri="{BB962C8B-B14F-4D97-AF65-F5344CB8AC3E}">
        <p14:creationId xmlns:p14="http://schemas.microsoft.com/office/powerpoint/2010/main" val="426522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232832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2242132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4189246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1138043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4275923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5087725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219279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4199679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1553862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2356590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1367911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extLst>
      <p:ext uri="{BB962C8B-B14F-4D97-AF65-F5344CB8AC3E}">
        <p14:creationId xmlns:p14="http://schemas.microsoft.com/office/powerpoint/2010/main" val="16941900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14098120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8078547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585134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25542749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1782453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extLst>
      <p:ext uri="{BB962C8B-B14F-4D97-AF65-F5344CB8AC3E}">
        <p14:creationId xmlns:p14="http://schemas.microsoft.com/office/powerpoint/2010/main" val="3817558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a:t>
            </a:fld>
            <a:endParaRPr lang="zh-CN" altLang="en-US"/>
          </a:p>
        </p:txBody>
      </p:sp>
    </p:spTree>
    <p:extLst>
      <p:ext uri="{BB962C8B-B14F-4D97-AF65-F5344CB8AC3E}">
        <p14:creationId xmlns:p14="http://schemas.microsoft.com/office/powerpoint/2010/main" val="112330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3291719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1355486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293507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2280264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435443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E1ECB1-5A5B-4C6B-8360-EEF4E780432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BFCC059-4D8E-4C87-A4D1-E4C9E1D59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904FCF4-9A9C-407F-A896-63764D12FEE3}"/>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5" name="页脚占位符 4">
            <a:extLst>
              <a:ext uri="{FF2B5EF4-FFF2-40B4-BE49-F238E27FC236}">
                <a16:creationId xmlns:a16="http://schemas.microsoft.com/office/drawing/2014/main" id="{69A6E786-3F61-4FD7-AF4B-5CAEC066F4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126972-3EDC-4D3D-817C-4CCC7969F7B7}"/>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042905"/>
      </p:ext>
    </p:extLst>
  </p:cSld>
  <p:clrMapOvr>
    <a:masterClrMapping/>
  </p:clrMapOvr>
  <p:transition spd="slow" advClick="0"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517C0B-618B-4B07-8FEE-212F45DF64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76156C6-4F3E-4B26-BEF6-C658183E3C3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90B155B-888E-4B42-8139-225B7CE49039}"/>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5" name="页脚占位符 4">
            <a:extLst>
              <a:ext uri="{FF2B5EF4-FFF2-40B4-BE49-F238E27FC236}">
                <a16:creationId xmlns:a16="http://schemas.microsoft.com/office/drawing/2014/main" id="{F0848B8B-A45D-48D2-B95C-C23402348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2847D2-37FF-491E-86F7-2A77B2A5E90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41515817"/>
      </p:ext>
    </p:extLst>
  </p:cSld>
  <p:clrMapOvr>
    <a:masterClrMapping/>
  </p:clrMapOvr>
  <p:transition spd="slow" advClick="0"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1B51B0E-C5ED-4931-852F-A8DA7E1DB9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65174B4-31E8-4BEF-8942-FD3548C70B7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2B8F4D3-431E-44CF-A028-C91E2137E9E9}"/>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5" name="页脚占位符 4">
            <a:extLst>
              <a:ext uri="{FF2B5EF4-FFF2-40B4-BE49-F238E27FC236}">
                <a16:creationId xmlns:a16="http://schemas.microsoft.com/office/drawing/2014/main" id="{15D0F09A-E73B-492B-B10B-3218D86A87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BE3E4A-3F9F-4FA6-A0A2-122D22E57CD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554763146"/>
      </p:ext>
    </p:extLst>
  </p:cSld>
  <p:clrMapOvr>
    <a:masterClrMapping/>
  </p:clrMapOvr>
  <p:transition spd="slow" advClick="0"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1A1C3F-F90A-43A4-9ECD-F00719B565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48D4E4-35F0-4517-A710-16EC966268E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D82627A-5DA8-42DB-A0E5-883D1EDEEB33}"/>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5" name="页脚占位符 4">
            <a:extLst>
              <a:ext uri="{FF2B5EF4-FFF2-40B4-BE49-F238E27FC236}">
                <a16:creationId xmlns:a16="http://schemas.microsoft.com/office/drawing/2014/main" id="{6709759C-075D-43BD-B60D-906336D331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769EA7-A4C8-47A7-9F4D-3E4EF4FEB31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97920956"/>
      </p:ext>
    </p:extLst>
  </p:cSld>
  <p:clrMapOvr>
    <a:masterClrMapping/>
  </p:clrMapOvr>
  <p:transition spd="slow" advClick="0"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030536-6B8C-499F-B691-282A56B223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92699D7-1ACB-40EF-8948-18C67F14DC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A09C0F2B-275E-4EFF-8736-59FDF652047A}"/>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5" name="页脚占位符 4">
            <a:extLst>
              <a:ext uri="{FF2B5EF4-FFF2-40B4-BE49-F238E27FC236}">
                <a16:creationId xmlns:a16="http://schemas.microsoft.com/office/drawing/2014/main" id="{EC6CBD68-7556-4277-A9CC-0E3698CDD0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7552142-513F-4E0A-A832-EC32ABA8CBD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772929136"/>
      </p:ext>
    </p:extLst>
  </p:cSld>
  <p:clrMapOvr>
    <a:masterClrMapping/>
  </p:clrMapOvr>
  <p:transition spd="slow" advClick="0"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DA5A0C-41EF-4EF1-B9B9-E309AF8245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898F9A6-7009-487C-9335-9B2655AF34B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42523A4-6D85-4E26-BAD9-B5DED0F0D86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F1B68CC-03DA-4133-9A62-45795BDC56B0}"/>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6" name="页脚占位符 5">
            <a:extLst>
              <a:ext uri="{FF2B5EF4-FFF2-40B4-BE49-F238E27FC236}">
                <a16:creationId xmlns:a16="http://schemas.microsoft.com/office/drawing/2014/main" id="{37433D43-A8D0-4374-ACF8-E247BE39BC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94F08B-6269-48AE-88E7-BDBB0876FDAD}"/>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256417601"/>
      </p:ext>
    </p:extLst>
  </p:cSld>
  <p:clrMapOvr>
    <a:masterClrMapping/>
  </p:clrMapOvr>
  <p:transition spd="slow" advClick="0"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44134E-0BE5-46C0-929C-F9D4A023FD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12113C5-ADEA-4974-BB14-86DAC381EA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9390FF6-61F4-44DF-9C58-15C7C9EAC01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084E920-1203-43C5-9836-AEA9552633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1FAE36B-07A4-4C4E-9A5F-B58F2699821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C6239AA-BEC2-47D5-B295-1C438B9D2A29}"/>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8" name="页脚占位符 7">
            <a:extLst>
              <a:ext uri="{FF2B5EF4-FFF2-40B4-BE49-F238E27FC236}">
                <a16:creationId xmlns:a16="http://schemas.microsoft.com/office/drawing/2014/main" id="{2D37E89F-FD72-4884-A2DC-4121C65FDE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4094C68-E649-4A58-B70D-88A20352324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83660699"/>
      </p:ext>
    </p:extLst>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5F94A4-B8D7-43C1-80C9-73E124F4F7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684A534-7F72-44DB-AAA0-39763DA8C1E6}"/>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4" name="页脚占位符 3">
            <a:extLst>
              <a:ext uri="{FF2B5EF4-FFF2-40B4-BE49-F238E27FC236}">
                <a16:creationId xmlns:a16="http://schemas.microsoft.com/office/drawing/2014/main" id="{ED8F81B8-2C1B-46DA-9FC4-FA4EA6C314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4DEF5E0-2338-4BAC-8681-B56466F2D30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143449038"/>
      </p:ext>
    </p:extLst>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5AE1E47-1B45-4380-AE38-48F51410E38F}"/>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3" name="页脚占位符 2">
            <a:extLst>
              <a:ext uri="{FF2B5EF4-FFF2-40B4-BE49-F238E27FC236}">
                <a16:creationId xmlns:a16="http://schemas.microsoft.com/office/drawing/2014/main" id="{A5744B09-219A-4BAE-A64A-BA6F51CC35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E5B1853-F3A0-4843-A7DD-B071FABAEC7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980800759"/>
      </p:ext>
    </p:extLst>
  </p:cSld>
  <p:clrMapOvr>
    <a:masterClrMapping/>
  </p:clrMapOvr>
  <p:transition spd="slow" advClick="0"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8A05EE-C361-48B2-881C-5FEDBCF95C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66B7BA2-C07B-486A-AEBA-E8A379FAE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9609B8D7-C342-4349-A52B-0F630C496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21A0A05-2E78-4B68-9275-72A6981317F1}"/>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6" name="页脚占位符 5">
            <a:extLst>
              <a:ext uri="{FF2B5EF4-FFF2-40B4-BE49-F238E27FC236}">
                <a16:creationId xmlns:a16="http://schemas.microsoft.com/office/drawing/2014/main" id="{8E8D064B-850C-449A-B16D-36BA1C5A1F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919E08-2488-46A8-8B39-E8E3B1A7284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071275376"/>
      </p:ext>
    </p:extLst>
  </p:cSld>
  <p:clrMapOvr>
    <a:masterClrMapping/>
  </p:clrMapOvr>
  <p:transition spd="slow" advClick="0"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19821D-3169-462D-BDC5-707DAA3731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25970DE-180B-463A-842D-4B948B1E48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7048C78-1503-4FD7-8859-990F963DF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84969D1-8A89-4051-A7A3-053E791C47D5}"/>
              </a:ext>
            </a:extLst>
          </p:cNvPr>
          <p:cNvSpPr>
            <a:spLocks noGrp="1"/>
          </p:cNvSpPr>
          <p:nvPr>
            <p:ph type="dt" sz="half" idx="10"/>
          </p:nvPr>
        </p:nvSpPr>
        <p:spPr/>
        <p:txBody>
          <a:bodyPr/>
          <a:lstStyle/>
          <a:p>
            <a:fld id="{F86BAB08-D03A-4FEF-8092-001CB785BBAB}" type="datetimeFigureOut">
              <a:rPr lang="zh-CN" altLang="en-US" smtClean="0"/>
              <a:t>2018/4/19</a:t>
            </a:fld>
            <a:endParaRPr lang="zh-CN" altLang="en-US"/>
          </a:p>
        </p:txBody>
      </p:sp>
      <p:sp>
        <p:nvSpPr>
          <p:cNvPr id="6" name="页脚占位符 5">
            <a:extLst>
              <a:ext uri="{FF2B5EF4-FFF2-40B4-BE49-F238E27FC236}">
                <a16:creationId xmlns:a16="http://schemas.microsoft.com/office/drawing/2014/main" id="{F2B7B8CF-C72E-438F-A999-E8DA548268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73A437-B948-459B-B14D-44D796DEEFE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9157962"/>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74BBE8-1815-4000-8008-945E8B561A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3E314DF-819C-4FF1-9C2E-69194E1550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CA1525E-7C66-46A7-89CD-0A0836A4BF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2018/4/19</a:t>
            </a:fld>
            <a:endParaRPr lang="zh-CN" altLang="en-US"/>
          </a:p>
        </p:txBody>
      </p:sp>
      <p:sp>
        <p:nvSpPr>
          <p:cNvPr id="5" name="页脚占位符 4">
            <a:extLst>
              <a:ext uri="{FF2B5EF4-FFF2-40B4-BE49-F238E27FC236}">
                <a16:creationId xmlns:a16="http://schemas.microsoft.com/office/drawing/2014/main" id="{93269161-46AB-416B-9C71-590B71BBF5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347D277-5155-4804-A42E-790F5C4F80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009202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3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tags" Target="../tags/tag4.xml"/><Relationship Id="rId7" Type="http://schemas.openxmlformats.org/officeDocument/2006/relationships/image" Target="../media/image6.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slideLayout" Target="../slideLayouts/slideLayout7.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5F50082-A65B-4C14-BB0D-8AC84D8725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7">
            <a:extLst>
              <a:ext uri="{FF2B5EF4-FFF2-40B4-BE49-F238E27FC236}">
                <a16:creationId xmlns:a16="http://schemas.microsoft.com/office/drawing/2014/main" id="{9A560A27-6210-4EFE-93EF-DCC7904D58B5}"/>
              </a:ext>
            </a:extLst>
          </p:cNvPr>
          <p:cNvSpPr txBox="1">
            <a:spLocks noChangeArrowheads="1"/>
          </p:cNvSpPr>
          <p:nvPr/>
        </p:nvSpPr>
        <p:spPr bwMode="auto">
          <a:xfrm>
            <a:off x="2472968" y="2163126"/>
            <a:ext cx="72635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7200" spc="-300" dirty="0">
                <a:solidFill>
                  <a:srgbClr val="507B9D"/>
                </a:solidFill>
                <a:latin typeface="华文行楷" panose="02010800040101010101" pitchFamily="2" charset="-122"/>
                <a:ea typeface="华文行楷" panose="02010800040101010101" pitchFamily="2" charset="-122"/>
              </a:rPr>
              <a:t>教师教学工作计划</a:t>
            </a:r>
            <a:endParaRPr lang="en-US" altLang="zh-CN" sz="7200" spc="-300" dirty="0">
              <a:solidFill>
                <a:srgbClr val="507B9D"/>
              </a:solidFill>
              <a:latin typeface="华文行楷" panose="02010800040101010101" pitchFamily="2" charset="-122"/>
              <a:ea typeface="华文行楷" panose="02010800040101010101" pitchFamily="2" charset="-122"/>
            </a:endParaRPr>
          </a:p>
        </p:txBody>
      </p:sp>
      <p:sp>
        <p:nvSpPr>
          <p:cNvPr id="5" name="矩形 4">
            <a:extLst>
              <a:ext uri="{FF2B5EF4-FFF2-40B4-BE49-F238E27FC236}">
                <a16:creationId xmlns:a16="http://schemas.microsoft.com/office/drawing/2014/main" id="{F7B6ED0B-EDC3-4738-9AB2-E9E4837BD5FD}"/>
              </a:ext>
            </a:extLst>
          </p:cNvPr>
          <p:cNvSpPr/>
          <p:nvPr/>
        </p:nvSpPr>
        <p:spPr>
          <a:xfrm>
            <a:off x="3007405" y="3828260"/>
            <a:ext cx="6194652" cy="486352"/>
          </a:xfrm>
          <a:prstGeom prst="rect">
            <a:avLst/>
          </a:prstGeom>
        </p:spPr>
        <p:txBody>
          <a:bodyPr wrap="square">
            <a:spAutoFit/>
          </a:bodyPr>
          <a:lstStyle/>
          <a:p>
            <a:pPr algn="ctr">
              <a:lnSpc>
                <a:spcPct val="150000"/>
              </a:lnSpc>
              <a:defRPr/>
            </a:pPr>
            <a:r>
              <a:rPr lang="en-US" altLang="zh-CN" sz="900" kern="0" dirty="0">
                <a:solidFill>
                  <a:schemeClr val="bg1">
                    <a:lumMod val="50000"/>
                  </a:schemeClr>
                </a:solidFill>
                <a:latin typeface="Calibri Light"/>
                <a:ea typeface="微软雅黑 Light"/>
                <a:cs typeface="Arial" panose="020B0604020202020204" pitchFamily="34" charset="0"/>
              </a:rPr>
              <a:t>Lorem ipsum dolor sit </a:t>
            </a:r>
            <a:r>
              <a:rPr lang="en-US" altLang="zh-CN" sz="900" kern="0" dirty="0" err="1">
                <a:solidFill>
                  <a:schemeClr val="bg1">
                    <a:lumMod val="50000"/>
                  </a:schemeClr>
                </a:solidFill>
                <a:latin typeface="Calibri Light"/>
                <a:ea typeface="微软雅黑 Light"/>
                <a:cs typeface="Arial" panose="020B0604020202020204" pitchFamily="34" charset="0"/>
              </a:rPr>
              <a:t>amet</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consectetuer</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adipiscing</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elit</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Aenean</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commodo</a:t>
            </a:r>
            <a:r>
              <a:rPr lang="en-US" altLang="zh-CN" sz="900" kern="0" dirty="0">
                <a:solidFill>
                  <a:schemeClr val="bg1">
                    <a:lumMod val="50000"/>
                  </a:schemeClr>
                </a:solidFill>
                <a:latin typeface="Calibri Light"/>
                <a:ea typeface="微软雅黑 Light"/>
                <a:cs typeface="Arial" panose="020B0604020202020204" pitchFamily="34" charset="0"/>
              </a:rPr>
              <a:t> ligula </a:t>
            </a:r>
            <a:r>
              <a:rPr lang="en-US" altLang="zh-CN" sz="900" kern="0" dirty="0" err="1">
                <a:solidFill>
                  <a:schemeClr val="bg1">
                    <a:lumMod val="50000"/>
                  </a:schemeClr>
                </a:solidFill>
                <a:latin typeface="Calibri Light"/>
                <a:ea typeface="微软雅黑 Light"/>
                <a:cs typeface="Arial" panose="020B0604020202020204" pitchFamily="34" charset="0"/>
              </a:rPr>
              <a:t>eget</a:t>
            </a:r>
            <a:r>
              <a:rPr lang="en-US" altLang="zh-CN" sz="900" kern="0" dirty="0">
                <a:solidFill>
                  <a:schemeClr val="bg1">
                    <a:lumMod val="50000"/>
                  </a:schemeClr>
                </a:solidFill>
                <a:latin typeface="Calibri Light"/>
                <a:ea typeface="微软雅黑 Light"/>
                <a:cs typeface="Arial" panose="020B0604020202020204" pitchFamily="34" charset="0"/>
              </a:rPr>
              <a:t> dolor</a:t>
            </a:r>
            <a:r>
              <a:rPr lang="zh-CN" altLang="en-US" sz="900" kern="0" dirty="0">
                <a:solidFill>
                  <a:schemeClr val="bg1">
                    <a:lumMod val="50000"/>
                  </a:schemeClr>
                </a:solidFill>
                <a:latin typeface="Calibri Light"/>
                <a:ea typeface="微软雅黑 Light"/>
                <a:cs typeface="Arial" panose="020B0604020202020204" pitchFamily="34" charset="0"/>
              </a:rPr>
              <a:t>；</a:t>
            </a:r>
            <a:r>
              <a:rPr lang="en-US" altLang="zh-CN" sz="900" kern="0" dirty="0">
                <a:solidFill>
                  <a:schemeClr val="bg1">
                    <a:lumMod val="50000"/>
                  </a:schemeClr>
                </a:solidFill>
                <a:latin typeface="Calibri Light"/>
                <a:ea typeface="微软雅黑 Light"/>
                <a:cs typeface="Arial" panose="020B0604020202020204" pitchFamily="34" charset="0"/>
              </a:rPr>
              <a:t>Lorem ipsum dolor sit </a:t>
            </a:r>
            <a:r>
              <a:rPr lang="en-US" altLang="zh-CN" sz="900" kern="0" dirty="0" err="1">
                <a:solidFill>
                  <a:schemeClr val="bg1">
                    <a:lumMod val="50000"/>
                  </a:schemeClr>
                </a:solidFill>
                <a:latin typeface="Calibri Light"/>
                <a:ea typeface="微软雅黑 Light"/>
                <a:cs typeface="Arial" panose="020B0604020202020204" pitchFamily="34" charset="0"/>
              </a:rPr>
              <a:t>amet</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consectetuer</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adipiscing</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elit</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Aenean</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commodo</a:t>
            </a:r>
            <a:r>
              <a:rPr lang="en-US" altLang="zh-CN" sz="900" kern="0" dirty="0">
                <a:solidFill>
                  <a:schemeClr val="bg1">
                    <a:lumMod val="50000"/>
                  </a:schemeClr>
                </a:solidFill>
                <a:latin typeface="Calibri Light"/>
                <a:ea typeface="微软雅黑 Light"/>
                <a:cs typeface="Arial" panose="020B0604020202020204" pitchFamily="34" charset="0"/>
              </a:rPr>
              <a:t> ligula </a:t>
            </a:r>
            <a:r>
              <a:rPr lang="en-US" altLang="zh-CN" sz="900" kern="0" dirty="0" err="1">
                <a:solidFill>
                  <a:schemeClr val="bg1">
                    <a:lumMod val="50000"/>
                  </a:schemeClr>
                </a:solidFill>
                <a:latin typeface="Calibri Light"/>
                <a:ea typeface="微软雅黑 Light"/>
                <a:cs typeface="Arial" panose="020B0604020202020204" pitchFamily="34" charset="0"/>
              </a:rPr>
              <a:t>eget</a:t>
            </a:r>
            <a:r>
              <a:rPr lang="en-US" altLang="zh-CN" sz="900" kern="0" dirty="0">
                <a:solidFill>
                  <a:schemeClr val="bg1">
                    <a:lumMod val="50000"/>
                  </a:schemeClr>
                </a:solidFill>
                <a:latin typeface="Calibri Light"/>
                <a:ea typeface="微软雅黑 Light"/>
                <a:cs typeface="Arial" panose="020B0604020202020204" pitchFamily="34" charset="0"/>
              </a:rPr>
              <a:t> dolor</a:t>
            </a:r>
            <a:endParaRPr lang="zh-CN" altLang="en-US" sz="900" kern="0" dirty="0">
              <a:solidFill>
                <a:schemeClr val="bg1">
                  <a:lumMod val="50000"/>
                </a:schemeClr>
              </a:solidFill>
              <a:latin typeface="Calibri Light"/>
              <a:ea typeface="微软雅黑 Light"/>
            </a:endParaRPr>
          </a:p>
        </p:txBody>
      </p:sp>
      <p:sp>
        <p:nvSpPr>
          <p:cNvPr id="6" name="矩形: 圆角 5">
            <a:extLst>
              <a:ext uri="{FF2B5EF4-FFF2-40B4-BE49-F238E27FC236}">
                <a16:creationId xmlns:a16="http://schemas.microsoft.com/office/drawing/2014/main" id="{F4394DD5-D22C-411A-8818-D3A63527D183}"/>
              </a:ext>
            </a:extLst>
          </p:cNvPr>
          <p:cNvSpPr/>
          <p:nvPr/>
        </p:nvSpPr>
        <p:spPr>
          <a:xfrm>
            <a:off x="3325243" y="3278038"/>
            <a:ext cx="5558972" cy="449841"/>
          </a:xfrm>
          <a:prstGeom prst="roundRect">
            <a:avLst>
              <a:gd name="adj" fmla="val 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华文新魏" panose="02010800040101010101" pitchFamily="2" charset="-122"/>
                <a:ea typeface="华文新魏" panose="02010800040101010101" pitchFamily="2" charset="-122"/>
              </a:rPr>
              <a:t>适用学校</a:t>
            </a:r>
            <a:r>
              <a:rPr lang="en-US" altLang="zh-CN" sz="2000" dirty="0">
                <a:solidFill>
                  <a:schemeClr val="bg1"/>
                </a:solidFill>
                <a:latin typeface="华文新魏" panose="02010800040101010101" pitchFamily="2" charset="-122"/>
                <a:ea typeface="华文新魏" panose="02010800040101010101" pitchFamily="2" charset="-122"/>
              </a:rPr>
              <a:t>/ </a:t>
            </a:r>
            <a:r>
              <a:rPr lang="zh-CN" altLang="en-US" sz="2000" dirty="0">
                <a:solidFill>
                  <a:schemeClr val="bg1"/>
                </a:solidFill>
                <a:latin typeface="华文新魏" panose="02010800040101010101" pitchFamily="2" charset="-122"/>
                <a:ea typeface="华文新魏" panose="02010800040101010101" pitchFamily="2" charset="-122"/>
              </a:rPr>
              <a:t>教育机构</a:t>
            </a:r>
            <a:r>
              <a:rPr lang="en-US" altLang="zh-CN" sz="2000" dirty="0">
                <a:solidFill>
                  <a:schemeClr val="bg1"/>
                </a:solidFill>
                <a:latin typeface="华文新魏" panose="02010800040101010101" pitchFamily="2" charset="-122"/>
                <a:ea typeface="华文新魏" panose="02010800040101010101" pitchFamily="2" charset="-122"/>
              </a:rPr>
              <a:t>/ </a:t>
            </a:r>
            <a:r>
              <a:rPr lang="zh-CN" altLang="en-US" sz="2000" dirty="0">
                <a:solidFill>
                  <a:schemeClr val="bg1"/>
                </a:solidFill>
                <a:latin typeface="华文新魏" panose="02010800040101010101" pitchFamily="2" charset="-122"/>
                <a:ea typeface="华文新魏" panose="02010800040101010101" pitchFamily="2" charset="-122"/>
              </a:rPr>
              <a:t>补习学习班等</a:t>
            </a:r>
          </a:p>
        </p:txBody>
      </p:sp>
      <p:sp>
        <p:nvSpPr>
          <p:cNvPr id="7" name="文本框 7">
            <a:extLst>
              <a:ext uri="{FF2B5EF4-FFF2-40B4-BE49-F238E27FC236}">
                <a16:creationId xmlns:a16="http://schemas.microsoft.com/office/drawing/2014/main" id="{5E6F6609-55F4-4AB9-90B5-CA6CCED21BA3}"/>
              </a:ext>
            </a:extLst>
          </p:cNvPr>
          <p:cNvSpPr txBox="1">
            <a:spLocks noChangeArrowheads="1"/>
          </p:cNvSpPr>
          <p:nvPr/>
        </p:nvSpPr>
        <p:spPr bwMode="auto">
          <a:xfrm>
            <a:off x="4953612" y="1085144"/>
            <a:ext cx="230223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en-US" altLang="zh-CN" sz="8800" spc="600" dirty="0">
                <a:solidFill>
                  <a:srgbClr val="507B9D"/>
                </a:solidFill>
                <a:latin typeface="华文行楷" panose="02010800040101010101" pitchFamily="2" charset="-122"/>
                <a:ea typeface="华文行楷" panose="02010800040101010101" pitchFamily="2" charset="-122"/>
              </a:rPr>
              <a:t>2018</a:t>
            </a:r>
          </a:p>
        </p:txBody>
      </p:sp>
      <p:pic>
        <p:nvPicPr>
          <p:cNvPr id="8" name="龚芝怡 - 卓别林">
            <a:hlinkClick r:id="" action="ppaction://media"/>
            <a:extLst>
              <a:ext uri="{FF2B5EF4-FFF2-40B4-BE49-F238E27FC236}">
                <a16:creationId xmlns:a16="http://schemas.microsoft.com/office/drawing/2014/main" id="{19835E5C-7CBE-4DAE-A78A-B0B85D46698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27113" y="-1600200"/>
            <a:ext cx="609600" cy="609600"/>
          </a:xfrm>
          <a:prstGeom prst="rect">
            <a:avLst/>
          </a:prstGeom>
        </p:spPr>
      </p:pic>
    </p:spTree>
    <p:extLst>
      <p:ext uri="{BB962C8B-B14F-4D97-AF65-F5344CB8AC3E}">
        <p14:creationId xmlns:p14="http://schemas.microsoft.com/office/powerpoint/2010/main" val="399178041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1750"/>
                            </p:stCondLst>
                            <p:childTnLst>
                              <p:par>
                                <p:cTn id="21" presetID="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30" repeatCount="indefinite" fill="remove" display="0">
                  <p:stCondLst>
                    <p:cond delay="indefinite"/>
                  </p:stCondLst>
                  <p:endCondLst>
                    <p:cond evt="onStopAudio" delay="0">
                      <p:tgtEl>
                        <p:sldTgt/>
                      </p:tgtEl>
                    </p:cond>
                  </p:endCondLst>
                </p:cTn>
                <p:tgtEl>
                  <p:spTgt spid="8"/>
                </p:tgtEl>
              </p:cMediaNode>
            </p:audio>
          </p:childTnLst>
        </p:cTn>
      </p:par>
    </p:tnLst>
    <p:bldLst>
      <p:bldP spid="4" grpId="0"/>
      <p:bldP spid="5" grpId="0"/>
      <p:bldP spid="6"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教学完成情况</a:t>
            </a:r>
          </a:p>
        </p:txBody>
      </p:sp>
      <p:grpSp>
        <p:nvGrpSpPr>
          <p:cNvPr id="3" name="组合 2">
            <a:extLst>
              <a:ext uri="{FF2B5EF4-FFF2-40B4-BE49-F238E27FC236}">
                <a16:creationId xmlns:a16="http://schemas.microsoft.com/office/drawing/2014/main" id="{D0E1BC2A-2903-4A11-8689-FA53A6D2C34A}"/>
              </a:ext>
            </a:extLst>
          </p:cNvPr>
          <p:cNvGrpSpPr/>
          <p:nvPr/>
        </p:nvGrpSpPr>
        <p:grpSpPr>
          <a:xfrm>
            <a:off x="1442681" y="1769873"/>
            <a:ext cx="4442270" cy="4153410"/>
            <a:chOff x="6459260" y="1628712"/>
            <a:chExt cx="5022149" cy="4695583"/>
          </a:xfrm>
        </p:grpSpPr>
        <p:sp>
          <p:nvSpPr>
            <p:cNvPr id="5" name="矩形 83">
              <a:extLst>
                <a:ext uri="{FF2B5EF4-FFF2-40B4-BE49-F238E27FC236}">
                  <a16:creationId xmlns:a16="http://schemas.microsoft.com/office/drawing/2014/main" id="{607DD129-FC24-4996-9B3B-399B8C7F8DA9}"/>
                </a:ext>
              </a:extLst>
            </p:cNvPr>
            <p:cNvSpPr>
              <a:spLocks noChangeArrowheads="1"/>
            </p:cNvSpPr>
            <p:nvPr/>
          </p:nvSpPr>
          <p:spPr bwMode="auto">
            <a:xfrm>
              <a:off x="6520226" y="1720171"/>
              <a:ext cx="4863138" cy="4536836"/>
            </a:xfrm>
            <a:prstGeom prst="rect">
              <a:avLst/>
            </a:prstGeom>
            <a:noFill/>
            <a:ln w="9525" cmpd="sng">
              <a:solidFill>
                <a:srgbClr val="507B9D"/>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6" name="TextBox 84">
              <a:extLst>
                <a:ext uri="{FF2B5EF4-FFF2-40B4-BE49-F238E27FC236}">
                  <a16:creationId xmlns:a16="http://schemas.microsoft.com/office/drawing/2014/main" id="{42D577A2-4832-48D1-BF15-26E64BF30279}"/>
                </a:ext>
              </a:extLst>
            </p:cNvPr>
            <p:cNvSpPr txBox="1">
              <a:spLocks noChangeArrowheads="1"/>
            </p:cNvSpPr>
            <p:nvPr/>
          </p:nvSpPr>
          <p:spPr bwMode="auto">
            <a:xfrm>
              <a:off x="6901841" y="2181494"/>
              <a:ext cx="4099907" cy="372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3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3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endParaRPr lang="en-US" altLang="zh-CN" sz="1300" dirty="0">
                <a:solidFill>
                  <a:schemeClr val="bg1">
                    <a:lumMod val="50000"/>
                  </a:schemeClr>
                </a:solidFill>
                <a:latin typeface="微软雅黑" pitchFamily="34" charset="-122"/>
                <a:ea typeface="微软雅黑" pitchFamily="34" charset="-122"/>
                <a:sym typeface="微软雅黑" pitchFamily="34" charset="-122"/>
              </a:endParaRPr>
            </a:p>
            <a:p>
              <a:pPr algn="just"/>
              <a:r>
                <a:rPr lang="zh-CN" altLang="en-US" sz="13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7" name="Freeform 12">
              <a:extLst>
                <a:ext uri="{FF2B5EF4-FFF2-40B4-BE49-F238E27FC236}">
                  <a16:creationId xmlns:a16="http://schemas.microsoft.com/office/drawing/2014/main" id="{37F2E5FA-B772-4CAE-B8B2-46B840D7DC78}"/>
                </a:ext>
              </a:extLst>
            </p:cNvPr>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507B9D"/>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8" name="Freeform 12">
              <a:extLst>
                <a:ext uri="{FF2B5EF4-FFF2-40B4-BE49-F238E27FC236}">
                  <a16:creationId xmlns:a16="http://schemas.microsoft.com/office/drawing/2014/main" id="{F68AD32C-50AA-476A-B504-CFF4A153797F}"/>
                </a:ext>
              </a:extLst>
            </p:cNvPr>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507B9D"/>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 name="组合 8">
            <a:extLst>
              <a:ext uri="{FF2B5EF4-FFF2-40B4-BE49-F238E27FC236}">
                <a16:creationId xmlns:a16="http://schemas.microsoft.com/office/drawing/2014/main" id="{820991F4-6A56-42D5-9585-5B2B64085A60}"/>
              </a:ext>
            </a:extLst>
          </p:cNvPr>
          <p:cNvGrpSpPr/>
          <p:nvPr/>
        </p:nvGrpSpPr>
        <p:grpSpPr>
          <a:xfrm>
            <a:off x="6331195" y="1813415"/>
            <a:ext cx="4494081" cy="4042020"/>
            <a:chOff x="6186051" y="1854238"/>
            <a:chExt cx="4494081" cy="4042020"/>
          </a:xfrm>
        </p:grpSpPr>
        <p:grpSp>
          <p:nvGrpSpPr>
            <p:cNvPr id="10" name="组合 9">
              <a:extLst>
                <a:ext uri="{FF2B5EF4-FFF2-40B4-BE49-F238E27FC236}">
                  <a16:creationId xmlns:a16="http://schemas.microsoft.com/office/drawing/2014/main" id="{73BE8AF1-1793-4E7B-A535-9713890CE50B}"/>
                </a:ext>
              </a:extLst>
            </p:cNvPr>
            <p:cNvGrpSpPr/>
            <p:nvPr/>
          </p:nvGrpSpPr>
          <p:grpSpPr>
            <a:xfrm>
              <a:off x="6186052" y="4682268"/>
              <a:ext cx="4494080" cy="1213990"/>
              <a:chOff x="733621" y="4632910"/>
              <a:chExt cx="5212200" cy="1325181"/>
            </a:xfrm>
          </p:grpSpPr>
          <p:sp>
            <p:nvSpPr>
              <p:cNvPr id="12" name="Rectangle 3">
                <a:extLst>
                  <a:ext uri="{FF2B5EF4-FFF2-40B4-BE49-F238E27FC236}">
                    <a16:creationId xmlns:a16="http://schemas.microsoft.com/office/drawing/2014/main" id="{9E4DCAFE-186B-4C47-BB5E-6F17394C7A36}"/>
                  </a:ext>
                </a:extLst>
              </p:cNvPr>
              <p:cNvSpPr/>
              <p:nvPr/>
            </p:nvSpPr>
            <p:spPr>
              <a:xfrm>
                <a:off x="733621" y="4632910"/>
                <a:ext cx="5212200" cy="1325181"/>
              </a:xfrm>
              <a:prstGeom prst="rect">
                <a:avLst/>
              </a:prstGeom>
              <a:solidFill>
                <a:srgbClr val="507B9D"/>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13" name="Subtitle 2">
                <a:extLst>
                  <a:ext uri="{FF2B5EF4-FFF2-40B4-BE49-F238E27FC236}">
                    <a16:creationId xmlns:a16="http://schemas.microsoft.com/office/drawing/2014/main" id="{7D9A6EFD-3249-4EF1-8F2B-53CD47BEEA79}"/>
                  </a:ext>
                </a:extLst>
              </p:cNvPr>
              <p:cNvSpPr txBox="1"/>
              <p:nvPr/>
            </p:nvSpPr>
            <p:spPr>
              <a:xfrm>
                <a:off x="1243070" y="4828940"/>
                <a:ext cx="4185200" cy="948192"/>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bg1"/>
                    </a:solidFill>
                    <a:latin typeface="微软雅黑" pitchFamily="34" charset="-122"/>
                    <a:ea typeface="微软雅黑" pitchFamily="34" charset="-122"/>
                  </a:rPr>
                  <a:t>详写内容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400" dirty="0">
                  <a:solidFill>
                    <a:schemeClr val="bg1"/>
                  </a:solidFill>
                  <a:latin typeface="微软雅黑" pitchFamily="34" charset="-122"/>
                  <a:ea typeface="微软雅黑" pitchFamily="34" charset="-122"/>
                </a:endParaRPr>
              </a:p>
            </p:txBody>
          </p:sp>
        </p:grpSp>
        <p:sp>
          <p:nvSpPr>
            <p:cNvPr id="11" name="矩形 10">
              <a:extLst>
                <a:ext uri="{FF2B5EF4-FFF2-40B4-BE49-F238E27FC236}">
                  <a16:creationId xmlns:a16="http://schemas.microsoft.com/office/drawing/2014/main" id="{AE086AD0-B770-40EF-A23D-95C9CA9FB0D2}"/>
                </a:ext>
              </a:extLst>
            </p:cNvPr>
            <p:cNvSpPr/>
            <p:nvPr/>
          </p:nvSpPr>
          <p:spPr>
            <a:xfrm flipH="1">
              <a:off x="6186051" y="1854238"/>
              <a:ext cx="4494078" cy="266225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98120006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教学完成情况</a:t>
            </a:r>
          </a:p>
        </p:txBody>
      </p:sp>
      <p:grpSp>
        <p:nvGrpSpPr>
          <p:cNvPr id="3" name="组合 2">
            <a:extLst>
              <a:ext uri="{FF2B5EF4-FFF2-40B4-BE49-F238E27FC236}">
                <a16:creationId xmlns:a16="http://schemas.microsoft.com/office/drawing/2014/main" id="{B03B6784-00B0-402F-8B90-0B187FCB0893}"/>
              </a:ext>
            </a:extLst>
          </p:cNvPr>
          <p:cNvGrpSpPr/>
          <p:nvPr/>
        </p:nvGrpSpPr>
        <p:grpSpPr>
          <a:xfrm>
            <a:off x="752880" y="1924239"/>
            <a:ext cx="10814772" cy="3817245"/>
            <a:chOff x="2206186" y="2326925"/>
            <a:chExt cx="7917705" cy="3171966"/>
          </a:xfrm>
        </p:grpSpPr>
        <p:sp>
          <p:nvSpPr>
            <p:cNvPr id="5" name="文本框 4">
              <a:extLst>
                <a:ext uri="{FF2B5EF4-FFF2-40B4-BE49-F238E27FC236}">
                  <a16:creationId xmlns:a16="http://schemas.microsoft.com/office/drawing/2014/main" id="{F2696DC0-7489-41AF-B4BC-73E273EA26CC}"/>
                </a:ext>
              </a:extLst>
            </p:cNvPr>
            <p:cNvSpPr txBox="1"/>
            <p:nvPr/>
          </p:nvSpPr>
          <p:spPr>
            <a:xfrm>
              <a:off x="2206186" y="4693282"/>
              <a:ext cx="2445791" cy="805609"/>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Shape 897">
              <a:extLst>
                <a:ext uri="{FF2B5EF4-FFF2-40B4-BE49-F238E27FC236}">
                  <a16:creationId xmlns:a16="http://schemas.microsoft.com/office/drawing/2014/main" id="{349D0DD6-3305-42AB-984C-A2BAFDD9FB4C}"/>
                </a:ext>
              </a:extLst>
            </p:cNvPr>
            <p:cNvSpPr>
              <a:spLocks noChangeAspect="1"/>
            </p:cNvSpPr>
            <p:nvPr/>
          </p:nvSpPr>
          <p:spPr>
            <a:xfrm>
              <a:off x="3159916" y="4091897"/>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507B9D"/>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endParaRPr>
            </a:p>
          </p:txBody>
        </p:sp>
        <p:sp>
          <p:nvSpPr>
            <p:cNvPr id="7" name="文本框 6">
              <a:extLst>
                <a:ext uri="{FF2B5EF4-FFF2-40B4-BE49-F238E27FC236}">
                  <a16:creationId xmlns:a16="http://schemas.microsoft.com/office/drawing/2014/main" id="{1D080EF6-1092-4BF9-AC8A-FEAE6C395C9D}"/>
                </a:ext>
              </a:extLst>
            </p:cNvPr>
            <p:cNvSpPr txBox="1"/>
            <p:nvPr/>
          </p:nvSpPr>
          <p:spPr>
            <a:xfrm>
              <a:off x="4934887" y="4693281"/>
              <a:ext cx="2445791" cy="805609"/>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Shape 897">
              <a:extLst>
                <a:ext uri="{FF2B5EF4-FFF2-40B4-BE49-F238E27FC236}">
                  <a16:creationId xmlns:a16="http://schemas.microsoft.com/office/drawing/2014/main" id="{AC506640-75FD-42F1-904F-786858FEA942}"/>
                </a:ext>
              </a:extLst>
            </p:cNvPr>
            <p:cNvSpPr>
              <a:spLocks noChangeAspect="1"/>
            </p:cNvSpPr>
            <p:nvPr/>
          </p:nvSpPr>
          <p:spPr>
            <a:xfrm>
              <a:off x="5888617" y="4091898"/>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507B9D"/>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endParaRPr>
            </a:p>
          </p:txBody>
        </p:sp>
        <p:sp>
          <p:nvSpPr>
            <p:cNvPr id="9" name="文本框 8">
              <a:extLst>
                <a:ext uri="{FF2B5EF4-FFF2-40B4-BE49-F238E27FC236}">
                  <a16:creationId xmlns:a16="http://schemas.microsoft.com/office/drawing/2014/main" id="{DA65396A-DE96-4F67-A6FA-57D6CB4F7B5C}"/>
                </a:ext>
              </a:extLst>
            </p:cNvPr>
            <p:cNvSpPr txBox="1"/>
            <p:nvPr/>
          </p:nvSpPr>
          <p:spPr>
            <a:xfrm>
              <a:off x="7678100" y="4693281"/>
              <a:ext cx="2445791" cy="805609"/>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Shape 897">
              <a:extLst>
                <a:ext uri="{FF2B5EF4-FFF2-40B4-BE49-F238E27FC236}">
                  <a16:creationId xmlns:a16="http://schemas.microsoft.com/office/drawing/2014/main" id="{AB03B4FE-2786-4365-98EA-2B9ECE04BD31}"/>
                </a:ext>
              </a:extLst>
            </p:cNvPr>
            <p:cNvSpPr>
              <a:spLocks noChangeAspect="1"/>
            </p:cNvSpPr>
            <p:nvPr/>
          </p:nvSpPr>
          <p:spPr>
            <a:xfrm>
              <a:off x="8631830" y="4091898"/>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507B9D"/>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endParaRPr>
            </a:p>
          </p:txBody>
        </p:sp>
        <p:sp>
          <p:nvSpPr>
            <p:cNvPr id="11" name="五边形 141">
              <a:extLst>
                <a:ext uri="{FF2B5EF4-FFF2-40B4-BE49-F238E27FC236}">
                  <a16:creationId xmlns:a16="http://schemas.microsoft.com/office/drawing/2014/main" id="{859A57C9-5F73-4D61-AD93-4B1F3ADE6A67}"/>
                </a:ext>
              </a:extLst>
            </p:cNvPr>
            <p:cNvSpPr/>
            <p:nvPr/>
          </p:nvSpPr>
          <p:spPr>
            <a:xfrm rot="5400000">
              <a:off x="2577023" y="2554295"/>
              <a:ext cx="1723855" cy="1327216"/>
            </a:xfrm>
            <a:prstGeom prst="homePlate">
              <a:avLst/>
            </a:prstGeom>
            <a:solidFill>
              <a:srgbClr val="507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五边形 143">
              <a:extLst>
                <a:ext uri="{FF2B5EF4-FFF2-40B4-BE49-F238E27FC236}">
                  <a16:creationId xmlns:a16="http://schemas.microsoft.com/office/drawing/2014/main" id="{FA3D2E6A-8DFE-4794-9AF5-5140BF468A97}"/>
                </a:ext>
              </a:extLst>
            </p:cNvPr>
            <p:cNvSpPr/>
            <p:nvPr/>
          </p:nvSpPr>
          <p:spPr>
            <a:xfrm rot="5400000">
              <a:off x="5306253" y="2525245"/>
              <a:ext cx="1723855" cy="1327216"/>
            </a:xfrm>
            <a:prstGeom prst="homePlate">
              <a:avLst/>
            </a:prstGeom>
            <a:solidFill>
              <a:srgbClr val="507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五边形 145">
              <a:extLst>
                <a:ext uri="{FF2B5EF4-FFF2-40B4-BE49-F238E27FC236}">
                  <a16:creationId xmlns:a16="http://schemas.microsoft.com/office/drawing/2014/main" id="{D16AB40E-AEE3-40EE-8B4D-8ED00A1A7732}"/>
                </a:ext>
              </a:extLst>
            </p:cNvPr>
            <p:cNvSpPr/>
            <p:nvPr/>
          </p:nvSpPr>
          <p:spPr>
            <a:xfrm rot="5400000">
              <a:off x="8035484" y="2525245"/>
              <a:ext cx="1723855" cy="1327216"/>
            </a:xfrm>
            <a:prstGeom prst="homePlate">
              <a:avLst/>
            </a:prstGeom>
            <a:solidFill>
              <a:srgbClr val="507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4A84539A-852E-4A54-BEE4-E28418C2AF61}"/>
                </a:ext>
              </a:extLst>
            </p:cNvPr>
            <p:cNvGrpSpPr/>
            <p:nvPr/>
          </p:nvGrpSpPr>
          <p:grpSpPr>
            <a:xfrm>
              <a:off x="3181696" y="2797521"/>
              <a:ext cx="486370" cy="550102"/>
              <a:chOff x="4994016" y="4872552"/>
              <a:chExt cx="406393" cy="459645"/>
            </a:xfrm>
            <a:solidFill>
              <a:schemeClr val="bg1"/>
            </a:solidFill>
            <a:effectLst/>
          </p:grpSpPr>
          <p:sp>
            <p:nvSpPr>
              <p:cNvPr id="24" name="Freeform 148">
                <a:extLst>
                  <a:ext uri="{FF2B5EF4-FFF2-40B4-BE49-F238E27FC236}">
                    <a16:creationId xmlns:a16="http://schemas.microsoft.com/office/drawing/2014/main" id="{E972BB3C-1E69-432C-81F0-9F751F2A366E}"/>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149">
                <a:extLst>
                  <a:ext uri="{FF2B5EF4-FFF2-40B4-BE49-F238E27FC236}">
                    <a16:creationId xmlns:a16="http://schemas.microsoft.com/office/drawing/2014/main" id="{0FECFD8F-E726-492B-BF7B-7B186EE516A7}"/>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Oval 150">
                <a:extLst>
                  <a:ext uri="{FF2B5EF4-FFF2-40B4-BE49-F238E27FC236}">
                    <a16:creationId xmlns:a16="http://schemas.microsoft.com/office/drawing/2014/main" id="{0CE3801D-5849-4821-A6CE-C3FB194D7BAA}"/>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698041FB-0A22-430B-B19D-FCD408067699}"/>
                </a:ext>
              </a:extLst>
            </p:cNvPr>
            <p:cNvGrpSpPr/>
            <p:nvPr/>
          </p:nvGrpSpPr>
          <p:grpSpPr>
            <a:xfrm>
              <a:off x="8749972" y="2812314"/>
              <a:ext cx="487236" cy="524343"/>
              <a:chOff x="7005429" y="4859473"/>
              <a:chExt cx="466184" cy="501686"/>
            </a:xfrm>
            <a:solidFill>
              <a:schemeClr val="bg1"/>
            </a:solidFill>
            <a:effectLst/>
          </p:grpSpPr>
          <p:sp>
            <p:nvSpPr>
              <p:cNvPr id="19" name="Freeform 154">
                <a:extLst>
                  <a:ext uri="{FF2B5EF4-FFF2-40B4-BE49-F238E27FC236}">
                    <a16:creationId xmlns:a16="http://schemas.microsoft.com/office/drawing/2014/main" id="{14B32256-FB06-44C6-82A4-37423583C24D}"/>
                  </a:ext>
                </a:extLst>
              </p:cNvPr>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Rectangle 155">
                <a:extLst>
                  <a:ext uri="{FF2B5EF4-FFF2-40B4-BE49-F238E27FC236}">
                    <a16:creationId xmlns:a16="http://schemas.microsoft.com/office/drawing/2014/main" id="{DB0FE78A-C879-4BD3-9945-66C0F17FAC44}"/>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156">
                <a:extLst>
                  <a:ext uri="{FF2B5EF4-FFF2-40B4-BE49-F238E27FC236}">
                    <a16:creationId xmlns:a16="http://schemas.microsoft.com/office/drawing/2014/main" id="{14BD82FC-47A3-4D3C-B3C0-A1981EC856DD}"/>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157">
                <a:extLst>
                  <a:ext uri="{FF2B5EF4-FFF2-40B4-BE49-F238E27FC236}">
                    <a16:creationId xmlns:a16="http://schemas.microsoft.com/office/drawing/2014/main" id="{F5B8788B-1FB4-4DAF-8FDE-49925FD0395C}"/>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158">
                <a:extLst>
                  <a:ext uri="{FF2B5EF4-FFF2-40B4-BE49-F238E27FC236}">
                    <a16:creationId xmlns:a16="http://schemas.microsoft.com/office/drawing/2014/main" id="{9B17D7C5-DA2D-4228-B8E1-7842B943C9A2}"/>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id="{2529CC05-908B-492C-8565-E978DC739937}"/>
                </a:ext>
              </a:extLst>
            </p:cNvPr>
            <p:cNvGrpSpPr/>
            <p:nvPr/>
          </p:nvGrpSpPr>
          <p:grpSpPr>
            <a:xfrm>
              <a:off x="5868006" y="2774847"/>
              <a:ext cx="541636" cy="520885"/>
              <a:chOff x="2607983" y="4241292"/>
              <a:chExt cx="490600" cy="471805"/>
            </a:xfrm>
            <a:solidFill>
              <a:schemeClr val="bg1"/>
            </a:solidFill>
            <a:effectLst/>
          </p:grpSpPr>
          <p:sp>
            <p:nvSpPr>
              <p:cNvPr id="17" name="Oval 131">
                <a:extLst>
                  <a:ext uri="{FF2B5EF4-FFF2-40B4-BE49-F238E27FC236}">
                    <a16:creationId xmlns:a16="http://schemas.microsoft.com/office/drawing/2014/main" id="{3E57A7E4-8913-4BBF-A9D3-FFECF959B069}"/>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134">
                <a:extLst>
                  <a:ext uri="{FF2B5EF4-FFF2-40B4-BE49-F238E27FC236}">
                    <a16:creationId xmlns:a16="http://schemas.microsoft.com/office/drawing/2014/main" id="{E77C0446-0FAF-4E4F-A6F3-E3BCE2F9E6E6}"/>
                  </a:ext>
                </a:extLst>
              </p:cNvPr>
              <p:cNvSpPr>
                <a:spLocks/>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53935793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教学完成情况</a:t>
            </a:r>
          </a:p>
        </p:txBody>
      </p:sp>
      <p:grpSp>
        <p:nvGrpSpPr>
          <p:cNvPr id="3" name="淘宝店chenying0907出品 5">
            <a:extLst>
              <a:ext uri="{FF2B5EF4-FFF2-40B4-BE49-F238E27FC236}">
                <a16:creationId xmlns:a16="http://schemas.microsoft.com/office/drawing/2014/main" id="{944C7012-E1C0-4B16-95FF-A17859D7A0ED}"/>
              </a:ext>
            </a:extLst>
          </p:cNvPr>
          <p:cNvGrpSpPr/>
          <p:nvPr/>
        </p:nvGrpSpPr>
        <p:grpSpPr>
          <a:xfrm>
            <a:off x="1386996" y="3675280"/>
            <a:ext cx="1819924" cy="1262900"/>
            <a:chOff x="1139650" y="3618023"/>
            <a:chExt cx="1365121" cy="947175"/>
          </a:xfrm>
          <a:solidFill>
            <a:srgbClr val="507B9D"/>
          </a:solidFill>
        </p:grpSpPr>
        <p:sp>
          <p:nvSpPr>
            <p:cNvPr id="5" name="6">
              <a:extLst>
                <a:ext uri="{FF2B5EF4-FFF2-40B4-BE49-F238E27FC236}">
                  <a16:creationId xmlns:a16="http://schemas.microsoft.com/office/drawing/2014/main" id="{8B66CC4F-AD9A-41C6-A46B-F019518CCB12}"/>
                </a:ext>
              </a:extLst>
            </p:cNvPr>
            <p:cNvSpPr/>
            <p:nvPr/>
          </p:nvSpPr>
          <p:spPr bwMode="auto">
            <a:xfrm rot="1267204">
              <a:off x="1402404" y="3739108"/>
              <a:ext cx="826088" cy="8260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cxnSp>
          <p:nvCxnSpPr>
            <p:cNvPr id="6" name="7">
              <a:extLst>
                <a:ext uri="{FF2B5EF4-FFF2-40B4-BE49-F238E27FC236}">
                  <a16:creationId xmlns:a16="http://schemas.microsoft.com/office/drawing/2014/main" id="{0D87CEC1-0F8C-4050-83BA-6F94F66814CC}"/>
                </a:ext>
              </a:extLst>
            </p:cNvPr>
            <p:cNvCxnSpPr/>
            <p:nvPr/>
          </p:nvCxnSpPr>
          <p:spPr>
            <a:xfrm>
              <a:off x="1139650" y="3618023"/>
              <a:ext cx="1365121"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37">
              <a:extLst>
                <a:ext uri="{FF2B5EF4-FFF2-40B4-BE49-F238E27FC236}">
                  <a16:creationId xmlns:a16="http://schemas.microsoft.com/office/drawing/2014/main" id="{2F28697C-A578-4555-B6AD-1B7178516254}"/>
                </a:ext>
              </a:extLst>
            </p:cNvPr>
            <p:cNvSpPr txBox="1"/>
            <p:nvPr/>
          </p:nvSpPr>
          <p:spPr>
            <a:xfrm>
              <a:off x="1483160" y="3967487"/>
              <a:ext cx="523288" cy="300083"/>
            </a:xfrm>
            <a:prstGeom prst="rect">
              <a:avLst/>
            </a:prstGeom>
            <a:grp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a:t>
              </a:r>
            </a:p>
          </p:txBody>
        </p:sp>
      </p:grpSp>
      <p:grpSp>
        <p:nvGrpSpPr>
          <p:cNvPr id="8" name="淘 10">
            <a:extLst>
              <a:ext uri="{FF2B5EF4-FFF2-40B4-BE49-F238E27FC236}">
                <a16:creationId xmlns:a16="http://schemas.microsoft.com/office/drawing/2014/main" id="{77621CEC-E8EC-4F30-8B83-26629876828F}"/>
              </a:ext>
            </a:extLst>
          </p:cNvPr>
          <p:cNvGrpSpPr/>
          <p:nvPr/>
        </p:nvGrpSpPr>
        <p:grpSpPr>
          <a:xfrm>
            <a:off x="3862091" y="2562308"/>
            <a:ext cx="1819924" cy="1428100"/>
            <a:chOff x="2996214" y="2783296"/>
            <a:chExt cx="1365121" cy="1071076"/>
          </a:xfrm>
          <a:solidFill>
            <a:srgbClr val="507B9D"/>
          </a:solidFill>
        </p:grpSpPr>
        <p:sp>
          <p:nvSpPr>
            <p:cNvPr id="9" name="12">
              <a:extLst>
                <a:ext uri="{FF2B5EF4-FFF2-40B4-BE49-F238E27FC236}">
                  <a16:creationId xmlns:a16="http://schemas.microsoft.com/office/drawing/2014/main" id="{22075C6F-D573-4CF7-AD79-76276146B975}"/>
                </a:ext>
              </a:extLst>
            </p:cNvPr>
            <p:cNvSpPr/>
            <p:nvPr/>
          </p:nvSpPr>
          <p:spPr bwMode="auto">
            <a:xfrm rot="1267204">
              <a:off x="3283185" y="2783296"/>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cxnSp>
          <p:nvCxnSpPr>
            <p:cNvPr id="10" name="13">
              <a:extLst>
                <a:ext uri="{FF2B5EF4-FFF2-40B4-BE49-F238E27FC236}">
                  <a16:creationId xmlns:a16="http://schemas.microsoft.com/office/drawing/2014/main" id="{4E720397-E9EF-4822-A4B9-4A167BB8856A}"/>
                </a:ext>
              </a:extLst>
            </p:cNvPr>
            <p:cNvCxnSpPr/>
            <p:nvPr/>
          </p:nvCxnSpPr>
          <p:spPr>
            <a:xfrm>
              <a:off x="2996214" y="3854372"/>
              <a:ext cx="1365121"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Box 43">
              <a:extLst>
                <a:ext uri="{FF2B5EF4-FFF2-40B4-BE49-F238E27FC236}">
                  <a16:creationId xmlns:a16="http://schemas.microsoft.com/office/drawing/2014/main" id="{1E7765FB-88C5-4871-9F86-F64FEDC5DF64}"/>
                </a:ext>
              </a:extLst>
            </p:cNvPr>
            <p:cNvSpPr txBox="1"/>
            <p:nvPr/>
          </p:nvSpPr>
          <p:spPr>
            <a:xfrm>
              <a:off x="3361267" y="2939345"/>
              <a:ext cx="523288" cy="300083"/>
            </a:xfrm>
            <a:prstGeom prst="rect">
              <a:avLst/>
            </a:prstGeom>
            <a:grp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a:t>
              </a:r>
            </a:p>
          </p:txBody>
        </p:sp>
      </p:grpSp>
      <p:grpSp>
        <p:nvGrpSpPr>
          <p:cNvPr id="12" name="品 16">
            <a:extLst>
              <a:ext uri="{FF2B5EF4-FFF2-40B4-BE49-F238E27FC236}">
                <a16:creationId xmlns:a16="http://schemas.microsoft.com/office/drawing/2014/main" id="{A9486BF3-225C-4594-804E-5CCD83E255B5}"/>
              </a:ext>
            </a:extLst>
          </p:cNvPr>
          <p:cNvGrpSpPr/>
          <p:nvPr/>
        </p:nvGrpSpPr>
        <p:grpSpPr>
          <a:xfrm>
            <a:off x="6358364" y="3651925"/>
            <a:ext cx="1819924" cy="1299201"/>
            <a:chOff x="4868663" y="3600507"/>
            <a:chExt cx="1365121" cy="974401"/>
          </a:xfrm>
          <a:solidFill>
            <a:srgbClr val="507B9D"/>
          </a:solidFill>
        </p:grpSpPr>
        <p:sp>
          <p:nvSpPr>
            <p:cNvPr id="13" name="17">
              <a:extLst>
                <a:ext uri="{FF2B5EF4-FFF2-40B4-BE49-F238E27FC236}">
                  <a16:creationId xmlns:a16="http://schemas.microsoft.com/office/drawing/2014/main" id="{8DC69AF6-8CE9-49A4-990C-B58BB3D9EEE7}"/>
                </a:ext>
              </a:extLst>
            </p:cNvPr>
            <p:cNvSpPr/>
            <p:nvPr/>
          </p:nvSpPr>
          <p:spPr bwMode="auto">
            <a:xfrm rot="1267204">
              <a:off x="5132056" y="3731833"/>
              <a:ext cx="843072" cy="843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cxnSp>
          <p:nvCxnSpPr>
            <p:cNvPr id="14" name="19">
              <a:extLst>
                <a:ext uri="{FF2B5EF4-FFF2-40B4-BE49-F238E27FC236}">
                  <a16:creationId xmlns:a16="http://schemas.microsoft.com/office/drawing/2014/main" id="{970A9CBA-1241-4BD9-BE1F-B4F18799D910}"/>
                </a:ext>
              </a:extLst>
            </p:cNvPr>
            <p:cNvCxnSpPr/>
            <p:nvPr/>
          </p:nvCxnSpPr>
          <p:spPr>
            <a:xfrm>
              <a:off x="4868663" y="3600507"/>
              <a:ext cx="1365121"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TextBox 49">
              <a:extLst>
                <a:ext uri="{FF2B5EF4-FFF2-40B4-BE49-F238E27FC236}">
                  <a16:creationId xmlns:a16="http://schemas.microsoft.com/office/drawing/2014/main" id="{6A720602-560B-446A-863A-B386098DF48E}"/>
                </a:ext>
              </a:extLst>
            </p:cNvPr>
            <p:cNvSpPr txBox="1"/>
            <p:nvPr/>
          </p:nvSpPr>
          <p:spPr>
            <a:xfrm>
              <a:off x="5230427" y="3967487"/>
              <a:ext cx="523288" cy="300083"/>
            </a:xfrm>
            <a:prstGeom prst="rect">
              <a:avLst/>
            </a:prstGeom>
            <a:grp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a:t>
              </a:r>
            </a:p>
          </p:txBody>
        </p:sp>
      </p:grpSp>
      <p:grpSp>
        <p:nvGrpSpPr>
          <p:cNvPr id="16" name="22">
            <a:extLst>
              <a:ext uri="{FF2B5EF4-FFF2-40B4-BE49-F238E27FC236}">
                <a16:creationId xmlns:a16="http://schemas.microsoft.com/office/drawing/2014/main" id="{5C26EB20-F3F3-4EEC-9B78-27062362066C}"/>
              </a:ext>
            </a:extLst>
          </p:cNvPr>
          <p:cNvGrpSpPr/>
          <p:nvPr/>
        </p:nvGrpSpPr>
        <p:grpSpPr>
          <a:xfrm>
            <a:off x="9099110" y="2423539"/>
            <a:ext cx="1819924" cy="1486157"/>
            <a:chOff x="6924491" y="2679219"/>
            <a:chExt cx="1365121" cy="1114619"/>
          </a:xfrm>
          <a:solidFill>
            <a:srgbClr val="507B9D"/>
          </a:solidFill>
        </p:grpSpPr>
        <p:sp>
          <p:nvSpPr>
            <p:cNvPr id="17" name="24">
              <a:extLst>
                <a:ext uri="{FF2B5EF4-FFF2-40B4-BE49-F238E27FC236}">
                  <a16:creationId xmlns:a16="http://schemas.microsoft.com/office/drawing/2014/main" id="{18C9001F-9A6B-40F7-A55D-67AC1C05D314}"/>
                </a:ext>
              </a:extLst>
            </p:cNvPr>
            <p:cNvSpPr/>
            <p:nvPr/>
          </p:nvSpPr>
          <p:spPr bwMode="auto">
            <a:xfrm rot="1267204">
              <a:off x="7211462" y="2679219"/>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cxnSp>
          <p:nvCxnSpPr>
            <p:cNvPr id="18" name="25">
              <a:extLst>
                <a:ext uri="{FF2B5EF4-FFF2-40B4-BE49-F238E27FC236}">
                  <a16:creationId xmlns:a16="http://schemas.microsoft.com/office/drawing/2014/main" id="{2E48ABAB-022D-4248-A683-08F7CB4F5D27}"/>
                </a:ext>
              </a:extLst>
            </p:cNvPr>
            <p:cNvCxnSpPr/>
            <p:nvPr/>
          </p:nvCxnSpPr>
          <p:spPr>
            <a:xfrm>
              <a:off x="6924491" y="3793838"/>
              <a:ext cx="1365121"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55">
              <a:extLst>
                <a:ext uri="{FF2B5EF4-FFF2-40B4-BE49-F238E27FC236}">
                  <a16:creationId xmlns:a16="http://schemas.microsoft.com/office/drawing/2014/main" id="{BC8CDA55-22EF-4735-97D9-E227D3BF11BB}"/>
                </a:ext>
              </a:extLst>
            </p:cNvPr>
            <p:cNvSpPr txBox="1"/>
            <p:nvPr/>
          </p:nvSpPr>
          <p:spPr>
            <a:xfrm>
              <a:off x="7289544" y="2895803"/>
              <a:ext cx="523288" cy="300083"/>
            </a:xfrm>
            <a:prstGeom prst="rect">
              <a:avLst/>
            </a:prstGeom>
            <a:grp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a:t>
              </a:r>
            </a:p>
          </p:txBody>
        </p:sp>
      </p:grpSp>
      <p:sp>
        <p:nvSpPr>
          <p:cNvPr id="20" name="TextBox 56">
            <a:extLst>
              <a:ext uri="{FF2B5EF4-FFF2-40B4-BE49-F238E27FC236}">
                <a16:creationId xmlns:a16="http://schemas.microsoft.com/office/drawing/2014/main" id="{0C57AED8-9099-4385-9A24-21CE3A67B9A6}"/>
              </a:ext>
            </a:extLst>
          </p:cNvPr>
          <p:cNvSpPr txBox="1"/>
          <p:nvPr/>
        </p:nvSpPr>
        <p:spPr>
          <a:xfrm>
            <a:off x="1103302" y="1896953"/>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21" name="TextBox 57">
            <a:extLst>
              <a:ext uri="{FF2B5EF4-FFF2-40B4-BE49-F238E27FC236}">
                <a16:creationId xmlns:a16="http://schemas.microsoft.com/office/drawing/2014/main" id="{CA5FC9FF-E16E-4CAB-A9D6-494867C67F3E}"/>
              </a:ext>
            </a:extLst>
          </p:cNvPr>
          <p:cNvSpPr txBox="1"/>
          <p:nvPr/>
        </p:nvSpPr>
        <p:spPr>
          <a:xfrm>
            <a:off x="3582659" y="4314785"/>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22" name="TextBox 58">
            <a:extLst>
              <a:ext uri="{FF2B5EF4-FFF2-40B4-BE49-F238E27FC236}">
                <a16:creationId xmlns:a16="http://schemas.microsoft.com/office/drawing/2014/main" id="{57693CB6-4DC3-4EA6-8275-9C3418D296FB}"/>
              </a:ext>
            </a:extLst>
          </p:cNvPr>
          <p:cNvSpPr txBox="1"/>
          <p:nvPr/>
        </p:nvSpPr>
        <p:spPr>
          <a:xfrm>
            <a:off x="6233947" y="1860299"/>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23" name="TextBox 59">
            <a:extLst>
              <a:ext uri="{FF2B5EF4-FFF2-40B4-BE49-F238E27FC236}">
                <a16:creationId xmlns:a16="http://schemas.microsoft.com/office/drawing/2014/main" id="{B7484D83-398A-42E3-885D-6097CE3B76E1}"/>
              </a:ext>
            </a:extLst>
          </p:cNvPr>
          <p:cNvSpPr txBox="1"/>
          <p:nvPr/>
        </p:nvSpPr>
        <p:spPr>
          <a:xfrm>
            <a:off x="8790469" y="4251679"/>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Tree>
    <p:extLst>
      <p:ext uri="{BB962C8B-B14F-4D97-AF65-F5344CB8AC3E}">
        <p14:creationId xmlns:p14="http://schemas.microsoft.com/office/powerpoint/2010/main" val="299556440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down)">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up)">
                                      <p:cBhvr>
                                        <p:cTn id="16" dur="500"/>
                                        <p:tgtEl>
                                          <p:spTgt spid="12"/>
                                        </p:tgtEl>
                                      </p:cBhvr>
                                    </p:animEffect>
                                  </p:childTnLst>
                                </p:cTn>
                              </p:par>
                              <p:par>
                                <p:cTn id="17" presetID="12" presetClass="entr" presetSubtype="1"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down)">
                                      <p:cBhvr>
                                        <p:cTn id="20" dur="500"/>
                                        <p:tgtEl>
                                          <p:spTgt spid="16"/>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教学完成情况</a:t>
            </a:r>
          </a:p>
        </p:txBody>
      </p:sp>
      <p:sp>
        <p:nvSpPr>
          <p:cNvPr id="3" name="圆角矩形 7">
            <a:extLst>
              <a:ext uri="{FF2B5EF4-FFF2-40B4-BE49-F238E27FC236}">
                <a16:creationId xmlns:a16="http://schemas.microsoft.com/office/drawing/2014/main" id="{2709976D-EF70-4BCF-87BF-5FB6ADC1BC04}"/>
              </a:ext>
            </a:extLst>
          </p:cNvPr>
          <p:cNvSpPr/>
          <p:nvPr/>
        </p:nvSpPr>
        <p:spPr>
          <a:xfrm>
            <a:off x="1632472" y="1868215"/>
            <a:ext cx="3996044" cy="1373411"/>
          </a:xfrm>
          <a:prstGeom prst="roundRect">
            <a:avLst>
              <a:gd name="adj" fmla="val 7594"/>
            </a:avLst>
          </a:prstGeom>
          <a:solidFill>
            <a:srgbClr val="507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a16="http://schemas.microsoft.com/office/drawing/2014/main" id="{26949553-09A2-441F-B8F4-A1C658B1A9EF}"/>
              </a:ext>
            </a:extLst>
          </p:cNvPr>
          <p:cNvSpPr/>
          <p:nvPr/>
        </p:nvSpPr>
        <p:spPr>
          <a:xfrm>
            <a:off x="1716625" y="2137253"/>
            <a:ext cx="847019" cy="847019"/>
          </a:xfrm>
          <a:prstGeom prst="ellipse">
            <a:avLst/>
          </a:prstGeom>
          <a:solidFill>
            <a:srgbClr val="507B9D"/>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id="{EBC02AC5-EAF4-4861-99A6-6D6B2A09EDA3}"/>
              </a:ext>
            </a:extLst>
          </p:cNvPr>
          <p:cNvGrpSpPr/>
          <p:nvPr/>
        </p:nvGrpSpPr>
        <p:grpSpPr>
          <a:xfrm>
            <a:off x="1947426" y="2347302"/>
            <a:ext cx="385415" cy="370647"/>
            <a:chOff x="6285705" y="2358559"/>
            <a:chExt cx="385415" cy="370647"/>
          </a:xfrm>
          <a:solidFill>
            <a:schemeClr val="bg1"/>
          </a:solidFill>
          <a:effectLst/>
        </p:grpSpPr>
        <p:sp>
          <p:nvSpPr>
            <p:cNvPr id="7" name="Oval 131">
              <a:extLst>
                <a:ext uri="{FF2B5EF4-FFF2-40B4-BE49-F238E27FC236}">
                  <a16:creationId xmlns:a16="http://schemas.microsoft.com/office/drawing/2014/main" id="{E3868F87-810E-4845-BBB0-F74632C51D14}"/>
                </a:ext>
              </a:extLst>
            </p:cNvPr>
            <p:cNvSpPr>
              <a:spLocks noChangeArrowheads="1"/>
            </p:cNvSpPr>
            <p:nvPr/>
          </p:nvSpPr>
          <p:spPr bwMode="auto">
            <a:xfrm>
              <a:off x="6391694" y="2358559"/>
              <a:ext cx="173437" cy="175656"/>
            </a:xfrm>
            <a:prstGeom prst="ellipse">
              <a:avLst/>
            </a:pr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latin typeface="微软雅黑" panose="020B0503020204020204" pitchFamily="34" charset="-122"/>
                <a:ea typeface="微软雅黑" panose="020B0503020204020204" pitchFamily="34" charset="-122"/>
              </a:endParaRPr>
            </a:p>
          </p:txBody>
        </p:sp>
        <p:sp>
          <p:nvSpPr>
            <p:cNvPr id="8" name="Freeform 134">
              <a:extLst>
                <a:ext uri="{FF2B5EF4-FFF2-40B4-BE49-F238E27FC236}">
                  <a16:creationId xmlns:a16="http://schemas.microsoft.com/office/drawing/2014/main" id="{354696F0-E97E-43B0-95D1-4072890A05C9}"/>
                </a:ext>
              </a:extLst>
            </p:cNvPr>
            <p:cNvSpPr/>
            <p:nvPr/>
          </p:nvSpPr>
          <p:spPr bwMode="auto">
            <a:xfrm>
              <a:off x="6285705" y="2561609"/>
              <a:ext cx="385415" cy="167597"/>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latin typeface="微软雅黑" panose="020B0503020204020204" pitchFamily="34" charset="-122"/>
                <a:ea typeface="微软雅黑" panose="020B0503020204020204" pitchFamily="34" charset="-122"/>
              </a:endParaRPr>
            </a:p>
          </p:txBody>
        </p:sp>
      </p:grpSp>
      <p:sp>
        <p:nvSpPr>
          <p:cNvPr id="9" name="圆角矩形 18">
            <a:extLst>
              <a:ext uri="{FF2B5EF4-FFF2-40B4-BE49-F238E27FC236}">
                <a16:creationId xmlns:a16="http://schemas.microsoft.com/office/drawing/2014/main" id="{C36CF00E-4FB9-4A6F-9A85-6D23401E23D9}"/>
              </a:ext>
            </a:extLst>
          </p:cNvPr>
          <p:cNvSpPr/>
          <p:nvPr/>
        </p:nvSpPr>
        <p:spPr>
          <a:xfrm>
            <a:off x="6672506" y="1865037"/>
            <a:ext cx="3993906" cy="1373411"/>
          </a:xfrm>
          <a:prstGeom prst="roundRect">
            <a:avLst>
              <a:gd name="adj" fmla="val 7594"/>
            </a:avLst>
          </a:prstGeom>
          <a:solidFill>
            <a:srgbClr val="507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id="{1DD446EE-46CC-4E81-9DEF-EB7617529631}"/>
              </a:ext>
            </a:extLst>
          </p:cNvPr>
          <p:cNvSpPr/>
          <p:nvPr/>
        </p:nvSpPr>
        <p:spPr>
          <a:xfrm>
            <a:off x="6767810" y="2089470"/>
            <a:ext cx="847019" cy="847019"/>
          </a:xfrm>
          <a:prstGeom prst="ellipse">
            <a:avLst/>
          </a:prstGeom>
          <a:solidFill>
            <a:srgbClr val="507B9D"/>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2476FEFF-1583-43C5-ABC9-1D79422AA244}"/>
              </a:ext>
            </a:extLst>
          </p:cNvPr>
          <p:cNvGrpSpPr/>
          <p:nvPr/>
        </p:nvGrpSpPr>
        <p:grpSpPr>
          <a:xfrm>
            <a:off x="7002378" y="2327379"/>
            <a:ext cx="348399" cy="301947"/>
            <a:chOff x="6603016" y="4273770"/>
            <a:chExt cx="348399" cy="301947"/>
          </a:xfrm>
          <a:solidFill>
            <a:schemeClr val="bg1"/>
          </a:solidFill>
          <a:effectLst/>
        </p:grpSpPr>
        <p:sp>
          <p:nvSpPr>
            <p:cNvPr id="12" name="Freeform 19">
              <a:extLst>
                <a:ext uri="{FF2B5EF4-FFF2-40B4-BE49-F238E27FC236}">
                  <a16:creationId xmlns:a16="http://schemas.microsoft.com/office/drawing/2014/main" id="{F244D64E-00DB-4053-8D97-8FD3518A01D2}"/>
                </a:ext>
              </a:extLst>
            </p:cNvPr>
            <p:cNvSpPr/>
            <p:nvPr/>
          </p:nvSpPr>
          <p:spPr bwMode="auto">
            <a:xfrm>
              <a:off x="6657211" y="4400963"/>
              <a:ext cx="71339" cy="12553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3" name="Freeform 20">
              <a:extLst>
                <a:ext uri="{FF2B5EF4-FFF2-40B4-BE49-F238E27FC236}">
                  <a16:creationId xmlns:a16="http://schemas.microsoft.com/office/drawing/2014/main" id="{9FDB4A7A-648A-487A-9260-D0B72386913E}"/>
                </a:ext>
              </a:extLst>
            </p:cNvPr>
            <p:cNvSpPr/>
            <p:nvPr/>
          </p:nvSpPr>
          <p:spPr bwMode="auto">
            <a:xfrm>
              <a:off x="6760072" y="4354510"/>
              <a:ext cx="71339" cy="171988"/>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4" name="Freeform 21">
              <a:extLst>
                <a:ext uri="{FF2B5EF4-FFF2-40B4-BE49-F238E27FC236}">
                  <a16:creationId xmlns:a16="http://schemas.microsoft.com/office/drawing/2014/main" id="{905ADDDC-F333-4CE8-A9C2-D24F732218FC}"/>
                </a:ext>
              </a:extLst>
            </p:cNvPr>
            <p:cNvSpPr/>
            <p:nvPr/>
          </p:nvSpPr>
          <p:spPr bwMode="auto">
            <a:xfrm>
              <a:off x="6864039" y="4316353"/>
              <a:ext cx="71339" cy="210147"/>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5" name="Freeform 22">
              <a:extLst>
                <a:ext uri="{FF2B5EF4-FFF2-40B4-BE49-F238E27FC236}">
                  <a16:creationId xmlns:a16="http://schemas.microsoft.com/office/drawing/2014/main" id="{5F089B03-A73B-4E91-83D3-8BB91D6AF518}"/>
                </a:ext>
              </a:extLst>
            </p:cNvPr>
            <p:cNvSpPr/>
            <p:nvPr/>
          </p:nvSpPr>
          <p:spPr bwMode="auto">
            <a:xfrm>
              <a:off x="6603016" y="4273770"/>
              <a:ext cx="348399" cy="301947"/>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grpSp>
      <p:sp>
        <p:nvSpPr>
          <p:cNvPr id="16" name="圆角矩形 25">
            <a:extLst>
              <a:ext uri="{FF2B5EF4-FFF2-40B4-BE49-F238E27FC236}">
                <a16:creationId xmlns:a16="http://schemas.microsoft.com/office/drawing/2014/main" id="{50C11072-B1A4-40C5-A467-902ADF9221F4}"/>
              </a:ext>
            </a:extLst>
          </p:cNvPr>
          <p:cNvSpPr/>
          <p:nvPr/>
        </p:nvSpPr>
        <p:spPr>
          <a:xfrm>
            <a:off x="1616266" y="4052193"/>
            <a:ext cx="3993906" cy="1373411"/>
          </a:xfrm>
          <a:prstGeom prst="roundRect">
            <a:avLst>
              <a:gd name="adj" fmla="val 7594"/>
            </a:avLst>
          </a:prstGeom>
          <a:solidFill>
            <a:srgbClr val="507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id="{784D9A9A-D67B-4FD3-B082-1A6B90CB57C8}"/>
              </a:ext>
            </a:extLst>
          </p:cNvPr>
          <p:cNvSpPr/>
          <p:nvPr/>
        </p:nvSpPr>
        <p:spPr>
          <a:xfrm>
            <a:off x="1700419" y="4321231"/>
            <a:ext cx="847019" cy="847019"/>
          </a:xfrm>
          <a:prstGeom prst="ellipse">
            <a:avLst/>
          </a:prstGeom>
          <a:solidFill>
            <a:srgbClr val="507B9D"/>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id="{C7C85CF6-1BB0-4DE4-9EF2-696C2642C388}"/>
              </a:ext>
            </a:extLst>
          </p:cNvPr>
          <p:cNvGrpSpPr/>
          <p:nvPr/>
        </p:nvGrpSpPr>
        <p:grpSpPr>
          <a:xfrm>
            <a:off x="1961494" y="4551417"/>
            <a:ext cx="320699" cy="317393"/>
            <a:chOff x="4894890" y="3552033"/>
            <a:chExt cx="320699" cy="317393"/>
          </a:xfrm>
          <a:solidFill>
            <a:schemeClr val="bg1"/>
          </a:solidFill>
          <a:effectLst/>
        </p:grpSpPr>
        <p:sp>
          <p:nvSpPr>
            <p:cNvPr id="19" name="Freeform 136">
              <a:extLst>
                <a:ext uri="{FF2B5EF4-FFF2-40B4-BE49-F238E27FC236}">
                  <a16:creationId xmlns:a16="http://schemas.microsoft.com/office/drawing/2014/main" id="{62DF9A80-FE14-467B-B36E-8202DA01ADA6}"/>
                </a:ext>
              </a:extLst>
            </p:cNvPr>
            <p:cNvSpPr/>
            <p:nvPr/>
          </p:nvSpPr>
          <p:spPr bwMode="auto">
            <a:xfrm>
              <a:off x="4894890" y="3729905"/>
              <a:ext cx="320699" cy="139521"/>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20" name="Freeform 137">
              <a:extLst>
                <a:ext uri="{FF2B5EF4-FFF2-40B4-BE49-F238E27FC236}">
                  <a16:creationId xmlns:a16="http://schemas.microsoft.com/office/drawing/2014/main" id="{1AF3AAA3-689A-439D-B2C4-0C5CE2503C3A}"/>
                </a:ext>
              </a:extLst>
            </p:cNvPr>
            <p:cNvSpPr>
              <a:spLocks noEditPoints="1"/>
            </p:cNvSpPr>
            <p:nvPr/>
          </p:nvSpPr>
          <p:spPr bwMode="auto">
            <a:xfrm>
              <a:off x="4894890" y="3552033"/>
              <a:ext cx="320699" cy="184485"/>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grpSp>
      <p:sp>
        <p:nvSpPr>
          <p:cNvPr id="21" name="圆角矩形 30">
            <a:extLst>
              <a:ext uri="{FF2B5EF4-FFF2-40B4-BE49-F238E27FC236}">
                <a16:creationId xmlns:a16="http://schemas.microsoft.com/office/drawing/2014/main" id="{A5EE6475-930E-4D29-9646-4717AE3CF4D2}"/>
              </a:ext>
            </a:extLst>
          </p:cNvPr>
          <p:cNvSpPr/>
          <p:nvPr/>
        </p:nvSpPr>
        <p:spPr>
          <a:xfrm>
            <a:off x="6670368" y="4052193"/>
            <a:ext cx="3993906" cy="1373411"/>
          </a:xfrm>
          <a:prstGeom prst="roundRect">
            <a:avLst>
              <a:gd name="adj" fmla="val 7594"/>
            </a:avLst>
          </a:prstGeom>
          <a:solidFill>
            <a:srgbClr val="507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椭圆 21">
            <a:extLst>
              <a:ext uri="{FF2B5EF4-FFF2-40B4-BE49-F238E27FC236}">
                <a16:creationId xmlns:a16="http://schemas.microsoft.com/office/drawing/2014/main" id="{08CCD725-81FD-4A08-813C-B13C3A84E210}"/>
              </a:ext>
            </a:extLst>
          </p:cNvPr>
          <p:cNvSpPr/>
          <p:nvPr/>
        </p:nvSpPr>
        <p:spPr>
          <a:xfrm>
            <a:off x="6765672" y="4276626"/>
            <a:ext cx="847019" cy="847019"/>
          </a:xfrm>
          <a:prstGeom prst="ellipse">
            <a:avLst/>
          </a:prstGeom>
          <a:solidFill>
            <a:srgbClr val="507B9D"/>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105F5E57-4CB1-4879-B57C-D37C64A68005}"/>
              </a:ext>
            </a:extLst>
          </p:cNvPr>
          <p:cNvGrpSpPr/>
          <p:nvPr/>
        </p:nvGrpSpPr>
        <p:grpSpPr>
          <a:xfrm>
            <a:off x="6961003" y="4508181"/>
            <a:ext cx="439148" cy="366232"/>
            <a:chOff x="6974585" y="3291091"/>
            <a:chExt cx="439148" cy="366232"/>
          </a:xfrm>
          <a:solidFill>
            <a:schemeClr val="bg1"/>
          </a:solidFill>
          <a:effectLst/>
        </p:grpSpPr>
        <p:sp>
          <p:nvSpPr>
            <p:cNvPr id="24" name="Freeform 5">
              <a:extLst>
                <a:ext uri="{FF2B5EF4-FFF2-40B4-BE49-F238E27FC236}">
                  <a16:creationId xmlns:a16="http://schemas.microsoft.com/office/drawing/2014/main" id="{78905EDB-C154-45DC-8465-2B76C4BBEBB0}"/>
                </a:ext>
              </a:extLst>
            </p:cNvPr>
            <p:cNvSpPr/>
            <p:nvPr/>
          </p:nvSpPr>
          <p:spPr bwMode="auto">
            <a:xfrm>
              <a:off x="6974585" y="3385549"/>
              <a:ext cx="336404" cy="271774"/>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5" name="Freeform 6">
              <a:extLst>
                <a:ext uri="{FF2B5EF4-FFF2-40B4-BE49-F238E27FC236}">
                  <a16:creationId xmlns:a16="http://schemas.microsoft.com/office/drawing/2014/main" id="{ED1DB759-B26D-41C8-B781-6C213DE04456}"/>
                </a:ext>
              </a:extLst>
            </p:cNvPr>
            <p:cNvSpPr/>
            <p:nvPr/>
          </p:nvSpPr>
          <p:spPr bwMode="auto">
            <a:xfrm>
              <a:off x="7077329" y="3291091"/>
              <a:ext cx="336404" cy="270117"/>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6" name="文本框 62">
            <a:extLst>
              <a:ext uri="{FF2B5EF4-FFF2-40B4-BE49-F238E27FC236}">
                <a16:creationId xmlns:a16="http://schemas.microsoft.com/office/drawing/2014/main" id="{D118D995-A0A2-4AA3-BC74-C794C29853AD}"/>
              </a:ext>
            </a:extLst>
          </p:cNvPr>
          <p:cNvSpPr txBox="1"/>
          <p:nvPr/>
        </p:nvSpPr>
        <p:spPr>
          <a:xfrm>
            <a:off x="2524095" y="2122138"/>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7" name="文本框 63">
            <a:extLst>
              <a:ext uri="{FF2B5EF4-FFF2-40B4-BE49-F238E27FC236}">
                <a16:creationId xmlns:a16="http://schemas.microsoft.com/office/drawing/2014/main" id="{2ED59613-9E56-4DA0-A9AA-EEAACA6A3AA6}"/>
              </a:ext>
            </a:extLst>
          </p:cNvPr>
          <p:cNvSpPr txBox="1"/>
          <p:nvPr/>
        </p:nvSpPr>
        <p:spPr>
          <a:xfrm>
            <a:off x="7672189" y="2122138"/>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8" name="文本框 64">
            <a:extLst>
              <a:ext uri="{FF2B5EF4-FFF2-40B4-BE49-F238E27FC236}">
                <a16:creationId xmlns:a16="http://schemas.microsoft.com/office/drawing/2014/main" id="{17A948C9-5BC5-47EE-8BD6-02DDE5BFD431}"/>
              </a:ext>
            </a:extLst>
          </p:cNvPr>
          <p:cNvSpPr txBox="1"/>
          <p:nvPr/>
        </p:nvSpPr>
        <p:spPr>
          <a:xfrm>
            <a:off x="2512944" y="4318369"/>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9" name="文本框 65">
            <a:extLst>
              <a:ext uri="{FF2B5EF4-FFF2-40B4-BE49-F238E27FC236}">
                <a16:creationId xmlns:a16="http://schemas.microsoft.com/office/drawing/2014/main" id="{C30956B6-2249-477E-8BA4-B4E16F0E9898}"/>
              </a:ext>
            </a:extLst>
          </p:cNvPr>
          <p:cNvSpPr txBox="1"/>
          <p:nvPr/>
        </p:nvSpPr>
        <p:spPr>
          <a:xfrm>
            <a:off x="7672189" y="4318369"/>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643797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anim calcmode="lin" valueType="num">
                                      <p:cBhvr>
                                        <p:cTn id="12" dur="250" fill="hold"/>
                                        <p:tgtEl>
                                          <p:spTgt spid="3"/>
                                        </p:tgtEl>
                                        <p:attrNameLst>
                                          <p:attrName>ppt_x</p:attrName>
                                        </p:attrNameLst>
                                      </p:cBhvr>
                                      <p:tavLst>
                                        <p:tav tm="0">
                                          <p:val>
                                            <p:strVal val="#ppt_x"/>
                                          </p:val>
                                        </p:tav>
                                        <p:tav tm="100000">
                                          <p:val>
                                            <p:strVal val="#ppt_x"/>
                                          </p:val>
                                        </p:tav>
                                      </p:tavLst>
                                    </p:anim>
                                    <p:anim calcmode="lin" valueType="num">
                                      <p:cBhvr>
                                        <p:cTn id="13" dur="25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50"/>
                                        <p:tgtEl>
                                          <p:spTgt spid="5"/>
                                        </p:tgtEl>
                                      </p:cBhvr>
                                    </p:animEffect>
                                    <p:anim calcmode="lin" valueType="num">
                                      <p:cBhvr>
                                        <p:cTn id="18" dur="250" fill="hold"/>
                                        <p:tgtEl>
                                          <p:spTgt spid="5"/>
                                        </p:tgtEl>
                                        <p:attrNameLst>
                                          <p:attrName>ppt_x</p:attrName>
                                        </p:attrNameLst>
                                      </p:cBhvr>
                                      <p:tavLst>
                                        <p:tav tm="0">
                                          <p:val>
                                            <p:strVal val="#ppt_x"/>
                                          </p:val>
                                        </p:tav>
                                        <p:tav tm="100000">
                                          <p:val>
                                            <p:strVal val="#ppt_x"/>
                                          </p:val>
                                        </p:tav>
                                      </p:tavLst>
                                    </p:anim>
                                    <p:anim calcmode="lin" valueType="num">
                                      <p:cBhvr>
                                        <p:cTn id="19" dur="25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50"/>
                                        <p:tgtEl>
                                          <p:spTgt spid="6"/>
                                        </p:tgtEl>
                                      </p:cBhvr>
                                    </p:animEffect>
                                    <p:anim calcmode="lin" valueType="num">
                                      <p:cBhvr>
                                        <p:cTn id="24" dur="250" fill="hold"/>
                                        <p:tgtEl>
                                          <p:spTgt spid="6"/>
                                        </p:tgtEl>
                                        <p:attrNameLst>
                                          <p:attrName>ppt_x</p:attrName>
                                        </p:attrNameLst>
                                      </p:cBhvr>
                                      <p:tavLst>
                                        <p:tav tm="0">
                                          <p:val>
                                            <p:strVal val="#ppt_x"/>
                                          </p:val>
                                        </p:tav>
                                        <p:tav tm="100000">
                                          <p:val>
                                            <p:strVal val="#ppt_x"/>
                                          </p:val>
                                        </p:tav>
                                      </p:tavLst>
                                    </p:anim>
                                    <p:anim calcmode="lin" valueType="num">
                                      <p:cBhvr>
                                        <p:cTn id="25" dur="25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250"/>
                                        <p:tgtEl>
                                          <p:spTgt spid="21"/>
                                        </p:tgtEl>
                                      </p:cBhvr>
                                    </p:animEffect>
                                    <p:anim calcmode="lin" valueType="num">
                                      <p:cBhvr>
                                        <p:cTn id="66" dur="250" fill="hold"/>
                                        <p:tgtEl>
                                          <p:spTgt spid="21"/>
                                        </p:tgtEl>
                                        <p:attrNameLst>
                                          <p:attrName>ppt_x</p:attrName>
                                        </p:attrNameLst>
                                      </p:cBhvr>
                                      <p:tavLst>
                                        <p:tav tm="0">
                                          <p:val>
                                            <p:strVal val="#ppt_x"/>
                                          </p:val>
                                        </p:tav>
                                        <p:tav tm="100000">
                                          <p:val>
                                            <p:strVal val="#ppt_x"/>
                                          </p:val>
                                        </p:tav>
                                      </p:tavLst>
                                    </p:anim>
                                    <p:anim calcmode="lin" valueType="num">
                                      <p:cBhvr>
                                        <p:cTn id="67" dur="250" fill="hold"/>
                                        <p:tgtEl>
                                          <p:spTgt spid="2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anim calcmode="lin" valueType="num">
                                      <p:cBhvr>
                                        <p:cTn id="72" dur="250" fill="hold"/>
                                        <p:tgtEl>
                                          <p:spTgt spid="22"/>
                                        </p:tgtEl>
                                        <p:attrNameLst>
                                          <p:attrName>ppt_x</p:attrName>
                                        </p:attrNameLst>
                                      </p:cBhvr>
                                      <p:tavLst>
                                        <p:tav tm="0">
                                          <p:val>
                                            <p:strVal val="#ppt_x"/>
                                          </p:val>
                                        </p:tav>
                                        <p:tav tm="100000">
                                          <p:val>
                                            <p:strVal val="#ppt_x"/>
                                          </p:val>
                                        </p:tav>
                                      </p:tavLst>
                                    </p:anim>
                                    <p:anim calcmode="lin" valueType="num">
                                      <p:cBhvr>
                                        <p:cTn id="73" dur="25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250"/>
                                        <p:tgtEl>
                                          <p:spTgt spid="23"/>
                                        </p:tgtEl>
                                      </p:cBhvr>
                                    </p:animEffect>
                                    <p:anim calcmode="lin" valueType="num">
                                      <p:cBhvr>
                                        <p:cTn id="78" dur="250" fill="hold"/>
                                        <p:tgtEl>
                                          <p:spTgt spid="23"/>
                                        </p:tgtEl>
                                        <p:attrNameLst>
                                          <p:attrName>ppt_x</p:attrName>
                                        </p:attrNameLst>
                                      </p:cBhvr>
                                      <p:tavLst>
                                        <p:tav tm="0">
                                          <p:val>
                                            <p:strVal val="#ppt_x"/>
                                          </p:val>
                                        </p:tav>
                                        <p:tav tm="100000">
                                          <p:val>
                                            <p:strVal val="#ppt_x"/>
                                          </p:val>
                                        </p:tav>
                                      </p:tavLst>
                                    </p:anim>
                                    <p:anim calcmode="lin" valueType="num">
                                      <p:cBhvr>
                                        <p:cTn id="79" dur="250" fill="hold"/>
                                        <p:tgtEl>
                                          <p:spTgt spid="23"/>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250"/>
                                        <p:tgtEl>
                                          <p:spTgt spid="26"/>
                                        </p:tgtEl>
                                      </p:cBhvr>
                                    </p:animEffect>
                                    <p:anim calcmode="lin" valueType="num">
                                      <p:cBhvr>
                                        <p:cTn id="84" dur="250" fill="hold"/>
                                        <p:tgtEl>
                                          <p:spTgt spid="26"/>
                                        </p:tgtEl>
                                        <p:attrNameLst>
                                          <p:attrName>ppt_x</p:attrName>
                                        </p:attrNameLst>
                                      </p:cBhvr>
                                      <p:tavLst>
                                        <p:tav tm="0">
                                          <p:val>
                                            <p:strVal val="#ppt_x"/>
                                          </p:val>
                                        </p:tav>
                                        <p:tav tm="100000">
                                          <p:val>
                                            <p:strVal val="#ppt_x"/>
                                          </p:val>
                                        </p:tav>
                                      </p:tavLst>
                                    </p:anim>
                                    <p:anim calcmode="lin" valueType="num">
                                      <p:cBhvr>
                                        <p:cTn id="85" dur="250" fill="hold"/>
                                        <p:tgtEl>
                                          <p:spTgt spid="26"/>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250"/>
                                        <p:tgtEl>
                                          <p:spTgt spid="27"/>
                                        </p:tgtEl>
                                      </p:cBhvr>
                                    </p:animEffect>
                                    <p:anim calcmode="lin" valueType="num">
                                      <p:cBhvr>
                                        <p:cTn id="90" dur="250" fill="hold"/>
                                        <p:tgtEl>
                                          <p:spTgt spid="27"/>
                                        </p:tgtEl>
                                        <p:attrNameLst>
                                          <p:attrName>ppt_x</p:attrName>
                                        </p:attrNameLst>
                                      </p:cBhvr>
                                      <p:tavLst>
                                        <p:tav tm="0">
                                          <p:val>
                                            <p:strVal val="#ppt_x"/>
                                          </p:val>
                                        </p:tav>
                                        <p:tav tm="100000">
                                          <p:val>
                                            <p:strVal val="#ppt_x"/>
                                          </p:val>
                                        </p:tav>
                                      </p:tavLst>
                                    </p:anim>
                                    <p:anim calcmode="lin" valueType="num">
                                      <p:cBhvr>
                                        <p:cTn id="91" dur="250" fill="hold"/>
                                        <p:tgtEl>
                                          <p:spTgt spid="27"/>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250"/>
                                        <p:tgtEl>
                                          <p:spTgt spid="28"/>
                                        </p:tgtEl>
                                      </p:cBhvr>
                                    </p:animEffect>
                                    <p:anim calcmode="lin" valueType="num">
                                      <p:cBhvr>
                                        <p:cTn id="96" dur="250" fill="hold"/>
                                        <p:tgtEl>
                                          <p:spTgt spid="28"/>
                                        </p:tgtEl>
                                        <p:attrNameLst>
                                          <p:attrName>ppt_x</p:attrName>
                                        </p:attrNameLst>
                                      </p:cBhvr>
                                      <p:tavLst>
                                        <p:tav tm="0">
                                          <p:val>
                                            <p:strVal val="#ppt_x"/>
                                          </p:val>
                                        </p:tav>
                                        <p:tav tm="100000">
                                          <p:val>
                                            <p:strVal val="#ppt_x"/>
                                          </p:val>
                                        </p:tav>
                                      </p:tavLst>
                                    </p:anim>
                                    <p:anim calcmode="lin" valueType="num">
                                      <p:cBhvr>
                                        <p:cTn id="97" dur="250" fill="hold"/>
                                        <p:tgtEl>
                                          <p:spTgt spid="28"/>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250"/>
                                        <p:tgtEl>
                                          <p:spTgt spid="29"/>
                                        </p:tgtEl>
                                      </p:cBhvr>
                                    </p:animEffect>
                                    <p:anim calcmode="lin" valueType="num">
                                      <p:cBhvr>
                                        <p:cTn id="102" dur="250" fill="hold"/>
                                        <p:tgtEl>
                                          <p:spTgt spid="29"/>
                                        </p:tgtEl>
                                        <p:attrNameLst>
                                          <p:attrName>ppt_x</p:attrName>
                                        </p:attrNameLst>
                                      </p:cBhvr>
                                      <p:tavLst>
                                        <p:tav tm="0">
                                          <p:val>
                                            <p:strVal val="#ppt_x"/>
                                          </p:val>
                                        </p:tav>
                                        <p:tav tm="100000">
                                          <p:val>
                                            <p:strVal val="#ppt_x"/>
                                          </p:val>
                                        </p:tav>
                                      </p:tavLst>
                                    </p:anim>
                                    <p:anim calcmode="lin" valueType="num">
                                      <p:cBhvr>
                                        <p:cTn id="103"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9" grpId="0" animBg="1"/>
      <p:bldP spid="10" grpId="0" animBg="1"/>
      <p:bldP spid="16" grpId="0" animBg="1"/>
      <p:bldP spid="17" grpId="0" animBg="1"/>
      <p:bldP spid="21" grpId="0" animBg="1"/>
      <p:bldP spid="22" grpId="0" animBg="1"/>
      <p:bldP spid="26" grpId="0"/>
      <p:bldP spid="27"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3DA4B99-F8F6-4818-AF76-F77E9511E2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圆角 2">
            <a:extLst>
              <a:ext uri="{FF2B5EF4-FFF2-40B4-BE49-F238E27FC236}">
                <a16:creationId xmlns:a16="http://schemas.microsoft.com/office/drawing/2014/main" id="{4DA65A27-EE8F-4057-9479-E7A3912D949A}"/>
              </a:ext>
            </a:extLst>
          </p:cNvPr>
          <p:cNvSpPr/>
          <p:nvPr/>
        </p:nvSpPr>
        <p:spPr>
          <a:xfrm>
            <a:off x="4382101" y="1724481"/>
            <a:ext cx="3528184" cy="844606"/>
          </a:xfrm>
          <a:prstGeom prst="roundRect">
            <a:avLst>
              <a:gd name="adj" fmla="val 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solidFill>
                  <a:schemeClr val="bg1"/>
                </a:solidFill>
                <a:latin typeface="华文新魏" panose="02010800040101010101" pitchFamily="2" charset="-122"/>
                <a:ea typeface="华文新魏" panose="02010800040101010101" pitchFamily="2" charset="-122"/>
              </a:rPr>
              <a:t>第三部分</a:t>
            </a:r>
          </a:p>
        </p:txBody>
      </p:sp>
      <p:sp>
        <p:nvSpPr>
          <p:cNvPr id="4" name="矩形 3">
            <a:extLst>
              <a:ext uri="{FF2B5EF4-FFF2-40B4-BE49-F238E27FC236}">
                <a16:creationId xmlns:a16="http://schemas.microsoft.com/office/drawing/2014/main" id="{19BAE9AE-66EA-4C44-A1BE-9D85E8879DA1}"/>
              </a:ext>
            </a:extLst>
          </p:cNvPr>
          <p:cNvSpPr/>
          <p:nvPr/>
        </p:nvSpPr>
        <p:spPr>
          <a:xfrm>
            <a:off x="3754793" y="2634648"/>
            <a:ext cx="4801314" cy="923330"/>
          </a:xfrm>
          <a:prstGeom prst="rect">
            <a:avLst/>
          </a:prstGeom>
        </p:spPr>
        <p:txBody>
          <a:bodyPr wrap="none">
            <a:spAutoFit/>
          </a:bodyPr>
          <a:lstStyle/>
          <a:p>
            <a:pPr algn="ctr"/>
            <a:r>
              <a:rPr kumimoji="1" lang="zh-CN" altLang="en-US" sz="5400" spc="600" dirty="0">
                <a:solidFill>
                  <a:srgbClr val="507B9D"/>
                </a:solidFill>
                <a:latin typeface="华文新魏" panose="02010800040101010101" pitchFamily="2" charset="-122"/>
                <a:ea typeface="华文新魏" panose="02010800040101010101" pitchFamily="2" charset="-122"/>
              </a:rPr>
              <a:t>教学成果展示</a:t>
            </a:r>
          </a:p>
        </p:txBody>
      </p:sp>
      <p:sp>
        <p:nvSpPr>
          <p:cNvPr id="5" name="文本框 4">
            <a:extLst>
              <a:ext uri="{FF2B5EF4-FFF2-40B4-BE49-F238E27FC236}">
                <a16:creationId xmlns:a16="http://schemas.microsoft.com/office/drawing/2014/main" id="{D7F79F2A-CEC4-4878-BCE8-D9E5A9BF829E}"/>
              </a:ext>
            </a:extLst>
          </p:cNvPr>
          <p:cNvSpPr txBox="1"/>
          <p:nvPr/>
        </p:nvSpPr>
        <p:spPr>
          <a:xfrm>
            <a:off x="3510640" y="3411289"/>
            <a:ext cx="5285016" cy="471604"/>
          </a:xfrm>
          <a:prstGeom prst="rect">
            <a:avLst/>
          </a:prstGeom>
          <a:noFill/>
        </p:spPr>
        <p:txBody>
          <a:bodyPr wrap="square" rtlCol="0">
            <a:spAutoFit/>
          </a:bodyPr>
          <a:lstStyle/>
          <a:p>
            <a:pPr algn="ctr">
              <a:lnSpc>
                <a:spcPct val="120000"/>
              </a:lnSpc>
            </a:pPr>
            <a:r>
              <a:rPr lang="en-US" altLang="zh-CN" sz="1050" dirty="0">
                <a:solidFill>
                  <a:schemeClr val="bg1">
                    <a:lumMod val="50000"/>
                  </a:schemeClr>
                </a:solidFill>
                <a:latin typeface="华文新魏" panose="02010800040101010101" pitchFamily="2" charset="-122"/>
                <a:ea typeface="华文新魏" panose="02010800040101010101" pitchFamily="2"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03076038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750"/>
                                        <p:tgtEl>
                                          <p:spTgt spid="4">
                                            <p:txEl>
                                              <p:pRg st="0" end="0"/>
                                            </p:txEl>
                                          </p:spTgt>
                                        </p:tgtEl>
                                      </p:cBhvr>
                                    </p:animEffect>
                                    <p:anim calcmode="lin" valueType="num">
                                      <p:cBhvr>
                                        <p:cTn id="17"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8"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教学成果展示</a:t>
            </a:r>
          </a:p>
        </p:txBody>
      </p:sp>
      <p:grpSp>
        <p:nvGrpSpPr>
          <p:cNvPr id="3" name="组合 2">
            <a:extLst>
              <a:ext uri="{FF2B5EF4-FFF2-40B4-BE49-F238E27FC236}">
                <a16:creationId xmlns:a16="http://schemas.microsoft.com/office/drawing/2014/main" id="{FD43F508-98EE-4C7E-8DBD-7BD1AAF2CC8D}"/>
              </a:ext>
            </a:extLst>
          </p:cNvPr>
          <p:cNvGrpSpPr/>
          <p:nvPr/>
        </p:nvGrpSpPr>
        <p:grpSpPr>
          <a:xfrm flipH="1">
            <a:off x="840779" y="1765227"/>
            <a:ext cx="10551886" cy="4221007"/>
            <a:chOff x="-4045532" y="1905235"/>
            <a:chExt cx="15987509" cy="4216076"/>
          </a:xfrm>
        </p:grpSpPr>
        <p:sp>
          <p:nvSpPr>
            <p:cNvPr id="5" name="矩形 4">
              <a:extLst>
                <a:ext uri="{FF2B5EF4-FFF2-40B4-BE49-F238E27FC236}">
                  <a16:creationId xmlns:a16="http://schemas.microsoft.com/office/drawing/2014/main" id="{C1F39547-3D6B-4BBA-8FD7-12AA5D585667}"/>
                </a:ext>
              </a:extLst>
            </p:cNvPr>
            <p:cNvSpPr/>
            <p:nvPr/>
          </p:nvSpPr>
          <p:spPr>
            <a:xfrm>
              <a:off x="7357625" y="1907630"/>
              <a:ext cx="4584352" cy="4213681"/>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 name="品 2">
              <a:extLst>
                <a:ext uri="{FF2B5EF4-FFF2-40B4-BE49-F238E27FC236}">
                  <a16:creationId xmlns:a16="http://schemas.microsoft.com/office/drawing/2014/main" id="{491C6A79-A99B-42C8-B7A8-858846E75222}"/>
                </a:ext>
              </a:extLst>
            </p:cNvPr>
            <p:cNvSpPr>
              <a:spLocks noChangeArrowheads="1"/>
            </p:cNvSpPr>
            <p:nvPr/>
          </p:nvSpPr>
          <p:spPr bwMode="auto">
            <a:xfrm>
              <a:off x="820731" y="1907630"/>
              <a:ext cx="6356350" cy="2405320"/>
            </a:xfrm>
            <a:prstGeom prst="rect">
              <a:avLst/>
            </a:prstGeom>
            <a:solidFill>
              <a:srgbClr val="507B9D"/>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200" dirty="0">
                <a:solidFill>
                  <a:schemeClr val="bg1"/>
                </a:solidFill>
                <a:latin typeface="宋体" panose="02010600030101010101" pitchFamily="2" charset="-122"/>
                <a:sym typeface="宋体" panose="02010600030101010101" pitchFamily="2" charset="-122"/>
              </a:endParaRPr>
            </a:p>
          </p:txBody>
        </p:sp>
        <p:sp>
          <p:nvSpPr>
            <p:cNvPr id="7" name="15">
              <a:extLst>
                <a:ext uri="{FF2B5EF4-FFF2-40B4-BE49-F238E27FC236}">
                  <a16:creationId xmlns:a16="http://schemas.microsoft.com/office/drawing/2014/main" id="{DF41C4FB-9CF4-4755-BCBB-B52CC3901B3D}"/>
                </a:ext>
              </a:extLst>
            </p:cNvPr>
            <p:cNvSpPr>
              <a:spLocks noChangeArrowheads="1"/>
            </p:cNvSpPr>
            <p:nvPr>
              <p:custDataLst>
                <p:tags r:id="rId1"/>
              </p:custDataLst>
            </p:nvPr>
          </p:nvSpPr>
          <p:spPr bwMode="auto">
            <a:xfrm>
              <a:off x="1106480" y="2776861"/>
              <a:ext cx="5837239" cy="127418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8" name="9">
              <a:extLst>
                <a:ext uri="{FF2B5EF4-FFF2-40B4-BE49-F238E27FC236}">
                  <a16:creationId xmlns:a16="http://schemas.microsoft.com/office/drawing/2014/main" id="{D8E17F6E-D2DF-4572-AA29-7BB5BEC545AC}"/>
                </a:ext>
              </a:extLst>
            </p:cNvPr>
            <p:cNvSpPr>
              <a:spLocks noChangeArrowheads="1"/>
            </p:cNvSpPr>
            <p:nvPr/>
          </p:nvSpPr>
          <p:spPr bwMode="auto">
            <a:xfrm>
              <a:off x="820731" y="4475066"/>
              <a:ext cx="6356350" cy="1643849"/>
            </a:xfrm>
            <a:prstGeom prst="rect">
              <a:avLst/>
            </a:prstGeom>
            <a:solidFill>
              <a:srgbClr val="507B9D"/>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200">
                <a:solidFill>
                  <a:srgbClr val="FFFFFF"/>
                </a:solidFill>
                <a:latin typeface="宋体" panose="02010600030101010101" pitchFamily="2" charset="-122"/>
                <a:sym typeface="宋体" panose="02010600030101010101" pitchFamily="2" charset="-122"/>
              </a:endParaRPr>
            </a:p>
          </p:txBody>
        </p:sp>
        <p:sp>
          <p:nvSpPr>
            <p:cNvPr id="9" name="15">
              <a:extLst>
                <a:ext uri="{FF2B5EF4-FFF2-40B4-BE49-F238E27FC236}">
                  <a16:creationId xmlns:a16="http://schemas.microsoft.com/office/drawing/2014/main" id="{4E12B526-3FFD-49D6-B307-6FCEF657279F}"/>
                </a:ext>
              </a:extLst>
            </p:cNvPr>
            <p:cNvSpPr>
              <a:spLocks noChangeArrowheads="1"/>
            </p:cNvSpPr>
            <p:nvPr>
              <p:custDataLst>
                <p:tags r:id="rId2"/>
              </p:custDataLst>
            </p:nvPr>
          </p:nvSpPr>
          <p:spPr bwMode="auto">
            <a:xfrm>
              <a:off x="1044569" y="5195177"/>
              <a:ext cx="5899150" cy="7899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0" name="12">
              <a:extLst>
                <a:ext uri="{FF2B5EF4-FFF2-40B4-BE49-F238E27FC236}">
                  <a16:creationId xmlns:a16="http://schemas.microsoft.com/office/drawing/2014/main" id="{30582FA0-75B0-4715-85EB-D14972D10828}"/>
                </a:ext>
              </a:extLst>
            </p:cNvPr>
            <p:cNvSpPr>
              <a:spLocks noChangeArrowheads="1"/>
            </p:cNvSpPr>
            <p:nvPr>
              <p:custDataLst>
                <p:tags r:id="rId3"/>
              </p:custDataLst>
            </p:nvPr>
          </p:nvSpPr>
          <p:spPr bwMode="auto">
            <a:xfrm>
              <a:off x="1251066" y="2085630"/>
              <a:ext cx="4554415" cy="4265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bg1"/>
                </a:solidFill>
                <a:sym typeface="宋体" panose="02010600030101010101" pitchFamily="2" charset="-122"/>
              </a:endParaRPr>
            </a:p>
          </p:txBody>
        </p:sp>
        <p:sp>
          <p:nvSpPr>
            <p:cNvPr id="11" name="13">
              <a:extLst>
                <a:ext uri="{FF2B5EF4-FFF2-40B4-BE49-F238E27FC236}">
                  <a16:creationId xmlns:a16="http://schemas.microsoft.com/office/drawing/2014/main" id="{0FDF58E2-EDD0-4839-8715-DA3F77FA15A7}"/>
                </a:ext>
              </a:extLst>
            </p:cNvPr>
            <p:cNvSpPr>
              <a:spLocks noChangeArrowheads="1"/>
            </p:cNvSpPr>
            <p:nvPr>
              <p:custDataLst>
                <p:tags r:id="rId4"/>
              </p:custDataLst>
            </p:nvPr>
          </p:nvSpPr>
          <p:spPr bwMode="auto">
            <a:xfrm>
              <a:off x="1123619" y="4728990"/>
              <a:ext cx="4723846" cy="36095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solidFill>
                <a:sym typeface="宋体" panose="02010600030101010101" pitchFamily="2" charset="-122"/>
              </a:endParaRPr>
            </a:p>
          </p:txBody>
        </p:sp>
        <p:sp>
          <p:nvSpPr>
            <p:cNvPr id="12" name="矩形 11">
              <a:extLst>
                <a:ext uri="{FF2B5EF4-FFF2-40B4-BE49-F238E27FC236}">
                  <a16:creationId xmlns:a16="http://schemas.microsoft.com/office/drawing/2014/main" id="{F3D44B5A-F6EB-4659-8EB3-1AF9EBD3C82D}"/>
                </a:ext>
              </a:extLst>
            </p:cNvPr>
            <p:cNvSpPr/>
            <p:nvPr/>
          </p:nvSpPr>
          <p:spPr>
            <a:xfrm>
              <a:off x="-4045532" y="1905235"/>
              <a:ext cx="4704339" cy="4213681"/>
            </a:xfrm>
            <a:prstGeom prst="rect">
              <a:avLst/>
            </a:prstGeom>
            <a:blipFill dpi="0" rotWithShape="1">
              <a:blip r:embed="rId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Tree>
    <p:extLst>
      <p:ext uri="{BB962C8B-B14F-4D97-AF65-F5344CB8AC3E}">
        <p14:creationId xmlns:p14="http://schemas.microsoft.com/office/powerpoint/2010/main" val="179688757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chemeClr val="bg1"/>
                </a:solidFill>
                <a:latin typeface="华文新魏" panose="02010800040101010101" pitchFamily="2" charset="-122"/>
                <a:ea typeface="华文新魏" panose="02010800040101010101" pitchFamily="2" charset="-122"/>
                <a:sym typeface="Arial" panose="020B0604020202020204" pitchFamily="34" charset="0"/>
              </a:rPr>
              <a:t>教学成果展示</a:t>
            </a:r>
            <a:endPar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nvGrpSpPr>
          <p:cNvPr id="3" name="组合 14">
            <a:extLst>
              <a:ext uri="{FF2B5EF4-FFF2-40B4-BE49-F238E27FC236}">
                <a16:creationId xmlns:a16="http://schemas.microsoft.com/office/drawing/2014/main" id="{4DB528BE-67CE-47D7-8A6D-06646BDD0537}"/>
              </a:ext>
            </a:extLst>
          </p:cNvPr>
          <p:cNvGrpSpPr>
            <a:grpSpLocks/>
          </p:cNvGrpSpPr>
          <p:nvPr/>
        </p:nvGrpSpPr>
        <p:grpSpPr bwMode="auto">
          <a:xfrm>
            <a:off x="6112700" y="1755069"/>
            <a:ext cx="5240470" cy="1211440"/>
            <a:chOff x="0" y="0"/>
            <a:chExt cx="3811400" cy="879692"/>
          </a:xfrm>
        </p:grpSpPr>
        <p:sp>
          <p:nvSpPr>
            <p:cNvPr id="5" name="矩形 15">
              <a:extLst>
                <a:ext uri="{FF2B5EF4-FFF2-40B4-BE49-F238E27FC236}">
                  <a16:creationId xmlns:a16="http://schemas.microsoft.com/office/drawing/2014/main" id="{A28F31E0-B108-4B71-9DF1-F25501807D7A}"/>
                </a:ext>
              </a:extLst>
            </p:cNvPr>
            <p:cNvSpPr>
              <a:spLocks noChangeArrowheads="1"/>
            </p:cNvSpPr>
            <p:nvPr/>
          </p:nvSpPr>
          <p:spPr bwMode="auto">
            <a:xfrm>
              <a:off x="95245" y="72172"/>
              <a:ext cx="358757" cy="229911"/>
            </a:xfrm>
            <a:prstGeom prst="rect">
              <a:avLst/>
            </a:prstGeom>
            <a:solidFill>
              <a:srgbClr val="507B9D"/>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6" name="TextBox 16">
              <a:extLst>
                <a:ext uri="{FF2B5EF4-FFF2-40B4-BE49-F238E27FC236}">
                  <a16:creationId xmlns:a16="http://schemas.microsoft.com/office/drawing/2014/main" id="{A8F4D918-6C93-4195-A158-E550668C6D3E}"/>
                </a:ext>
              </a:extLst>
            </p:cNvPr>
            <p:cNvSpPr>
              <a:spLocks noChangeArrowheads="1"/>
            </p:cNvSpPr>
            <p:nvPr/>
          </p:nvSpPr>
          <p:spPr bwMode="auto">
            <a:xfrm>
              <a:off x="0" y="343308"/>
              <a:ext cx="3811400"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7" name="矩形 17">
              <a:extLst>
                <a:ext uri="{FF2B5EF4-FFF2-40B4-BE49-F238E27FC236}">
                  <a16:creationId xmlns:a16="http://schemas.microsoft.com/office/drawing/2014/main" id="{CC57A085-797C-4D00-9418-FF8C28C3AD16}"/>
                </a:ext>
              </a:extLst>
            </p:cNvPr>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p>
          </p:txBody>
        </p:sp>
      </p:grpSp>
      <p:grpSp>
        <p:nvGrpSpPr>
          <p:cNvPr id="8" name="组合 18">
            <a:extLst>
              <a:ext uri="{FF2B5EF4-FFF2-40B4-BE49-F238E27FC236}">
                <a16:creationId xmlns:a16="http://schemas.microsoft.com/office/drawing/2014/main" id="{A6EE9894-25D6-4082-AAE7-0ABF886ED3CA}"/>
              </a:ext>
            </a:extLst>
          </p:cNvPr>
          <p:cNvGrpSpPr>
            <a:grpSpLocks/>
          </p:cNvGrpSpPr>
          <p:nvPr/>
        </p:nvGrpSpPr>
        <p:grpSpPr bwMode="auto">
          <a:xfrm>
            <a:off x="6112698" y="3115314"/>
            <a:ext cx="5240474" cy="1239875"/>
            <a:chOff x="0" y="0"/>
            <a:chExt cx="3811399" cy="901786"/>
          </a:xfrm>
        </p:grpSpPr>
        <p:sp>
          <p:nvSpPr>
            <p:cNvPr id="9" name="矩形 19">
              <a:extLst>
                <a:ext uri="{FF2B5EF4-FFF2-40B4-BE49-F238E27FC236}">
                  <a16:creationId xmlns:a16="http://schemas.microsoft.com/office/drawing/2014/main" id="{2F777068-7BB9-437A-9F06-1D9193956D50}"/>
                </a:ext>
              </a:extLst>
            </p:cNvPr>
            <p:cNvSpPr>
              <a:spLocks noChangeArrowheads="1"/>
            </p:cNvSpPr>
            <p:nvPr/>
          </p:nvSpPr>
          <p:spPr bwMode="auto">
            <a:xfrm>
              <a:off x="95245" y="92989"/>
              <a:ext cx="358757" cy="230264"/>
            </a:xfrm>
            <a:prstGeom prst="rect">
              <a:avLst/>
            </a:prstGeom>
            <a:solidFill>
              <a:srgbClr val="507B9D"/>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0" name="TextBox 20">
              <a:extLst>
                <a:ext uri="{FF2B5EF4-FFF2-40B4-BE49-F238E27FC236}">
                  <a16:creationId xmlns:a16="http://schemas.microsoft.com/office/drawing/2014/main" id="{39C40423-3426-4464-9843-5C690D79D61C}"/>
                </a:ext>
              </a:extLst>
            </p:cNvPr>
            <p:cNvSpPr>
              <a:spLocks noChangeArrowheads="1"/>
            </p:cNvSpPr>
            <p:nvPr/>
          </p:nvSpPr>
          <p:spPr bwMode="auto">
            <a:xfrm>
              <a:off x="0" y="364541"/>
              <a:ext cx="3811399"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1" name="矩形 21">
              <a:extLst>
                <a:ext uri="{FF2B5EF4-FFF2-40B4-BE49-F238E27FC236}">
                  <a16:creationId xmlns:a16="http://schemas.microsoft.com/office/drawing/2014/main" id="{C638344B-63D6-4B8E-A794-945972A0689C}"/>
                </a:ext>
              </a:extLst>
            </p:cNvPr>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grpSp>
      <p:grpSp>
        <p:nvGrpSpPr>
          <p:cNvPr id="12" name="组合 22">
            <a:extLst>
              <a:ext uri="{FF2B5EF4-FFF2-40B4-BE49-F238E27FC236}">
                <a16:creationId xmlns:a16="http://schemas.microsoft.com/office/drawing/2014/main" id="{1FFB4B2B-0813-4D36-AF34-F34337885C07}"/>
              </a:ext>
            </a:extLst>
          </p:cNvPr>
          <p:cNvGrpSpPr>
            <a:grpSpLocks/>
          </p:cNvGrpSpPr>
          <p:nvPr/>
        </p:nvGrpSpPr>
        <p:grpSpPr bwMode="auto">
          <a:xfrm>
            <a:off x="6112698" y="4524682"/>
            <a:ext cx="5240474" cy="1193665"/>
            <a:chOff x="0" y="0"/>
            <a:chExt cx="3811398" cy="867794"/>
          </a:xfrm>
        </p:grpSpPr>
        <p:sp>
          <p:nvSpPr>
            <p:cNvPr id="13" name="矩形 23">
              <a:extLst>
                <a:ext uri="{FF2B5EF4-FFF2-40B4-BE49-F238E27FC236}">
                  <a16:creationId xmlns:a16="http://schemas.microsoft.com/office/drawing/2014/main" id="{65547046-C68B-47BF-8642-EE6E13DABA17}"/>
                </a:ext>
              </a:extLst>
            </p:cNvPr>
            <p:cNvSpPr>
              <a:spLocks noChangeArrowheads="1"/>
            </p:cNvSpPr>
            <p:nvPr/>
          </p:nvSpPr>
          <p:spPr bwMode="auto">
            <a:xfrm>
              <a:off x="95245" y="59234"/>
              <a:ext cx="358757" cy="230264"/>
            </a:xfrm>
            <a:prstGeom prst="rect">
              <a:avLst/>
            </a:prstGeom>
            <a:solidFill>
              <a:srgbClr val="507B9D"/>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4" name="TextBox 24">
              <a:extLst>
                <a:ext uri="{FF2B5EF4-FFF2-40B4-BE49-F238E27FC236}">
                  <a16:creationId xmlns:a16="http://schemas.microsoft.com/office/drawing/2014/main" id="{92B88B28-9AD8-4D53-B03D-62B006DD2127}"/>
                </a:ext>
              </a:extLst>
            </p:cNvPr>
            <p:cNvSpPr>
              <a:spLocks noChangeArrowheads="1"/>
            </p:cNvSpPr>
            <p:nvPr/>
          </p:nvSpPr>
          <p:spPr bwMode="auto">
            <a:xfrm>
              <a:off x="0" y="330786"/>
              <a:ext cx="3811398"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5" name="矩形 25">
              <a:extLst>
                <a:ext uri="{FF2B5EF4-FFF2-40B4-BE49-F238E27FC236}">
                  <a16:creationId xmlns:a16="http://schemas.microsoft.com/office/drawing/2014/main" id="{C7B7CB90-799D-4921-9C5F-191C1418F6C2}"/>
                </a:ext>
              </a:extLst>
            </p:cNvPr>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id="{C05B7CB3-802A-4C99-9941-7C9EDBADC92D}"/>
              </a:ext>
            </a:extLst>
          </p:cNvPr>
          <p:cNvGrpSpPr/>
          <p:nvPr/>
        </p:nvGrpSpPr>
        <p:grpSpPr>
          <a:xfrm>
            <a:off x="1262543" y="2073360"/>
            <a:ext cx="4147658" cy="3445438"/>
            <a:chOff x="1860988" y="2721639"/>
            <a:chExt cx="3522267" cy="2925931"/>
          </a:xfrm>
          <a:solidFill>
            <a:srgbClr val="49AB7A"/>
          </a:solidFill>
        </p:grpSpPr>
        <p:grpSp>
          <p:nvGrpSpPr>
            <p:cNvPr id="17" name="Group 1">
              <a:extLst>
                <a:ext uri="{FF2B5EF4-FFF2-40B4-BE49-F238E27FC236}">
                  <a16:creationId xmlns:a16="http://schemas.microsoft.com/office/drawing/2014/main" id="{561CC95C-9E88-4E13-AE7A-0A2491D7B1A9}"/>
                </a:ext>
              </a:extLst>
            </p:cNvPr>
            <p:cNvGrpSpPr>
              <a:grpSpLocks/>
            </p:cNvGrpSpPr>
            <p:nvPr/>
          </p:nvGrpSpPr>
          <p:grpSpPr bwMode="auto">
            <a:xfrm>
              <a:off x="1860988" y="2721639"/>
              <a:ext cx="3522267" cy="2925931"/>
              <a:chOff x="-1" y="0"/>
              <a:chExt cx="8093558" cy="6723014"/>
            </a:xfrm>
            <a:grpFill/>
          </p:grpSpPr>
          <p:grpSp>
            <p:nvGrpSpPr>
              <p:cNvPr id="20" name="Group 3">
                <a:extLst>
                  <a:ext uri="{FF2B5EF4-FFF2-40B4-BE49-F238E27FC236}">
                    <a16:creationId xmlns:a16="http://schemas.microsoft.com/office/drawing/2014/main" id="{29B4A37B-C844-4198-83E2-6442EDEA0955}"/>
                  </a:ext>
                </a:extLst>
              </p:cNvPr>
              <p:cNvGrpSpPr>
                <a:grpSpLocks/>
              </p:cNvGrpSpPr>
              <p:nvPr/>
            </p:nvGrpSpPr>
            <p:grpSpPr bwMode="auto">
              <a:xfrm>
                <a:off x="-1" y="0"/>
                <a:ext cx="8093558" cy="6723014"/>
                <a:chOff x="-1" y="0"/>
                <a:chExt cx="8093558" cy="6723014"/>
              </a:xfrm>
              <a:grpFill/>
            </p:grpSpPr>
            <p:sp>
              <p:nvSpPr>
                <p:cNvPr id="29" name="Rectangle 4">
                  <a:extLst>
                    <a:ext uri="{FF2B5EF4-FFF2-40B4-BE49-F238E27FC236}">
                      <a16:creationId xmlns:a16="http://schemas.microsoft.com/office/drawing/2014/main" id="{F17E5FFC-2E71-40CC-971B-AFFC387B61BC}"/>
                    </a:ext>
                  </a:extLst>
                </p:cNvPr>
                <p:cNvSpPr>
                  <a:spLocks/>
                </p:cNvSpPr>
                <p:nvPr/>
              </p:nvSpPr>
              <p:spPr bwMode="auto">
                <a:xfrm>
                  <a:off x="-1" y="6139562"/>
                  <a:ext cx="2539684" cy="507917"/>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10000"/>
                    </a:lnSpc>
                    <a:spcBef>
                      <a:spcPts val="2109"/>
                    </a:spcBef>
                    <a:defRPr/>
                  </a:pPr>
                  <a:r>
                    <a:rPr lang="zh-CN" altLang="en-US" sz="20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加入标题</a:t>
                  </a:r>
                  <a:endParaRPr lang="en-US" altLang="zh-CN" sz="20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endParaRPr>
                </a:p>
              </p:txBody>
            </p:sp>
            <p:sp>
              <p:nvSpPr>
                <p:cNvPr id="30" name="Rectangle 5">
                  <a:extLst>
                    <a:ext uri="{FF2B5EF4-FFF2-40B4-BE49-F238E27FC236}">
                      <a16:creationId xmlns:a16="http://schemas.microsoft.com/office/drawing/2014/main" id="{4E05BD23-7D78-4E87-A72E-6F64A24260EB}"/>
                    </a:ext>
                  </a:extLst>
                </p:cNvPr>
                <p:cNvSpPr>
                  <a:spLocks/>
                </p:cNvSpPr>
                <p:nvPr/>
              </p:nvSpPr>
              <p:spPr bwMode="auto">
                <a:xfrm>
                  <a:off x="4798511" y="6064028"/>
                  <a:ext cx="3295046" cy="658986"/>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10000"/>
                    </a:lnSpc>
                    <a:spcBef>
                      <a:spcPts val="2109"/>
                    </a:spcBef>
                    <a:defRPr/>
                  </a:pPr>
                  <a:r>
                    <a:rPr lang="zh-CN" altLang="en-US" sz="20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加入标题</a:t>
                  </a:r>
                  <a:endParaRPr lang="en-US" altLang="zh-CN" sz="20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endParaRPr>
                </a:p>
              </p:txBody>
            </p:sp>
            <p:sp>
              <p:nvSpPr>
                <p:cNvPr id="31" name="Rectangle 6">
                  <a:extLst>
                    <a:ext uri="{FF2B5EF4-FFF2-40B4-BE49-F238E27FC236}">
                      <a16:creationId xmlns:a16="http://schemas.microsoft.com/office/drawing/2014/main" id="{99DAED02-6AD5-4EF0-9EF2-706777AD4513}"/>
                    </a:ext>
                  </a:extLst>
                </p:cNvPr>
                <p:cNvSpPr>
                  <a:spLocks/>
                </p:cNvSpPr>
                <p:nvPr/>
              </p:nvSpPr>
              <p:spPr bwMode="auto">
                <a:xfrm>
                  <a:off x="2587302" y="0"/>
                  <a:ext cx="2541270" cy="507917"/>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10000"/>
                    </a:lnSpc>
                    <a:spcBef>
                      <a:spcPts val="2109"/>
                    </a:spcBef>
                    <a:defRPr/>
                  </a:pPr>
                  <a:r>
                    <a:rPr lang="zh-CN" altLang="en-US"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加入标题</a:t>
                  </a:r>
                  <a:endParaRPr lang="en-US" dirty="0">
                    <a:solidFill>
                      <a:schemeClr val="bg1">
                        <a:lumMod val="50000"/>
                      </a:schemeClr>
                    </a:solidFill>
                    <a:latin typeface="Roboto Condensed" panose="02000000000000000000" pitchFamily="2" charset="0"/>
                    <a:ea typeface="Roboto Condensed" panose="02000000000000000000" pitchFamily="2" charset="0"/>
                    <a:sym typeface="Helvetica Neue Light" charset="0"/>
                  </a:endParaRPr>
                </a:p>
              </p:txBody>
            </p:sp>
          </p:grpSp>
          <p:grpSp>
            <p:nvGrpSpPr>
              <p:cNvPr id="21" name="Group 7">
                <a:extLst>
                  <a:ext uri="{FF2B5EF4-FFF2-40B4-BE49-F238E27FC236}">
                    <a16:creationId xmlns:a16="http://schemas.microsoft.com/office/drawing/2014/main" id="{F5F204BB-BCFD-4D1C-BAED-CDD6223AA775}"/>
                  </a:ext>
                </a:extLst>
              </p:cNvPr>
              <p:cNvGrpSpPr>
                <a:grpSpLocks/>
              </p:cNvGrpSpPr>
              <p:nvPr/>
            </p:nvGrpSpPr>
            <p:grpSpPr bwMode="auto">
              <a:xfrm>
                <a:off x="-1" y="651821"/>
                <a:ext cx="7715876" cy="5166711"/>
                <a:chOff x="-1" y="0"/>
                <a:chExt cx="7715876" cy="5166710"/>
              </a:xfrm>
              <a:grpFill/>
            </p:grpSpPr>
            <p:sp>
              <p:nvSpPr>
                <p:cNvPr id="22" name="AutoShape 8">
                  <a:extLst>
                    <a:ext uri="{FF2B5EF4-FFF2-40B4-BE49-F238E27FC236}">
                      <a16:creationId xmlns:a16="http://schemas.microsoft.com/office/drawing/2014/main" id="{66AE2037-2A77-440E-9B3D-8A79EB64750C}"/>
                    </a:ext>
                  </a:extLst>
                </p:cNvPr>
                <p:cNvSpPr>
                  <a:spLocks/>
                </p:cNvSpPr>
                <p:nvPr/>
              </p:nvSpPr>
              <p:spPr bwMode="auto">
                <a:xfrm rot="10800000" flipH="1">
                  <a:off x="-1" y="4747968"/>
                  <a:ext cx="3809526" cy="419031"/>
                </a:xfrm>
                <a:custGeom>
                  <a:avLst/>
                  <a:gdLst>
                    <a:gd name="T0" fmla="*/ 1904763 w 21600"/>
                    <a:gd name="T1" fmla="*/ 209516 h 21600"/>
                    <a:gd name="T2" fmla="*/ 1904763 w 21600"/>
                    <a:gd name="T3" fmla="*/ 209516 h 21600"/>
                    <a:gd name="T4" fmla="*/ 1904763 w 21600"/>
                    <a:gd name="T5" fmla="*/ 209516 h 21600"/>
                    <a:gd name="T6" fmla="*/ 1904763 w 21600"/>
                    <a:gd name="T7" fmla="*/ 20951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0" y="21600"/>
                      </a:lnTo>
                      <a:lnTo>
                        <a:pt x="0" y="0"/>
                      </a:lnTo>
                      <a:lnTo>
                        <a:pt x="21600" y="0"/>
                      </a:lnTo>
                      <a:cubicBezTo>
                        <a:pt x="21600" y="0"/>
                        <a:pt x="21600" y="21600"/>
                        <a:pt x="21600" y="21600"/>
                      </a:cubicBezTo>
                      <a:close/>
                    </a:path>
                  </a:pathLst>
                </a:custGeom>
                <a:solidFill>
                  <a:srgbClr val="507B9D"/>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a:solidFill>
                      <a:schemeClr val="bg1">
                        <a:lumMod val="50000"/>
                      </a:schemeClr>
                    </a:solidFill>
                  </a:endParaRPr>
                </a:p>
              </p:txBody>
            </p:sp>
            <p:sp>
              <p:nvSpPr>
                <p:cNvPr id="23" name="AutoShape 9">
                  <a:extLst>
                    <a:ext uri="{FF2B5EF4-FFF2-40B4-BE49-F238E27FC236}">
                      <a16:creationId xmlns:a16="http://schemas.microsoft.com/office/drawing/2014/main" id="{39D8C82C-ABA3-49F7-BCF5-8A542E5B56C6}"/>
                    </a:ext>
                  </a:extLst>
                </p:cNvPr>
                <p:cNvSpPr>
                  <a:spLocks/>
                </p:cNvSpPr>
                <p:nvPr/>
              </p:nvSpPr>
              <p:spPr bwMode="auto">
                <a:xfrm>
                  <a:off x="2012698" y="4103548"/>
                  <a:ext cx="1846032" cy="1063450"/>
                </a:xfrm>
                <a:custGeom>
                  <a:avLst/>
                  <a:gdLst>
                    <a:gd name="T0" fmla="*/ 923016 w 21600"/>
                    <a:gd name="T1" fmla="*/ 531725 h 21600"/>
                    <a:gd name="T2" fmla="*/ 923016 w 21600"/>
                    <a:gd name="T3" fmla="*/ 531725 h 21600"/>
                    <a:gd name="T4" fmla="*/ 923016 w 21600"/>
                    <a:gd name="T5" fmla="*/ 531725 h 21600"/>
                    <a:gd name="T6" fmla="*/ 923016 w 21600"/>
                    <a:gd name="T7" fmla="*/ 5317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648" y="0"/>
                      </a:moveTo>
                      <a:lnTo>
                        <a:pt x="3411" y="5394"/>
                      </a:lnTo>
                      <a:lnTo>
                        <a:pt x="0" y="5854"/>
                      </a:lnTo>
                      <a:cubicBezTo>
                        <a:pt x="71" y="5979"/>
                        <a:pt x="137" y="6108"/>
                        <a:pt x="209" y="6232"/>
                      </a:cubicBezTo>
                      <a:cubicBezTo>
                        <a:pt x="6116" y="16480"/>
                        <a:pt x="13859" y="21600"/>
                        <a:pt x="21600" y="21600"/>
                      </a:cubicBezTo>
                      <a:lnTo>
                        <a:pt x="21600" y="12981"/>
                      </a:lnTo>
                      <a:cubicBezTo>
                        <a:pt x="15130" y="12981"/>
                        <a:pt x="8659" y="8702"/>
                        <a:pt x="3722" y="137"/>
                      </a:cubicBezTo>
                      <a:cubicBezTo>
                        <a:pt x="3696" y="92"/>
                        <a:pt x="3674" y="45"/>
                        <a:pt x="3648" y="0"/>
                      </a:cubicBezTo>
                      <a:close/>
                    </a:path>
                  </a:pathLst>
                </a:custGeom>
                <a:solidFill>
                  <a:srgbClr val="507B9D"/>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es-ES">
                    <a:solidFill>
                      <a:schemeClr val="bg1">
                        <a:lumMod val="50000"/>
                      </a:schemeClr>
                    </a:solidFill>
                  </a:endParaRPr>
                </a:p>
              </p:txBody>
            </p:sp>
            <p:sp>
              <p:nvSpPr>
                <p:cNvPr id="24" name="AutoShape 10">
                  <a:extLst>
                    <a:ext uri="{FF2B5EF4-FFF2-40B4-BE49-F238E27FC236}">
                      <a16:creationId xmlns:a16="http://schemas.microsoft.com/office/drawing/2014/main" id="{01CF7603-5423-4B5D-A870-7CC41CB2C0F9}"/>
                    </a:ext>
                  </a:extLst>
                </p:cNvPr>
                <p:cNvSpPr>
                  <a:spLocks/>
                </p:cNvSpPr>
                <p:nvPr/>
              </p:nvSpPr>
              <p:spPr bwMode="auto">
                <a:xfrm>
                  <a:off x="2049206" y="534"/>
                  <a:ext cx="3653970" cy="1063450"/>
                </a:xfrm>
                <a:custGeom>
                  <a:avLst/>
                  <a:gdLst>
                    <a:gd name="T0" fmla="*/ 1826985 w 21600"/>
                    <a:gd name="T1" fmla="*/ 531725 h 21600"/>
                    <a:gd name="T2" fmla="*/ 1826985 w 21600"/>
                    <a:gd name="T3" fmla="*/ 531725 h 21600"/>
                    <a:gd name="T4" fmla="*/ 1826985 w 21600"/>
                    <a:gd name="T5" fmla="*/ 531725 h 21600"/>
                    <a:gd name="T6" fmla="*/ 1826985 w 21600"/>
                    <a:gd name="T7" fmla="*/ 5317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692" y="0"/>
                      </a:moveTo>
                      <a:cubicBezTo>
                        <a:pt x="6830" y="0"/>
                        <a:pt x="2969" y="5004"/>
                        <a:pt x="0" y="15005"/>
                      </a:cubicBezTo>
                      <a:lnTo>
                        <a:pt x="134" y="20923"/>
                      </a:lnTo>
                      <a:lnTo>
                        <a:pt x="1704" y="21342"/>
                      </a:lnTo>
                      <a:cubicBezTo>
                        <a:pt x="4192" y="12865"/>
                        <a:pt x="7441" y="8619"/>
                        <a:pt x="10692" y="8619"/>
                      </a:cubicBezTo>
                      <a:cubicBezTo>
                        <a:pt x="13959" y="8619"/>
                        <a:pt x="17227" y="12899"/>
                        <a:pt x="19720" y="21463"/>
                      </a:cubicBezTo>
                      <a:cubicBezTo>
                        <a:pt x="19733" y="21508"/>
                        <a:pt x="19745" y="21555"/>
                        <a:pt x="19758" y="21600"/>
                      </a:cubicBezTo>
                      <a:lnTo>
                        <a:pt x="19877" y="16206"/>
                      </a:lnTo>
                      <a:lnTo>
                        <a:pt x="21600" y="15746"/>
                      </a:lnTo>
                      <a:cubicBezTo>
                        <a:pt x="21564" y="15621"/>
                        <a:pt x="21531" y="15492"/>
                        <a:pt x="21494" y="15368"/>
                      </a:cubicBezTo>
                      <a:cubicBezTo>
                        <a:pt x="18512" y="5120"/>
                        <a:pt x="14601" y="0"/>
                        <a:pt x="10692" y="0"/>
                      </a:cubicBezTo>
                      <a:close/>
                    </a:path>
                  </a:pathLst>
                </a:custGeom>
                <a:solidFill>
                  <a:srgbClr val="507B9D"/>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a:solidFill>
                      <a:schemeClr val="bg1">
                        <a:lumMod val="50000"/>
                      </a:schemeClr>
                    </a:solidFill>
                  </a:endParaRPr>
                </a:p>
              </p:txBody>
            </p:sp>
            <p:sp>
              <p:nvSpPr>
                <p:cNvPr id="25" name="AutoShape 11">
                  <a:extLst>
                    <a:ext uri="{FF2B5EF4-FFF2-40B4-BE49-F238E27FC236}">
                      <a16:creationId xmlns:a16="http://schemas.microsoft.com/office/drawing/2014/main" id="{88169B8E-C624-436B-90B5-2097294C1E7E}"/>
                    </a:ext>
                  </a:extLst>
                </p:cNvPr>
                <p:cNvSpPr>
                  <a:spLocks/>
                </p:cNvSpPr>
                <p:nvPr/>
              </p:nvSpPr>
              <p:spPr bwMode="auto">
                <a:xfrm rot="-5400000">
                  <a:off x="-20564" y="2033767"/>
                  <a:ext cx="3653825" cy="1063493"/>
                </a:xfrm>
                <a:custGeom>
                  <a:avLst/>
                  <a:gdLst>
                    <a:gd name="T0" fmla="*/ 1826913 w 21600"/>
                    <a:gd name="T1" fmla="*/ 531747 h 21600"/>
                    <a:gd name="T2" fmla="*/ 1826913 w 21600"/>
                    <a:gd name="T3" fmla="*/ 531747 h 21600"/>
                    <a:gd name="T4" fmla="*/ 1826913 w 21600"/>
                    <a:gd name="T5" fmla="*/ 531747 h 21600"/>
                    <a:gd name="T6" fmla="*/ 1826913 w 21600"/>
                    <a:gd name="T7" fmla="*/ 5317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692" y="0"/>
                      </a:moveTo>
                      <a:cubicBezTo>
                        <a:pt x="6830" y="0"/>
                        <a:pt x="2969" y="5004"/>
                        <a:pt x="0" y="15005"/>
                      </a:cubicBezTo>
                      <a:lnTo>
                        <a:pt x="134" y="20923"/>
                      </a:lnTo>
                      <a:lnTo>
                        <a:pt x="1704" y="21342"/>
                      </a:lnTo>
                      <a:cubicBezTo>
                        <a:pt x="4192" y="12865"/>
                        <a:pt x="7441" y="8619"/>
                        <a:pt x="10692" y="8619"/>
                      </a:cubicBezTo>
                      <a:cubicBezTo>
                        <a:pt x="13959" y="8619"/>
                        <a:pt x="17227" y="12899"/>
                        <a:pt x="19720" y="21463"/>
                      </a:cubicBezTo>
                      <a:cubicBezTo>
                        <a:pt x="19733" y="21508"/>
                        <a:pt x="19745" y="21555"/>
                        <a:pt x="19758" y="21600"/>
                      </a:cubicBezTo>
                      <a:lnTo>
                        <a:pt x="19877" y="16206"/>
                      </a:lnTo>
                      <a:lnTo>
                        <a:pt x="21600" y="15746"/>
                      </a:lnTo>
                      <a:cubicBezTo>
                        <a:pt x="21564" y="15621"/>
                        <a:pt x="21531" y="15492"/>
                        <a:pt x="21494" y="15368"/>
                      </a:cubicBezTo>
                      <a:cubicBezTo>
                        <a:pt x="18512" y="5120"/>
                        <a:pt x="14601" y="0"/>
                        <a:pt x="10692" y="0"/>
                      </a:cubicBezTo>
                      <a:close/>
                    </a:path>
                  </a:pathLst>
                </a:custGeom>
                <a:solidFill>
                  <a:srgbClr val="507B9D"/>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a:solidFill>
                      <a:schemeClr val="bg1">
                        <a:lumMod val="50000"/>
                      </a:schemeClr>
                    </a:solidFill>
                  </a:endParaRPr>
                </a:p>
              </p:txBody>
            </p:sp>
            <p:sp>
              <p:nvSpPr>
                <p:cNvPr id="26" name="AutoShape 12">
                  <a:extLst>
                    <a:ext uri="{FF2B5EF4-FFF2-40B4-BE49-F238E27FC236}">
                      <a16:creationId xmlns:a16="http://schemas.microsoft.com/office/drawing/2014/main" id="{DF8D44EF-366C-46C6-8817-0A772CC6DCB3}"/>
                    </a:ext>
                  </a:extLst>
                </p:cNvPr>
                <p:cNvSpPr>
                  <a:spLocks/>
                </p:cNvSpPr>
                <p:nvPr/>
              </p:nvSpPr>
              <p:spPr bwMode="auto">
                <a:xfrm rot="5400000">
                  <a:off x="4082613" y="2070273"/>
                  <a:ext cx="3653825" cy="1063493"/>
                </a:xfrm>
                <a:custGeom>
                  <a:avLst/>
                  <a:gdLst>
                    <a:gd name="T0" fmla="*/ 1826913 w 21600"/>
                    <a:gd name="T1" fmla="*/ 531747 h 21600"/>
                    <a:gd name="T2" fmla="*/ 1826913 w 21600"/>
                    <a:gd name="T3" fmla="*/ 531747 h 21600"/>
                    <a:gd name="T4" fmla="*/ 1826913 w 21600"/>
                    <a:gd name="T5" fmla="*/ 531747 h 21600"/>
                    <a:gd name="T6" fmla="*/ 1826913 w 21600"/>
                    <a:gd name="T7" fmla="*/ 5317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692" y="0"/>
                      </a:moveTo>
                      <a:cubicBezTo>
                        <a:pt x="6830" y="0"/>
                        <a:pt x="2969" y="5004"/>
                        <a:pt x="0" y="15005"/>
                      </a:cubicBezTo>
                      <a:lnTo>
                        <a:pt x="134" y="20923"/>
                      </a:lnTo>
                      <a:lnTo>
                        <a:pt x="1704" y="21342"/>
                      </a:lnTo>
                      <a:cubicBezTo>
                        <a:pt x="4192" y="12865"/>
                        <a:pt x="7441" y="8619"/>
                        <a:pt x="10692" y="8619"/>
                      </a:cubicBezTo>
                      <a:cubicBezTo>
                        <a:pt x="13959" y="8619"/>
                        <a:pt x="17227" y="12899"/>
                        <a:pt x="19720" y="21463"/>
                      </a:cubicBezTo>
                      <a:cubicBezTo>
                        <a:pt x="19733" y="21508"/>
                        <a:pt x="19745" y="21555"/>
                        <a:pt x="19758" y="21600"/>
                      </a:cubicBezTo>
                      <a:lnTo>
                        <a:pt x="19877" y="16206"/>
                      </a:lnTo>
                      <a:lnTo>
                        <a:pt x="21600" y="15746"/>
                      </a:lnTo>
                      <a:cubicBezTo>
                        <a:pt x="21564" y="15621"/>
                        <a:pt x="21531" y="15492"/>
                        <a:pt x="21494" y="15368"/>
                      </a:cubicBezTo>
                      <a:cubicBezTo>
                        <a:pt x="18512" y="5120"/>
                        <a:pt x="14601" y="0"/>
                        <a:pt x="10692" y="0"/>
                      </a:cubicBezTo>
                      <a:close/>
                    </a:path>
                  </a:pathLst>
                </a:custGeom>
                <a:solidFill>
                  <a:srgbClr val="507B9D"/>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a:solidFill>
                      <a:schemeClr val="bg1">
                        <a:lumMod val="50000"/>
                      </a:schemeClr>
                    </a:solidFill>
                  </a:endParaRPr>
                </a:p>
              </p:txBody>
            </p:sp>
            <p:sp>
              <p:nvSpPr>
                <p:cNvPr id="27" name="AutoShape 13">
                  <a:extLst>
                    <a:ext uri="{FF2B5EF4-FFF2-40B4-BE49-F238E27FC236}">
                      <a16:creationId xmlns:a16="http://schemas.microsoft.com/office/drawing/2014/main" id="{E7FB3D4B-87FB-41A4-BBF5-A402DC95ACE4}"/>
                    </a:ext>
                  </a:extLst>
                </p:cNvPr>
                <p:cNvSpPr>
                  <a:spLocks/>
                </p:cNvSpPr>
                <p:nvPr/>
              </p:nvSpPr>
              <p:spPr bwMode="auto">
                <a:xfrm>
                  <a:off x="3858730" y="4116246"/>
                  <a:ext cx="1807938" cy="1050753"/>
                </a:xfrm>
                <a:custGeom>
                  <a:avLst/>
                  <a:gdLst>
                    <a:gd name="T0" fmla="*/ 903969 w 21600"/>
                    <a:gd name="T1" fmla="*/ 525377 h 21600"/>
                    <a:gd name="T2" fmla="*/ 903969 w 21600"/>
                    <a:gd name="T3" fmla="*/ 525377 h 21600"/>
                    <a:gd name="T4" fmla="*/ 903969 w 21600"/>
                    <a:gd name="T5" fmla="*/ 525377 h 21600"/>
                    <a:gd name="T6" fmla="*/ 903969 w 21600"/>
                    <a:gd name="T7" fmla="*/ 5253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158" y="0"/>
                      </a:moveTo>
                      <a:cubicBezTo>
                        <a:pt x="13132" y="8580"/>
                        <a:pt x="6567" y="12877"/>
                        <a:pt x="0" y="12877"/>
                      </a:cubicBezTo>
                      <a:lnTo>
                        <a:pt x="0" y="21600"/>
                      </a:lnTo>
                      <a:cubicBezTo>
                        <a:pt x="7802" y="21600"/>
                        <a:pt x="15603" y="16535"/>
                        <a:pt x="21600" y="6414"/>
                      </a:cubicBezTo>
                      <a:lnTo>
                        <a:pt x="21330" y="424"/>
                      </a:lnTo>
                      <a:lnTo>
                        <a:pt x="18158" y="0"/>
                      </a:lnTo>
                      <a:close/>
                    </a:path>
                  </a:pathLst>
                </a:custGeom>
                <a:solidFill>
                  <a:srgbClr val="507B9D"/>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a:solidFill>
                      <a:schemeClr val="bg1">
                        <a:lumMod val="50000"/>
                      </a:schemeClr>
                    </a:solidFill>
                  </a:endParaRPr>
                </a:p>
              </p:txBody>
            </p:sp>
            <p:sp>
              <p:nvSpPr>
                <p:cNvPr id="28" name="AutoShape 14">
                  <a:extLst>
                    <a:ext uri="{FF2B5EF4-FFF2-40B4-BE49-F238E27FC236}">
                      <a16:creationId xmlns:a16="http://schemas.microsoft.com/office/drawing/2014/main" id="{4EAC10D5-91F8-4B26-9B57-B2F5F5FB5EA0}"/>
                    </a:ext>
                  </a:extLst>
                </p:cNvPr>
                <p:cNvSpPr>
                  <a:spLocks/>
                </p:cNvSpPr>
                <p:nvPr/>
              </p:nvSpPr>
              <p:spPr bwMode="auto">
                <a:xfrm rot="10800000" flipH="1">
                  <a:off x="3828572" y="4747968"/>
                  <a:ext cx="3887303" cy="419031"/>
                </a:xfrm>
                <a:custGeom>
                  <a:avLst/>
                  <a:gdLst>
                    <a:gd name="T0" fmla="*/ 1943652 w 21600"/>
                    <a:gd name="T1" fmla="*/ 209516 h 21600"/>
                    <a:gd name="T2" fmla="*/ 1943652 w 21600"/>
                    <a:gd name="T3" fmla="*/ 209516 h 21600"/>
                    <a:gd name="T4" fmla="*/ 1943652 w 21600"/>
                    <a:gd name="T5" fmla="*/ 209516 h 21600"/>
                    <a:gd name="T6" fmla="*/ 1943652 w 21600"/>
                    <a:gd name="T7" fmla="*/ 20951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0" y="21600"/>
                      </a:lnTo>
                      <a:lnTo>
                        <a:pt x="0" y="0"/>
                      </a:lnTo>
                      <a:lnTo>
                        <a:pt x="21600" y="0"/>
                      </a:lnTo>
                      <a:cubicBezTo>
                        <a:pt x="21600" y="0"/>
                        <a:pt x="21600" y="21600"/>
                        <a:pt x="21600" y="21600"/>
                      </a:cubicBezTo>
                      <a:close/>
                    </a:path>
                  </a:pathLst>
                </a:custGeom>
                <a:solidFill>
                  <a:srgbClr val="507B9D"/>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a:solidFill>
                      <a:schemeClr val="bg1">
                        <a:lumMod val="50000"/>
                      </a:schemeClr>
                    </a:solidFill>
                  </a:endParaRPr>
                </a:p>
              </p:txBody>
            </p:sp>
          </p:grpSp>
        </p:grpSp>
        <p:sp>
          <p:nvSpPr>
            <p:cNvPr id="18" name="Freeform 33">
              <a:extLst>
                <a:ext uri="{FF2B5EF4-FFF2-40B4-BE49-F238E27FC236}">
                  <a16:creationId xmlns:a16="http://schemas.microsoft.com/office/drawing/2014/main" id="{6C489CCF-7E4A-4DDD-967E-30903EDC08C8}"/>
                </a:ext>
              </a:extLst>
            </p:cNvPr>
            <p:cNvSpPr>
              <a:spLocks noEditPoints="1"/>
            </p:cNvSpPr>
            <p:nvPr/>
          </p:nvSpPr>
          <p:spPr bwMode="auto">
            <a:xfrm>
              <a:off x="3308932" y="3863362"/>
              <a:ext cx="461324" cy="299237"/>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507B9D"/>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9" name="Rectangle 6">
              <a:extLst>
                <a:ext uri="{FF2B5EF4-FFF2-40B4-BE49-F238E27FC236}">
                  <a16:creationId xmlns:a16="http://schemas.microsoft.com/office/drawing/2014/main" id="{C1EA0B97-8164-4B5F-89B5-39AFC548E539}"/>
                </a:ext>
              </a:extLst>
            </p:cNvPr>
            <p:cNvSpPr>
              <a:spLocks/>
            </p:cNvSpPr>
            <p:nvPr/>
          </p:nvSpPr>
          <p:spPr bwMode="auto">
            <a:xfrm>
              <a:off x="2994909" y="4232165"/>
              <a:ext cx="1105945" cy="221051"/>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10000"/>
                </a:lnSpc>
                <a:spcBef>
                  <a:spcPts val="2109"/>
                </a:spcBef>
                <a:defRPr/>
              </a:pPr>
              <a:r>
                <a:rPr lang="zh-CN" altLang="en-US"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加入标题</a:t>
              </a:r>
              <a:endParaRPr lang="en-US" altLang="zh-CN" dirty="0">
                <a:solidFill>
                  <a:schemeClr val="bg1">
                    <a:lumMod val="50000"/>
                  </a:schemeClr>
                </a:solidFill>
                <a:latin typeface="Roboto Condensed" panose="02000000000000000000" pitchFamily="2" charset="0"/>
                <a:ea typeface="Roboto Condensed" panose="02000000000000000000" pitchFamily="2" charset="0"/>
                <a:sym typeface="Helvetica Neue Light" charset="0"/>
              </a:endParaRPr>
            </a:p>
          </p:txBody>
        </p:sp>
      </p:grpSp>
    </p:spTree>
    <p:extLst>
      <p:ext uri="{BB962C8B-B14F-4D97-AF65-F5344CB8AC3E}">
        <p14:creationId xmlns:p14="http://schemas.microsoft.com/office/powerpoint/2010/main" val="101409836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p:cBhvr>
                                        <p:cTn id="17" dur="750"/>
                                        <p:tgtEl>
                                          <p:spTgt spid="8"/>
                                        </p:tgtEl>
                                      </p:cBhvr>
                                    </p:animEffect>
                                    <p:anim calcmode="lin" valueType="num">
                                      <p:cBhvr>
                                        <p:cTn id="18" dur="750" fill="hold"/>
                                        <p:tgtEl>
                                          <p:spTgt spid="8"/>
                                        </p:tgtEl>
                                        <p:attrNameLst>
                                          <p:attrName>ppt_x</p:attrName>
                                        </p:attrNameLst>
                                      </p:cBhvr>
                                      <p:tavLst>
                                        <p:tav tm="0">
                                          <p:val>
                                            <p:strVal val="#ppt_x"/>
                                          </p:val>
                                        </p:tav>
                                        <p:tav tm="100000">
                                          <p:val>
                                            <p:strVal val="#ppt_x"/>
                                          </p:val>
                                        </p:tav>
                                      </p:tavLst>
                                    </p:anim>
                                    <p:anim calcmode="lin" valueType="num">
                                      <p:cBhvr>
                                        <p:cTn id="19" dur="75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p:cBhvr>
                                        <p:cTn id="23" dur="750"/>
                                        <p:tgtEl>
                                          <p:spTgt spid="12"/>
                                        </p:tgtEl>
                                      </p:cBhvr>
                                    </p:animEffect>
                                    <p:anim calcmode="lin" valueType="num">
                                      <p:cBhvr>
                                        <p:cTn id="24" dur="750" fill="hold"/>
                                        <p:tgtEl>
                                          <p:spTgt spid="12"/>
                                        </p:tgtEl>
                                        <p:attrNameLst>
                                          <p:attrName>ppt_x</p:attrName>
                                        </p:attrNameLst>
                                      </p:cBhvr>
                                      <p:tavLst>
                                        <p:tav tm="0">
                                          <p:val>
                                            <p:strVal val="#ppt_x"/>
                                          </p:val>
                                        </p:tav>
                                        <p:tav tm="100000">
                                          <p:val>
                                            <p:strVal val="#ppt_x"/>
                                          </p:val>
                                        </p:tav>
                                      </p:tavLst>
                                    </p:anim>
                                    <p:anim calcmode="lin" valueType="num">
                                      <p:cBhvr>
                                        <p:cTn id="25" dur="7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chemeClr val="bg1"/>
                </a:solidFill>
                <a:latin typeface="华文新魏" panose="02010800040101010101" pitchFamily="2" charset="-122"/>
                <a:ea typeface="华文新魏" panose="02010800040101010101" pitchFamily="2" charset="-122"/>
                <a:sym typeface="Arial" panose="020B0604020202020204" pitchFamily="34" charset="0"/>
              </a:rPr>
              <a:t>教学成果展示</a:t>
            </a:r>
            <a:endPar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3" name="椭圆 2">
            <a:extLst>
              <a:ext uri="{FF2B5EF4-FFF2-40B4-BE49-F238E27FC236}">
                <a16:creationId xmlns:a16="http://schemas.microsoft.com/office/drawing/2014/main" id="{C120DB6C-79C7-4426-998F-6A5A18BB0F83}"/>
              </a:ext>
            </a:extLst>
          </p:cNvPr>
          <p:cNvSpPr/>
          <p:nvPr/>
        </p:nvSpPr>
        <p:spPr>
          <a:xfrm>
            <a:off x="1449621" y="2384605"/>
            <a:ext cx="576622" cy="576785"/>
          </a:xfrm>
          <a:prstGeom prst="ellipse">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5" name="直接连接符 4">
            <a:extLst>
              <a:ext uri="{FF2B5EF4-FFF2-40B4-BE49-F238E27FC236}">
                <a16:creationId xmlns:a16="http://schemas.microsoft.com/office/drawing/2014/main" id="{F7EA4A36-76CC-44B1-9ACD-FE2FFDA325FD}"/>
              </a:ext>
            </a:extLst>
          </p:cNvPr>
          <p:cNvCxnSpPr/>
          <p:nvPr/>
        </p:nvCxnSpPr>
        <p:spPr>
          <a:xfrm>
            <a:off x="2014059" y="265133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 name="标题 11">
            <a:extLst>
              <a:ext uri="{FF2B5EF4-FFF2-40B4-BE49-F238E27FC236}">
                <a16:creationId xmlns:a16="http://schemas.microsoft.com/office/drawing/2014/main" id="{BE361382-3882-4A67-8A5F-B87445E641C4}"/>
              </a:ext>
            </a:extLst>
          </p:cNvPr>
          <p:cNvSpPr txBox="1">
            <a:spLocks/>
          </p:cNvSpPr>
          <p:nvPr/>
        </p:nvSpPr>
        <p:spPr>
          <a:xfrm>
            <a:off x="3043600" y="2430749"/>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a16="http://schemas.microsoft.com/office/drawing/2014/main" id="{91312C11-5DA3-4797-B8A3-435E2CE76E44}"/>
              </a:ext>
            </a:extLst>
          </p:cNvPr>
          <p:cNvSpPr/>
          <p:nvPr/>
        </p:nvSpPr>
        <p:spPr>
          <a:xfrm>
            <a:off x="1449622" y="3573034"/>
            <a:ext cx="576622" cy="576785"/>
          </a:xfrm>
          <a:prstGeom prst="ellipse">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8" name="直接连接符 7">
            <a:extLst>
              <a:ext uri="{FF2B5EF4-FFF2-40B4-BE49-F238E27FC236}">
                <a16:creationId xmlns:a16="http://schemas.microsoft.com/office/drawing/2014/main" id="{1F0D9227-47CF-405D-A26C-DE9BAAE44E0B}"/>
              </a:ext>
            </a:extLst>
          </p:cNvPr>
          <p:cNvCxnSpPr/>
          <p:nvPr/>
        </p:nvCxnSpPr>
        <p:spPr>
          <a:xfrm>
            <a:off x="2014060" y="383976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标题 11">
            <a:extLst>
              <a:ext uri="{FF2B5EF4-FFF2-40B4-BE49-F238E27FC236}">
                <a16:creationId xmlns:a16="http://schemas.microsoft.com/office/drawing/2014/main" id="{3A547626-A193-450D-8078-5F4D32190811}"/>
              </a:ext>
            </a:extLst>
          </p:cNvPr>
          <p:cNvSpPr txBox="1">
            <a:spLocks/>
          </p:cNvSpPr>
          <p:nvPr/>
        </p:nvSpPr>
        <p:spPr>
          <a:xfrm>
            <a:off x="3043601" y="3619178"/>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id="{130FA387-431F-4630-B858-ADD80EF57AC4}"/>
              </a:ext>
            </a:extLst>
          </p:cNvPr>
          <p:cNvSpPr/>
          <p:nvPr/>
        </p:nvSpPr>
        <p:spPr>
          <a:xfrm>
            <a:off x="1449622" y="4822867"/>
            <a:ext cx="576622" cy="576785"/>
          </a:xfrm>
          <a:prstGeom prst="ellipse">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11" name="直接连接符 10">
            <a:extLst>
              <a:ext uri="{FF2B5EF4-FFF2-40B4-BE49-F238E27FC236}">
                <a16:creationId xmlns:a16="http://schemas.microsoft.com/office/drawing/2014/main" id="{1CEC729F-8509-4632-8B09-80C5DC9B4427}"/>
              </a:ext>
            </a:extLst>
          </p:cNvPr>
          <p:cNvCxnSpPr/>
          <p:nvPr/>
        </p:nvCxnSpPr>
        <p:spPr>
          <a:xfrm>
            <a:off x="2014060" y="508959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 name="标题 11">
            <a:extLst>
              <a:ext uri="{FF2B5EF4-FFF2-40B4-BE49-F238E27FC236}">
                <a16:creationId xmlns:a16="http://schemas.microsoft.com/office/drawing/2014/main" id="{B1F6F4F3-FBFB-4A20-A6B3-D660C46B1471}"/>
              </a:ext>
            </a:extLst>
          </p:cNvPr>
          <p:cNvSpPr txBox="1">
            <a:spLocks/>
          </p:cNvSpPr>
          <p:nvPr/>
        </p:nvSpPr>
        <p:spPr>
          <a:xfrm>
            <a:off x="3043601" y="4869011"/>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a16="http://schemas.microsoft.com/office/drawing/2014/main" id="{54C6C9C1-4A23-489E-ACE3-077B06F1273A}"/>
              </a:ext>
            </a:extLst>
          </p:cNvPr>
          <p:cNvGrpSpPr/>
          <p:nvPr/>
        </p:nvGrpSpPr>
        <p:grpSpPr>
          <a:xfrm>
            <a:off x="8043985" y="1771958"/>
            <a:ext cx="1997088" cy="2027324"/>
            <a:chOff x="1834368" y="1875199"/>
            <a:chExt cx="2613843" cy="2653418"/>
          </a:xfrm>
        </p:grpSpPr>
        <p:sp>
          <p:nvSpPr>
            <p:cNvPr id="14" name="五角星 18">
              <a:extLst>
                <a:ext uri="{FF2B5EF4-FFF2-40B4-BE49-F238E27FC236}">
                  <a16:creationId xmlns:a16="http://schemas.microsoft.com/office/drawing/2014/main" id="{C92D4E8D-343B-4B3D-BA10-ACCA096B1117}"/>
                </a:ext>
              </a:extLst>
            </p:cNvPr>
            <p:cNvSpPr/>
            <p:nvPr/>
          </p:nvSpPr>
          <p:spPr>
            <a:xfrm rot="2134838">
              <a:off x="1834368" y="1875199"/>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64B45"/>
                </a:solidFill>
                <a:latin typeface="微软雅黑" panose="020B0503020204020204" pitchFamily="34" charset="-122"/>
                <a:ea typeface="微软雅黑" panose="020B0503020204020204" pitchFamily="34" charset="-122"/>
              </a:endParaRPr>
            </a:p>
          </p:txBody>
        </p:sp>
        <p:grpSp>
          <p:nvGrpSpPr>
            <p:cNvPr id="15" name="淘宝店chenying0907出品 7">
              <a:extLst>
                <a:ext uri="{FF2B5EF4-FFF2-40B4-BE49-F238E27FC236}">
                  <a16:creationId xmlns:a16="http://schemas.microsoft.com/office/drawing/2014/main" id="{01D348E6-6297-493E-95A7-667A4A88ABE9}"/>
                </a:ext>
              </a:extLst>
            </p:cNvPr>
            <p:cNvGrpSpPr/>
            <p:nvPr/>
          </p:nvGrpSpPr>
          <p:grpSpPr>
            <a:xfrm>
              <a:off x="2855799" y="2551935"/>
              <a:ext cx="594439" cy="597338"/>
              <a:chOff x="1912141" y="1824035"/>
              <a:chExt cx="488159" cy="490540"/>
            </a:xfrm>
            <a:solidFill>
              <a:srgbClr val="FFFFFF"/>
            </a:solidFill>
          </p:grpSpPr>
          <p:sp>
            <p:nvSpPr>
              <p:cNvPr id="17" name="饼形 21">
                <a:extLst>
                  <a:ext uri="{FF2B5EF4-FFF2-40B4-BE49-F238E27FC236}">
                    <a16:creationId xmlns:a16="http://schemas.microsoft.com/office/drawing/2014/main" id="{8B70FE4F-2B04-4C99-8B17-D95C000C6563}"/>
                  </a:ext>
                </a:extLst>
              </p:cNvPr>
              <p:cNvSpPr/>
              <p:nvPr/>
            </p:nvSpPr>
            <p:spPr>
              <a:xfrm>
                <a:off x="1912141" y="1847847"/>
                <a:ext cx="466728" cy="466728"/>
              </a:xfrm>
              <a:prstGeom prst="pie">
                <a:avLst>
                  <a:gd name="adj1" fmla="val 2668795"/>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饼形 22">
                <a:extLst>
                  <a:ext uri="{FF2B5EF4-FFF2-40B4-BE49-F238E27FC236}">
                    <a16:creationId xmlns:a16="http://schemas.microsoft.com/office/drawing/2014/main" id="{29B20C1E-5F0E-4190-AEE2-F2B7B094546C}"/>
                  </a:ext>
                </a:extLst>
              </p:cNvPr>
              <p:cNvSpPr/>
              <p:nvPr/>
            </p:nvSpPr>
            <p:spPr>
              <a:xfrm>
                <a:off x="1933572" y="1824035"/>
                <a:ext cx="466728" cy="466728"/>
              </a:xfrm>
              <a:prstGeom prst="pie">
                <a:avLst>
                  <a:gd name="adj1" fmla="val 16168367"/>
                  <a:gd name="adj2" fmla="val 215999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grpSp>
        <p:sp>
          <p:nvSpPr>
            <p:cNvPr id="16" name="TextBox 39">
              <a:extLst>
                <a:ext uri="{FF2B5EF4-FFF2-40B4-BE49-F238E27FC236}">
                  <a16:creationId xmlns:a16="http://schemas.microsoft.com/office/drawing/2014/main" id="{3DED95A6-501D-44AA-A2D1-26EB5F833A2E}"/>
                </a:ext>
              </a:extLst>
            </p:cNvPr>
            <p:cNvSpPr txBox="1"/>
            <p:nvPr/>
          </p:nvSpPr>
          <p:spPr>
            <a:xfrm>
              <a:off x="2286507" y="3227788"/>
              <a:ext cx="1728212" cy="823739"/>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grpSp>
      <p:grpSp>
        <p:nvGrpSpPr>
          <p:cNvPr id="19" name="组合 18">
            <a:extLst>
              <a:ext uri="{FF2B5EF4-FFF2-40B4-BE49-F238E27FC236}">
                <a16:creationId xmlns:a16="http://schemas.microsoft.com/office/drawing/2014/main" id="{28918C6B-8C9C-46B7-892D-FBD225940EA3}"/>
              </a:ext>
            </a:extLst>
          </p:cNvPr>
          <p:cNvGrpSpPr/>
          <p:nvPr/>
        </p:nvGrpSpPr>
        <p:grpSpPr>
          <a:xfrm>
            <a:off x="6731112" y="3410779"/>
            <a:ext cx="1997088" cy="2027324"/>
            <a:chOff x="4932854" y="1866254"/>
            <a:chExt cx="2613843" cy="2653418"/>
          </a:xfrm>
        </p:grpSpPr>
        <p:sp>
          <p:nvSpPr>
            <p:cNvPr id="20" name="五角星 18">
              <a:extLst>
                <a:ext uri="{FF2B5EF4-FFF2-40B4-BE49-F238E27FC236}">
                  <a16:creationId xmlns:a16="http://schemas.microsoft.com/office/drawing/2014/main" id="{AA569BEF-A76C-47CE-ACF3-D3977A6C2405}"/>
                </a:ext>
              </a:extLst>
            </p:cNvPr>
            <p:cNvSpPr/>
            <p:nvPr/>
          </p:nvSpPr>
          <p:spPr>
            <a:xfrm rot="2134838">
              <a:off x="4932854"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64B45"/>
                </a:solidFill>
                <a:latin typeface="微软雅黑" panose="020B0503020204020204" pitchFamily="34" charset="-122"/>
                <a:ea typeface="微软雅黑" panose="020B0503020204020204" pitchFamily="34" charset="-122"/>
              </a:endParaRPr>
            </a:p>
          </p:txBody>
        </p:sp>
        <p:sp>
          <p:nvSpPr>
            <p:cNvPr id="21" name="TextBox 41">
              <a:extLst>
                <a:ext uri="{FF2B5EF4-FFF2-40B4-BE49-F238E27FC236}">
                  <a16:creationId xmlns:a16="http://schemas.microsoft.com/office/drawing/2014/main" id="{CED99758-AACC-45A6-B103-99E5BDB2393A}"/>
                </a:ext>
              </a:extLst>
            </p:cNvPr>
            <p:cNvSpPr txBox="1"/>
            <p:nvPr/>
          </p:nvSpPr>
          <p:spPr>
            <a:xfrm>
              <a:off x="5443956" y="3225734"/>
              <a:ext cx="1578392" cy="823739"/>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grpSp>
          <p:nvGrpSpPr>
            <p:cNvPr id="22" name="淘宝店chenying0907出品 14">
              <a:extLst>
                <a:ext uri="{FF2B5EF4-FFF2-40B4-BE49-F238E27FC236}">
                  <a16:creationId xmlns:a16="http://schemas.microsoft.com/office/drawing/2014/main" id="{DAC604F3-DF19-45FB-99EF-97CBC2EA5221}"/>
                </a:ext>
              </a:extLst>
            </p:cNvPr>
            <p:cNvGrpSpPr/>
            <p:nvPr/>
          </p:nvGrpSpPr>
          <p:grpSpPr>
            <a:xfrm>
              <a:off x="5838349" y="2552874"/>
              <a:ext cx="812829" cy="570696"/>
              <a:chOff x="2409665" y="939861"/>
              <a:chExt cx="5638961" cy="3959164"/>
            </a:xfrm>
            <a:solidFill>
              <a:schemeClr val="bg2">
                <a:lumMod val="50000"/>
              </a:schemeClr>
            </a:solidFill>
          </p:grpSpPr>
          <p:sp>
            <p:nvSpPr>
              <p:cNvPr id="23" name="流程图: 联系 2">
                <a:extLst>
                  <a:ext uri="{FF2B5EF4-FFF2-40B4-BE49-F238E27FC236}">
                    <a16:creationId xmlns:a16="http://schemas.microsoft.com/office/drawing/2014/main" id="{25E07BFE-0397-4C49-B67F-083329BCFEE5}"/>
                  </a:ext>
                </a:extLst>
              </p:cNvPr>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24" name="流程图: 联系 2">
                <a:extLst>
                  <a:ext uri="{FF2B5EF4-FFF2-40B4-BE49-F238E27FC236}">
                    <a16:creationId xmlns:a16="http://schemas.microsoft.com/office/drawing/2014/main" id="{F8029124-DCA0-416F-81C6-FD4648767E18}"/>
                  </a:ext>
                </a:extLst>
              </p:cNvPr>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25" name="流程图: 联系 2">
                <a:extLst>
                  <a:ext uri="{FF2B5EF4-FFF2-40B4-BE49-F238E27FC236}">
                    <a16:creationId xmlns:a16="http://schemas.microsoft.com/office/drawing/2014/main" id="{47779FC5-0459-4C39-AF15-E3B6435EBC58}"/>
                  </a:ext>
                </a:extLst>
              </p:cNvPr>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grpSp>
      </p:grpSp>
      <p:grpSp>
        <p:nvGrpSpPr>
          <p:cNvPr id="26" name="组合 25">
            <a:extLst>
              <a:ext uri="{FF2B5EF4-FFF2-40B4-BE49-F238E27FC236}">
                <a16:creationId xmlns:a16="http://schemas.microsoft.com/office/drawing/2014/main" id="{679BFE85-C4F1-4564-ACD7-362052F3A970}"/>
              </a:ext>
            </a:extLst>
          </p:cNvPr>
          <p:cNvGrpSpPr/>
          <p:nvPr/>
        </p:nvGrpSpPr>
        <p:grpSpPr>
          <a:xfrm>
            <a:off x="9058228" y="3614561"/>
            <a:ext cx="1997088" cy="2027324"/>
            <a:chOff x="8239167" y="1866254"/>
            <a:chExt cx="2613843" cy="2653418"/>
          </a:xfrm>
        </p:grpSpPr>
        <p:sp>
          <p:nvSpPr>
            <p:cNvPr id="27" name="五角星 18">
              <a:extLst>
                <a:ext uri="{FF2B5EF4-FFF2-40B4-BE49-F238E27FC236}">
                  <a16:creationId xmlns:a16="http://schemas.microsoft.com/office/drawing/2014/main" id="{EAAA2698-FFDD-4C65-84E8-C9159462A17F}"/>
                </a:ext>
              </a:extLst>
            </p:cNvPr>
            <p:cNvSpPr/>
            <p:nvPr/>
          </p:nvSpPr>
          <p:spPr>
            <a:xfrm rot="2134838">
              <a:off x="8239167"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64B45"/>
                </a:solidFill>
                <a:latin typeface="微软雅黑" panose="020B0503020204020204" pitchFamily="34" charset="-122"/>
                <a:ea typeface="微软雅黑" panose="020B0503020204020204" pitchFamily="34" charset="-122"/>
              </a:endParaRPr>
            </a:p>
          </p:txBody>
        </p:sp>
        <p:sp>
          <p:nvSpPr>
            <p:cNvPr id="28" name="TextBox 43">
              <a:extLst>
                <a:ext uri="{FF2B5EF4-FFF2-40B4-BE49-F238E27FC236}">
                  <a16:creationId xmlns:a16="http://schemas.microsoft.com/office/drawing/2014/main" id="{687B4F17-3F29-4BD2-B042-77ED45ED190C}"/>
                </a:ext>
              </a:extLst>
            </p:cNvPr>
            <p:cNvSpPr txBox="1"/>
            <p:nvPr/>
          </p:nvSpPr>
          <p:spPr>
            <a:xfrm>
              <a:off x="8731852" y="3225734"/>
              <a:ext cx="1728212" cy="823739"/>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sp>
          <p:nvSpPr>
            <p:cNvPr id="29" name="25">
              <a:extLst>
                <a:ext uri="{FF2B5EF4-FFF2-40B4-BE49-F238E27FC236}">
                  <a16:creationId xmlns:a16="http://schemas.microsoft.com/office/drawing/2014/main" id="{F0BE4E84-F6D1-4261-8154-3018490BF8C7}"/>
                </a:ext>
              </a:extLst>
            </p:cNvPr>
            <p:cNvSpPr/>
            <p:nvPr/>
          </p:nvSpPr>
          <p:spPr>
            <a:xfrm>
              <a:off x="9304719" y="2521726"/>
              <a:ext cx="624752" cy="632195"/>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7512637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anim calcmode="lin" valueType="num">
                                      <p:cBhvr>
                                        <p:cTn id="54" dur="500" fill="hold"/>
                                        <p:tgtEl>
                                          <p:spTgt spid="13"/>
                                        </p:tgtEl>
                                        <p:attrNameLst>
                                          <p:attrName>ppt_x</p:attrName>
                                        </p:attrNameLst>
                                      </p:cBhvr>
                                      <p:tavLst>
                                        <p:tav tm="0">
                                          <p:val>
                                            <p:strVal val="#ppt_x"/>
                                          </p:val>
                                        </p:tav>
                                        <p:tav tm="100000">
                                          <p:val>
                                            <p:strVal val="#ppt_x"/>
                                          </p:val>
                                        </p:tav>
                                      </p:tavLst>
                                    </p:anim>
                                    <p:anim calcmode="lin" valueType="num">
                                      <p:cBhvr>
                                        <p:cTn id="55" dur="5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42"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anim calcmode="lin" valueType="num">
                                      <p:cBhvr>
                                        <p:cTn id="60" dur="500" fill="hold"/>
                                        <p:tgtEl>
                                          <p:spTgt spid="19"/>
                                        </p:tgtEl>
                                        <p:attrNameLst>
                                          <p:attrName>ppt_x</p:attrName>
                                        </p:attrNameLst>
                                      </p:cBhvr>
                                      <p:tavLst>
                                        <p:tav tm="0">
                                          <p:val>
                                            <p:strVal val="#ppt_x"/>
                                          </p:val>
                                        </p:tav>
                                        <p:tav tm="100000">
                                          <p:val>
                                            <p:strVal val="#ppt_x"/>
                                          </p:val>
                                        </p:tav>
                                      </p:tavLst>
                                    </p:anim>
                                    <p:anim calcmode="lin" valueType="num">
                                      <p:cBhvr>
                                        <p:cTn id="61" dur="50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42" presetClass="entr" presetSubtype="0"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6" grpId="0"/>
      <p:bldP spid="7" grpId="0" animBg="1"/>
      <p:bldP spid="9" grpId="0"/>
      <p:bldP spid="10"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chemeClr val="bg1"/>
                </a:solidFill>
                <a:latin typeface="华文新魏" panose="02010800040101010101" pitchFamily="2" charset="-122"/>
                <a:ea typeface="华文新魏" panose="02010800040101010101" pitchFamily="2" charset="-122"/>
                <a:sym typeface="Arial" panose="020B0604020202020204" pitchFamily="34" charset="0"/>
              </a:rPr>
              <a:t>教学成果展示</a:t>
            </a:r>
            <a:endPar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3" name="Line 5">
            <a:extLst>
              <a:ext uri="{FF2B5EF4-FFF2-40B4-BE49-F238E27FC236}">
                <a16:creationId xmlns:a16="http://schemas.microsoft.com/office/drawing/2014/main" id="{D3C3B9D6-16EC-4546-9E84-AC8877F73046}"/>
              </a:ext>
            </a:extLst>
          </p:cNvPr>
          <p:cNvSpPr>
            <a:spLocks noChangeShapeType="1"/>
          </p:cNvSpPr>
          <p:nvPr/>
        </p:nvSpPr>
        <p:spPr bwMode="auto">
          <a:xfrm flipV="1">
            <a:off x="6036416" y="4959160"/>
            <a:ext cx="5582522"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9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AutoShape 6">
            <a:extLst>
              <a:ext uri="{FF2B5EF4-FFF2-40B4-BE49-F238E27FC236}">
                <a16:creationId xmlns:a16="http://schemas.microsoft.com/office/drawing/2014/main" id="{3B84AD50-7617-41ED-9B78-5E8EA1FC2043}"/>
              </a:ext>
            </a:extLst>
          </p:cNvPr>
          <p:cNvSpPr>
            <a:spLocks/>
          </p:cNvSpPr>
          <p:nvPr/>
        </p:nvSpPr>
        <p:spPr bwMode="auto">
          <a:xfrm>
            <a:off x="7210818" y="2171630"/>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6" name="AutoShape 7">
            <a:extLst>
              <a:ext uri="{FF2B5EF4-FFF2-40B4-BE49-F238E27FC236}">
                <a16:creationId xmlns:a16="http://schemas.microsoft.com/office/drawing/2014/main" id="{A93C92FE-0988-4305-BBE2-F04FA6DC1C97}"/>
              </a:ext>
            </a:extLst>
          </p:cNvPr>
          <p:cNvSpPr>
            <a:spLocks/>
          </p:cNvSpPr>
          <p:nvPr/>
        </p:nvSpPr>
        <p:spPr bwMode="auto">
          <a:xfrm>
            <a:off x="6469915" y="2920742"/>
            <a:ext cx="446931" cy="323820"/>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7" name="AutoShape 8">
            <a:extLst>
              <a:ext uri="{FF2B5EF4-FFF2-40B4-BE49-F238E27FC236}">
                <a16:creationId xmlns:a16="http://schemas.microsoft.com/office/drawing/2014/main" id="{5DF7529E-D1EE-4185-BB1A-5C85AEFE8E49}"/>
              </a:ext>
            </a:extLst>
          </p:cNvPr>
          <p:cNvSpPr>
            <a:spLocks/>
          </p:cNvSpPr>
          <p:nvPr/>
        </p:nvSpPr>
        <p:spPr bwMode="auto">
          <a:xfrm>
            <a:off x="7952470" y="3379611"/>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8" name="AutoShape 9">
            <a:extLst>
              <a:ext uri="{FF2B5EF4-FFF2-40B4-BE49-F238E27FC236}">
                <a16:creationId xmlns:a16="http://schemas.microsoft.com/office/drawing/2014/main" id="{FB95C62B-4EE3-4E7F-AF71-481C44BE9E3B}"/>
              </a:ext>
            </a:extLst>
          </p:cNvPr>
          <p:cNvSpPr>
            <a:spLocks/>
          </p:cNvSpPr>
          <p:nvPr/>
        </p:nvSpPr>
        <p:spPr bwMode="auto">
          <a:xfrm>
            <a:off x="8750079" y="2520072"/>
            <a:ext cx="447676" cy="32456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9" name="AutoShape 10">
            <a:extLst>
              <a:ext uri="{FF2B5EF4-FFF2-40B4-BE49-F238E27FC236}">
                <a16:creationId xmlns:a16="http://schemas.microsoft.com/office/drawing/2014/main" id="{4E4406B3-29DE-41F5-9A94-BAEB07CC929B}"/>
              </a:ext>
            </a:extLst>
          </p:cNvPr>
          <p:cNvSpPr>
            <a:spLocks/>
          </p:cNvSpPr>
          <p:nvPr/>
        </p:nvSpPr>
        <p:spPr bwMode="auto">
          <a:xfrm>
            <a:off x="9435023" y="2980432"/>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10" name="AutoShape 11">
            <a:extLst>
              <a:ext uri="{FF2B5EF4-FFF2-40B4-BE49-F238E27FC236}">
                <a16:creationId xmlns:a16="http://schemas.microsoft.com/office/drawing/2014/main" id="{08DBD276-7C60-467C-94E9-73D2A5E29A3F}"/>
              </a:ext>
            </a:extLst>
          </p:cNvPr>
          <p:cNvSpPr>
            <a:spLocks/>
          </p:cNvSpPr>
          <p:nvPr/>
        </p:nvSpPr>
        <p:spPr bwMode="auto">
          <a:xfrm>
            <a:off x="7008316" y="524337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2">
            <a:extLst>
              <a:ext uri="{FF2B5EF4-FFF2-40B4-BE49-F238E27FC236}">
                <a16:creationId xmlns:a16="http://schemas.microsoft.com/office/drawing/2014/main" id="{5E7A2F88-73E5-483F-87B0-6D24BA5B6069}"/>
              </a:ext>
            </a:extLst>
          </p:cNvPr>
          <p:cNvSpPr>
            <a:spLocks/>
          </p:cNvSpPr>
          <p:nvPr/>
        </p:nvSpPr>
        <p:spPr bwMode="auto">
          <a:xfrm>
            <a:off x="6278603" y="524337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3">
            <a:extLst>
              <a:ext uri="{FF2B5EF4-FFF2-40B4-BE49-F238E27FC236}">
                <a16:creationId xmlns:a16="http://schemas.microsoft.com/office/drawing/2014/main" id="{A69F6731-74C2-4A69-88BF-50C117CE019B}"/>
              </a:ext>
            </a:extLst>
          </p:cNvPr>
          <p:cNvSpPr>
            <a:spLocks/>
          </p:cNvSpPr>
          <p:nvPr/>
        </p:nvSpPr>
        <p:spPr bwMode="auto">
          <a:xfrm>
            <a:off x="7749220" y="524337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
            <a:extLst>
              <a:ext uri="{FF2B5EF4-FFF2-40B4-BE49-F238E27FC236}">
                <a16:creationId xmlns:a16="http://schemas.microsoft.com/office/drawing/2014/main" id="{0B599199-6F2A-48AF-B088-E971B16E3AA3}"/>
              </a:ext>
            </a:extLst>
          </p:cNvPr>
          <p:cNvSpPr>
            <a:spLocks/>
          </p:cNvSpPr>
          <p:nvPr/>
        </p:nvSpPr>
        <p:spPr bwMode="auto">
          <a:xfrm>
            <a:off x="8487139" y="524337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5">
            <a:extLst>
              <a:ext uri="{FF2B5EF4-FFF2-40B4-BE49-F238E27FC236}">
                <a16:creationId xmlns:a16="http://schemas.microsoft.com/office/drawing/2014/main" id="{B191DD9C-D5A7-4985-B497-B5BA38D10A85}"/>
              </a:ext>
            </a:extLst>
          </p:cNvPr>
          <p:cNvSpPr>
            <a:spLocks/>
          </p:cNvSpPr>
          <p:nvPr/>
        </p:nvSpPr>
        <p:spPr bwMode="auto">
          <a:xfrm>
            <a:off x="9232520" y="524337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6">
            <a:extLst>
              <a:ext uri="{FF2B5EF4-FFF2-40B4-BE49-F238E27FC236}">
                <a16:creationId xmlns:a16="http://schemas.microsoft.com/office/drawing/2014/main" id="{A19C6552-89CB-4D23-9D1F-72BC9D55FBD2}"/>
              </a:ext>
            </a:extLst>
          </p:cNvPr>
          <p:cNvSpPr>
            <a:spLocks/>
          </p:cNvSpPr>
          <p:nvPr/>
        </p:nvSpPr>
        <p:spPr bwMode="auto">
          <a:xfrm>
            <a:off x="10137875" y="2517088"/>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6" name="AutoShape 17">
            <a:extLst>
              <a:ext uri="{FF2B5EF4-FFF2-40B4-BE49-F238E27FC236}">
                <a16:creationId xmlns:a16="http://schemas.microsoft.com/office/drawing/2014/main" id="{2B0347CC-F063-4FF0-88CF-812E34931F6A}"/>
              </a:ext>
            </a:extLst>
          </p:cNvPr>
          <p:cNvSpPr>
            <a:spLocks/>
          </p:cNvSpPr>
          <p:nvPr/>
        </p:nvSpPr>
        <p:spPr bwMode="auto">
          <a:xfrm>
            <a:off x="9957880" y="5239648"/>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AutoShape 18">
            <a:extLst>
              <a:ext uri="{FF2B5EF4-FFF2-40B4-BE49-F238E27FC236}">
                <a16:creationId xmlns:a16="http://schemas.microsoft.com/office/drawing/2014/main" id="{43933850-0ABC-4811-951E-185B07E49007}"/>
              </a:ext>
            </a:extLst>
          </p:cNvPr>
          <p:cNvSpPr>
            <a:spLocks/>
          </p:cNvSpPr>
          <p:nvPr/>
        </p:nvSpPr>
        <p:spPr bwMode="auto">
          <a:xfrm>
            <a:off x="6498269" y="3342305"/>
            <a:ext cx="387241" cy="1757128"/>
          </a:xfrm>
          <a:prstGeom prst="roundRect">
            <a:avLst>
              <a:gd name="adj" fmla="val 50000"/>
            </a:avLst>
          </a:prstGeom>
          <a:solidFill>
            <a:srgbClr val="507B9D"/>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9">
            <a:extLst>
              <a:ext uri="{FF2B5EF4-FFF2-40B4-BE49-F238E27FC236}">
                <a16:creationId xmlns:a16="http://schemas.microsoft.com/office/drawing/2014/main" id="{C1D9131E-27C8-4E72-8255-359DE31A19DE}"/>
              </a:ext>
            </a:extLst>
          </p:cNvPr>
          <p:cNvSpPr>
            <a:spLocks/>
          </p:cNvSpPr>
          <p:nvPr/>
        </p:nvSpPr>
        <p:spPr bwMode="auto">
          <a:xfrm>
            <a:off x="7239918" y="2490973"/>
            <a:ext cx="387241" cy="2608459"/>
          </a:xfrm>
          <a:prstGeom prst="roundRect">
            <a:avLst>
              <a:gd name="adj" fmla="val 50000"/>
            </a:avLst>
          </a:prstGeom>
          <a:solidFill>
            <a:srgbClr val="507B9D"/>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AutoShape 20">
            <a:extLst>
              <a:ext uri="{FF2B5EF4-FFF2-40B4-BE49-F238E27FC236}">
                <a16:creationId xmlns:a16="http://schemas.microsoft.com/office/drawing/2014/main" id="{4CBEF781-D2D4-4B26-B638-80696D9023CD}"/>
              </a:ext>
            </a:extLst>
          </p:cNvPr>
          <p:cNvSpPr>
            <a:spLocks/>
          </p:cNvSpPr>
          <p:nvPr/>
        </p:nvSpPr>
        <p:spPr bwMode="auto">
          <a:xfrm>
            <a:off x="7981568" y="3800427"/>
            <a:ext cx="387241" cy="1299007"/>
          </a:xfrm>
          <a:prstGeom prst="roundRect">
            <a:avLst>
              <a:gd name="adj" fmla="val 50000"/>
            </a:avLst>
          </a:prstGeom>
          <a:solidFill>
            <a:srgbClr val="507B9D"/>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21">
            <a:extLst>
              <a:ext uri="{FF2B5EF4-FFF2-40B4-BE49-F238E27FC236}">
                <a16:creationId xmlns:a16="http://schemas.microsoft.com/office/drawing/2014/main" id="{49503D58-7F4F-4ADE-B315-35B50C20BDBC}"/>
              </a:ext>
            </a:extLst>
          </p:cNvPr>
          <p:cNvSpPr>
            <a:spLocks/>
          </p:cNvSpPr>
          <p:nvPr/>
        </p:nvSpPr>
        <p:spPr bwMode="auto">
          <a:xfrm>
            <a:off x="8723217" y="2916266"/>
            <a:ext cx="387241" cy="2183168"/>
          </a:xfrm>
          <a:prstGeom prst="roundRect">
            <a:avLst>
              <a:gd name="adj" fmla="val 50000"/>
            </a:avLst>
          </a:prstGeom>
          <a:solidFill>
            <a:srgbClr val="507B9D"/>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AutoShape 22">
            <a:extLst>
              <a:ext uri="{FF2B5EF4-FFF2-40B4-BE49-F238E27FC236}">
                <a16:creationId xmlns:a16="http://schemas.microsoft.com/office/drawing/2014/main" id="{E882E4E5-2CF8-4439-AA13-F9C8FA4ABAC6}"/>
              </a:ext>
            </a:extLst>
          </p:cNvPr>
          <p:cNvSpPr>
            <a:spLocks/>
          </p:cNvSpPr>
          <p:nvPr/>
        </p:nvSpPr>
        <p:spPr bwMode="auto">
          <a:xfrm>
            <a:off x="9465616" y="3342305"/>
            <a:ext cx="386494" cy="1757128"/>
          </a:xfrm>
          <a:prstGeom prst="roundRect">
            <a:avLst>
              <a:gd name="adj" fmla="val 50000"/>
            </a:avLst>
          </a:prstGeom>
          <a:solidFill>
            <a:srgbClr val="507B9D"/>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23">
            <a:extLst>
              <a:ext uri="{FF2B5EF4-FFF2-40B4-BE49-F238E27FC236}">
                <a16:creationId xmlns:a16="http://schemas.microsoft.com/office/drawing/2014/main" id="{2660A334-1934-48C0-AE1A-2F90094CACDA}"/>
              </a:ext>
            </a:extLst>
          </p:cNvPr>
          <p:cNvSpPr>
            <a:spLocks/>
          </p:cNvSpPr>
          <p:nvPr/>
        </p:nvSpPr>
        <p:spPr bwMode="auto">
          <a:xfrm>
            <a:off x="10169959" y="2905075"/>
            <a:ext cx="386494" cy="2183168"/>
          </a:xfrm>
          <a:prstGeom prst="roundRect">
            <a:avLst>
              <a:gd name="adj" fmla="val 50000"/>
            </a:avLst>
          </a:prstGeom>
          <a:solidFill>
            <a:srgbClr val="507B9D"/>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24">
            <a:extLst>
              <a:ext uri="{FF2B5EF4-FFF2-40B4-BE49-F238E27FC236}">
                <a16:creationId xmlns:a16="http://schemas.microsoft.com/office/drawing/2014/main" id="{5E3161D0-BFEE-47C9-B360-D52C08A540CE}"/>
              </a:ext>
            </a:extLst>
          </p:cNvPr>
          <p:cNvSpPr>
            <a:spLocks/>
          </p:cNvSpPr>
          <p:nvPr/>
        </p:nvSpPr>
        <p:spPr bwMode="auto">
          <a:xfrm>
            <a:off x="10982491" y="3342305"/>
            <a:ext cx="386494" cy="1757128"/>
          </a:xfrm>
          <a:prstGeom prst="roundRect">
            <a:avLst>
              <a:gd name="adj" fmla="val 50000"/>
            </a:avLst>
          </a:prstGeom>
          <a:solidFill>
            <a:srgbClr val="507B9D"/>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AutoShape 25">
            <a:extLst>
              <a:ext uri="{FF2B5EF4-FFF2-40B4-BE49-F238E27FC236}">
                <a16:creationId xmlns:a16="http://schemas.microsoft.com/office/drawing/2014/main" id="{0AEF4295-34C8-45E1-BE59-537388FA7AD9}"/>
              </a:ext>
            </a:extLst>
          </p:cNvPr>
          <p:cNvSpPr>
            <a:spLocks/>
          </p:cNvSpPr>
          <p:nvPr/>
        </p:nvSpPr>
        <p:spPr bwMode="auto">
          <a:xfrm>
            <a:off x="10951153" y="2980432"/>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25" name="AutoShape 26">
            <a:extLst>
              <a:ext uri="{FF2B5EF4-FFF2-40B4-BE49-F238E27FC236}">
                <a16:creationId xmlns:a16="http://schemas.microsoft.com/office/drawing/2014/main" id="{105BAF57-18C1-432F-BF84-D93937874CAC}"/>
              </a:ext>
            </a:extLst>
          </p:cNvPr>
          <p:cNvSpPr>
            <a:spLocks/>
          </p:cNvSpPr>
          <p:nvPr/>
        </p:nvSpPr>
        <p:spPr bwMode="auto">
          <a:xfrm>
            <a:off x="10769666" y="5239648"/>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组合 25">
            <a:extLst>
              <a:ext uri="{FF2B5EF4-FFF2-40B4-BE49-F238E27FC236}">
                <a16:creationId xmlns:a16="http://schemas.microsoft.com/office/drawing/2014/main" id="{F781312D-B9F1-4EAA-9EF4-4582C3430F2E}"/>
              </a:ext>
            </a:extLst>
          </p:cNvPr>
          <p:cNvGrpSpPr/>
          <p:nvPr/>
        </p:nvGrpSpPr>
        <p:grpSpPr>
          <a:xfrm flipH="1">
            <a:off x="1207992" y="1971917"/>
            <a:ext cx="4451142" cy="4049484"/>
            <a:chOff x="6080182" y="2248925"/>
            <a:chExt cx="4276739" cy="4049484"/>
          </a:xfrm>
          <a:solidFill>
            <a:srgbClr val="507B9D"/>
          </a:solidFill>
        </p:grpSpPr>
        <p:sp>
          <p:nvSpPr>
            <p:cNvPr id="27" name="Rectangle 170">
              <a:extLst>
                <a:ext uri="{FF2B5EF4-FFF2-40B4-BE49-F238E27FC236}">
                  <a16:creationId xmlns:a16="http://schemas.microsoft.com/office/drawing/2014/main" id="{A06DC315-2B82-40B5-B4E1-4547DDBE27E4}"/>
                </a:ext>
              </a:extLst>
            </p:cNvPr>
            <p:cNvSpPr/>
            <p:nvPr/>
          </p:nvSpPr>
          <p:spPr>
            <a:xfrm flipH="1">
              <a:off x="6080182" y="2248925"/>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endParaRPr>
            </a:p>
          </p:txBody>
        </p:sp>
        <p:sp>
          <p:nvSpPr>
            <p:cNvPr id="28" name="Rectangle 171">
              <a:extLst>
                <a:ext uri="{FF2B5EF4-FFF2-40B4-BE49-F238E27FC236}">
                  <a16:creationId xmlns:a16="http://schemas.microsoft.com/office/drawing/2014/main" id="{2726626C-C8D8-4088-9201-82C14E67AD48}"/>
                </a:ext>
              </a:extLst>
            </p:cNvPr>
            <p:cNvSpPr/>
            <p:nvPr/>
          </p:nvSpPr>
          <p:spPr>
            <a:xfrm flipH="1">
              <a:off x="6080182" y="3317260"/>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29" name="Rectangle 24">
              <a:extLst>
                <a:ext uri="{FF2B5EF4-FFF2-40B4-BE49-F238E27FC236}">
                  <a16:creationId xmlns:a16="http://schemas.microsoft.com/office/drawing/2014/main" id="{D93B6501-93B4-44D4-881A-29BBA6C454C7}"/>
                </a:ext>
              </a:extLst>
            </p:cNvPr>
            <p:cNvSpPr>
              <a:spLocks/>
            </p:cNvSpPr>
            <p:nvPr/>
          </p:nvSpPr>
          <p:spPr bwMode="auto">
            <a:xfrm>
              <a:off x="6288403" y="2462114"/>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0" name="Rectangle 24">
              <a:extLst>
                <a:ext uri="{FF2B5EF4-FFF2-40B4-BE49-F238E27FC236}">
                  <a16:creationId xmlns:a16="http://schemas.microsoft.com/office/drawing/2014/main" id="{272A82B1-7983-4259-8152-730F3C4C0AE9}"/>
                </a:ext>
              </a:extLst>
            </p:cNvPr>
            <p:cNvSpPr>
              <a:spLocks/>
            </p:cNvSpPr>
            <p:nvPr/>
          </p:nvSpPr>
          <p:spPr bwMode="auto">
            <a:xfrm>
              <a:off x="6229972" y="3452665"/>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1" name="Rectangle 174">
              <a:extLst>
                <a:ext uri="{FF2B5EF4-FFF2-40B4-BE49-F238E27FC236}">
                  <a16:creationId xmlns:a16="http://schemas.microsoft.com/office/drawing/2014/main" id="{FA106C86-AD65-499B-8478-B522BA38537A}"/>
                </a:ext>
              </a:extLst>
            </p:cNvPr>
            <p:cNvSpPr/>
            <p:nvPr/>
          </p:nvSpPr>
          <p:spPr>
            <a:xfrm flipH="1">
              <a:off x="6080182" y="4359270"/>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2" name="Rectangle 175">
              <a:extLst>
                <a:ext uri="{FF2B5EF4-FFF2-40B4-BE49-F238E27FC236}">
                  <a16:creationId xmlns:a16="http://schemas.microsoft.com/office/drawing/2014/main" id="{29D90748-EB96-4445-8809-6883D7357922}"/>
                </a:ext>
              </a:extLst>
            </p:cNvPr>
            <p:cNvSpPr/>
            <p:nvPr/>
          </p:nvSpPr>
          <p:spPr>
            <a:xfrm flipH="1">
              <a:off x="6080182" y="5427604"/>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3" name="Rectangle 24">
              <a:extLst>
                <a:ext uri="{FF2B5EF4-FFF2-40B4-BE49-F238E27FC236}">
                  <a16:creationId xmlns:a16="http://schemas.microsoft.com/office/drawing/2014/main" id="{C6F7D3C3-D656-4A1D-A231-0F4823C15207}"/>
                </a:ext>
              </a:extLst>
            </p:cNvPr>
            <p:cNvSpPr>
              <a:spLocks/>
            </p:cNvSpPr>
            <p:nvPr/>
          </p:nvSpPr>
          <p:spPr bwMode="auto">
            <a:xfrm>
              <a:off x="6229972" y="4488327"/>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4" name="Rectangle 24">
              <a:extLst>
                <a:ext uri="{FF2B5EF4-FFF2-40B4-BE49-F238E27FC236}">
                  <a16:creationId xmlns:a16="http://schemas.microsoft.com/office/drawing/2014/main" id="{1254BE97-9046-4EE1-AE4B-281FEDD6B81E}"/>
                </a:ext>
              </a:extLst>
            </p:cNvPr>
            <p:cNvSpPr>
              <a:spLocks/>
            </p:cNvSpPr>
            <p:nvPr/>
          </p:nvSpPr>
          <p:spPr bwMode="auto">
            <a:xfrm>
              <a:off x="6229972" y="5585312"/>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64345182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250"/>
                                        <p:tgtEl>
                                          <p:spTgt spid="17"/>
                                        </p:tgtEl>
                                      </p:cBhvr>
                                    </p:animEffect>
                                  </p:childTnLst>
                                </p:cTn>
                              </p:par>
                            </p:childTnLst>
                          </p:cTn>
                        </p:par>
                        <p:par>
                          <p:cTn id="17" fill="hold">
                            <p:stCondLst>
                              <p:cond delay="1250"/>
                            </p:stCondLst>
                            <p:childTnLst>
                              <p:par>
                                <p:cTn id="18" presetID="2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250"/>
                                        <p:tgtEl>
                                          <p:spTgt spid="18"/>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250"/>
                                        <p:tgtEl>
                                          <p:spTgt spid="20"/>
                                        </p:tgtEl>
                                      </p:cBhvr>
                                    </p:animEffect>
                                  </p:childTnLst>
                                </p:cTn>
                              </p:par>
                            </p:childTnLst>
                          </p:cTn>
                        </p:par>
                        <p:par>
                          <p:cTn id="25" fill="hold">
                            <p:stCondLst>
                              <p:cond delay="1750"/>
                            </p:stCondLst>
                            <p:childTnLst>
                              <p:par>
                                <p:cTn id="26" presetID="2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250"/>
                                        <p:tgtEl>
                                          <p:spTgt spid="21"/>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250"/>
                                        <p:tgtEl>
                                          <p:spTgt spid="22"/>
                                        </p:tgtEl>
                                      </p:cBhvr>
                                    </p:animEffect>
                                  </p:childTnLst>
                                </p:cTn>
                              </p:par>
                            </p:childTnLst>
                          </p:cTn>
                        </p:par>
                        <p:par>
                          <p:cTn id="33" fill="hold">
                            <p:stCondLst>
                              <p:cond delay="225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250"/>
                                        <p:tgtEl>
                                          <p:spTgt spid="23"/>
                                        </p:tgtEl>
                                      </p:cBhvr>
                                    </p:animEffect>
                                  </p:childTnLst>
                                </p:cTn>
                              </p:par>
                            </p:childTnLst>
                          </p:cTn>
                        </p:par>
                        <p:par>
                          <p:cTn id="37" fill="hold">
                            <p:stCondLst>
                              <p:cond delay="2500"/>
                            </p:stCondLst>
                            <p:childTnLst>
                              <p:par>
                                <p:cTn id="38" presetID="9"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dissolve">
                                      <p:cBhvr>
                                        <p:cTn id="40" dur="250"/>
                                        <p:tgtEl>
                                          <p:spTgt spid="19"/>
                                        </p:tgtEl>
                                      </p:cBhvr>
                                    </p:animEffect>
                                  </p:childTnLst>
                                </p:cTn>
                              </p:par>
                            </p:childTnLst>
                          </p:cTn>
                        </p:par>
                        <p:par>
                          <p:cTn id="41" fill="hold">
                            <p:stCondLst>
                              <p:cond delay="2750"/>
                            </p:stCondLst>
                            <p:childTnLst>
                              <p:par>
                                <p:cTn id="42" presetID="9" presetClass="entr" presetSubtype="0"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dissolve">
                                      <p:cBhvr>
                                        <p:cTn id="44" dur="250"/>
                                        <p:tgtEl>
                                          <p:spTgt spid="3"/>
                                        </p:tgtEl>
                                      </p:cBhvr>
                                    </p:animEffect>
                                  </p:childTnLst>
                                </p:cTn>
                              </p:par>
                            </p:childTnLst>
                          </p:cTn>
                        </p:par>
                        <p:par>
                          <p:cTn id="45" fill="hold">
                            <p:stCondLst>
                              <p:cond delay="3000"/>
                            </p:stCondLst>
                            <p:childTnLst>
                              <p:par>
                                <p:cTn id="46" presetID="9"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dissolve">
                                      <p:cBhvr>
                                        <p:cTn id="48" dur="250"/>
                                        <p:tgtEl>
                                          <p:spTgt spid="10"/>
                                        </p:tgtEl>
                                      </p:cBhvr>
                                    </p:animEffect>
                                  </p:childTnLst>
                                </p:cTn>
                              </p:par>
                            </p:childTnLst>
                          </p:cTn>
                        </p:par>
                        <p:par>
                          <p:cTn id="49" fill="hold">
                            <p:stCondLst>
                              <p:cond delay="3250"/>
                            </p:stCondLst>
                            <p:childTnLst>
                              <p:par>
                                <p:cTn id="50" presetID="9"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ssolve">
                                      <p:cBhvr>
                                        <p:cTn id="52" dur="250"/>
                                        <p:tgtEl>
                                          <p:spTgt spid="11"/>
                                        </p:tgtEl>
                                      </p:cBhvr>
                                    </p:animEffect>
                                  </p:childTnLst>
                                </p:cTn>
                              </p:par>
                            </p:childTnLst>
                          </p:cTn>
                        </p:par>
                        <p:par>
                          <p:cTn id="53" fill="hold">
                            <p:stCondLst>
                              <p:cond delay="3500"/>
                            </p:stCondLst>
                            <p:childTnLst>
                              <p:par>
                                <p:cTn id="54" presetID="9"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dissolve">
                                      <p:cBhvr>
                                        <p:cTn id="56" dur="250"/>
                                        <p:tgtEl>
                                          <p:spTgt spid="12"/>
                                        </p:tgtEl>
                                      </p:cBhvr>
                                    </p:animEffect>
                                  </p:childTnLst>
                                </p:cTn>
                              </p:par>
                            </p:childTnLst>
                          </p:cTn>
                        </p:par>
                        <p:par>
                          <p:cTn id="57" fill="hold">
                            <p:stCondLst>
                              <p:cond delay="3750"/>
                            </p:stCondLst>
                            <p:childTnLst>
                              <p:par>
                                <p:cTn id="58" presetID="9" presetClass="entr" presetSubtype="0"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dissolve">
                                      <p:cBhvr>
                                        <p:cTn id="60" dur="250"/>
                                        <p:tgtEl>
                                          <p:spTgt spid="13"/>
                                        </p:tgtEl>
                                      </p:cBhvr>
                                    </p:animEffect>
                                  </p:childTnLst>
                                </p:cTn>
                              </p:par>
                            </p:childTnLst>
                          </p:cTn>
                        </p:par>
                        <p:par>
                          <p:cTn id="61" fill="hold">
                            <p:stCondLst>
                              <p:cond delay="4000"/>
                            </p:stCondLst>
                            <p:childTnLst>
                              <p:par>
                                <p:cTn id="62" presetID="9"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dissolve">
                                      <p:cBhvr>
                                        <p:cTn id="64" dur="250"/>
                                        <p:tgtEl>
                                          <p:spTgt spid="14"/>
                                        </p:tgtEl>
                                      </p:cBhvr>
                                    </p:animEffect>
                                  </p:childTnLst>
                                </p:cTn>
                              </p:par>
                            </p:childTnLst>
                          </p:cTn>
                        </p:par>
                        <p:par>
                          <p:cTn id="65" fill="hold">
                            <p:stCondLst>
                              <p:cond delay="4250"/>
                            </p:stCondLst>
                            <p:childTnLst>
                              <p:par>
                                <p:cTn id="66" presetID="9"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dissolve">
                                      <p:cBhvr>
                                        <p:cTn id="68" dur="250"/>
                                        <p:tgtEl>
                                          <p:spTgt spid="16"/>
                                        </p:tgtEl>
                                      </p:cBhvr>
                                    </p:animEffect>
                                  </p:childTnLst>
                                </p:cTn>
                              </p:par>
                            </p:childTnLst>
                          </p:cTn>
                        </p:par>
                        <p:par>
                          <p:cTn id="69" fill="hold">
                            <p:stCondLst>
                              <p:cond delay="4500"/>
                            </p:stCondLst>
                            <p:childTnLst>
                              <p:par>
                                <p:cTn id="70" presetID="9"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dissolve">
                                      <p:cBhvr>
                                        <p:cTn id="72" dur="250"/>
                                        <p:tgtEl>
                                          <p:spTgt spid="25"/>
                                        </p:tgtEl>
                                      </p:cBhvr>
                                    </p:animEffect>
                                  </p:childTnLst>
                                </p:cTn>
                              </p:par>
                            </p:childTnLst>
                          </p:cTn>
                        </p:par>
                        <p:par>
                          <p:cTn id="73" fill="hold">
                            <p:stCondLst>
                              <p:cond delay="4750"/>
                            </p:stCondLst>
                            <p:childTnLst>
                              <p:par>
                                <p:cTn id="74" presetID="9" presetClass="entr" presetSubtype="0" fill="hold" grpId="0"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dissolve">
                                      <p:cBhvr>
                                        <p:cTn id="76" dur="250"/>
                                        <p:tgtEl>
                                          <p:spTgt spid="5"/>
                                        </p:tgtEl>
                                      </p:cBhvr>
                                    </p:animEffect>
                                  </p:childTnLst>
                                </p:cTn>
                              </p:par>
                            </p:childTnLst>
                          </p:cTn>
                        </p:par>
                        <p:par>
                          <p:cTn id="77" fill="hold">
                            <p:stCondLst>
                              <p:cond delay="5000"/>
                            </p:stCondLst>
                            <p:childTnLst>
                              <p:par>
                                <p:cTn id="78" presetID="9" presetClass="entr" presetSubtype="0"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dissolve">
                                      <p:cBhvr>
                                        <p:cTn id="80" dur="250"/>
                                        <p:tgtEl>
                                          <p:spTgt spid="6"/>
                                        </p:tgtEl>
                                      </p:cBhvr>
                                    </p:animEffect>
                                  </p:childTnLst>
                                </p:cTn>
                              </p:par>
                            </p:childTnLst>
                          </p:cTn>
                        </p:par>
                        <p:par>
                          <p:cTn id="81" fill="hold">
                            <p:stCondLst>
                              <p:cond delay="5250"/>
                            </p:stCondLst>
                            <p:childTnLst>
                              <p:par>
                                <p:cTn id="82" presetID="9" presetClass="entr" presetSubtype="0"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dissolve">
                                      <p:cBhvr>
                                        <p:cTn id="84" dur="250"/>
                                        <p:tgtEl>
                                          <p:spTgt spid="7"/>
                                        </p:tgtEl>
                                      </p:cBhvr>
                                    </p:animEffect>
                                  </p:childTnLst>
                                </p:cTn>
                              </p:par>
                            </p:childTnLst>
                          </p:cTn>
                        </p:par>
                        <p:par>
                          <p:cTn id="85" fill="hold">
                            <p:stCondLst>
                              <p:cond delay="5500"/>
                            </p:stCondLst>
                            <p:childTnLst>
                              <p:par>
                                <p:cTn id="86" presetID="9" presetClass="entr" presetSubtype="0" fill="hold" grpId="0" nodeType="after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dissolve">
                                      <p:cBhvr>
                                        <p:cTn id="88" dur="250"/>
                                        <p:tgtEl>
                                          <p:spTgt spid="8"/>
                                        </p:tgtEl>
                                      </p:cBhvr>
                                    </p:animEffect>
                                  </p:childTnLst>
                                </p:cTn>
                              </p:par>
                            </p:childTnLst>
                          </p:cTn>
                        </p:par>
                        <p:par>
                          <p:cTn id="89" fill="hold">
                            <p:stCondLst>
                              <p:cond delay="5750"/>
                            </p:stCondLst>
                            <p:childTnLst>
                              <p:par>
                                <p:cTn id="90" presetID="9" presetClass="entr" presetSubtype="0" fill="hold" grpId="0" nodeType="afterEffect">
                                  <p:stCondLst>
                                    <p:cond delay="0"/>
                                  </p:stCondLst>
                                  <p:childTnLst>
                                    <p:set>
                                      <p:cBhvr>
                                        <p:cTn id="91" dur="1" fill="hold">
                                          <p:stCondLst>
                                            <p:cond delay="0"/>
                                          </p:stCondLst>
                                        </p:cTn>
                                        <p:tgtEl>
                                          <p:spTgt spid="9"/>
                                        </p:tgtEl>
                                        <p:attrNameLst>
                                          <p:attrName>style.visibility</p:attrName>
                                        </p:attrNameLst>
                                      </p:cBhvr>
                                      <p:to>
                                        <p:strVal val="visible"/>
                                      </p:to>
                                    </p:set>
                                    <p:animEffect transition="in" filter="dissolve">
                                      <p:cBhvr>
                                        <p:cTn id="92" dur="250"/>
                                        <p:tgtEl>
                                          <p:spTgt spid="9"/>
                                        </p:tgtEl>
                                      </p:cBhvr>
                                    </p:animEffect>
                                  </p:childTnLst>
                                </p:cTn>
                              </p:par>
                            </p:childTnLst>
                          </p:cTn>
                        </p:par>
                        <p:par>
                          <p:cTn id="93" fill="hold">
                            <p:stCondLst>
                              <p:cond delay="6000"/>
                            </p:stCondLst>
                            <p:childTnLst>
                              <p:par>
                                <p:cTn id="94" presetID="9" presetClass="entr" presetSubtype="0" fill="hold" grpId="0"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dissolve">
                                      <p:cBhvr>
                                        <p:cTn id="96" dur="250"/>
                                        <p:tgtEl>
                                          <p:spTgt spid="15"/>
                                        </p:tgtEl>
                                      </p:cBhvr>
                                    </p:animEffect>
                                  </p:childTnLst>
                                </p:cTn>
                              </p:par>
                            </p:childTnLst>
                          </p:cTn>
                        </p:par>
                        <p:par>
                          <p:cTn id="97" fill="hold">
                            <p:stCondLst>
                              <p:cond delay="6250"/>
                            </p:stCondLst>
                            <p:childTnLst>
                              <p:par>
                                <p:cTn id="98" presetID="9" presetClass="entr" presetSubtype="0" fill="hold" grpId="0" nodeType="afterEffect">
                                  <p:stCondLst>
                                    <p:cond delay="0"/>
                                  </p:stCondLst>
                                  <p:childTnLst>
                                    <p:set>
                                      <p:cBhvr>
                                        <p:cTn id="99" dur="1" fill="hold">
                                          <p:stCondLst>
                                            <p:cond delay="0"/>
                                          </p:stCondLst>
                                        </p:cTn>
                                        <p:tgtEl>
                                          <p:spTgt spid="24"/>
                                        </p:tgtEl>
                                        <p:attrNameLst>
                                          <p:attrName>style.visibility</p:attrName>
                                        </p:attrNameLst>
                                      </p:cBhvr>
                                      <p:to>
                                        <p:strVal val="visible"/>
                                      </p:to>
                                    </p:set>
                                    <p:animEffect transition="in" filter="dissolve">
                                      <p:cBhvr>
                                        <p:cTn id="100"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nimBg="1" autoUpdateAnimBg="0"/>
      <p:bldP spid="18" grpId="0" animBg="1" autoUpdateAnimBg="0"/>
      <p:bldP spid="19" grpId="0" animBg="1" autoUpdateAnimBg="0"/>
      <p:bldP spid="20" grpId="0" animBg="1" autoUpdateAnimBg="0"/>
      <p:bldP spid="21" grpId="0" animBg="1" autoUpdateAnimBg="0"/>
      <p:bldP spid="22" grpId="0" animBg="1" autoUpdateAnimBg="0"/>
      <p:bldP spid="23" grpId="0" animBg="1" autoUpdateAnimBg="0"/>
      <p:bldP spid="24" grpId="0" autoUpdateAnimBg="0"/>
      <p:bldP spid="2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3DA4B99-F8F6-4818-AF76-F77E9511E2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圆角 2">
            <a:extLst>
              <a:ext uri="{FF2B5EF4-FFF2-40B4-BE49-F238E27FC236}">
                <a16:creationId xmlns:a16="http://schemas.microsoft.com/office/drawing/2014/main" id="{4DA65A27-EE8F-4057-9479-E7A3912D949A}"/>
              </a:ext>
            </a:extLst>
          </p:cNvPr>
          <p:cNvSpPr/>
          <p:nvPr/>
        </p:nvSpPr>
        <p:spPr>
          <a:xfrm>
            <a:off x="4382101" y="1724481"/>
            <a:ext cx="3528184" cy="844606"/>
          </a:xfrm>
          <a:prstGeom prst="roundRect">
            <a:avLst>
              <a:gd name="adj" fmla="val 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solidFill>
                  <a:schemeClr val="bg1"/>
                </a:solidFill>
                <a:latin typeface="华文新魏" panose="02010800040101010101" pitchFamily="2" charset="-122"/>
                <a:ea typeface="华文新魏" panose="02010800040101010101" pitchFamily="2" charset="-122"/>
              </a:rPr>
              <a:t>第四部分</a:t>
            </a:r>
          </a:p>
        </p:txBody>
      </p:sp>
      <p:sp>
        <p:nvSpPr>
          <p:cNvPr id="4" name="矩形 3">
            <a:extLst>
              <a:ext uri="{FF2B5EF4-FFF2-40B4-BE49-F238E27FC236}">
                <a16:creationId xmlns:a16="http://schemas.microsoft.com/office/drawing/2014/main" id="{19BAE9AE-66EA-4C44-A1BE-9D85E8879DA1}"/>
              </a:ext>
            </a:extLst>
          </p:cNvPr>
          <p:cNvSpPr/>
          <p:nvPr/>
        </p:nvSpPr>
        <p:spPr>
          <a:xfrm>
            <a:off x="3754793" y="2634648"/>
            <a:ext cx="4801314" cy="923330"/>
          </a:xfrm>
          <a:prstGeom prst="rect">
            <a:avLst/>
          </a:prstGeom>
        </p:spPr>
        <p:txBody>
          <a:bodyPr wrap="none">
            <a:spAutoFit/>
          </a:bodyPr>
          <a:lstStyle/>
          <a:p>
            <a:pPr algn="ctr"/>
            <a:r>
              <a:rPr kumimoji="1" lang="zh-CN" altLang="en-US" sz="5400" spc="600" dirty="0">
                <a:solidFill>
                  <a:srgbClr val="507B9D"/>
                </a:solidFill>
                <a:latin typeface="华文新魏" panose="02010800040101010101" pitchFamily="2" charset="-122"/>
                <a:ea typeface="华文新魏" panose="02010800040101010101" pitchFamily="2" charset="-122"/>
              </a:rPr>
              <a:t>教学工作计划</a:t>
            </a:r>
          </a:p>
        </p:txBody>
      </p:sp>
      <p:sp>
        <p:nvSpPr>
          <p:cNvPr id="5" name="文本框 4">
            <a:extLst>
              <a:ext uri="{FF2B5EF4-FFF2-40B4-BE49-F238E27FC236}">
                <a16:creationId xmlns:a16="http://schemas.microsoft.com/office/drawing/2014/main" id="{D7F79F2A-CEC4-4878-BCE8-D9E5A9BF829E}"/>
              </a:ext>
            </a:extLst>
          </p:cNvPr>
          <p:cNvSpPr txBox="1"/>
          <p:nvPr/>
        </p:nvSpPr>
        <p:spPr>
          <a:xfrm>
            <a:off x="3510640" y="3411289"/>
            <a:ext cx="5285016" cy="471604"/>
          </a:xfrm>
          <a:prstGeom prst="rect">
            <a:avLst/>
          </a:prstGeom>
          <a:noFill/>
        </p:spPr>
        <p:txBody>
          <a:bodyPr wrap="square" rtlCol="0">
            <a:spAutoFit/>
          </a:bodyPr>
          <a:lstStyle/>
          <a:p>
            <a:pPr algn="ctr">
              <a:lnSpc>
                <a:spcPct val="120000"/>
              </a:lnSpc>
            </a:pPr>
            <a:r>
              <a:rPr lang="en-US" altLang="zh-CN" sz="1050" dirty="0">
                <a:solidFill>
                  <a:schemeClr val="bg1">
                    <a:lumMod val="50000"/>
                  </a:schemeClr>
                </a:solidFill>
                <a:latin typeface="华文新魏" panose="02010800040101010101" pitchFamily="2" charset="-122"/>
                <a:ea typeface="华文新魏" panose="02010800040101010101" pitchFamily="2"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38143567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750"/>
                                        <p:tgtEl>
                                          <p:spTgt spid="4">
                                            <p:txEl>
                                              <p:pRg st="0" end="0"/>
                                            </p:txEl>
                                          </p:spTgt>
                                        </p:tgtEl>
                                      </p:cBhvr>
                                    </p:animEffect>
                                    <p:anim calcmode="lin" valueType="num">
                                      <p:cBhvr>
                                        <p:cTn id="17"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8"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AB099B0B-7075-4FAF-AB22-D70BBCA162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9" name="矩形: 圆角 8">
            <a:extLst>
              <a:ext uri="{FF2B5EF4-FFF2-40B4-BE49-F238E27FC236}">
                <a16:creationId xmlns:a16="http://schemas.microsoft.com/office/drawing/2014/main" id="{86AEF5DD-1E67-45A7-A444-C0656158C2A1}"/>
              </a:ext>
            </a:extLst>
          </p:cNvPr>
          <p:cNvSpPr/>
          <p:nvPr/>
        </p:nvSpPr>
        <p:spPr>
          <a:xfrm>
            <a:off x="4353073" y="1418777"/>
            <a:ext cx="3528184" cy="844606"/>
          </a:xfrm>
          <a:prstGeom prst="roundRect">
            <a:avLst>
              <a:gd name="adj" fmla="val 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solidFill>
                  <a:schemeClr val="bg1"/>
                </a:solidFill>
                <a:latin typeface="华文新魏" panose="02010800040101010101" pitchFamily="2" charset="-122"/>
                <a:ea typeface="华文新魏" panose="02010800040101010101" pitchFamily="2" charset="-122"/>
              </a:rPr>
              <a:t>主目录</a:t>
            </a:r>
          </a:p>
        </p:txBody>
      </p:sp>
      <p:grpSp>
        <p:nvGrpSpPr>
          <p:cNvPr id="10" name="组合 9">
            <a:extLst>
              <a:ext uri="{FF2B5EF4-FFF2-40B4-BE49-F238E27FC236}">
                <a16:creationId xmlns:a16="http://schemas.microsoft.com/office/drawing/2014/main" id="{C80F633A-2462-434B-9B47-3A097456DF42}"/>
              </a:ext>
            </a:extLst>
          </p:cNvPr>
          <p:cNvGrpSpPr/>
          <p:nvPr/>
        </p:nvGrpSpPr>
        <p:grpSpPr>
          <a:xfrm>
            <a:off x="2541821" y="2656346"/>
            <a:ext cx="7196126" cy="1404910"/>
            <a:chOff x="437355" y="3592635"/>
            <a:chExt cx="8157824" cy="1486313"/>
          </a:xfrm>
          <a:solidFill>
            <a:srgbClr val="507B9D"/>
          </a:solidFill>
        </p:grpSpPr>
        <p:grpSp>
          <p:nvGrpSpPr>
            <p:cNvPr id="11" name="组合 10">
              <a:extLst>
                <a:ext uri="{FF2B5EF4-FFF2-40B4-BE49-F238E27FC236}">
                  <a16:creationId xmlns:a16="http://schemas.microsoft.com/office/drawing/2014/main" id="{8C06F5DC-7936-40A3-8989-F27CD512A5D7}"/>
                </a:ext>
              </a:extLst>
            </p:cNvPr>
            <p:cNvGrpSpPr/>
            <p:nvPr/>
          </p:nvGrpSpPr>
          <p:grpSpPr>
            <a:xfrm>
              <a:off x="437355" y="3592635"/>
              <a:ext cx="3948516" cy="553520"/>
              <a:chOff x="3024971" y="3389925"/>
              <a:chExt cx="3293643" cy="461718"/>
            </a:xfrm>
            <a:grpFill/>
          </p:grpSpPr>
          <p:sp>
            <p:nvSpPr>
              <p:cNvPr id="21" name="矩形 20">
                <a:extLst>
                  <a:ext uri="{FF2B5EF4-FFF2-40B4-BE49-F238E27FC236}">
                    <a16:creationId xmlns:a16="http://schemas.microsoft.com/office/drawing/2014/main" id="{C6397182-C5B0-4736-88FE-C0447642AB8D}"/>
                  </a:ext>
                </a:extLst>
              </p:cNvPr>
              <p:cNvSpPr/>
              <p:nvPr/>
            </p:nvSpPr>
            <p:spPr>
              <a:xfrm>
                <a:off x="3024971" y="3389925"/>
                <a:ext cx="226528" cy="4617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8B19F"/>
                  </a:solidFill>
                  <a:latin typeface="华文新魏" panose="02010800040101010101" pitchFamily="2" charset="-122"/>
                  <a:ea typeface="华文新魏" panose="02010800040101010101" pitchFamily="2" charset="-122"/>
                </a:endParaRPr>
              </a:p>
            </p:txBody>
          </p:sp>
          <p:sp>
            <p:nvSpPr>
              <p:cNvPr id="22" name="文本框 3">
                <a:extLst>
                  <a:ext uri="{FF2B5EF4-FFF2-40B4-BE49-F238E27FC236}">
                    <a16:creationId xmlns:a16="http://schemas.microsoft.com/office/drawing/2014/main" id="{8A6C6865-79AE-407F-A9AE-299B5D35BF73}"/>
                  </a:ext>
                </a:extLst>
              </p:cNvPr>
              <p:cNvSpPr txBox="1"/>
              <p:nvPr/>
            </p:nvSpPr>
            <p:spPr>
              <a:xfrm>
                <a:off x="3302872" y="3416351"/>
                <a:ext cx="3015742" cy="407411"/>
              </a:xfrm>
              <a:prstGeom prst="rect">
                <a:avLst/>
              </a:prstGeom>
              <a:noFill/>
              <a:ln w="12700">
                <a:solidFill>
                  <a:srgbClr val="507B9D"/>
                </a:solidFill>
              </a:ln>
            </p:spPr>
            <p:txBody>
              <a:bodyPr wrap="square" rtlCol="0">
                <a:spAutoFit/>
              </a:bodyPr>
              <a:lstStyle/>
              <a:p>
                <a:pPr algn="ctr"/>
                <a:r>
                  <a:rPr kumimoji="1" lang="en-US" altLang="zh-CN" sz="2400" dirty="0">
                    <a:solidFill>
                      <a:srgbClr val="507B9D"/>
                    </a:solidFill>
                    <a:latin typeface="华文新魏" panose="02010800040101010101" pitchFamily="2" charset="-122"/>
                    <a:ea typeface="华文新魏" panose="02010800040101010101" pitchFamily="2" charset="-122"/>
                  </a:rPr>
                  <a:t>01</a:t>
                </a:r>
                <a:r>
                  <a:rPr kumimoji="1" lang="zh-CN" altLang="en-US" sz="2400" dirty="0">
                    <a:solidFill>
                      <a:srgbClr val="507B9D"/>
                    </a:solidFill>
                    <a:latin typeface="华文新魏" panose="02010800040101010101" pitchFamily="2" charset="-122"/>
                    <a:ea typeface="华文新魏" panose="02010800040101010101" pitchFamily="2" charset="-122"/>
                  </a:rPr>
                  <a:t>    教学工作概述</a:t>
                </a:r>
              </a:p>
            </p:txBody>
          </p:sp>
        </p:grpSp>
        <p:grpSp>
          <p:nvGrpSpPr>
            <p:cNvPr id="12" name="组合 11">
              <a:extLst>
                <a:ext uri="{FF2B5EF4-FFF2-40B4-BE49-F238E27FC236}">
                  <a16:creationId xmlns:a16="http://schemas.microsoft.com/office/drawing/2014/main" id="{C0B58CDE-679B-491A-8A92-193DE22D0DCD}"/>
                </a:ext>
              </a:extLst>
            </p:cNvPr>
            <p:cNvGrpSpPr/>
            <p:nvPr/>
          </p:nvGrpSpPr>
          <p:grpSpPr>
            <a:xfrm>
              <a:off x="437357" y="4525413"/>
              <a:ext cx="3948498" cy="553535"/>
              <a:chOff x="3024978" y="4009073"/>
              <a:chExt cx="3293630" cy="461728"/>
            </a:xfrm>
            <a:grpFill/>
          </p:grpSpPr>
          <p:sp>
            <p:nvSpPr>
              <p:cNvPr id="19" name="矩形 18">
                <a:extLst>
                  <a:ext uri="{FF2B5EF4-FFF2-40B4-BE49-F238E27FC236}">
                    <a16:creationId xmlns:a16="http://schemas.microsoft.com/office/drawing/2014/main" id="{EE4DE3CB-177F-4922-A09A-C569259FE780}"/>
                  </a:ext>
                </a:extLst>
              </p:cNvPr>
              <p:cNvSpPr/>
              <p:nvPr/>
            </p:nvSpPr>
            <p:spPr>
              <a:xfrm>
                <a:off x="3024978" y="4009073"/>
                <a:ext cx="226528" cy="461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B19F"/>
                  </a:solidFill>
                  <a:latin typeface="华文新魏" panose="02010800040101010101" pitchFamily="2" charset="-122"/>
                  <a:ea typeface="华文新魏" panose="02010800040101010101" pitchFamily="2" charset="-122"/>
                </a:endParaRPr>
              </a:p>
            </p:txBody>
          </p:sp>
          <p:sp>
            <p:nvSpPr>
              <p:cNvPr id="20" name="文本框 4">
                <a:extLst>
                  <a:ext uri="{FF2B5EF4-FFF2-40B4-BE49-F238E27FC236}">
                    <a16:creationId xmlns:a16="http://schemas.microsoft.com/office/drawing/2014/main" id="{37DEEFD0-F70B-4AC4-BD37-1436E1C08269}"/>
                  </a:ext>
                </a:extLst>
              </p:cNvPr>
              <p:cNvSpPr txBox="1"/>
              <p:nvPr/>
            </p:nvSpPr>
            <p:spPr>
              <a:xfrm>
                <a:off x="3302864" y="4031108"/>
                <a:ext cx="3015744" cy="407408"/>
              </a:xfrm>
              <a:prstGeom prst="rect">
                <a:avLst/>
              </a:prstGeom>
              <a:noFill/>
              <a:ln w="12700">
                <a:solidFill>
                  <a:srgbClr val="507B9D"/>
                </a:solidFill>
              </a:ln>
            </p:spPr>
            <p:txBody>
              <a:bodyPr wrap="square" rtlCol="0">
                <a:spAutoFit/>
              </a:bodyPr>
              <a:lstStyle/>
              <a:p>
                <a:pPr algn="ctr"/>
                <a:r>
                  <a:rPr kumimoji="1" lang="en-US" altLang="zh-CN" sz="2400" dirty="0">
                    <a:solidFill>
                      <a:srgbClr val="507B9D"/>
                    </a:solidFill>
                    <a:latin typeface="华文新魏" panose="02010800040101010101" pitchFamily="2" charset="-122"/>
                    <a:ea typeface="华文新魏" panose="02010800040101010101" pitchFamily="2" charset="-122"/>
                  </a:rPr>
                  <a:t>02    </a:t>
                </a:r>
                <a:r>
                  <a:rPr kumimoji="1" lang="zh-CN" altLang="en-US" sz="2400" dirty="0">
                    <a:solidFill>
                      <a:srgbClr val="507B9D"/>
                    </a:solidFill>
                    <a:latin typeface="华文新魏" panose="02010800040101010101" pitchFamily="2" charset="-122"/>
                    <a:ea typeface="华文新魏" panose="02010800040101010101" pitchFamily="2" charset="-122"/>
                  </a:rPr>
                  <a:t>教学完成情况</a:t>
                </a:r>
              </a:p>
            </p:txBody>
          </p:sp>
        </p:grpSp>
        <p:grpSp>
          <p:nvGrpSpPr>
            <p:cNvPr id="13" name="组合 12">
              <a:extLst>
                <a:ext uri="{FF2B5EF4-FFF2-40B4-BE49-F238E27FC236}">
                  <a16:creationId xmlns:a16="http://schemas.microsoft.com/office/drawing/2014/main" id="{4CB4F37A-8F99-4F5C-9BF2-FEBFAB135B68}"/>
                </a:ext>
              </a:extLst>
            </p:cNvPr>
            <p:cNvGrpSpPr/>
            <p:nvPr/>
          </p:nvGrpSpPr>
          <p:grpSpPr>
            <a:xfrm>
              <a:off x="4646659" y="3597054"/>
              <a:ext cx="3948520" cy="553531"/>
              <a:chOff x="6536154" y="3075791"/>
              <a:chExt cx="3293647" cy="461726"/>
            </a:xfrm>
            <a:grpFill/>
          </p:grpSpPr>
          <p:sp>
            <p:nvSpPr>
              <p:cNvPr id="17" name="矩形 16">
                <a:extLst>
                  <a:ext uri="{FF2B5EF4-FFF2-40B4-BE49-F238E27FC236}">
                    <a16:creationId xmlns:a16="http://schemas.microsoft.com/office/drawing/2014/main" id="{18683690-B30E-4817-A91C-D5640F2D8840}"/>
                  </a:ext>
                </a:extLst>
              </p:cNvPr>
              <p:cNvSpPr/>
              <p:nvPr/>
            </p:nvSpPr>
            <p:spPr>
              <a:xfrm>
                <a:off x="6536154" y="3075791"/>
                <a:ext cx="226528" cy="4617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8B19F"/>
                  </a:solidFill>
                  <a:latin typeface="华文新魏" panose="02010800040101010101" pitchFamily="2" charset="-122"/>
                  <a:ea typeface="华文新魏" panose="02010800040101010101" pitchFamily="2" charset="-122"/>
                </a:endParaRPr>
              </a:p>
            </p:txBody>
          </p:sp>
          <p:sp>
            <p:nvSpPr>
              <p:cNvPr id="18" name="文本框 7">
                <a:extLst>
                  <a:ext uri="{FF2B5EF4-FFF2-40B4-BE49-F238E27FC236}">
                    <a16:creationId xmlns:a16="http://schemas.microsoft.com/office/drawing/2014/main" id="{5E703D7D-AF83-47EE-9612-3CB6B2E1D328}"/>
                  </a:ext>
                </a:extLst>
              </p:cNvPr>
              <p:cNvSpPr txBox="1"/>
              <p:nvPr/>
            </p:nvSpPr>
            <p:spPr>
              <a:xfrm>
                <a:off x="6814057" y="3101005"/>
                <a:ext cx="3015744" cy="407409"/>
              </a:xfrm>
              <a:prstGeom prst="rect">
                <a:avLst/>
              </a:prstGeom>
              <a:noFill/>
              <a:ln w="12700">
                <a:solidFill>
                  <a:srgbClr val="507B9D"/>
                </a:solidFill>
              </a:ln>
            </p:spPr>
            <p:txBody>
              <a:bodyPr wrap="square" rtlCol="0">
                <a:spAutoFit/>
              </a:bodyPr>
              <a:lstStyle/>
              <a:p>
                <a:pPr algn="ctr"/>
                <a:r>
                  <a:rPr kumimoji="1" lang="en-US" altLang="zh-CN" sz="2400" dirty="0">
                    <a:solidFill>
                      <a:srgbClr val="507B9D"/>
                    </a:solidFill>
                    <a:latin typeface="华文新魏" panose="02010800040101010101" pitchFamily="2" charset="-122"/>
                    <a:ea typeface="华文新魏" panose="02010800040101010101" pitchFamily="2" charset="-122"/>
                  </a:rPr>
                  <a:t>03    </a:t>
                </a:r>
                <a:r>
                  <a:rPr kumimoji="1" lang="zh-CN" altLang="en-US" sz="2400" dirty="0">
                    <a:solidFill>
                      <a:srgbClr val="507B9D"/>
                    </a:solidFill>
                    <a:latin typeface="华文新魏" panose="02010800040101010101" pitchFamily="2" charset="-122"/>
                    <a:ea typeface="华文新魏" panose="02010800040101010101" pitchFamily="2" charset="-122"/>
                  </a:rPr>
                  <a:t>教学成果展示</a:t>
                </a:r>
              </a:p>
            </p:txBody>
          </p:sp>
        </p:grpSp>
        <p:grpSp>
          <p:nvGrpSpPr>
            <p:cNvPr id="14" name="组合 13">
              <a:extLst>
                <a:ext uri="{FF2B5EF4-FFF2-40B4-BE49-F238E27FC236}">
                  <a16:creationId xmlns:a16="http://schemas.microsoft.com/office/drawing/2014/main" id="{6526304C-8B73-4A34-BE86-965DAA8DF476}"/>
                </a:ext>
              </a:extLst>
            </p:cNvPr>
            <p:cNvGrpSpPr/>
            <p:nvPr/>
          </p:nvGrpSpPr>
          <p:grpSpPr>
            <a:xfrm>
              <a:off x="4646653" y="4521601"/>
              <a:ext cx="3948523" cy="553536"/>
              <a:chOff x="6536149" y="3656304"/>
              <a:chExt cx="3293650" cy="461729"/>
            </a:xfrm>
            <a:grpFill/>
          </p:grpSpPr>
          <p:sp>
            <p:nvSpPr>
              <p:cNvPr id="15" name="矩形 14">
                <a:extLst>
                  <a:ext uri="{FF2B5EF4-FFF2-40B4-BE49-F238E27FC236}">
                    <a16:creationId xmlns:a16="http://schemas.microsoft.com/office/drawing/2014/main" id="{85F79ABC-3F21-4C0D-950D-1DE9E11EBE92}"/>
                  </a:ext>
                </a:extLst>
              </p:cNvPr>
              <p:cNvSpPr/>
              <p:nvPr/>
            </p:nvSpPr>
            <p:spPr>
              <a:xfrm>
                <a:off x="6536149" y="3656304"/>
                <a:ext cx="226528" cy="4617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8B19F"/>
                  </a:solidFill>
                  <a:latin typeface="华文新魏" panose="02010800040101010101" pitchFamily="2" charset="-122"/>
                  <a:ea typeface="华文新魏" panose="02010800040101010101" pitchFamily="2" charset="-122"/>
                </a:endParaRPr>
              </a:p>
            </p:txBody>
          </p:sp>
          <p:sp>
            <p:nvSpPr>
              <p:cNvPr id="16" name="文本框 8">
                <a:extLst>
                  <a:ext uri="{FF2B5EF4-FFF2-40B4-BE49-F238E27FC236}">
                    <a16:creationId xmlns:a16="http://schemas.microsoft.com/office/drawing/2014/main" id="{50D6058D-2FDB-419E-9746-4E3AD8D47362}"/>
                  </a:ext>
                </a:extLst>
              </p:cNvPr>
              <p:cNvSpPr txBox="1"/>
              <p:nvPr/>
            </p:nvSpPr>
            <p:spPr>
              <a:xfrm>
                <a:off x="6814055" y="3681517"/>
                <a:ext cx="3015744" cy="407409"/>
              </a:xfrm>
              <a:prstGeom prst="rect">
                <a:avLst/>
              </a:prstGeom>
              <a:noFill/>
              <a:ln w="12700">
                <a:solidFill>
                  <a:srgbClr val="507B9D"/>
                </a:solidFill>
              </a:ln>
            </p:spPr>
            <p:txBody>
              <a:bodyPr wrap="square" rtlCol="0">
                <a:spAutoFit/>
              </a:bodyPr>
              <a:lstStyle/>
              <a:p>
                <a:pPr lvl="0" algn="ctr"/>
                <a:r>
                  <a:rPr kumimoji="1" lang="en-US" altLang="zh-CN" sz="2400" dirty="0">
                    <a:solidFill>
                      <a:srgbClr val="507B9D"/>
                    </a:solidFill>
                    <a:latin typeface="华文新魏" panose="02010800040101010101" pitchFamily="2" charset="-122"/>
                    <a:ea typeface="华文新魏" panose="02010800040101010101" pitchFamily="2" charset="-122"/>
                  </a:rPr>
                  <a:t>04    </a:t>
                </a:r>
                <a:r>
                  <a:rPr kumimoji="1" lang="zh-CN" altLang="en-US" sz="2400" dirty="0">
                    <a:solidFill>
                      <a:srgbClr val="507B9D"/>
                    </a:solidFill>
                    <a:latin typeface="华文新魏" panose="02010800040101010101" pitchFamily="2" charset="-122"/>
                    <a:ea typeface="华文新魏" panose="02010800040101010101" pitchFamily="2" charset="-122"/>
                  </a:rPr>
                  <a:t>教学工作计划</a:t>
                </a:r>
              </a:p>
            </p:txBody>
          </p:sp>
        </p:grpSp>
      </p:grpSp>
    </p:spTree>
    <p:extLst>
      <p:ext uri="{BB962C8B-B14F-4D97-AF65-F5344CB8AC3E}">
        <p14:creationId xmlns:p14="http://schemas.microsoft.com/office/powerpoint/2010/main" val="1490672914"/>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1" fill="hold" nodeType="afterEffect" p14:presetBounceEnd="464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6400">
                                          <p:cBhvr additive="base">
                                            <p:cTn id="16" dur="1250" fill="hold"/>
                                            <p:tgtEl>
                                              <p:spTgt spid="10"/>
                                            </p:tgtEl>
                                            <p:attrNameLst>
                                              <p:attrName>ppt_x</p:attrName>
                                            </p:attrNameLst>
                                          </p:cBhvr>
                                          <p:tavLst>
                                            <p:tav tm="0">
                                              <p:val>
                                                <p:strVal val="#ppt_x"/>
                                              </p:val>
                                            </p:tav>
                                            <p:tav tm="100000">
                                              <p:val>
                                                <p:strVal val="#ppt_x"/>
                                              </p:val>
                                            </p:tav>
                                          </p:tavLst>
                                        </p:anim>
                                        <p:anim calcmode="lin" valueType="num" p14:bounceEnd="46400">
                                          <p:cBhvr additive="base">
                                            <p:cTn id="17" dur="12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250" fill="hold"/>
                                            <p:tgtEl>
                                              <p:spTgt spid="10"/>
                                            </p:tgtEl>
                                            <p:attrNameLst>
                                              <p:attrName>ppt_x</p:attrName>
                                            </p:attrNameLst>
                                          </p:cBhvr>
                                          <p:tavLst>
                                            <p:tav tm="0">
                                              <p:val>
                                                <p:strVal val="#ppt_x"/>
                                              </p:val>
                                            </p:tav>
                                            <p:tav tm="100000">
                                              <p:val>
                                                <p:strVal val="#ppt_x"/>
                                              </p:val>
                                            </p:tav>
                                          </p:tavLst>
                                        </p:anim>
                                        <p:anim calcmode="lin" valueType="num">
                                          <p:cBhvr additive="base">
                                            <p:cTn id="17" dur="12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教学工作计划</a:t>
            </a:r>
          </a:p>
        </p:txBody>
      </p:sp>
      <p:sp>
        <p:nvSpPr>
          <p:cNvPr id="3" name="Rectangle 3">
            <a:extLst>
              <a:ext uri="{FF2B5EF4-FFF2-40B4-BE49-F238E27FC236}">
                <a16:creationId xmlns:a16="http://schemas.microsoft.com/office/drawing/2014/main" id="{6AFEF306-AE5A-47FB-B33E-7700E733A7C3}"/>
              </a:ext>
            </a:extLst>
          </p:cNvPr>
          <p:cNvSpPr/>
          <p:nvPr/>
        </p:nvSpPr>
        <p:spPr>
          <a:xfrm>
            <a:off x="960376" y="4240960"/>
            <a:ext cx="4797074" cy="2102018"/>
          </a:xfrm>
          <a:prstGeom prst="rect">
            <a:avLst/>
          </a:prstGeom>
          <a:solidFill>
            <a:srgbClr val="507B9D"/>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5" name="Subtitle 2">
            <a:extLst>
              <a:ext uri="{FF2B5EF4-FFF2-40B4-BE49-F238E27FC236}">
                <a16:creationId xmlns:a16="http://schemas.microsoft.com/office/drawing/2014/main" id="{0DDEDF3B-E103-4D4F-A992-B5A486E7013D}"/>
              </a:ext>
            </a:extLst>
          </p:cNvPr>
          <p:cNvSpPr txBox="1"/>
          <p:nvPr/>
        </p:nvSpPr>
        <p:spPr>
          <a:xfrm>
            <a:off x="1462006" y="4820209"/>
            <a:ext cx="3851870" cy="1255656"/>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600" dirty="0">
                <a:solidFill>
                  <a:schemeClr val="bg1"/>
                </a:solidFill>
                <a:latin typeface="微软雅黑" pitchFamily="34" charset="-122"/>
                <a:ea typeface="微软雅黑" pitchFamily="34" charset="-122"/>
              </a:rPr>
              <a:t>详写内容</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600" dirty="0">
              <a:solidFill>
                <a:schemeClr val="bg1"/>
              </a:solidFill>
              <a:latin typeface="微软雅黑" pitchFamily="34" charset="-122"/>
              <a:ea typeface="微软雅黑" pitchFamily="34" charset="-122"/>
            </a:endParaRPr>
          </a:p>
        </p:txBody>
      </p:sp>
      <p:sp>
        <p:nvSpPr>
          <p:cNvPr id="6" name="Rectangle 3">
            <a:extLst>
              <a:ext uri="{FF2B5EF4-FFF2-40B4-BE49-F238E27FC236}">
                <a16:creationId xmlns:a16="http://schemas.microsoft.com/office/drawing/2014/main" id="{5BD8CA0A-543D-451F-9282-501427D46281}"/>
              </a:ext>
            </a:extLst>
          </p:cNvPr>
          <p:cNvSpPr/>
          <p:nvPr/>
        </p:nvSpPr>
        <p:spPr>
          <a:xfrm>
            <a:off x="960376" y="1598551"/>
            <a:ext cx="4797074" cy="2497266"/>
          </a:xfrm>
          <a:prstGeom prst="rect">
            <a:avLst/>
          </a:prstGeom>
          <a:blipFill dpi="0" rotWithShape="1">
            <a:blip r:embed="rId3"/>
            <a:srcRect/>
            <a:stretch>
              <a:fillRect/>
            </a:stretch>
          </a:blipFill>
          <a:ln w="7620">
            <a:solidFill>
              <a:srgbClr val="CDCDCD"/>
            </a:solid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cxnSp>
        <p:nvCxnSpPr>
          <p:cNvPr id="7" name="Straight Connector 54">
            <a:extLst>
              <a:ext uri="{FF2B5EF4-FFF2-40B4-BE49-F238E27FC236}">
                <a16:creationId xmlns:a16="http://schemas.microsoft.com/office/drawing/2014/main" id="{751AB61F-DBBE-4ADB-92E2-8DC881FCCFC6}"/>
              </a:ext>
            </a:extLst>
          </p:cNvPr>
          <p:cNvCxnSpPr>
            <a:cxnSpLocks/>
          </p:cNvCxnSpPr>
          <p:nvPr/>
        </p:nvCxnSpPr>
        <p:spPr>
          <a:xfrm>
            <a:off x="6221532" y="2256593"/>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8" name="Group 22">
            <a:extLst>
              <a:ext uri="{FF2B5EF4-FFF2-40B4-BE49-F238E27FC236}">
                <a16:creationId xmlns:a16="http://schemas.microsoft.com/office/drawing/2014/main" id="{F424E672-432E-499A-ADD3-97148CE4205E}"/>
              </a:ext>
            </a:extLst>
          </p:cNvPr>
          <p:cNvGrpSpPr>
            <a:grpSpLocks/>
          </p:cNvGrpSpPr>
          <p:nvPr/>
        </p:nvGrpSpPr>
        <p:grpSpPr bwMode="auto">
          <a:xfrm>
            <a:off x="6709551" y="2394521"/>
            <a:ext cx="1213448" cy="538745"/>
            <a:chOff x="0" y="0"/>
            <a:chExt cx="1131895" cy="504056"/>
          </a:xfrm>
          <a:solidFill>
            <a:srgbClr val="507B9D"/>
          </a:solidFill>
        </p:grpSpPr>
        <p:sp>
          <p:nvSpPr>
            <p:cNvPr id="9" name="矩形 46">
              <a:extLst>
                <a:ext uri="{FF2B5EF4-FFF2-40B4-BE49-F238E27FC236}">
                  <a16:creationId xmlns:a16="http://schemas.microsoft.com/office/drawing/2014/main" id="{1795278A-70FA-4BA1-B15F-6DA9C58745BC}"/>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10" name="文本框 47">
              <a:extLst>
                <a:ext uri="{FF2B5EF4-FFF2-40B4-BE49-F238E27FC236}">
                  <a16:creationId xmlns:a16="http://schemas.microsoft.com/office/drawing/2014/main" id="{D6A08A81-DC74-4681-BFA9-CBFA906653DC}"/>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作用一</a:t>
              </a:r>
            </a:p>
          </p:txBody>
        </p:sp>
      </p:grpSp>
      <p:sp>
        <p:nvSpPr>
          <p:cNvPr id="11" name="矩形 60">
            <a:extLst>
              <a:ext uri="{FF2B5EF4-FFF2-40B4-BE49-F238E27FC236}">
                <a16:creationId xmlns:a16="http://schemas.microsoft.com/office/drawing/2014/main" id="{925462E6-A4BD-4D36-BAD0-CC9FBDA693A0}"/>
              </a:ext>
            </a:extLst>
          </p:cNvPr>
          <p:cNvSpPr>
            <a:spLocks noChangeArrowheads="1"/>
          </p:cNvSpPr>
          <p:nvPr/>
        </p:nvSpPr>
        <p:spPr bwMode="auto">
          <a:xfrm>
            <a:off x="8125735" y="2334827"/>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12" name="Group 22">
            <a:extLst>
              <a:ext uri="{FF2B5EF4-FFF2-40B4-BE49-F238E27FC236}">
                <a16:creationId xmlns:a16="http://schemas.microsoft.com/office/drawing/2014/main" id="{8E1A5F6C-5D0E-4044-A717-CFA3244719D7}"/>
              </a:ext>
            </a:extLst>
          </p:cNvPr>
          <p:cNvGrpSpPr>
            <a:grpSpLocks/>
          </p:cNvGrpSpPr>
          <p:nvPr/>
        </p:nvGrpSpPr>
        <p:grpSpPr bwMode="auto">
          <a:xfrm>
            <a:off x="6709551" y="3702215"/>
            <a:ext cx="1213448" cy="538745"/>
            <a:chOff x="0" y="0"/>
            <a:chExt cx="1131895" cy="504056"/>
          </a:xfrm>
          <a:solidFill>
            <a:srgbClr val="507B9D"/>
          </a:solidFill>
        </p:grpSpPr>
        <p:sp>
          <p:nvSpPr>
            <p:cNvPr id="13" name="矩形 46">
              <a:extLst>
                <a:ext uri="{FF2B5EF4-FFF2-40B4-BE49-F238E27FC236}">
                  <a16:creationId xmlns:a16="http://schemas.microsoft.com/office/drawing/2014/main" id="{E771C5E2-9808-4B35-A695-92C465E69D1A}"/>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14" name="文本框 47">
              <a:extLst>
                <a:ext uri="{FF2B5EF4-FFF2-40B4-BE49-F238E27FC236}">
                  <a16:creationId xmlns:a16="http://schemas.microsoft.com/office/drawing/2014/main" id="{05132E40-9AC6-44B3-A4C4-41A98E365F80}"/>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作用二</a:t>
              </a:r>
            </a:p>
          </p:txBody>
        </p:sp>
      </p:grpSp>
      <p:sp>
        <p:nvSpPr>
          <p:cNvPr id="15" name="矩形 60">
            <a:extLst>
              <a:ext uri="{FF2B5EF4-FFF2-40B4-BE49-F238E27FC236}">
                <a16:creationId xmlns:a16="http://schemas.microsoft.com/office/drawing/2014/main" id="{E0461B64-A263-4D21-9B8E-EFB91E58320F}"/>
              </a:ext>
            </a:extLst>
          </p:cNvPr>
          <p:cNvSpPr>
            <a:spLocks noChangeArrowheads="1"/>
          </p:cNvSpPr>
          <p:nvPr/>
        </p:nvSpPr>
        <p:spPr bwMode="auto">
          <a:xfrm>
            <a:off x="8125735" y="3642521"/>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16" name="Group 22">
            <a:extLst>
              <a:ext uri="{FF2B5EF4-FFF2-40B4-BE49-F238E27FC236}">
                <a16:creationId xmlns:a16="http://schemas.microsoft.com/office/drawing/2014/main" id="{859A196B-C204-4960-8B04-5EC827E8DACD}"/>
              </a:ext>
            </a:extLst>
          </p:cNvPr>
          <p:cNvGrpSpPr>
            <a:grpSpLocks/>
          </p:cNvGrpSpPr>
          <p:nvPr/>
        </p:nvGrpSpPr>
        <p:grpSpPr bwMode="auto">
          <a:xfrm>
            <a:off x="6709551" y="5009103"/>
            <a:ext cx="1213448" cy="538745"/>
            <a:chOff x="0" y="0"/>
            <a:chExt cx="1131895" cy="504056"/>
          </a:xfrm>
          <a:solidFill>
            <a:srgbClr val="507B9D"/>
          </a:solidFill>
        </p:grpSpPr>
        <p:sp>
          <p:nvSpPr>
            <p:cNvPr id="17" name="矩形 46">
              <a:extLst>
                <a:ext uri="{FF2B5EF4-FFF2-40B4-BE49-F238E27FC236}">
                  <a16:creationId xmlns:a16="http://schemas.microsoft.com/office/drawing/2014/main" id="{4DAFC692-E868-4BD1-A2F6-B3DC6ECED410}"/>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18" name="文本框 47">
              <a:extLst>
                <a:ext uri="{FF2B5EF4-FFF2-40B4-BE49-F238E27FC236}">
                  <a16:creationId xmlns:a16="http://schemas.microsoft.com/office/drawing/2014/main" id="{8226E869-BF28-49C5-A4D2-E48B2AB32BE0}"/>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作用三</a:t>
              </a:r>
            </a:p>
          </p:txBody>
        </p:sp>
      </p:grpSp>
      <p:sp>
        <p:nvSpPr>
          <p:cNvPr id="19" name="矩形 60">
            <a:extLst>
              <a:ext uri="{FF2B5EF4-FFF2-40B4-BE49-F238E27FC236}">
                <a16:creationId xmlns:a16="http://schemas.microsoft.com/office/drawing/2014/main" id="{C1C95577-0CEA-4E4B-AF4D-54793E20E0AD}"/>
              </a:ext>
            </a:extLst>
          </p:cNvPr>
          <p:cNvSpPr>
            <a:spLocks noChangeArrowheads="1"/>
          </p:cNvSpPr>
          <p:nvPr/>
        </p:nvSpPr>
        <p:spPr bwMode="auto">
          <a:xfrm>
            <a:off x="8125735" y="4949408"/>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spTree>
    <p:extLst>
      <p:ext uri="{BB962C8B-B14F-4D97-AF65-F5344CB8AC3E}">
        <p14:creationId xmlns:p14="http://schemas.microsoft.com/office/powerpoint/2010/main" val="340101193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p:bldP spid="6" grpId="0" animBg="1"/>
      <p:bldP spid="11" grpId="0"/>
      <p:bldP spid="15"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教学工作计划</a:t>
            </a:r>
          </a:p>
        </p:txBody>
      </p:sp>
      <p:grpSp>
        <p:nvGrpSpPr>
          <p:cNvPr id="3" name="组合 2">
            <a:extLst>
              <a:ext uri="{FF2B5EF4-FFF2-40B4-BE49-F238E27FC236}">
                <a16:creationId xmlns:a16="http://schemas.microsoft.com/office/drawing/2014/main" id="{5B3649A9-1EC1-4AC0-BE86-4AF1EA6EE1AA}"/>
              </a:ext>
            </a:extLst>
          </p:cNvPr>
          <p:cNvGrpSpPr/>
          <p:nvPr/>
        </p:nvGrpSpPr>
        <p:grpSpPr>
          <a:xfrm>
            <a:off x="5695815" y="3788015"/>
            <a:ext cx="4867691" cy="1634804"/>
            <a:chOff x="1443004" y="4793368"/>
            <a:chExt cx="4662631" cy="1565935"/>
          </a:xfrm>
        </p:grpSpPr>
        <p:sp>
          <p:nvSpPr>
            <p:cNvPr id="5" name="Rounded Rectangle 8">
              <a:extLst>
                <a:ext uri="{FF2B5EF4-FFF2-40B4-BE49-F238E27FC236}">
                  <a16:creationId xmlns:a16="http://schemas.microsoft.com/office/drawing/2014/main" id="{9EA2A1DD-8D81-4F4D-A7FD-3D2B38263755}"/>
                </a:ext>
              </a:extLst>
            </p:cNvPr>
            <p:cNvSpPr/>
            <p:nvPr/>
          </p:nvSpPr>
          <p:spPr>
            <a:xfrm>
              <a:off x="1530090" y="5056099"/>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6" name="TextBox 7">
              <a:extLst>
                <a:ext uri="{FF2B5EF4-FFF2-40B4-BE49-F238E27FC236}">
                  <a16:creationId xmlns:a16="http://schemas.microsoft.com/office/drawing/2014/main" id="{205CFF17-114B-4B66-A929-A4D68731487C}"/>
                </a:ext>
              </a:extLst>
            </p:cNvPr>
            <p:cNvSpPr txBox="1"/>
            <p:nvPr/>
          </p:nvSpPr>
          <p:spPr>
            <a:xfrm>
              <a:off x="1448573" y="4793368"/>
              <a:ext cx="692806" cy="243219"/>
            </a:xfrm>
            <a:prstGeom prst="rect">
              <a:avLst/>
            </a:prstGeom>
            <a:noFill/>
          </p:spPr>
          <p:txBody>
            <a:bodyPr wrap="none" rtlCol="0">
              <a:spAutoFit/>
            </a:bodyPr>
            <a:lstStyle/>
            <a:p>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ounded Rectangle 22">
              <a:extLst>
                <a:ext uri="{FF2B5EF4-FFF2-40B4-BE49-F238E27FC236}">
                  <a16:creationId xmlns:a16="http://schemas.microsoft.com/office/drawing/2014/main" id="{847E799F-78F9-4393-9A95-0438BBA997A3}"/>
                </a:ext>
              </a:extLst>
            </p:cNvPr>
            <p:cNvSpPr/>
            <p:nvPr/>
          </p:nvSpPr>
          <p:spPr>
            <a:xfrm>
              <a:off x="1530089" y="5056099"/>
              <a:ext cx="1554480" cy="127592"/>
            </a:xfrm>
            <a:prstGeom prst="roundRect">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lumMod val="50000"/>
                  </a:schemeClr>
                </a:solidFill>
              </a:endParaRPr>
            </a:p>
          </p:txBody>
        </p:sp>
        <p:sp>
          <p:nvSpPr>
            <p:cNvPr id="8" name="TextBox 9">
              <a:extLst>
                <a:ext uri="{FF2B5EF4-FFF2-40B4-BE49-F238E27FC236}">
                  <a16:creationId xmlns:a16="http://schemas.microsoft.com/office/drawing/2014/main" id="{E11E5ED6-0856-4D68-8E3F-7F20F17F9451}"/>
                </a:ext>
              </a:extLst>
            </p:cNvPr>
            <p:cNvSpPr txBox="1"/>
            <p:nvPr/>
          </p:nvSpPr>
          <p:spPr>
            <a:xfrm>
              <a:off x="2967202" y="479336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9" name="Rounded Rectangle 24">
              <a:extLst>
                <a:ext uri="{FF2B5EF4-FFF2-40B4-BE49-F238E27FC236}">
                  <a16:creationId xmlns:a16="http://schemas.microsoft.com/office/drawing/2014/main" id="{9DC4E8AE-4A9E-49E3-A22F-DD6FC2478307}"/>
                </a:ext>
              </a:extLst>
            </p:cNvPr>
            <p:cNvSpPr/>
            <p:nvPr/>
          </p:nvSpPr>
          <p:spPr>
            <a:xfrm>
              <a:off x="4212949" y="5056099"/>
              <a:ext cx="1828801" cy="127592"/>
            </a:xfrm>
            <a:prstGeom prst="roundRect">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0" name="TextBox 11">
              <a:extLst>
                <a:ext uri="{FF2B5EF4-FFF2-40B4-BE49-F238E27FC236}">
                  <a16:creationId xmlns:a16="http://schemas.microsoft.com/office/drawing/2014/main" id="{BE778C64-5680-45F2-8870-DD6EFE93CCF1}"/>
                </a:ext>
              </a:extLst>
            </p:cNvPr>
            <p:cNvSpPr txBox="1"/>
            <p:nvPr/>
          </p:nvSpPr>
          <p:spPr>
            <a:xfrm>
              <a:off x="4131432" y="4793368"/>
              <a:ext cx="692806" cy="243219"/>
            </a:xfrm>
            <a:prstGeom prst="rect">
              <a:avLst/>
            </a:prstGeom>
            <a:noFill/>
          </p:spPr>
          <p:txBody>
            <a:bodyPr wrap="none" rtlCol="0">
              <a:spAutoFit/>
            </a:bodyPr>
            <a:lstStyle/>
            <a:p>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26">
              <a:extLst>
                <a:ext uri="{FF2B5EF4-FFF2-40B4-BE49-F238E27FC236}">
                  <a16:creationId xmlns:a16="http://schemas.microsoft.com/office/drawing/2014/main" id="{DFDC3C86-F59F-45B9-A6D7-3F3355E4E556}"/>
                </a:ext>
              </a:extLst>
            </p:cNvPr>
            <p:cNvSpPr/>
            <p:nvPr/>
          </p:nvSpPr>
          <p:spPr>
            <a:xfrm>
              <a:off x="4212948" y="5056099"/>
              <a:ext cx="1188720"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2" name="TextBox 13">
              <a:extLst>
                <a:ext uri="{FF2B5EF4-FFF2-40B4-BE49-F238E27FC236}">
                  <a16:creationId xmlns:a16="http://schemas.microsoft.com/office/drawing/2014/main" id="{E6519E3C-DEB5-4B49-997D-F8BABC8C8FB4}"/>
                </a:ext>
              </a:extLst>
            </p:cNvPr>
            <p:cNvSpPr txBox="1"/>
            <p:nvPr/>
          </p:nvSpPr>
          <p:spPr>
            <a:xfrm>
              <a:off x="5650061" y="479336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3" name="Rounded Rectangle 28">
              <a:extLst>
                <a:ext uri="{FF2B5EF4-FFF2-40B4-BE49-F238E27FC236}">
                  <a16:creationId xmlns:a16="http://schemas.microsoft.com/office/drawing/2014/main" id="{25299E97-0246-45A8-BE2C-6A1E64F76B84}"/>
                </a:ext>
              </a:extLst>
            </p:cNvPr>
            <p:cNvSpPr/>
            <p:nvPr/>
          </p:nvSpPr>
          <p:spPr>
            <a:xfrm>
              <a:off x="1530090" y="5669379"/>
              <a:ext cx="1828801" cy="127592"/>
            </a:xfrm>
            <a:prstGeom prst="roundRect">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4" name="TextBox 15">
              <a:extLst>
                <a:ext uri="{FF2B5EF4-FFF2-40B4-BE49-F238E27FC236}">
                  <a16:creationId xmlns:a16="http://schemas.microsoft.com/office/drawing/2014/main" id="{AC2FC139-EEEB-41BA-996F-A9705579B199}"/>
                </a:ext>
              </a:extLst>
            </p:cNvPr>
            <p:cNvSpPr txBox="1"/>
            <p:nvPr/>
          </p:nvSpPr>
          <p:spPr>
            <a:xfrm>
              <a:off x="1448573" y="5406648"/>
              <a:ext cx="692806" cy="243219"/>
            </a:xfrm>
            <a:prstGeom prst="rect">
              <a:avLst/>
            </a:prstGeom>
            <a:noFill/>
          </p:spPr>
          <p:txBody>
            <a:bodyPr wrap="none" rtlCol="0">
              <a:spAutoFit/>
            </a:bodyPr>
            <a:lstStyle/>
            <a:p>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ounded Rectangle 30">
              <a:extLst>
                <a:ext uri="{FF2B5EF4-FFF2-40B4-BE49-F238E27FC236}">
                  <a16:creationId xmlns:a16="http://schemas.microsoft.com/office/drawing/2014/main" id="{60FCB195-5D55-4B65-94A6-165207CA7199}"/>
                </a:ext>
              </a:extLst>
            </p:cNvPr>
            <p:cNvSpPr/>
            <p:nvPr/>
          </p:nvSpPr>
          <p:spPr>
            <a:xfrm>
              <a:off x="1530089" y="5669379"/>
              <a:ext cx="1005840"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6" name="TextBox 17">
              <a:extLst>
                <a:ext uri="{FF2B5EF4-FFF2-40B4-BE49-F238E27FC236}">
                  <a16:creationId xmlns:a16="http://schemas.microsoft.com/office/drawing/2014/main" id="{2AF71D33-ECE6-496F-BCE8-819031DFDBDB}"/>
                </a:ext>
              </a:extLst>
            </p:cNvPr>
            <p:cNvSpPr txBox="1"/>
            <p:nvPr/>
          </p:nvSpPr>
          <p:spPr>
            <a:xfrm>
              <a:off x="2967202" y="540664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17" name="Rounded Rectangle 32">
              <a:extLst>
                <a:ext uri="{FF2B5EF4-FFF2-40B4-BE49-F238E27FC236}">
                  <a16:creationId xmlns:a16="http://schemas.microsoft.com/office/drawing/2014/main" id="{02B92106-773E-4E32-BDB5-5A3AD4E87DB5}"/>
                </a:ext>
              </a:extLst>
            </p:cNvPr>
            <p:cNvSpPr/>
            <p:nvPr/>
          </p:nvSpPr>
          <p:spPr>
            <a:xfrm>
              <a:off x="4212949" y="5669379"/>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8" name="TextBox 19">
              <a:extLst>
                <a:ext uri="{FF2B5EF4-FFF2-40B4-BE49-F238E27FC236}">
                  <a16:creationId xmlns:a16="http://schemas.microsoft.com/office/drawing/2014/main" id="{D4C31619-F6A0-4831-9BEA-4509D7284C42}"/>
                </a:ext>
              </a:extLst>
            </p:cNvPr>
            <p:cNvSpPr txBox="1"/>
            <p:nvPr/>
          </p:nvSpPr>
          <p:spPr>
            <a:xfrm>
              <a:off x="4131432" y="5406648"/>
              <a:ext cx="692806" cy="243219"/>
            </a:xfrm>
            <a:prstGeom prst="rect">
              <a:avLst/>
            </a:prstGeom>
            <a:noFill/>
          </p:spPr>
          <p:txBody>
            <a:bodyPr wrap="none" rtlCol="0">
              <a:spAutoFit/>
            </a:bodyPr>
            <a:lstStyle/>
            <a:p>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ounded Rectangle 34">
              <a:extLst>
                <a:ext uri="{FF2B5EF4-FFF2-40B4-BE49-F238E27FC236}">
                  <a16:creationId xmlns:a16="http://schemas.microsoft.com/office/drawing/2014/main" id="{2ACD0B0A-026A-4D36-9D95-47D37B860484}"/>
                </a:ext>
              </a:extLst>
            </p:cNvPr>
            <p:cNvSpPr/>
            <p:nvPr/>
          </p:nvSpPr>
          <p:spPr>
            <a:xfrm>
              <a:off x="4212948" y="5669379"/>
              <a:ext cx="822960" cy="127592"/>
            </a:xfrm>
            <a:prstGeom prst="roundRect">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0" name="TextBox 21">
              <a:extLst>
                <a:ext uri="{FF2B5EF4-FFF2-40B4-BE49-F238E27FC236}">
                  <a16:creationId xmlns:a16="http://schemas.microsoft.com/office/drawing/2014/main" id="{5FAD8D6F-0EBC-4D37-A381-3210248FD12C}"/>
                </a:ext>
              </a:extLst>
            </p:cNvPr>
            <p:cNvSpPr txBox="1"/>
            <p:nvPr/>
          </p:nvSpPr>
          <p:spPr>
            <a:xfrm>
              <a:off x="5650061" y="540664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21" name="TextBox 22">
              <a:extLst>
                <a:ext uri="{FF2B5EF4-FFF2-40B4-BE49-F238E27FC236}">
                  <a16:creationId xmlns:a16="http://schemas.microsoft.com/office/drawing/2014/main" id="{0A67B56F-7452-459E-B59E-CE53BBDCDCD7}"/>
                </a:ext>
              </a:extLst>
            </p:cNvPr>
            <p:cNvSpPr txBox="1"/>
            <p:nvPr/>
          </p:nvSpPr>
          <p:spPr>
            <a:xfrm>
              <a:off x="1443004" y="6093973"/>
              <a:ext cx="2535374" cy="265330"/>
            </a:xfrm>
            <a:prstGeom prst="rect">
              <a:avLst/>
            </a:prstGeom>
            <a:noFill/>
            <a:ln>
              <a:noFill/>
            </a:ln>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2" name="组合 21">
            <a:extLst>
              <a:ext uri="{FF2B5EF4-FFF2-40B4-BE49-F238E27FC236}">
                <a16:creationId xmlns:a16="http://schemas.microsoft.com/office/drawing/2014/main" id="{B31D4CD7-11F5-4D17-B425-F860E8A03937}"/>
              </a:ext>
            </a:extLst>
          </p:cNvPr>
          <p:cNvGrpSpPr/>
          <p:nvPr/>
        </p:nvGrpSpPr>
        <p:grpSpPr>
          <a:xfrm>
            <a:off x="5641859" y="1973499"/>
            <a:ext cx="4907740" cy="1553497"/>
            <a:chOff x="1890814" y="4564210"/>
            <a:chExt cx="3711146" cy="1264074"/>
          </a:xfrm>
        </p:grpSpPr>
        <p:sp>
          <p:nvSpPr>
            <p:cNvPr id="23" name="TextBox 12">
              <a:extLst>
                <a:ext uri="{FF2B5EF4-FFF2-40B4-BE49-F238E27FC236}">
                  <a16:creationId xmlns:a16="http://schemas.microsoft.com/office/drawing/2014/main" id="{2E8FF87C-C14A-4CB7-96DB-7E670B36BA73}"/>
                </a:ext>
              </a:extLst>
            </p:cNvPr>
            <p:cNvSpPr txBox="1"/>
            <p:nvPr/>
          </p:nvSpPr>
          <p:spPr>
            <a:xfrm>
              <a:off x="1908646" y="4564210"/>
              <a:ext cx="2717004" cy="523220"/>
            </a:xfrm>
            <a:prstGeom prst="rect">
              <a:avLst/>
            </a:prstGeom>
            <a:noFill/>
          </p:spPr>
          <p:txBody>
            <a:bodyPr wrap="square" rtlCol="0">
              <a:spAutoFit/>
            </a:bodyPr>
            <a:lstStyle/>
            <a:p>
              <a:r>
                <a:rPr lang="zh-CN" altLang="en-US" sz="2800" spc="-20" dirty="0">
                  <a:solidFill>
                    <a:schemeClr val="bg1">
                      <a:lumMod val="50000"/>
                    </a:schemeClr>
                  </a:solidFill>
                  <a:effectLst/>
                  <a:latin typeface="微软雅黑" panose="020B0503020204020204" pitchFamily="34" charset="-122"/>
                  <a:ea typeface="微软雅黑" panose="020B0503020204020204" pitchFamily="34" charset="-122"/>
                </a:rPr>
                <a:t>加入你的标题</a:t>
              </a:r>
            </a:p>
          </p:txBody>
        </p:sp>
        <p:cxnSp>
          <p:nvCxnSpPr>
            <p:cNvPr id="24" name="直接连接符 23">
              <a:extLst>
                <a:ext uri="{FF2B5EF4-FFF2-40B4-BE49-F238E27FC236}">
                  <a16:creationId xmlns:a16="http://schemas.microsoft.com/office/drawing/2014/main" id="{B4F3127B-7B01-4B1D-86CA-A8E89615B38C}"/>
                </a:ext>
              </a:extLst>
            </p:cNvPr>
            <p:cNvCxnSpPr/>
            <p:nvPr/>
          </p:nvCxnSpPr>
          <p:spPr>
            <a:xfrm>
              <a:off x="2005048" y="5146812"/>
              <a:ext cx="3535362" cy="0"/>
            </a:xfrm>
            <a:prstGeom prst="line">
              <a:avLst/>
            </a:prstGeom>
            <a:ln w="38100">
              <a:solidFill>
                <a:srgbClr val="507B9D"/>
              </a:solidFill>
            </a:ln>
          </p:spPr>
          <p:style>
            <a:lnRef idx="1">
              <a:schemeClr val="accent1"/>
            </a:lnRef>
            <a:fillRef idx="0">
              <a:schemeClr val="accent1"/>
            </a:fillRef>
            <a:effectRef idx="0">
              <a:schemeClr val="accent1"/>
            </a:effectRef>
            <a:fontRef idx="minor">
              <a:schemeClr val="tx1"/>
            </a:fontRef>
          </p:style>
        </p:cxnSp>
        <p:sp>
          <p:nvSpPr>
            <p:cNvPr id="25" name="TextBox 14">
              <a:extLst>
                <a:ext uri="{FF2B5EF4-FFF2-40B4-BE49-F238E27FC236}">
                  <a16:creationId xmlns:a16="http://schemas.microsoft.com/office/drawing/2014/main" id="{8C34EF83-2C3C-47EE-BEE2-CC541F22FFAF}"/>
                </a:ext>
              </a:extLst>
            </p:cNvPr>
            <p:cNvSpPr txBox="1"/>
            <p:nvPr/>
          </p:nvSpPr>
          <p:spPr>
            <a:xfrm>
              <a:off x="1890814" y="5227236"/>
              <a:ext cx="3711146" cy="60104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6" name="组合 25">
            <a:extLst>
              <a:ext uri="{FF2B5EF4-FFF2-40B4-BE49-F238E27FC236}">
                <a16:creationId xmlns:a16="http://schemas.microsoft.com/office/drawing/2014/main" id="{AA02B9ED-7BB4-4E8F-B917-5F25AED2F2E6}"/>
              </a:ext>
            </a:extLst>
          </p:cNvPr>
          <p:cNvGrpSpPr/>
          <p:nvPr/>
        </p:nvGrpSpPr>
        <p:grpSpPr>
          <a:xfrm>
            <a:off x="2103828" y="1823888"/>
            <a:ext cx="2923754" cy="3928254"/>
            <a:chOff x="3354477" y="1352550"/>
            <a:chExt cx="2383525" cy="3202422"/>
          </a:xfrm>
        </p:grpSpPr>
        <p:sp>
          <p:nvSpPr>
            <p:cNvPr id="27" name="Freeform 14">
              <a:extLst>
                <a:ext uri="{FF2B5EF4-FFF2-40B4-BE49-F238E27FC236}">
                  <a16:creationId xmlns:a16="http://schemas.microsoft.com/office/drawing/2014/main" id="{36104974-C6B8-4924-B047-412DF08A5823}"/>
                </a:ext>
              </a:extLst>
            </p:cNvPr>
            <p:cNvSpPr>
              <a:spLocks/>
            </p:cNvSpPr>
            <p:nvPr/>
          </p:nvSpPr>
          <p:spPr bwMode="auto">
            <a:xfrm rot="19533078">
              <a:off x="3469535" y="1910073"/>
              <a:ext cx="817740" cy="1565675"/>
            </a:xfrm>
            <a:custGeom>
              <a:avLst/>
              <a:gdLst>
                <a:gd name="T0" fmla="*/ 52 w 104"/>
                <a:gd name="T1" fmla="*/ 198 h 198"/>
                <a:gd name="T2" fmla="*/ 0 w 104"/>
                <a:gd name="T3" fmla="*/ 5 h 198"/>
                <a:gd name="T4" fmla="*/ 52 w 104"/>
                <a:gd name="T5" fmla="*/ 0 h 198"/>
                <a:gd name="T6" fmla="*/ 104 w 104"/>
                <a:gd name="T7" fmla="*/ 5 h 198"/>
                <a:gd name="T8" fmla="*/ 52 w 104"/>
                <a:gd name="T9" fmla="*/ 198 h 198"/>
              </a:gdLst>
              <a:ahLst/>
              <a:cxnLst>
                <a:cxn ang="0">
                  <a:pos x="T0" y="T1"/>
                </a:cxn>
                <a:cxn ang="0">
                  <a:pos x="T2" y="T3"/>
                </a:cxn>
                <a:cxn ang="0">
                  <a:pos x="T4" y="T5"/>
                </a:cxn>
                <a:cxn ang="0">
                  <a:pos x="T6" y="T7"/>
                </a:cxn>
                <a:cxn ang="0">
                  <a:pos x="T8" y="T9"/>
                </a:cxn>
              </a:cxnLst>
              <a:rect l="0" t="0" r="r" b="b"/>
              <a:pathLst>
                <a:path w="104" h="198">
                  <a:moveTo>
                    <a:pt x="52" y="198"/>
                  </a:moveTo>
                  <a:cubicBezTo>
                    <a:pt x="0" y="5"/>
                    <a:pt x="0" y="5"/>
                    <a:pt x="0" y="5"/>
                  </a:cubicBezTo>
                  <a:cubicBezTo>
                    <a:pt x="0" y="5"/>
                    <a:pt x="27" y="0"/>
                    <a:pt x="52" y="0"/>
                  </a:cubicBezTo>
                  <a:cubicBezTo>
                    <a:pt x="79" y="0"/>
                    <a:pt x="104" y="5"/>
                    <a:pt x="104" y="5"/>
                  </a:cubicBezTo>
                  <a:lnTo>
                    <a:pt x="52" y="198"/>
                  </a:lnTo>
                  <a:close/>
                </a:path>
              </a:pathLst>
            </a:custGeom>
            <a:solidFill>
              <a:srgbClr val="507B9D"/>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Freeform 15">
              <a:extLst>
                <a:ext uri="{FF2B5EF4-FFF2-40B4-BE49-F238E27FC236}">
                  <a16:creationId xmlns:a16="http://schemas.microsoft.com/office/drawing/2014/main" id="{CBE7ED92-06D9-4A80-948B-E7543D09AE99}"/>
                </a:ext>
              </a:extLst>
            </p:cNvPr>
            <p:cNvSpPr>
              <a:spLocks/>
            </p:cNvSpPr>
            <p:nvPr/>
          </p:nvSpPr>
          <p:spPr bwMode="auto">
            <a:xfrm rot="1888538">
              <a:off x="4751483" y="1914373"/>
              <a:ext cx="817740" cy="1565675"/>
            </a:xfrm>
            <a:custGeom>
              <a:avLst/>
              <a:gdLst>
                <a:gd name="T0" fmla="*/ 52 w 104"/>
                <a:gd name="T1" fmla="*/ 198 h 198"/>
                <a:gd name="T2" fmla="*/ 0 w 104"/>
                <a:gd name="T3" fmla="*/ 5 h 198"/>
                <a:gd name="T4" fmla="*/ 52 w 104"/>
                <a:gd name="T5" fmla="*/ 0 h 198"/>
                <a:gd name="T6" fmla="*/ 104 w 104"/>
                <a:gd name="T7" fmla="*/ 5 h 198"/>
                <a:gd name="T8" fmla="*/ 52 w 104"/>
                <a:gd name="T9" fmla="*/ 198 h 198"/>
              </a:gdLst>
              <a:ahLst/>
              <a:cxnLst>
                <a:cxn ang="0">
                  <a:pos x="T0" y="T1"/>
                </a:cxn>
                <a:cxn ang="0">
                  <a:pos x="T2" y="T3"/>
                </a:cxn>
                <a:cxn ang="0">
                  <a:pos x="T4" y="T5"/>
                </a:cxn>
                <a:cxn ang="0">
                  <a:pos x="T6" y="T7"/>
                </a:cxn>
                <a:cxn ang="0">
                  <a:pos x="T8" y="T9"/>
                </a:cxn>
              </a:cxnLst>
              <a:rect l="0" t="0" r="r" b="b"/>
              <a:pathLst>
                <a:path w="104" h="198">
                  <a:moveTo>
                    <a:pt x="52" y="198"/>
                  </a:moveTo>
                  <a:cubicBezTo>
                    <a:pt x="0" y="5"/>
                    <a:pt x="0" y="5"/>
                    <a:pt x="0" y="5"/>
                  </a:cubicBezTo>
                  <a:cubicBezTo>
                    <a:pt x="0" y="5"/>
                    <a:pt x="27" y="0"/>
                    <a:pt x="52" y="0"/>
                  </a:cubicBezTo>
                  <a:cubicBezTo>
                    <a:pt x="79" y="0"/>
                    <a:pt x="104" y="5"/>
                    <a:pt x="104" y="5"/>
                  </a:cubicBezTo>
                  <a:lnTo>
                    <a:pt x="52" y="198"/>
                  </a:lnTo>
                  <a:close/>
                </a:path>
              </a:pathLst>
            </a:custGeom>
            <a:solidFill>
              <a:srgbClr val="507B9D"/>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Freeform 9">
              <a:extLst>
                <a:ext uri="{FF2B5EF4-FFF2-40B4-BE49-F238E27FC236}">
                  <a16:creationId xmlns:a16="http://schemas.microsoft.com/office/drawing/2014/main" id="{5AF8FF5B-BEE4-4D0C-8706-1681E844341C}"/>
                </a:ext>
              </a:extLst>
            </p:cNvPr>
            <p:cNvSpPr>
              <a:spLocks/>
            </p:cNvSpPr>
            <p:nvPr/>
          </p:nvSpPr>
          <p:spPr bwMode="auto">
            <a:xfrm>
              <a:off x="3894607" y="1352550"/>
              <a:ext cx="1223287" cy="2330230"/>
            </a:xfrm>
            <a:custGeom>
              <a:avLst/>
              <a:gdLst>
                <a:gd name="T0" fmla="*/ 78 w 155"/>
                <a:gd name="T1" fmla="*/ 295 h 295"/>
                <a:gd name="T2" fmla="*/ 0 w 155"/>
                <a:gd name="T3" fmla="*/ 7 h 295"/>
                <a:gd name="T4" fmla="*/ 78 w 155"/>
                <a:gd name="T5" fmla="*/ 0 h 295"/>
                <a:gd name="T6" fmla="*/ 155 w 155"/>
                <a:gd name="T7" fmla="*/ 7 h 295"/>
                <a:gd name="T8" fmla="*/ 78 w 155"/>
                <a:gd name="T9" fmla="*/ 295 h 295"/>
              </a:gdLst>
              <a:ahLst/>
              <a:cxnLst>
                <a:cxn ang="0">
                  <a:pos x="T0" y="T1"/>
                </a:cxn>
                <a:cxn ang="0">
                  <a:pos x="T2" y="T3"/>
                </a:cxn>
                <a:cxn ang="0">
                  <a:pos x="T4" y="T5"/>
                </a:cxn>
                <a:cxn ang="0">
                  <a:pos x="T6" y="T7"/>
                </a:cxn>
                <a:cxn ang="0">
                  <a:pos x="T8" y="T9"/>
                </a:cxn>
              </a:cxnLst>
              <a:rect l="0" t="0" r="r" b="b"/>
              <a:pathLst>
                <a:path w="155" h="295">
                  <a:moveTo>
                    <a:pt x="78" y="295"/>
                  </a:moveTo>
                  <a:cubicBezTo>
                    <a:pt x="0" y="7"/>
                    <a:pt x="0" y="7"/>
                    <a:pt x="0" y="7"/>
                  </a:cubicBezTo>
                  <a:cubicBezTo>
                    <a:pt x="0" y="7"/>
                    <a:pt x="41" y="0"/>
                    <a:pt x="78" y="0"/>
                  </a:cubicBezTo>
                  <a:cubicBezTo>
                    <a:pt x="119" y="0"/>
                    <a:pt x="155" y="7"/>
                    <a:pt x="155" y="7"/>
                  </a:cubicBezTo>
                  <a:lnTo>
                    <a:pt x="78" y="295"/>
                  </a:lnTo>
                  <a:close/>
                </a:path>
              </a:pathLst>
            </a:custGeom>
            <a:solidFill>
              <a:srgbClr val="507B9D"/>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0">
              <a:extLst>
                <a:ext uri="{FF2B5EF4-FFF2-40B4-BE49-F238E27FC236}">
                  <a16:creationId xmlns:a16="http://schemas.microsoft.com/office/drawing/2014/main" id="{C361B343-97A4-4CB0-82F4-F866DE41262A}"/>
                </a:ext>
              </a:extLst>
            </p:cNvPr>
            <p:cNvSpPr>
              <a:spLocks/>
            </p:cNvSpPr>
            <p:nvPr/>
          </p:nvSpPr>
          <p:spPr bwMode="auto">
            <a:xfrm>
              <a:off x="4097380" y="1510060"/>
              <a:ext cx="817740" cy="1565675"/>
            </a:xfrm>
            <a:custGeom>
              <a:avLst/>
              <a:gdLst>
                <a:gd name="T0" fmla="*/ 52 w 104"/>
                <a:gd name="T1" fmla="*/ 198 h 198"/>
                <a:gd name="T2" fmla="*/ 0 w 104"/>
                <a:gd name="T3" fmla="*/ 5 h 198"/>
                <a:gd name="T4" fmla="*/ 52 w 104"/>
                <a:gd name="T5" fmla="*/ 0 h 198"/>
                <a:gd name="T6" fmla="*/ 104 w 104"/>
                <a:gd name="T7" fmla="*/ 5 h 198"/>
                <a:gd name="T8" fmla="*/ 52 w 104"/>
                <a:gd name="T9" fmla="*/ 198 h 198"/>
              </a:gdLst>
              <a:ahLst/>
              <a:cxnLst>
                <a:cxn ang="0">
                  <a:pos x="T0" y="T1"/>
                </a:cxn>
                <a:cxn ang="0">
                  <a:pos x="T2" y="T3"/>
                </a:cxn>
                <a:cxn ang="0">
                  <a:pos x="T4" y="T5"/>
                </a:cxn>
                <a:cxn ang="0">
                  <a:pos x="T6" y="T7"/>
                </a:cxn>
                <a:cxn ang="0">
                  <a:pos x="T8" y="T9"/>
                </a:cxn>
              </a:cxnLst>
              <a:rect l="0" t="0" r="r" b="b"/>
              <a:pathLst>
                <a:path w="104" h="198">
                  <a:moveTo>
                    <a:pt x="52" y="198"/>
                  </a:moveTo>
                  <a:cubicBezTo>
                    <a:pt x="0" y="5"/>
                    <a:pt x="0" y="5"/>
                    <a:pt x="0" y="5"/>
                  </a:cubicBezTo>
                  <a:cubicBezTo>
                    <a:pt x="0" y="5"/>
                    <a:pt x="27" y="0"/>
                    <a:pt x="52" y="0"/>
                  </a:cubicBezTo>
                  <a:cubicBezTo>
                    <a:pt x="79" y="0"/>
                    <a:pt x="104" y="5"/>
                    <a:pt x="104" y="5"/>
                  </a:cubicBezTo>
                  <a:lnTo>
                    <a:pt x="52" y="1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1" name="Oval 11">
              <a:extLst>
                <a:ext uri="{FF2B5EF4-FFF2-40B4-BE49-F238E27FC236}">
                  <a16:creationId xmlns:a16="http://schemas.microsoft.com/office/drawing/2014/main" id="{6D5BE40F-F836-476C-9AAD-D557C88F9E64}"/>
                </a:ext>
              </a:extLst>
            </p:cNvPr>
            <p:cNvSpPr>
              <a:spLocks noChangeArrowheads="1"/>
            </p:cNvSpPr>
            <p:nvPr/>
          </p:nvSpPr>
          <p:spPr bwMode="auto">
            <a:xfrm>
              <a:off x="3684739" y="2920780"/>
              <a:ext cx="1643023" cy="1634192"/>
            </a:xfrm>
            <a:prstGeom prst="ellipse">
              <a:avLst/>
            </a:prstGeom>
            <a:solidFill>
              <a:srgbClr val="507B9D"/>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2" name="Freeform 16">
              <a:extLst>
                <a:ext uri="{FF2B5EF4-FFF2-40B4-BE49-F238E27FC236}">
                  <a16:creationId xmlns:a16="http://schemas.microsoft.com/office/drawing/2014/main" id="{5D89A894-CEAA-46B6-916C-62D71D5E0CD2}"/>
                </a:ext>
              </a:extLst>
            </p:cNvPr>
            <p:cNvSpPr>
              <a:spLocks/>
            </p:cNvSpPr>
            <p:nvPr/>
          </p:nvSpPr>
          <p:spPr bwMode="auto">
            <a:xfrm>
              <a:off x="4065008" y="3339655"/>
              <a:ext cx="882484" cy="796443"/>
            </a:xfrm>
            <a:custGeom>
              <a:avLst/>
              <a:gdLst>
                <a:gd name="T0" fmla="*/ 466 w 542"/>
                <a:gd name="T1" fmla="*/ 166 h 490"/>
                <a:gd name="T2" fmla="*/ 424 w 542"/>
                <a:gd name="T3" fmla="*/ 146 h 490"/>
                <a:gd name="T4" fmla="*/ 409 w 542"/>
                <a:gd name="T5" fmla="*/ 156 h 490"/>
                <a:gd name="T6" fmla="*/ 431 w 542"/>
                <a:gd name="T7" fmla="*/ 245 h 490"/>
                <a:gd name="T8" fmla="*/ 246 w 542"/>
                <a:gd name="T9" fmla="*/ 430 h 490"/>
                <a:gd name="T10" fmla="*/ 60 w 542"/>
                <a:gd name="T11" fmla="*/ 245 h 490"/>
                <a:gd name="T12" fmla="*/ 246 w 542"/>
                <a:gd name="T13" fmla="*/ 60 h 490"/>
                <a:gd name="T14" fmla="*/ 390 w 542"/>
                <a:gd name="T15" fmla="*/ 129 h 490"/>
                <a:gd name="T16" fmla="*/ 361 w 542"/>
                <a:gd name="T17" fmla="*/ 148 h 490"/>
                <a:gd name="T18" fmla="*/ 246 w 542"/>
                <a:gd name="T19" fmla="*/ 94 h 490"/>
                <a:gd name="T20" fmla="*/ 94 w 542"/>
                <a:gd name="T21" fmla="*/ 245 h 490"/>
                <a:gd name="T22" fmla="*/ 246 w 542"/>
                <a:gd name="T23" fmla="*/ 396 h 490"/>
                <a:gd name="T24" fmla="*/ 397 w 542"/>
                <a:gd name="T25" fmla="*/ 245 h 490"/>
                <a:gd name="T26" fmla="*/ 380 w 542"/>
                <a:gd name="T27" fmla="*/ 175 h 490"/>
                <a:gd name="T28" fmla="*/ 332 w 542"/>
                <a:gd name="T29" fmla="*/ 207 h 490"/>
                <a:gd name="T30" fmla="*/ 340 w 542"/>
                <a:gd name="T31" fmla="*/ 245 h 490"/>
                <a:gd name="T32" fmla="*/ 246 w 542"/>
                <a:gd name="T33" fmla="*/ 339 h 490"/>
                <a:gd name="T34" fmla="*/ 151 w 542"/>
                <a:gd name="T35" fmla="*/ 245 h 490"/>
                <a:gd name="T36" fmla="*/ 246 w 542"/>
                <a:gd name="T37" fmla="*/ 151 h 490"/>
                <a:gd name="T38" fmla="*/ 313 w 542"/>
                <a:gd name="T39" fmla="*/ 179 h 490"/>
                <a:gd name="T40" fmla="*/ 281 w 542"/>
                <a:gd name="T41" fmla="*/ 201 h 490"/>
                <a:gd name="T42" fmla="*/ 246 w 542"/>
                <a:gd name="T43" fmla="*/ 188 h 490"/>
                <a:gd name="T44" fmla="*/ 189 w 542"/>
                <a:gd name="T45" fmla="*/ 245 h 490"/>
                <a:gd name="T46" fmla="*/ 246 w 542"/>
                <a:gd name="T47" fmla="*/ 302 h 490"/>
                <a:gd name="T48" fmla="*/ 303 w 542"/>
                <a:gd name="T49" fmla="*/ 245 h 490"/>
                <a:gd name="T50" fmla="*/ 300 w 542"/>
                <a:gd name="T51" fmla="*/ 228 h 490"/>
                <a:gd name="T52" fmla="*/ 254 w 542"/>
                <a:gd name="T53" fmla="*/ 258 h 490"/>
                <a:gd name="T54" fmla="*/ 248 w 542"/>
                <a:gd name="T55" fmla="*/ 248 h 490"/>
                <a:gd name="T56" fmla="*/ 428 w 542"/>
                <a:gd name="T57" fmla="*/ 129 h 490"/>
                <a:gd name="T58" fmla="*/ 471 w 542"/>
                <a:gd name="T59" fmla="*/ 149 h 490"/>
                <a:gd name="T60" fmla="*/ 542 w 542"/>
                <a:gd name="T61" fmla="*/ 102 h 490"/>
                <a:gd name="T62" fmla="*/ 500 w 542"/>
                <a:gd name="T63" fmla="*/ 82 h 490"/>
                <a:gd name="T64" fmla="*/ 512 w 542"/>
                <a:gd name="T65" fmla="*/ 74 h 490"/>
                <a:gd name="T66" fmla="*/ 500 w 542"/>
                <a:gd name="T67" fmla="*/ 56 h 490"/>
                <a:gd name="T68" fmla="*/ 488 w 542"/>
                <a:gd name="T69" fmla="*/ 64 h 490"/>
                <a:gd name="T70" fmla="*/ 487 w 542"/>
                <a:gd name="T71" fmla="*/ 17 h 490"/>
                <a:gd name="T72" fmla="*/ 415 w 542"/>
                <a:gd name="T73" fmla="*/ 64 h 490"/>
                <a:gd name="T74" fmla="*/ 416 w 542"/>
                <a:gd name="T75" fmla="*/ 111 h 490"/>
                <a:gd name="T76" fmla="*/ 401 w 542"/>
                <a:gd name="T77" fmla="*/ 121 h 490"/>
                <a:gd name="T78" fmla="*/ 400 w 542"/>
                <a:gd name="T79" fmla="*/ 67 h 490"/>
                <a:gd name="T80" fmla="*/ 408 w 542"/>
                <a:gd name="T81" fmla="*/ 62 h 490"/>
                <a:gd name="T82" fmla="*/ 246 w 542"/>
                <a:gd name="T83" fmla="*/ 0 h 490"/>
                <a:gd name="T84" fmla="*/ 0 w 542"/>
                <a:gd name="T85" fmla="*/ 245 h 490"/>
                <a:gd name="T86" fmla="*/ 246 w 542"/>
                <a:gd name="T87" fmla="*/ 490 h 490"/>
                <a:gd name="T88" fmla="*/ 491 w 542"/>
                <a:gd name="T89" fmla="*/ 245 h 490"/>
                <a:gd name="T90" fmla="*/ 475 w 542"/>
                <a:gd name="T91" fmla="*/ 159 h 490"/>
                <a:gd name="T92" fmla="*/ 466 w 542"/>
                <a:gd name="T93" fmla="*/ 166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2" h="490">
                  <a:moveTo>
                    <a:pt x="466" y="166"/>
                  </a:moveTo>
                  <a:cubicBezTo>
                    <a:pt x="424" y="146"/>
                    <a:pt x="424" y="146"/>
                    <a:pt x="424" y="146"/>
                  </a:cubicBezTo>
                  <a:cubicBezTo>
                    <a:pt x="409" y="156"/>
                    <a:pt x="409" y="156"/>
                    <a:pt x="409" y="156"/>
                  </a:cubicBezTo>
                  <a:cubicBezTo>
                    <a:pt x="423" y="183"/>
                    <a:pt x="431" y="213"/>
                    <a:pt x="431" y="245"/>
                  </a:cubicBezTo>
                  <a:cubicBezTo>
                    <a:pt x="431" y="347"/>
                    <a:pt x="348" y="430"/>
                    <a:pt x="246" y="430"/>
                  </a:cubicBezTo>
                  <a:cubicBezTo>
                    <a:pt x="143" y="430"/>
                    <a:pt x="60" y="347"/>
                    <a:pt x="60" y="245"/>
                  </a:cubicBezTo>
                  <a:cubicBezTo>
                    <a:pt x="60" y="143"/>
                    <a:pt x="143" y="60"/>
                    <a:pt x="246" y="60"/>
                  </a:cubicBezTo>
                  <a:cubicBezTo>
                    <a:pt x="304" y="60"/>
                    <a:pt x="356" y="87"/>
                    <a:pt x="390" y="129"/>
                  </a:cubicBezTo>
                  <a:cubicBezTo>
                    <a:pt x="361" y="148"/>
                    <a:pt x="361" y="148"/>
                    <a:pt x="361" y="148"/>
                  </a:cubicBezTo>
                  <a:cubicBezTo>
                    <a:pt x="333" y="115"/>
                    <a:pt x="292" y="94"/>
                    <a:pt x="246" y="94"/>
                  </a:cubicBezTo>
                  <a:cubicBezTo>
                    <a:pt x="162" y="94"/>
                    <a:pt x="94" y="162"/>
                    <a:pt x="94" y="245"/>
                  </a:cubicBezTo>
                  <a:cubicBezTo>
                    <a:pt x="94" y="328"/>
                    <a:pt x="162" y="396"/>
                    <a:pt x="246" y="396"/>
                  </a:cubicBezTo>
                  <a:cubicBezTo>
                    <a:pt x="329" y="396"/>
                    <a:pt x="397" y="328"/>
                    <a:pt x="397" y="245"/>
                  </a:cubicBezTo>
                  <a:cubicBezTo>
                    <a:pt x="397" y="220"/>
                    <a:pt x="391" y="196"/>
                    <a:pt x="380" y="175"/>
                  </a:cubicBezTo>
                  <a:cubicBezTo>
                    <a:pt x="332" y="207"/>
                    <a:pt x="332" y="207"/>
                    <a:pt x="332" y="207"/>
                  </a:cubicBezTo>
                  <a:cubicBezTo>
                    <a:pt x="337" y="218"/>
                    <a:pt x="340" y="231"/>
                    <a:pt x="340" y="245"/>
                  </a:cubicBezTo>
                  <a:cubicBezTo>
                    <a:pt x="340" y="297"/>
                    <a:pt x="298" y="339"/>
                    <a:pt x="246" y="339"/>
                  </a:cubicBezTo>
                  <a:cubicBezTo>
                    <a:pt x="194" y="339"/>
                    <a:pt x="151" y="297"/>
                    <a:pt x="151" y="245"/>
                  </a:cubicBezTo>
                  <a:cubicBezTo>
                    <a:pt x="151" y="193"/>
                    <a:pt x="194" y="151"/>
                    <a:pt x="246" y="151"/>
                  </a:cubicBezTo>
                  <a:cubicBezTo>
                    <a:pt x="272" y="151"/>
                    <a:pt x="296" y="162"/>
                    <a:pt x="313" y="179"/>
                  </a:cubicBezTo>
                  <a:cubicBezTo>
                    <a:pt x="281" y="201"/>
                    <a:pt x="281" y="201"/>
                    <a:pt x="281" y="201"/>
                  </a:cubicBezTo>
                  <a:cubicBezTo>
                    <a:pt x="271" y="193"/>
                    <a:pt x="259" y="188"/>
                    <a:pt x="246" y="188"/>
                  </a:cubicBezTo>
                  <a:cubicBezTo>
                    <a:pt x="214" y="188"/>
                    <a:pt x="189" y="214"/>
                    <a:pt x="189" y="245"/>
                  </a:cubicBezTo>
                  <a:cubicBezTo>
                    <a:pt x="189" y="276"/>
                    <a:pt x="214" y="302"/>
                    <a:pt x="246" y="302"/>
                  </a:cubicBezTo>
                  <a:cubicBezTo>
                    <a:pt x="277" y="302"/>
                    <a:pt x="303" y="276"/>
                    <a:pt x="303" y="245"/>
                  </a:cubicBezTo>
                  <a:cubicBezTo>
                    <a:pt x="303" y="239"/>
                    <a:pt x="301" y="233"/>
                    <a:pt x="300" y="228"/>
                  </a:cubicBezTo>
                  <a:cubicBezTo>
                    <a:pt x="254" y="258"/>
                    <a:pt x="254" y="258"/>
                    <a:pt x="254" y="258"/>
                  </a:cubicBezTo>
                  <a:cubicBezTo>
                    <a:pt x="248" y="248"/>
                    <a:pt x="248" y="248"/>
                    <a:pt x="248" y="248"/>
                  </a:cubicBezTo>
                  <a:cubicBezTo>
                    <a:pt x="428" y="129"/>
                    <a:pt x="428" y="129"/>
                    <a:pt x="428" y="129"/>
                  </a:cubicBezTo>
                  <a:cubicBezTo>
                    <a:pt x="471" y="149"/>
                    <a:pt x="471" y="149"/>
                    <a:pt x="471" y="149"/>
                  </a:cubicBezTo>
                  <a:cubicBezTo>
                    <a:pt x="542" y="102"/>
                    <a:pt x="542" y="102"/>
                    <a:pt x="542" y="102"/>
                  </a:cubicBezTo>
                  <a:cubicBezTo>
                    <a:pt x="500" y="82"/>
                    <a:pt x="500" y="82"/>
                    <a:pt x="500" y="82"/>
                  </a:cubicBezTo>
                  <a:cubicBezTo>
                    <a:pt x="512" y="74"/>
                    <a:pt x="512" y="74"/>
                    <a:pt x="512" y="74"/>
                  </a:cubicBezTo>
                  <a:cubicBezTo>
                    <a:pt x="500" y="56"/>
                    <a:pt x="500" y="56"/>
                    <a:pt x="500" y="56"/>
                  </a:cubicBezTo>
                  <a:cubicBezTo>
                    <a:pt x="488" y="64"/>
                    <a:pt x="488" y="64"/>
                    <a:pt x="488" y="64"/>
                  </a:cubicBezTo>
                  <a:cubicBezTo>
                    <a:pt x="487" y="17"/>
                    <a:pt x="487" y="17"/>
                    <a:pt x="487" y="17"/>
                  </a:cubicBezTo>
                  <a:cubicBezTo>
                    <a:pt x="415" y="64"/>
                    <a:pt x="415" y="64"/>
                    <a:pt x="415" y="64"/>
                  </a:cubicBezTo>
                  <a:cubicBezTo>
                    <a:pt x="416" y="111"/>
                    <a:pt x="416" y="111"/>
                    <a:pt x="416" y="111"/>
                  </a:cubicBezTo>
                  <a:cubicBezTo>
                    <a:pt x="401" y="121"/>
                    <a:pt x="401" y="121"/>
                    <a:pt x="401" y="121"/>
                  </a:cubicBezTo>
                  <a:cubicBezTo>
                    <a:pt x="400" y="67"/>
                    <a:pt x="400" y="67"/>
                    <a:pt x="400" y="67"/>
                  </a:cubicBezTo>
                  <a:cubicBezTo>
                    <a:pt x="408" y="62"/>
                    <a:pt x="408" y="62"/>
                    <a:pt x="408" y="62"/>
                  </a:cubicBezTo>
                  <a:cubicBezTo>
                    <a:pt x="365" y="23"/>
                    <a:pt x="308" y="0"/>
                    <a:pt x="246" y="0"/>
                  </a:cubicBezTo>
                  <a:cubicBezTo>
                    <a:pt x="110" y="0"/>
                    <a:pt x="0" y="110"/>
                    <a:pt x="0" y="245"/>
                  </a:cubicBezTo>
                  <a:cubicBezTo>
                    <a:pt x="0" y="380"/>
                    <a:pt x="110" y="490"/>
                    <a:pt x="246" y="490"/>
                  </a:cubicBezTo>
                  <a:cubicBezTo>
                    <a:pt x="381" y="490"/>
                    <a:pt x="491" y="380"/>
                    <a:pt x="491" y="245"/>
                  </a:cubicBezTo>
                  <a:cubicBezTo>
                    <a:pt x="491" y="215"/>
                    <a:pt x="485" y="186"/>
                    <a:pt x="475" y="159"/>
                  </a:cubicBezTo>
                  <a:lnTo>
                    <a:pt x="466"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TextBox 25">
              <a:extLst>
                <a:ext uri="{FF2B5EF4-FFF2-40B4-BE49-F238E27FC236}">
                  <a16:creationId xmlns:a16="http://schemas.microsoft.com/office/drawing/2014/main" id="{961F7D48-D08B-4015-86E3-4E42E9BB8252}"/>
                </a:ext>
              </a:extLst>
            </p:cNvPr>
            <p:cNvSpPr txBox="1"/>
            <p:nvPr/>
          </p:nvSpPr>
          <p:spPr>
            <a:xfrm>
              <a:off x="4288477" y="1638195"/>
              <a:ext cx="566815" cy="275999"/>
            </a:xfrm>
            <a:prstGeom prst="rect">
              <a:avLst/>
            </a:prstGeom>
            <a:noFill/>
          </p:spPr>
          <p:txBody>
            <a:bodyPr wrap="square" rtlCol="0">
              <a:spAutoFit/>
            </a:bodyPr>
            <a:lstStyle/>
            <a:p>
              <a:r>
                <a:rPr lang="en-US" sz="1600" dirty="0">
                  <a:solidFill>
                    <a:schemeClr val="bg1">
                      <a:lumMod val="50000"/>
                    </a:schemeClr>
                  </a:solidFill>
                  <a:latin typeface="+mj-lt"/>
                </a:rPr>
                <a:t>55K.</a:t>
              </a:r>
            </a:p>
          </p:txBody>
        </p:sp>
        <p:sp>
          <p:nvSpPr>
            <p:cNvPr id="34" name="TextBox 26">
              <a:extLst>
                <a:ext uri="{FF2B5EF4-FFF2-40B4-BE49-F238E27FC236}">
                  <a16:creationId xmlns:a16="http://schemas.microsoft.com/office/drawing/2014/main" id="{2B5E438F-23F3-4E89-A7F7-C6EFD413FD8A}"/>
                </a:ext>
              </a:extLst>
            </p:cNvPr>
            <p:cNvSpPr txBox="1"/>
            <p:nvPr/>
          </p:nvSpPr>
          <p:spPr>
            <a:xfrm>
              <a:off x="5171187" y="2134211"/>
              <a:ext cx="566815" cy="275999"/>
            </a:xfrm>
            <a:prstGeom prst="rect">
              <a:avLst/>
            </a:prstGeom>
            <a:noFill/>
          </p:spPr>
          <p:txBody>
            <a:bodyPr wrap="square" rtlCol="0">
              <a:spAutoFit/>
            </a:bodyPr>
            <a:lstStyle/>
            <a:p>
              <a:r>
                <a:rPr lang="en-US" sz="1600">
                  <a:solidFill>
                    <a:schemeClr val="bg1"/>
                  </a:solidFill>
                  <a:latin typeface="+mj-lt"/>
                </a:rPr>
                <a:t>18m.</a:t>
              </a:r>
            </a:p>
          </p:txBody>
        </p:sp>
        <p:sp>
          <p:nvSpPr>
            <p:cNvPr id="35" name="TextBox 27">
              <a:extLst>
                <a:ext uri="{FF2B5EF4-FFF2-40B4-BE49-F238E27FC236}">
                  <a16:creationId xmlns:a16="http://schemas.microsoft.com/office/drawing/2014/main" id="{3238EC97-E376-4ED4-8E4D-CB2F1424411A}"/>
                </a:ext>
              </a:extLst>
            </p:cNvPr>
            <p:cNvSpPr txBox="1"/>
            <p:nvPr/>
          </p:nvSpPr>
          <p:spPr>
            <a:xfrm>
              <a:off x="3354477" y="2134211"/>
              <a:ext cx="566815" cy="275999"/>
            </a:xfrm>
            <a:prstGeom prst="rect">
              <a:avLst/>
            </a:prstGeom>
            <a:noFill/>
          </p:spPr>
          <p:txBody>
            <a:bodyPr wrap="square" rtlCol="0">
              <a:spAutoFit/>
            </a:bodyPr>
            <a:lstStyle/>
            <a:p>
              <a:r>
                <a:rPr lang="en-US" sz="1600" dirty="0">
                  <a:solidFill>
                    <a:schemeClr val="bg1"/>
                  </a:solidFill>
                  <a:latin typeface="+mj-lt"/>
                </a:rPr>
                <a:t>09$.</a:t>
              </a:r>
            </a:p>
          </p:txBody>
        </p:sp>
      </p:grpSp>
    </p:spTree>
    <p:extLst>
      <p:ext uri="{BB962C8B-B14F-4D97-AF65-F5344CB8AC3E}">
        <p14:creationId xmlns:p14="http://schemas.microsoft.com/office/powerpoint/2010/main" val="418110762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教学工作计划</a:t>
            </a:r>
          </a:p>
        </p:txBody>
      </p:sp>
      <p:grpSp>
        <p:nvGrpSpPr>
          <p:cNvPr id="3" name="组合 2">
            <a:extLst>
              <a:ext uri="{FF2B5EF4-FFF2-40B4-BE49-F238E27FC236}">
                <a16:creationId xmlns:a16="http://schemas.microsoft.com/office/drawing/2014/main" id="{F57E884F-1D93-4247-A7D9-875E25799F2B}"/>
              </a:ext>
            </a:extLst>
          </p:cNvPr>
          <p:cNvGrpSpPr/>
          <p:nvPr/>
        </p:nvGrpSpPr>
        <p:grpSpPr>
          <a:xfrm>
            <a:off x="6258467" y="1710076"/>
            <a:ext cx="4195264" cy="4436780"/>
            <a:chOff x="4077739" y="1549953"/>
            <a:chExt cx="4096630" cy="4332471"/>
          </a:xfrm>
        </p:grpSpPr>
        <p:sp>
          <p:nvSpPr>
            <p:cNvPr id="5" name="Oval 5">
              <a:extLst>
                <a:ext uri="{FF2B5EF4-FFF2-40B4-BE49-F238E27FC236}">
                  <a16:creationId xmlns:a16="http://schemas.microsoft.com/office/drawing/2014/main" id="{9BB7AEE3-E65D-468C-903B-46DF8D9458B4}"/>
                </a:ext>
              </a:extLst>
            </p:cNvPr>
            <p:cNvSpPr>
              <a:spLocks noChangeArrowheads="1"/>
            </p:cNvSpPr>
            <p:nvPr/>
          </p:nvSpPr>
          <p:spPr bwMode="auto">
            <a:xfrm>
              <a:off x="4747748" y="1981766"/>
              <a:ext cx="1152417" cy="115468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dirty="0"/>
            </a:p>
          </p:txBody>
        </p:sp>
        <p:sp>
          <p:nvSpPr>
            <p:cNvPr id="6" name="Oval 6">
              <a:extLst>
                <a:ext uri="{FF2B5EF4-FFF2-40B4-BE49-F238E27FC236}">
                  <a16:creationId xmlns:a16="http://schemas.microsoft.com/office/drawing/2014/main" id="{7EC0A95B-D1B5-4679-98E3-50127B47F49F}"/>
                </a:ext>
              </a:extLst>
            </p:cNvPr>
            <p:cNvSpPr>
              <a:spLocks noChangeArrowheads="1"/>
            </p:cNvSpPr>
            <p:nvPr/>
          </p:nvSpPr>
          <p:spPr bwMode="auto">
            <a:xfrm>
              <a:off x="6154769" y="2186659"/>
              <a:ext cx="890156" cy="89043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7" name="Oval 7">
              <a:extLst>
                <a:ext uri="{FF2B5EF4-FFF2-40B4-BE49-F238E27FC236}">
                  <a16:creationId xmlns:a16="http://schemas.microsoft.com/office/drawing/2014/main" id="{47E33EB8-5A03-4545-BF3A-7E7ECC8AE605}"/>
                </a:ext>
              </a:extLst>
            </p:cNvPr>
            <p:cNvSpPr>
              <a:spLocks noChangeArrowheads="1"/>
            </p:cNvSpPr>
            <p:nvPr/>
          </p:nvSpPr>
          <p:spPr bwMode="auto">
            <a:xfrm>
              <a:off x="5448386" y="2774534"/>
              <a:ext cx="1152417" cy="1152773"/>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8" name="Oval 8">
              <a:extLst>
                <a:ext uri="{FF2B5EF4-FFF2-40B4-BE49-F238E27FC236}">
                  <a16:creationId xmlns:a16="http://schemas.microsoft.com/office/drawing/2014/main" id="{A31D0518-F083-4AA5-8C47-EC665354870F}"/>
                </a:ext>
              </a:extLst>
            </p:cNvPr>
            <p:cNvSpPr>
              <a:spLocks noChangeArrowheads="1"/>
            </p:cNvSpPr>
            <p:nvPr/>
          </p:nvSpPr>
          <p:spPr bwMode="auto">
            <a:xfrm>
              <a:off x="6185397" y="2751556"/>
              <a:ext cx="1085418" cy="108575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9" name="Oval 9">
              <a:extLst>
                <a:ext uri="{FF2B5EF4-FFF2-40B4-BE49-F238E27FC236}">
                  <a16:creationId xmlns:a16="http://schemas.microsoft.com/office/drawing/2014/main" id="{5AEA1D3A-8DE8-4812-B59F-4495D039B625}"/>
                </a:ext>
              </a:extLst>
            </p:cNvPr>
            <p:cNvSpPr>
              <a:spLocks noChangeArrowheads="1"/>
            </p:cNvSpPr>
            <p:nvPr/>
          </p:nvSpPr>
          <p:spPr bwMode="auto">
            <a:xfrm>
              <a:off x="6619947" y="3186239"/>
              <a:ext cx="1085418" cy="108575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0" name="Oval 10">
              <a:extLst>
                <a:ext uri="{FF2B5EF4-FFF2-40B4-BE49-F238E27FC236}">
                  <a16:creationId xmlns:a16="http://schemas.microsoft.com/office/drawing/2014/main" id="{2A0530DC-EEC5-4CEA-955B-44D9F5EE72BF}"/>
                </a:ext>
              </a:extLst>
            </p:cNvPr>
            <p:cNvSpPr>
              <a:spLocks noChangeArrowheads="1"/>
            </p:cNvSpPr>
            <p:nvPr/>
          </p:nvSpPr>
          <p:spPr bwMode="auto">
            <a:xfrm>
              <a:off x="5010008" y="3534752"/>
              <a:ext cx="1085418" cy="108575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1" name="Oval 11">
              <a:extLst>
                <a:ext uri="{FF2B5EF4-FFF2-40B4-BE49-F238E27FC236}">
                  <a16:creationId xmlns:a16="http://schemas.microsoft.com/office/drawing/2014/main" id="{ADBA77D9-55AB-4D1A-B2FB-D7996BCE4841}"/>
                </a:ext>
              </a:extLst>
            </p:cNvPr>
            <p:cNvSpPr>
              <a:spLocks noChangeArrowheads="1"/>
            </p:cNvSpPr>
            <p:nvPr/>
          </p:nvSpPr>
          <p:spPr bwMode="auto">
            <a:xfrm>
              <a:off x="4077739" y="3236025"/>
              <a:ext cx="846126" cy="840643"/>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2" name="Freeform 12">
              <a:extLst>
                <a:ext uri="{FF2B5EF4-FFF2-40B4-BE49-F238E27FC236}">
                  <a16:creationId xmlns:a16="http://schemas.microsoft.com/office/drawing/2014/main" id="{211B2F57-1051-4B80-99C1-4DE635726294}"/>
                </a:ext>
              </a:extLst>
            </p:cNvPr>
            <p:cNvSpPr/>
            <p:nvPr/>
          </p:nvSpPr>
          <p:spPr bwMode="auto">
            <a:xfrm>
              <a:off x="4751578" y="2263255"/>
              <a:ext cx="2691526" cy="3619169"/>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2400"/>
            </a:p>
          </p:txBody>
        </p:sp>
        <p:sp>
          <p:nvSpPr>
            <p:cNvPr id="13" name="Oval 13">
              <a:extLst>
                <a:ext uri="{FF2B5EF4-FFF2-40B4-BE49-F238E27FC236}">
                  <a16:creationId xmlns:a16="http://schemas.microsoft.com/office/drawing/2014/main" id="{9C38F1B0-6181-4399-B7C4-8E57B06A6C3C}"/>
                </a:ext>
              </a:extLst>
            </p:cNvPr>
            <p:cNvSpPr>
              <a:spLocks noChangeArrowheads="1"/>
            </p:cNvSpPr>
            <p:nvPr/>
          </p:nvSpPr>
          <p:spPr bwMode="auto">
            <a:xfrm>
              <a:off x="4077739" y="2383895"/>
              <a:ext cx="1370648" cy="1371071"/>
            </a:xfrm>
            <a:prstGeom prst="ellipse">
              <a:avLst/>
            </a:prstGeom>
            <a:solidFill>
              <a:srgbClr val="507B9D"/>
            </a:solidFill>
            <a:ln>
              <a:noFill/>
            </a:ln>
          </p:spPr>
          <p:txBody>
            <a:bodyPr vert="horz" wrap="square" lIns="0" tIns="0" rIns="0" bIns="0" numCol="1" anchor="t" anchorCtr="0" compatLnSpc="1"/>
            <a:lstStyle/>
            <a:p>
              <a:pPr algn="ctr"/>
              <a:r>
                <a:rPr lang="en-US" altLang="zh-CN" sz="3200" b="1" dirty="0">
                  <a:solidFill>
                    <a:schemeClr val="bg1"/>
                  </a:solidFill>
                </a:rPr>
                <a:t>01</a:t>
              </a:r>
            </a:p>
            <a:p>
              <a:pPr algn="ctr"/>
              <a:r>
                <a:rPr lang="en-US" altLang="zh-CN" sz="1100" dirty="0">
                  <a:solidFill>
                    <a:schemeClr val="bg1"/>
                  </a:solidFill>
                </a:rPr>
                <a:t>Option here</a:t>
              </a:r>
              <a:endParaRPr lang="zh-CN" altLang="en-US" sz="1100" dirty="0">
                <a:solidFill>
                  <a:schemeClr val="bg1"/>
                </a:solidFill>
              </a:endParaRPr>
            </a:p>
          </p:txBody>
        </p:sp>
        <p:sp>
          <p:nvSpPr>
            <p:cNvPr id="14" name="Oval 14">
              <a:extLst>
                <a:ext uri="{FF2B5EF4-FFF2-40B4-BE49-F238E27FC236}">
                  <a16:creationId xmlns:a16="http://schemas.microsoft.com/office/drawing/2014/main" id="{675CE9AA-980F-4FCE-A656-9CC6BD33E6E2}"/>
                </a:ext>
              </a:extLst>
            </p:cNvPr>
            <p:cNvSpPr>
              <a:spLocks noChangeArrowheads="1"/>
            </p:cNvSpPr>
            <p:nvPr/>
          </p:nvSpPr>
          <p:spPr bwMode="auto">
            <a:xfrm>
              <a:off x="5433073" y="1549953"/>
              <a:ext cx="1370648" cy="1371071"/>
            </a:xfrm>
            <a:prstGeom prst="ellipse">
              <a:avLst/>
            </a:prstGeom>
            <a:solidFill>
              <a:srgbClr val="507B9D"/>
            </a:solidFill>
            <a:ln>
              <a:noFill/>
            </a:ln>
          </p:spPr>
          <p:txBody>
            <a:bodyPr vert="horz" wrap="square" lIns="0" tIns="0" rIns="0" bIns="0" numCol="1" anchor="t" anchorCtr="0" compatLnSpc="1"/>
            <a:lstStyle/>
            <a:p>
              <a:pPr algn="ctr"/>
              <a:r>
                <a:rPr lang="en-US" altLang="zh-CN" sz="3200" b="1" dirty="0">
                  <a:solidFill>
                    <a:schemeClr val="bg1"/>
                  </a:solidFill>
                </a:rPr>
                <a:t>02</a:t>
              </a:r>
            </a:p>
            <a:p>
              <a:pPr algn="ctr"/>
              <a:r>
                <a:rPr lang="en-US" altLang="zh-CN" sz="1100" dirty="0">
                  <a:solidFill>
                    <a:schemeClr val="bg1"/>
                  </a:solidFill>
                </a:rPr>
                <a:t>Option here</a:t>
              </a:r>
              <a:endParaRPr lang="zh-CN" altLang="en-US" sz="1100" dirty="0">
                <a:solidFill>
                  <a:schemeClr val="bg1"/>
                </a:solidFill>
              </a:endParaRPr>
            </a:p>
          </p:txBody>
        </p:sp>
        <p:sp>
          <p:nvSpPr>
            <p:cNvPr id="15" name="Oval 14">
              <a:extLst>
                <a:ext uri="{FF2B5EF4-FFF2-40B4-BE49-F238E27FC236}">
                  <a16:creationId xmlns:a16="http://schemas.microsoft.com/office/drawing/2014/main" id="{FDAB9ED5-66CA-4BA1-83CA-A2CF47F9D94C}"/>
                </a:ext>
              </a:extLst>
            </p:cNvPr>
            <p:cNvSpPr>
              <a:spLocks noChangeArrowheads="1"/>
            </p:cNvSpPr>
            <p:nvPr/>
          </p:nvSpPr>
          <p:spPr bwMode="auto">
            <a:xfrm>
              <a:off x="6803721" y="2004743"/>
              <a:ext cx="1370648" cy="1371071"/>
            </a:xfrm>
            <a:prstGeom prst="ellipse">
              <a:avLst/>
            </a:prstGeom>
            <a:solidFill>
              <a:srgbClr val="507B9D"/>
            </a:solidFill>
            <a:ln>
              <a:noFill/>
            </a:ln>
          </p:spPr>
          <p:txBody>
            <a:bodyPr vert="horz" wrap="square" lIns="0" tIns="0" rIns="0" bIns="0" numCol="1" anchor="t" anchorCtr="0" compatLnSpc="1"/>
            <a:lstStyle/>
            <a:p>
              <a:pPr algn="ctr"/>
              <a:r>
                <a:rPr lang="en-US" altLang="zh-CN" sz="3200" b="1" dirty="0">
                  <a:solidFill>
                    <a:schemeClr val="bg1"/>
                  </a:solidFill>
                </a:rPr>
                <a:t>03</a:t>
              </a:r>
            </a:p>
            <a:p>
              <a:pPr algn="ctr"/>
              <a:r>
                <a:rPr lang="en-US" altLang="zh-CN" sz="1100" dirty="0">
                  <a:solidFill>
                    <a:schemeClr val="bg1"/>
                  </a:solidFill>
                </a:rPr>
                <a:t>Option here</a:t>
              </a:r>
              <a:endParaRPr lang="zh-CN" altLang="en-US" sz="1100" dirty="0">
                <a:solidFill>
                  <a:schemeClr val="bg1"/>
                </a:solidFill>
              </a:endParaRPr>
            </a:p>
          </p:txBody>
        </p:sp>
        <p:sp>
          <p:nvSpPr>
            <p:cNvPr id="16" name="Oval 14">
              <a:extLst>
                <a:ext uri="{FF2B5EF4-FFF2-40B4-BE49-F238E27FC236}">
                  <a16:creationId xmlns:a16="http://schemas.microsoft.com/office/drawing/2014/main" id="{6B735548-C0AD-4CBD-8465-0D4D03D3BB12}"/>
                </a:ext>
              </a:extLst>
            </p:cNvPr>
            <p:cNvSpPr>
              <a:spLocks noChangeArrowheads="1"/>
            </p:cNvSpPr>
            <p:nvPr/>
          </p:nvSpPr>
          <p:spPr bwMode="auto">
            <a:xfrm>
              <a:off x="6093729" y="3294429"/>
              <a:ext cx="1370648" cy="1371071"/>
            </a:xfrm>
            <a:prstGeom prst="ellipse">
              <a:avLst/>
            </a:prstGeom>
            <a:solidFill>
              <a:srgbClr val="507B9D"/>
            </a:solidFill>
            <a:ln>
              <a:noFill/>
            </a:ln>
          </p:spPr>
          <p:txBody>
            <a:bodyPr vert="horz" wrap="square" lIns="0" tIns="0" rIns="0" bIns="0" numCol="1" anchor="t" anchorCtr="0" compatLnSpc="1"/>
            <a:lstStyle/>
            <a:p>
              <a:pPr algn="ctr"/>
              <a:r>
                <a:rPr lang="en-US" altLang="zh-CN" sz="3200" b="1" dirty="0">
                  <a:solidFill>
                    <a:schemeClr val="bg1"/>
                  </a:solidFill>
                </a:rPr>
                <a:t>04</a:t>
              </a:r>
            </a:p>
            <a:p>
              <a:pPr algn="ctr"/>
              <a:r>
                <a:rPr lang="en-US" altLang="zh-CN" sz="1100" dirty="0">
                  <a:solidFill>
                    <a:schemeClr val="bg1"/>
                  </a:solidFill>
                </a:rPr>
                <a:t>Option here</a:t>
              </a:r>
              <a:endParaRPr lang="zh-CN" altLang="en-US" sz="1100" dirty="0">
                <a:solidFill>
                  <a:schemeClr val="bg1"/>
                </a:solidFill>
              </a:endParaRPr>
            </a:p>
          </p:txBody>
        </p:sp>
      </p:grpSp>
      <p:grpSp>
        <p:nvGrpSpPr>
          <p:cNvPr id="17" name="Group 2">
            <a:extLst>
              <a:ext uri="{FF2B5EF4-FFF2-40B4-BE49-F238E27FC236}">
                <a16:creationId xmlns:a16="http://schemas.microsoft.com/office/drawing/2014/main" id="{F005DDFD-0784-4AED-9286-6BC752F14D83}"/>
              </a:ext>
            </a:extLst>
          </p:cNvPr>
          <p:cNvGrpSpPr/>
          <p:nvPr/>
        </p:nvGrpSpPr>
        <p:grpSpPr>
          <a:xfrm>
            <a:off x="1995183" y="1866368"/>
            <a:ext cx="4200554" cy="1042204"/>
            <a:chOff x="1930687" y="4371057"/>
            <a:chExt cx="7121925" cy="1767030"/>
          </a:xfrm>
        </p:grpSpPr>
        <p:sp>
          <p:nvSpPr>
            <p:cNvPr id="18" name="TextBox 6">
              <a:extLst>
                <a:ext uri="{FF2B5EF4-FFF2-40B4-BE49-F238E27FC236}">
                  <a16:creationId xmlns:a16="http://schemas.microsoft.com/office/drawing/2014/main" id="{7A78B1EC-AD82-417D-8211-E7B3BD4C965F}"/>
                </a:ext>
              </a:extLst>
            </p:cNvPr>
            <p:cNvSpPr txBox="1"/>
            <p:nvPr/>
          </p:nvSpPr>
          <p:spPr>
            <a:xfrm>
              <a:off x="2430336" y="4927510"/>
              <a:ext cx="6622276" cy="1210577"/>
            </a:xfrm>
            <a:prstGeom prst="rect">
              <a:avLst/>
            </a:prstGeom>
            <a:noFill/>
          </p:spPr>
          <p:txBody>
            <a:bodyPr wrap="square" lIns="219419" tIns="109710" rIns="219419" bIns="109710"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9" name="Freeform 222">
              <a:extLst>
                <a:ext uri="{FF2B5EF4-FFF2-40B4-BE49-F238E27FC236}">
                  <a16:creationId xmlns:a16="http://schemas.microsoft.com/office/drawing/2014/main" id="{2845F497-6E58-403F-9489-007302A1B090}"/>
                </a:ext>
              </a:extLst>
            </p:cNvPr>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507B9D"/>
            </a:solidFill>
            <a:ln>
              <a:noFill/>
            </a:ln>
          </p:spPr>
          <p:txBody>
            <a:bodyPr vert="horz" wrap="square" lIns="91440" tIns="45720" rIns="91440" bIns="45720" numCol="1" anchor="t" anchorCtr="0" compatLnSpc="1">
              <a:prstTxWarp prst="textNoShape">
                <a:avLst/>
              </a:prstTxWarp>
            </a:bodyPr>
            <a:lstStyle/>
            <a:p>
              <a:endParaRPr lang="en-US" sz="1050" dirty="0">
                <a:solidFill>
                  <a:schemeClr val="bg1">
                    <a:lumMod val="50000"/>
                  </a:schemeClr>
                </a:solidFill>
              </a:endParaRPr>
            </a:p>
          </p:txBody>
        </p:sp>
        <p:sp>
          <p:nvSpPr>
            <p:cNvPr id="20" name="TextBox 8">
              <a:extLst>
                <a:ext uri="{FF2B5EF4-FFF2-40B4-BE49-F238E27FC236}">
                  <a16:creationId xmlns:a16="http://schemas.microsoft.com/office/drawing/2014/main" id="{C090B7B4-1ABE-420E-8478-D232F22E0E3A}"/>
                </a:ext>
              </a:extLst>
            </p:cNvPr>
            <p:cNvSpPr txBox="1"/>
            <p:nvPr/>
          </p:nvSpPr>
          <p:spPr>
            <a:xfrm>
              <a:off x="2452235" y="4371057"/>
              <a:ext cx="2202417" cy="782678"/>
            </a:xfrm>
            <a:prstGeom prst="rect">
              <a:avLst/>
            </a:prstGeom>
            <a:noFill/>
          </p:spPr>
          <p:txBody>
            <a:bodyPr wrap="none" lIns="182843" tIns="91422" rIns="182843" bIns="91422" rtlCol="0">
              <a:spAutoFit/>
            </a:bodyPr>
            <a:lstStyle/>
            <a:p>
              <a:r>
                <a:rPr lang="zh-CN" altLang="en-US" b="1" dirty="0">
                  <a:solidFill>
                    <a:schemeClr val="bg1">
                      <a:lumMod val="50000"/>
                    </a:schemeClr>
                  </a:solidFill>
                  <a:latin typeface="Lato Regular"/>
                  <a:cs typeface="Lato Regular"/>
                </a:rPr>
                <a:t>加入标题</a:t>
              </a:r>
              <a:endParaRPr lang="id-ID" b="1" dirty="0">
                <a:solidFill>
                  <a:schemeClr val="bg1">
                    <a:lumMod val="50000"/>
                  </a:schemeClr>
                </a:solidFill>
                <a:latin typeface="Lato Regular"/>
                <a:cs typeface="Lato Regular"/>
              </a:endParaRPr>
            </a:p>
          </p:txBody>
        </p:sp>
      </p:grpSp>
      <p:grpSp>
        <p:nvGrpSpPr>
          <p:cNvPr id="21" name="Group 3">
            <a:extLst>
              <a:ext uri="{FF2B5EF4-FFF2-40B4-BE49-F238E27FC236}">
                <a16:creationId xmlns:a16="http://schemas.microsoft.com/office/drawing/2014/main" id="{4A9AED9A-D7DB-4B05-B6FC-2CB437027ADF}"/>
              </a:ext>
            </a:extLst>
          </p:cNvPr>
          <p:cNvGrpSpPr/>
          <p:nvPr/>
        </p:nvGrpSpPr>
        <p:grpSpPr>
          <a:xfrm>
            <a:off x="2013992" y="2996390"/>
            <a:ext cx="3750936" cy="1042207"/>
            <a:chOff x="1962577" y="6007067"/>
            <a:chExt cx="6359611" cy="1767038"/>
          </a:xfrm>
        </p:grpSpPr>
        <p:sp>
          <p:nvSpPr>
            <p:cNvPr id="22" name="TextBox 10">
              <a:extLst>
                <a:ext uri="{FF2B5EF4-FFF2-40B4-BE49-F238E27FC236}">
                  <a16:creationId xmlns:a16="http://schemas.microsoft.com/office/drawing/2014/main" id="{FEAC77AA-55E3-4C62-BAB4-654BA719C4D9}"/>
                </a:ext>
              </a:extLst>
            </p:cNvPr>
            <p:cNvSpPr txBox="1"/>
            <p:nvPr/>
          </p:nvSpPr>
          <p:spPr>
            <a:xfrm>
              <a:off x="2462228" y="6563526"/>
              <a:ext cx="5859960" cy="1210579"/>
            </a:xfrm>
            <a:prstGeom prst="rect">
              <a:avLst/>
            </a:prstGeom>
            <a:noFill/>
          </p:spPr>
          <p:txBody>
            <a:bodyPr wrap="square" lIns="219419" tIns="109710" rIns="219419" bIns="109710"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Freeform 222">
              <a:extLst>
                <a:ext uri="{FF2B5EF4-FFF2-40B4-BE49-F238E27FC236}">
                  <a16:creationId xmlns:a16="http://schemas.microsoft.com/office/drawing/2014/main" id="{BA12A130-7830-4E9C-ABB0-2435BA8AE56A}"/>
                </a:ext>
              </a:extLst>
            </p:cNvPr>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507B9D"/>
            </a:solidFill>
            <a:ln>
              <a:noFill/>
            </a:ln>
          </p:spPr>
          <p:txBody>
            <a:bodyPr vert="horz" wrap="square" lIns="91440" tIns="45720" rIns="91440" bIns="45720" numCol="1" anchor="t" anchorCtr="0" compatLnSpc="1">
              <a:prstTxWarp prst="textNoShape">
                <a:avLst/>
              </a:prstTxWarp>
            </a:bodyPr>
            <a:lstStyle/>
            <a:p>
              <a:endParaRPr lang="en-US" sz="1050" dirty="0">
                <a:solidFill>
                  <a:schemeClr val="bg1">
                    <a:lumMod val="50000"/>
                  </a:schemeClr>
                </a:solidFill>
              </a:endParaRPr>
            </a:p>
          </p:txBody>
        </p:sp>
        <p:sp>
          <p:nvSpPr>
            <p:cNvPr id="24" name="TextBox 15">
              <a:extLst>
                <a:ext uri="{FF2B5EF4-FFF2-40B4-BE49-F238E27FC236}">
                  <a16:creationId xmlns:a16="http://schemas.microsoft.com/office/drawing/2014/main" id="{12F66570-1D3D-4A1A-A1C3-A0FF3F4F9C62}"/>
                </a:ext>
              </a:extLst>
            </p:cNvPr>
            <p:cNvSpPr txBox="1"/>
            <p:nvPr/>
          </p:nvSpPr>
          <p:spPr>
            <a:xfrm>
              <a:off x="2484125" y="6007067"/>
              <a:ext cx="2202418" cy="782680"/>
            </a:xfrm>
            <a:prstGeom prst="rect">
              <a:avLst/>
            </a:prstGeom>
            <a:noFill/>
          </p:spPr>
          <p:txBody>
            <a:bodyPr wrap="none" lIns="182843" tIns="91422" rIns="182843" bIns="91422" rtlCol="0">
              <a:spAutoFit/>
            </a:bodyPr>
            <a:lstStyle/>
            <a:p>
              <a:pPr lvl="0"/>
              <a:r>
                <a:rPr lang="zh-CN" altLang="en-US" b="1" dirty="0">
                  <a:solidFill>
                    <a:srgbClr val="FFFFFF">
                      <a:lumMod val="50000"/>
                    </a:srgbClr>
                  </a:solidFill>
                  <a:latin typeface="Lato Regular"/>
                  <a:cs typeface="Lato Regular"/>
                </a:rPr>
                <a:t>加入标题</a:t>
              </a:r>
              <a:endParaRPr lang="id-ID" altLang="zh-CN" b="1" dirty="0">
                <a:solidFill>
                  <a:srgbClr val="FFFFFF">
                    <a:lumMod val="50000"/>
                  </a:srgbClr>
                </a:solidFill>
                <a:latin typeface="Lato Regular"/>
                <a:cs typeface="Lato Regular"/>
              </a:endParaRPr>
            </a:p>
          </p:txBody>
        </p:sp>
      </p:grpSp>
      <p:grpSp>
        <p:nvGrpSpPr>
          <p:cNvPr id="25" name="Group 4">
            <a:extLst>
              <a:ext uri="{FF2B5EF4-FFF2-40B4-BE49-F238E27FC236}">
                <a16:creationId xmlns:a16="http://schemas.microsoft.com/office/drawing/2014/main" id="{D10599F4-3341-4830-A9C4-10F1D42EB31B}"/>
              </a:ext>
            </a:extLst>
          </p:cNvPr>
          <p:cNvGrpSpPr/>
          <p:nvPr/>
        </p:nvGrpSpPr>
        <p:grpSpPr>
          <a:xfrm>
            <a:off x="2001076" y="4110373"/>
            <a:ext cx="3763852" cy="1042207"/>
            <a:chOff x="1940679" y="7594332"/>
            <a:chExt cx="6381509" cy="1767036"/>
          </a:xfrm>
        </p:grpSpPr>
        <p:sp>
          <p:nvSpPr>
            <p:cNvPr id="26" name="TextBox 17">
              <a:extLst>
                <a:ext uri="{FF2B5EF4-FFF2-40B4-BE49-F238E27FC236}">
                  <a16:creationId xmlns:a16="http://schemas.microsoft.com/office/drawing/2014/main" id="{28588C6E-29F3-4711-BEA8-859D49A973B0}"/>
                </a:ext>
              </a:extLst>
            </p:cNvPr>
            <p:cNvSpPr txBox="1"/>
            <p:nvPr/>
          </p:nvSpPr>
          <p:spPr>
            <a:xfrm>
              <a:off x="2440330" y="8150790"/>
              <a:ext cx="5881858" cy="1210578"/>
            </a:xfrm>
            <a:prstGeom prst="rect">
              <a:avLst/>
            </a:prstGeom>
            <a:noFill/>
          </p:spPr>
          <p:txBody>
            <a:bodyPr wrap="square" lIns="219419" tIns="109710" rIns="219419" bIns="109710"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Freeform 222">
              <a:extLst>
                <a:ext uri="{FF2B5EF4-FFF2-40B4-BE49-F238E27FC236}">
                  <a16:creationId xmlns:a16="http://schemas.microsoft.com/office/drawing/2014/main" id="{C977EFD8-3061-441D-96D3-467B95EBCD71}"/>
                </a:ext>
              </a:extLst>
            </p:cNvPr>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507B9D"/>
            </a:solidFill>
            <a:ln>
              <a:noFill/>
            </a:ln>
          </p:spPr>
          <p:txBody>
            <a:bodyPr vert="horz" wrap="square" lIns="91440" tIns="45720" rIns="91440" bIns="45720" numCol="1" anchor="t" anchorCtr="0" compatLnSpc="1">
              <a:prstTxWarp prst="textNoShape">
                <a:avLst/>
              </a:prstTxWarp>
            </a:bodyPr>
            <a:lstStyle/>
            <a:p>
              <a:endParaRPr lang="en-US" sz="1050" dirty="0">
                <a:solidFill>
                  <a:schemeClr val="bg1">
                    <a:lumMod val="50000"/>
                  </a:schemeClr>
                </a:solidFill>
              </a:endParaRPr>
            </a:p>
          </p:txBody>
        </p:sp>
        <p:sp>
          <p:nvSpPr>
            <p:cNvPr id="28" name="TextBox 19">
              <a:extLst>
                <a:ext uri="{FF2B5EF4-FFF2-40B4-BE49-F238E27FC236}">
                  <a16:creationId xmlns:a16="http://schemas.microsoft.com/office/drawing/2014/main" id="{26788F4F-10EA-4A3E-9224-25F91B799FA7}"/>
                </a:ext>
              </a:extLst>
            </p:cNvPr>
            <p:cNvSpPr txBox="1"/>
            <p:nvPr/>
          </p:nvSpPr>
          <p:spPr>
            <a:xfrm>
              <a:off x="2462227" y="7594332"/>
              <a:ext cx="2202418" cy="782679"/>
            </a:xfrm>
            <a:prstGeom prst="rect">
              <a:avLst/>
            </a:prstGeom>
            <a:noFill/>
          </p:spPr>
          <p:txBody>
            <a:bodyPr wrap="none" lIns="182843" tIns="91422" rIns="182843" bIns="91422" rtlCol="0">
              <a:spAutoFit/>
            </a:bodyPr>
            <a:lstStyle/>
            <a:p>
              <a:pPr lvl="0"/>
              <a:r>
                <a:rPr lang="zh-CN" altLang="en-US" b="1" dirty="0">
                  <a:solidFill>
                    <a:srgbClr val="FFFFFF">
                      <a:lumMod val="50000"/>
                    </a:srgbClr>
                  </a:solidFill>
                  <a:latin typeface="Lato Regular"/>
                  <a:cs typeface="Lato Regular"/>
                </a:rPr>
                <a:t>加入标题</a:t>
              </a:r>
              <a:endParaRPr lang="id-ID" altLang="zh-CN" b="1" dirty="0">
                <a:solidFill>
                  <a:srgbClr val="FFFFFF">
                    <a:lumMod val="50000"/>
                  </a:srgbClr>
                </a:solidFill>
                <a:latin typeface="Lato Regular"/>
                <a:cs typeface="Lato Regular"/>
              </a:endParaRPr>
            </a:p>
          </p:txBody>
        </p:sp>
      </p:grpSp>
      <p:grpSp>
        <p:nvGrpSpPr>
          <p:cNvPr id="29" name="Group 5">
            <a:extLst>
              <a:ext uri="{FF2B5EF4-FFF2-40B4-BE49-F238E27FC236}">
                <a16:creationId xmlns:a16="http://schemas.microsoft.com/office/drawing/2014/main" id="{11D60D8A-0553-466D-A630-206D092A7C9D}"/>
              </a:ext>
            </a:extLst>
          </p:cNvPr>
          <p:cNvGrpSpPr/>
          <p:nvPr/>
        </p:nvGrpSpPr>
        <p:grpSpPr>
          <a:xfrm>
            <a:off x="2019885" y="5202299"/>
            <a:ext cx="3745043" cy="1042205"/>
            <a:chOff x="1972569" y="9230342"/>
            <a:chExt cx="6349619" cy="1767032"/>
          </a:xfrm>
        </p:grpSpPr>
        <p:sp>
          <p:nvSpPr>
            <p:cNvPr id="30" name="TextBox 21">
              <a:extLst>
                <a:ext uri="{FF2B5EF4-FFF2-40B4-BE49-F238E27FC236}">
                  <a16:creationId xmlns:a16="http://schemas.microsoft.com/office/drawing/2014/main" id="{A59ED635-18D2-4A12-95E8-9963A569C0B7}"/>
                </a:ext>
              </a:extLst>
            </p:cNvPr>
            <p:cNvSpPr txBox="1"/>
            <p:nvPr/>
          </p:nvSpPr>
          <p:spPr>
            <a:xfrm>
              <a:off x="2472220" y="9786797"/>
              <a:ext cx="5849968" cy="1210577"/>
            </a:xfrm>
            <a:prstGeom prst="rect">
              <a:avLst/>
            </a:prstGeom>
            <a:noFill/>
          </p:spPr>
          <p:txBody>
            <a:bodyPr wrap="square" lIns="219419" tIns="109710" rIns="219419" bIns="109710"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1" name="Freeform 222">
              <a:extLst>
                <a:ext uri="{FF2B5EF4-FFF2-40B4-BE49-F238E27FC236}">
                  <a16:creationId xmlns:a16="http://schemas.microsoft.com/office/drawing/2014/main" id="{B774B350-8C52-4A01-BFE2-0D3FE58CC4C4}"/>
                </a:ext>
              </a:extLst>
            </p:cNvPr>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507B9D"/>
            </a:solidFill>
            <a:ln>
              <a:noFill/>
            </a:ln>
          </p:spPr>
          <p:txBody>
            <a:bodyPr vert="horz" wrap="square" lIns="91440" tIns="45720" rIns="91440" bIns="45720" numCol="1" anchor="t" anchorCtr="0" compatLnSpc="1">
              <a:prstTxWarp prst="textNoShape">
                <a:avLst/>
              </a:prstTxWarp>
            </a:bodyPr>
            <a:lstStyle/>
            <a:p>
              <a:endParaRPr lang="en-US" sz="1050" dirty="0">
                <a:solidFill>
                  <a:schemeClr val="bg1">
                    <a:lumMod val="50000"/>
                  </a:schemeClr>
                </a:solidFill>
              </a:endParaRPr>
            </a:p>
          </p:txBody>
        </p:sp>
        <p:sp>
          <p:nvSpPr>
            <p:cNvPr id="32" name="TextBox 23">
              <a:extLst>
                <a:ext uri="{FF2B5EF4-FFF2-40B4-BE49-F238E27FC236}">
                  <a16:creationId xmlns:a16="http://schemas.microsoft.com/office/drawing/2014/main" id="{36B8BBEB-87FB-4B77-932C-00F53F786673}"/>
                </a:ext>
              </a:extLst>
            </p:cNvPr>
            <p:cNvSpPr txBox="1"/>
            <p:nvPr/>
          </p:nvSpPr>
          <p:spPr>
            <a:xfrm>
              <a:off x="2494117" y="9230342"/>
              <a:ext cx="2202418" cy="782679"/>
            </a:xfrm>
            <a:prstGeom prst="rect">
              <a:avLst/>
            </a:prstGeom>
            <a:noFill/>
          </p:spPr>
          <p:txBody>
            <a:bodyPr wrap="none" lIns="182843" tIns="91422" rIns="182843" bIns="91422" rtlCol="0">
              <a:spAutoFit/>
            </a:bodyPr>
            <a:lstStyle/>
            <a:p>
              <a:pPr lvl="0"/>
              <a:r>
                <a:rPr lang="zh-CN" altLang="en-US" b="1" dirty="0">
                  <a:solidFill>
                    <a:srgbClr val="FFFFFF">
                      <a:lumMod val="50000"/>
                    </a:srgbClr>
                  </a:solidFill>
                  <a:latin typeface="Lato Regular"/>
                  <a:cs typeface="Lato Regular"/>
                </a:rPr>
                <a:t>加入标题</a:t>
              </a:r>
              <a:endParaRPr lang="id-ID" altLang="zh-CN" b="1" dirty="0">
                <a:solidFill>
                  <a:srgbClr val="FFFFFF">
                    <a:lumMod val="50000"/>
                  </a:srgbClr>
                </a:solidFill>
                <a:latin typeface="Lato Regular"/>
                <a:cs typeface="Lato Regular"/>
              </a:endParaRPr>
            </a:p>
          </p:txBody>
        </p:sp>
      </p:grpSp>
    </p:spTree>
    <p:extLst>
      <p:ext uri="{BB962C8B-B14F-4D97-AF65-F5344CB8AC3E}">
        <p14:creationId xmlns:p14="http://schemas.microsoft.com/office/powerpoint/2010/main" val="94458528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250"/>
                                        <p:tgtEl>
                                          <p:spTgt spid="17"/>
                                        </p:tgtEl>
                                      </p:cBhvr>
                                    </p:animEffect>
                                    <p:anim calcmode="lin" valueType="num">
                                      <p:cBhvr>
                                        <p:cTn id="18" dur="250" fill="hold"/>
                                        <p:tgtEl>
                                          <p:spTgt spid="17"/>
                                        </p:tgtEl>
                                        <p:attrNameLst>
                                          <p:attrName>ppt_x</p:attrName>
                                        </p:attrNameLst>
                                      </p:cBhvr>
                                      <p:tavLst>
                                        <p:tav tm="0">
                                          <p:val>
                                            <p:strVal val="#ppt_x"/>
                                          </p:val>
                                        </p:tav>
                                        <p:tav tm="100000">
                                          <p:val>
                                            <p:strVal val="#ppt_x"/>
                                          </p:val>
                                        </p:tav>
                                      </p:tavLst>
                                    </p:anim>
                                    <p:anim calcmode="lin" valueType="num">
                                      <p:cBhvr>
                                        <p:cTn id="19" dur="2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42"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250"/>
                                        <p:tgtEl>
                                          <p:spTgt spid="21"/>
                                        </p:tgtEl>
                                      </p:cBhvr>
                                    </p:animEffect>
                                    <p:anim calcmode="lin" valueType="num">
                                      <p:cBhvr>
                                        <p:cTn id="24" dur="250" fill="hold"/>
                                        <p:tgtEl>
                                          <p:spTgt spid="21"/>
                                        </p:tgtEl>
                                        <p:attrNameLst>
                                          <p:attrName>ppt_x</p:attrName>
                                        </p:attrNameLst>
                                      </p:cBhvr>
                                      <p:tavLst>
                                        <p:tav tm="0">
                                          <p:val>
                                            <p:strVal val="#ppt_x"/>
                                          </p:val>
                                        </p:tav>
                                        <p:tav tm="100000">
                                          <p:val>
                                            <p:strVal val="#ppt_x"/>
                                          </p:val>
                                        </p:tav>
                                      </p:tavLst>
                                    </p:anim>
                                    <p:anim calcmode="lin" valueType="num">
                                      <p:cBhvr>
                                        <p:cTn id="25" dur="25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250"/>
                                        <p:tgtEl>
                                          <p:spTgt spid="25"/>
                                        </p:tgtEl>
                                      </p:cBhvr>
                                    </p:animEffect>
                                    <p:anim calcmode="lin" valueType="num">
                                      <p:cBhvr>
                                        <p:cTn id="30" dur="250" fill="hold"/>
                                        <p:tgtEl>
                                          <p:spTgt spid="25"/>
                                        </p:tgtEl>
                                        <p:attrNameLst>
                                          <p:attrName>ppt_x</p:attrName>
                                        </p:attrNameLst>
                                      </p:cBhvr>
                                      <p:tavLst>
                                        <p:tav tm="0">
                                          <p:val>
                                            <p:strVal val="#ppt_x"/>
                                          </p:val>
                                        </p:tav>
                                        <p:tav tm="100000">
                                          <p:val>
                                            <p:strVal val="#ppt_x"/>
                                          </p:val>
                                        </p:tav>
                                      </p:tavLst>
                                    </p:anim>
                                    <p:anim calcmode="lin" valueType="num">
                                      <p:cBhvr>
                                        <p:cTn id="31" dur="250" fill="hold"/>
                                        <p:tgtEl>
                                          <p:spTgt spid="25"/>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4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250"/>
                                        <p:tgtEl>
                                          <p:spTgt spid="29"/>
                                        </p:tgtEl>
                                      </p:cBhvr>
                                    </p:animEffect>
                                    <p:anim calcmode="lin" valueType="num">
                                      <p:cBhvr>
                                        <p:cTn id="36" dur="250" fill="hold"/>
                                        <p:tgtEl>
                                          <p:spTgt spid="29"/>
                                        </p:tgtEl>
                                        <p:attrNameLst>
                                          <p:attrName>ppt_x</p:attrName>
                                        </p:attrNameLst>
                                      </p:cBhvr>
                                      <p:tavLst>
                                        <p:tav tm="0">
                                          <p:val>
                                            <p:strVal val="#ppt_x"/>
                                          </p:val>
                                        </p:tav>
                                        <p:tav tm="100000">
                                          <p:val>
                                            <p:strVal val="#ppt_x"/>
                                          </p:val>
                                        </p:tav>
                                      </p:tavLst>
                                    </p:anim>
                                    <p:anim calcmode="lin" valueType="num">
                                      <p:cBhvr>
                                        <p:cTn id="37"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教学工作计划</a:t>
            </a:r>
          </a:p>
        </p:txBody>
      </p:sp>
      <p:sp>
        <p:nvSpPr>
          <p:cNvPr id="3" name="PA_KSO_Shape">
            <a:extLst>
              <a:ext uri="{FF2B5EF4-FFF2-40B4-BE49-F238E27FC236}">
                <a16:creationId xmlns:a16="http://schemas.microsoft.com/office/drawing/2014/main" id="{BDDD5DEA-B621-4617-B5A6-02250ECB9E5E}"/>
              </a:ext>
            </a:extLst>
          </p:cNvPr>
          <p:cNvSpPr/>
          <p:nvPr>
            <p:custDataLst>
              <p:tags r:id="rId1"/>
            </p:custDataLst>
          </p:nvPr>
        </p:nvSpPr>
        <p:spPr>
          <a:xfrm>
            <a:off x="1470137" y="2108955"/>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PA_KSO_Shape_15">
            <a:extLst>
              <a:ext uri="{FF2B5EF4-FFF2-40B4-BE49-F238E27FC236}">
                <a16:creationId xmlns:a16="http://schemas.microsoft.com/office/drawing/2014/main" id="{A3CB901A-A4A3-44A9-BF76-A46283D73764}"/>
              </a:ext>
            </a:extLst>
          </p:cNvPr>
          <p:cNvSpPr/>
          <p:nvPr>
            <p:custDataLst>
              <p:tags r:id="rId2"/>
            </p:custDataLst>
          </p:nvPr>
        </p:nvSpPr>
        <p:spPr>
          <a:xfrm>
            <a:off x="1470137" y="3311085"/>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PA_KSO_Shape_16">
            <a:extLst>
              <a:ext uri="{FF2B5EF4-FFF2-40B4-BE49-F238E27FC236}">
                <a16:creationId xmlns:a16="http://schemas.microsoft.com/office/drawing/2014/main" id="{163F28F0-2A24-4757-9226-C7FFF2CEAC7C}"/>
              </a:ext>
            </a:extLst>
          </p:cNvPr>
          <p:cNvSpPr/>
          <p:nvPr>
            <p:custDataLst>
              <p:tags r:id="rId3"/>
            </p:custDataLst>
          </p:nvPr>
        </p:nvSpPr>
        <p:spPr>
          <a:xfrm>
            <a:off x="1470137" y="4386215"/>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PA_KSO_Shape_17">
            <a:extLst>
              <a:ext uri="{FF2B5EF4-FFF2-40B4-BE49-F238E27FC236}">
                <a16:creationId xmlns:a16="http://schemas.microsoft.com/office/drawing/2014/main" id="{9F14216F-76E7-428A-8EEC-43DAB66BA352}"/>
              </a:ext>
            </a:extLst>
          </p:cNvPr>
          <p:cNvSpPr/>
          <p:nvPr>
            <p:custDataLst>
              <p:tags r:id="rId4"/>
            </p:custDataLst>
          </p:nvPr>
        </p:nvSpPr>
        <p:spPr>
          <a:xfrm>
            <a:off x="1470137" y="5372445"/>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出品 26">
            <a:extLst>
              <a:ext uri="{FF2B5EF4-FFF2-40B4-BE49-F238E27FC236}">
                <a16:creationId xmlns:a16="http://schemas.microsoft.com/office/drawing/2014/main" id="{BEF6E182-827D-4B2C-8998-D60AE7F4DC6F}"/>
              </a:ext>
            </a:extLst>
          </p:cNvPr>
          <p:cNvSpPr txBox="1"/>
          <p:nvPr>
            <p:custDataLst>
              <p:tags r:id="rId5"/>
            </p:custDataLst>
          </p:nvPr>
        </p:nvSpPr>
        <p:spPr>
          <a:xfrm>
            <a:off x="2200838" y="2074487"/>
            <a:ext cx="1107997" cy="369332"/>
          </a:xfrm>
          <a:prstGeom prst="rect">
            <a:avLst/>
          </a:prstGeom>
          <a:noFill/>
        </p:spPr>
        <p:txBody>
          <a:bodyPr wrap="non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9" name="品 15">
            <a:extLst>
              <a:ext uri="{FF2B5EF4-FFF2-40B4-BE49-F238E27FC236}">
                <a16:creationId xmlns:a16="http://schemas.microsoft.com/office/drawing/2014/main" id="{6F2FDAAA-9EEB-4FD1-9F84-489338DAA090}"/>
              </a:ext>
            </a:extLst>
          </p:cNvPr>
          <p:cNvSpPr txBox="1"/>
          <p:nvPr>
            <p:custDataLst>
              <p:tags r:id="rId6"/>
            </p:custDataLst>
          </p:nvPr>
        </p:nvSpPr>
        <p:spPr>
          <a:xfrm>
            <a:off x="2050958" y="2345864"/>
            <a:ext cx="4305340" cy="613694"/>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10" name="品 28">
            <a:extLst>
              <a:ext uri="{FF2B5EF4-FFF2-40B4-BE49-F238E27FC236}">
                <a16:creationId xmlns:a16="http://schemas.microsoft.com/office/drawing/2014/main" id="{286702DE-127B-4DEB-B880-A8985CF89A4E}"/>
              </a:ext>
            </a:extLst>
          </p:cNvPr>
          <p:cNvSpPr txBox="1"/>
          <p:nvPr>
            <p:custDataLst>
              <p:tags r:id="rId7"/>
            </p:custDataLst>
          </p:nvPr>
        </p:nvSpPr>
        <p:spPr>
          <a:xfrm>
            <a:off x="2200838" y="3036029"/>
            <a:ext cx="1107997" cy="369332"/>
          </a:xfrm>
          <a:prstGeom prst="rect">
            <a:avLst/>
          </a:prstGeom>
          <a:noFill/>
        </p:spPr>
        <p:txBody>
          <a:bodyPr wrap="non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1" name="PA15">
            <a:extLst>
              <a:ext uri="{FF2B5EF4-FFF2-40B4-BE49-F238E27FC236}">
                <a16:creationId xmlns:a16="http://schemas.microsoft.com/office/drawing/2014/main" id="{42510C66-FBB5-43B8-BC1F-CA2F5AECF9FC}"/>
              </a:ext>
            </a:extLst>
          </p:cNvPr>
          <p:cNvSpPr txBox="1"/>
          <p:nvPr>
            <p:custDataLst>
              <p:tags r:id="rId8"/>
            </p:custDataLst>
          </p:nvPr>
        </p:nvSpPr>
        <p:spPr>
          <a:xfrm>
            <a:off x="2050958" y="3307406"/>
            <a:ext cx="4305340" cy="613694"/>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12" name="30">
            <a:extLst>
              <a:ext uri="{FF2B5EF4-FFF2-40B4-BE49-F238E27FC236}">
                <a16:creationId xmlns:a16="http://schemas.microsoft.com/office/drawing/2014/main" id="{B71E04EF-A5F0-4564-8153-5A8B5E778613}"/>
              </a:ext>
            </a:extLst>
          </p:cNvPr>
          <p:cNvSpPr txBox="1"/>
          <p:nvPr>
            <p:custDataLst>
              <p:tags r:id="rId9"/>
            </p:custDataLst>
          </p:nvPr>
        </p:nvSpPr>
        <p:spPr>
          <a:xfrm>
            <a:off x="2200838" y="4016883"/>
            <a:ext cx="1107997" cy="369332"/>
          </a:xfrm>
          <a:prstGeom prst="rect">
            <a:avLst/>
          </a:prstGeom>
          <a:noFill/>
        </p:spPr>
        <p:txBody>
          <a:bodyPr wrap="non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3" name="15">
            <a:extLst>
              <a:ext uri="{FF2B5EF4-FFF2-40B4-BE49-F238E27FC236}">
                <a16:creationId xmlns:a16="http://schemas.microsoft.com/office/drawing/2014/main" id="{3C6CBE47-F9BC-4506-B78F-D23CEA6E3559}"/>
              </a:ext>
            </a:extLst>
          </p:cNvPr>
          <p:cNvSpPr txBox="1"/>
          <p:nvPr>
            <p:custDataLst>
              <p:tags r:id="rId10"/>
            </p:custDataLst>
          </p:nvPr>
        </p:nvSpPr>
        <p:spPr>
          <a:xfrm>
            <a:off x="2050958" y="4288260"/>
            <a:ext cx="4305340"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14" name="品 32">
            <a:extLst>
              <a:ext uri="{FF2B5EF4-FFF2-40B4-BE49-F238E27FC236}">
                <a16:creationId xmlns:a16="http://schemas.microsoft.com/office/drawing/2014/main" id="{D68C9B89-433F-4517-B46B-37ABB7AA3D06}"/>
              </a:ext>
            </a:extLst>
          </p:cNvPr>
          <p:cNvSpPr txBox="1"/>
          <p:nvPr>
            <p:custDataLst>
              <p:tags r:id="rId11"/>
            </p:custDataLst>
          </p:nvPr>
        </p:nvSpPr>
        <p:spPr>
          <a:xfrm>
            <a:off x="2200838" y="4983444"/>
            <a:ext cx="1107997" cy="369332"/>
          </a:xfrm>
          <a:prstGeom prst="rect">
            <a:avLst/>
          </a:prstGeom>
          <a:noFill/>
        </p:spPr>
        <p:txBody>
          <a:bodyPr wrap="non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5" name="15">
            <a:extLst>
              <a:ext uri="{FF2B5EF4-FFF2-40B4-BE49-F238E27FC236}">
                <a16:creationId xmlns:a16="http://schemas.microsoft.com/office/drawing/2014/main" id="{2C554A9B-45D3-4336-8299-0D1F45D84C26}"/>
              </a:ext>
            </a:extLst>
          </p:cNvPr>
          <p:cNvSpPr txBox="1"/>
          <p:nvPr>
            <p:custDataLst>
              <p:tags r:id="rId12"/>
            </p:custDataLst>
          </p:nvPr>
        </p:nvSpPr>
        <p:spPr>
          <a:xfrm>
            <a:off x="2050958" y="5254821"/>
            <a:ext cx="4305340"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grpSp>
        <p:nvGrpSpPr>
          <p:cNvPr id="16" name="组合 15">
            <a:extLst>
              <a:ext uri="{FF2B5EF4-FFF2-40B4-BE49-F238E27FC236}">
                <a16:creationId xmlns:a16="http://schemas.microsoft.com/office/drawing/2014/main" id="{4DA241B0-808D-4281-B3E1-704027FC4BE6}"/>
              </a:ext>
            </a:extLst>
          </p:cNvPr>
          <p:cNvGrpSpPr/>
          <p:nvPr/>
        </p:nvGrpSpPr>
        <p:grpSpPr>
          <a:xfrm>
            <a:off x="6638128" y="2049597"/>
            <a:ext cx="4109689" cy="3956090"/>
            <a:chOff x="895350" y="1474446"/>
            <a:chExt cx="2889955" cy="2781943"/>
          </a:xfrm>
        </p:grpSpPr>
        <p:grpSp>
          <p:nvGrpSpPr>
            <p:cNvPr id="17" name="组合 1">
              <a:extLst>
                <a:ext uri="{FF2B5EF4-FFF2-40B4-BE49-F238E27FC236}">
                  <a16:creationId xmlns:a16="http://schemas.microsoft.com/office/drawing/2014/main" id="{65CD40A6-7079-4163-967B-F6E0ECED0EBD}"/>
                </a:ext>
              </a:extLst>
            </p:cNvPr>
            <p:cNvGrpSpPr/>
            <p:nvPr/>
          </p:nvGrpSpPr>
          <p:grpSpPr>
            <a:xfrm>
              <a:off x="895350" y="1474446"/>
              <a:ext cx="1336965" cy="1336965"/>
              <a:chOff x="1835696" y="1738840"/>
              <a:chExt cx="1336965" cy="1336965"/>
            </a:xfrm>
          </p:grpSpPr>
          <p:grpSp>
            <p:nvGrpSpPr>
              <p:cNvPr id="43" name="组合 2">
                <a:extLst>
                  <a:ext uri="{FF2B5EF4-FFF2-40B4-BE49-F238E27FC236}">
                    <a16:creationId xmlns:a16="http://schemas.microsoft.com/office/drawing/2014/main" id="{FEEE8EB4-632A-4A3F-9CA7-20937B5813DE}"/>
                  </a:ext>
                </a:extLst>
              </p:cNvPr>
              <p:cNvGrpSpPr/>
              <p:nvPr/>
            </p:nvGrpSpPr>
            <p:grpSpPr>
              <a:xfrm>
                <a:off x="1835696" y="1738840"/>
                <a:ext cx="1336965" cy="1336965"/>
                <a:chOff x="966782" y="1738840"/>
                <a:chExt cx="1336965" cy="1336965"/>
              </a:xfrm>
            </p:grpSpPr>
            <p:sp>
              <p:nvSpPr>
                <p:cNvPr id="45" name="矩形 4">
                  <a:extLst>
                    <a:ext uri="{FF2B5EF4-FFF2-40B4-BE49-F238E27FC236}">
                      <a16:creationId xmlns:a16="http://schemas.microsoft.com/office/drawing/2014/main" id="{24B80185-39D5-4D4D-AE0C-6489822201B6}"/>
                    </a:ext>
                  </a:extLst>
                </p:cNvPr>
                <p:cNvSpPr/>
                <p:nvPr/>
              </p:nvSpPr>
              <p:spPr>
                <a:xfrm>
                  <a:off x="966782" y="1738840"/>
                  <a:ext cx="1336965" cy="1336965"/>
                </a:xfrm>
                <a:prstGeom prst="rect">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2">
                        <a:lumMod val="10000"/>
                      </a:schemeClr>
                    </a:solidFill>
                    <a:latin typeface="微软雅黑" pitchFamily="34" charset="-122"/>
                    <a:ea typeface="微软雅黑" pitchFamily="34" charset="-122"/>
                  </a:endParaRPr>
                </a:p>
              </p:txBody>
            </p:sp>
            <p:sp>
              <p:nvSpPr>
                <p:cNvPr id="46" name="矩形 5">
                  <a:extLst>
                    <a:ext uri="{FF2B5EF4-FFF2-40B4-BE49-F238E27FC236}">
                      <a16:creationId xmlns:a16="http://schemas.microsoft.com/office/drawing/2014/main" id="{F00AAA33-F02E-42C8-A8EE-D83D8BA90026}"/>
                    </a:ext>
                  </a:extLst>
                </p:cNvPr>
                <p:cNvSpPr/>
                <p:nvPr/>
              </p:nvSpPr>
              <p:spPr>
                <a:xfrm>
                  <a:off x="1943708" y="2715766"/>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1</a:t>
                  </a:r>
                  <a:endParaRPr lang="zh-CN" altLang="en-US" sz="3200" dirty="0">
                    <a:solidFill>
                      <a:schemeClr val="bg1">
                        <a:lumMod val="50000"/>
                      </a:schemeClr>
                    </a:solidFill>
                    <a:latin typeface="微软雅黑" pitchFamily="34" charset="-122"/>
                    <a:ea typeface="微软雅黑" pitchFamily="34" charset="-122"/>
                  </a:endParaRPr>
                </a:p>
              </p:txBody>
            </p:sp>
          </p:grpSp>
          <p:sp>
            <p:nvSpPr>
              <p:cNvPr id="44" name="矩形 3">
                <a:extLst>
                  <a:ext uri="{FF2B5EF4-FFF2-40B4-BE49-F238E27FC236}">
                    <a16:creationId xmlns:a16="http://schemas.microsoft.com/office/drawing/2014/main" id="{62775A87-BB19-4CC0-8E4C-79D7CA660347}"/>
                  </a:ext>
                </a:extLst>
              </p:cNvPr>
              <p:cNvSpPr/>
              <p:nvPr/>
            </p:nvSpPr>
            <p:spPr>
              <a:xfrm>
                <a:off x="2014406" y="2276517"/>
                <a:ext cx="995578" cy="324645"/>
              </a:xfrm>
              <a:prstGeom prst="rect">
                <a:avLst/>
              </a:prstGeom>
            </p:spPr>
            <p:txBody>
              <a:bodyPr wrap="none">
                <a:spAutoFit/>
              </a:bodyPr>
              <a:lstStyle/>
              <a:p>
                <a:pPr algn="ctr"/>
                <a:r>
                  <a:rPr lang="zh-CN" altLang="en-US" sz="2400"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18" name="组合 17">
              <a:extLst>
                <a:ext uri="{FF2B5EF4-FFF2-40B4-BE49-F238E27FC236}">
                  <a16:creationId xmlns:a16="http://schemas.microsoft.com/office/drawing/2014/main" id="{FC00BA0D-A144-418C-863C-DF0B6BC30709}"/>
                </a:ext>
              </a:extLst>
            </p:cNvPr>
            <p:cNvGrpSpPr/>
            <p:nvPr/>
          </p:nvGrpSpPr>
          <p:grpSpPr>
            <a:xfrm>
              <a:off x="2448340" y="1474446"/>
              <a:ext cx="1336965" cy="1336965"/>
              <a:chOff x="3388686" y="1738840"/>
              <a:chExt cx="1336965" cy="1336965"/>
            </a:xfrm>
          </p:grpSpPr>
          <p:grpSp>
            <p:nvGrpSpPr>
              <p:cNvPr id="39" name="组合 7">
                <a:extLst>
                  <a:ext uri="{FF2B5EF4-FFF2-40B4-BE49-F238E27FC236}">
                    <a16:creationId xmlns:a16="http://schemas.microsoft.com/office/drawing/2014/main" id="{CB902411-0FF6-4386-BEB2-A280AADC671A}"/>
                  </a:ext>
                </a:extLst>
              </p:cNvPr>
              <p:cNvGrpSpPr/>
              <p:nvPr/>
            </p:nvGrpSpPr>
            <p:grpSpPr>
              <a:xfrm>
                <a:off x="3388686" y="1738840"/>
                <a:ext cx="1336965" cy="1336965"/>
                <a:chOff x="966782" y="1738840"/>
                <a:chExt cx="1336965" cy="1336965"/>
              </a:xfrm>
            </p:grpSpPr>
            <p:sp>
              <p:nvSpPr>
                <p:cNvPr id="41" name="矩形 9">
                  <a:extLst>
                    <a:ext uri="{FF2B5EF4-FFF2-40B4-BE49-F238E27FC236}">
                      <a16:creationId xmlns:a16="http://schemas.microsoft.com/office/drawing/2014/main" id="{D9B96EAC-CE9C-4500-B8EB-6F09771F3DA1}"/>
                    </a:ext>
                  </a:extLst>
                </p:cNvPr>
                <p:cNvSpPr/>
                <p:nvPr/>
              </p:nvSpPr>
              <p:spPr>
                <a:xfrm>
                  <a:off x="966782" y="1738840"/>
                  <a:ext cx="1336965" cy="1336965"/>
                </a:xfrm>
                <a:prstGeom prst="rect">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itchFamily="34" charset="-122"/>
                    <a:ea typeface="微软雅黑" pitchFamily="34" charset="-122"/>
                  </a:endParaRPr>
                </a:p>
              </p:txBody>
            </p:sp>
            <p:sp>
              <p:nvSpPr>
                <p:cNvPr id="42" name="矩形 10">
                  <a:extLst>
                    <a:ext uri="{FF2B5EF4-FFF2-40B4-BE49-F238E27FC236}">
                      <a16:creationId xmlns:a16="http://schemas.microsoft.com/office/drawing/2014/main" id="{18711162-1419-45D4-B69F-A726C2D821EA}"/>
                    </a:ext>
                  </a:extLst>
                </p:cNvPr>
                <p:cNvSpPr/>
                <p:nvPr/>
              </p:nvSpPr>
              <p:spPr>
                <a:xfrm>
                  <a:off x="966782" y="2715766"/>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3</a:t>
                  </a:r>
                  <a:endParaRPr lang="zh-CN" altLang="en-US" sz="3200" dirty="0">
                    <a:solidFill>
                      <a:schemeClr val="bg1">
                        <a:lumMod val="50000"/>
                      </a:schemeClr>
                    </a:solidFill>
                    <a:latin typeface="微软雅黑" pitchFamily="34" charset="-122"/>
                    <a:ea typeface="微软雅黑" pitchFamily="34" charset="-122"/>
                  </a:endParaRPr>
                </a:p>
              </p:txBody>
            </p:sp>
          </p:grpSp>
          <p:sp>
            <p:nvSpPr>
              <p:cNvPr id="40" name="矩形 8">
                <a:extLst>
                  <a:ext uri="{FF2B5EF4-FFF2-40B4-BE49-F238E27FC236}">
                    <a16:creationId xmlns:a16="http://schemas.microsoft.com/office/drawing/2014/main" id="{4D115932-1806-476E-945D-C7E25F4582DF}"/>
                  </a:ext>
                </a:extLst>
              </p:cNvPr>
              <p:cNvSpPr/>
              <p:nvPr/>
            </p:nvSpPr>
            <p:spPr>
              <a:xfrm>
                <a:off x="3568197" y="2276517"/>
                <a:ext cx="995578" cy="324645"/>
              </a:xfrm>
              <a:prstGeom prst="rect">
                <a:avLst/>
              </a:prstGeom>
            </p:spPr>
            <p:txBody>
              <a:bodyPr wrap="none">
                <a:spAutoFit/>
              </a:bodyPr>
              <a:lstStyle/>
              <a:p>
                <a:pPr algn="ctr"/>
                <a:r>
                  <a:rPr lang="zh-CN" altLang="en-US" sz="2400"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19" name="组合 11">
              <a:extLst>
                <a:ext uri="{FF2B5EF4-FFF2-40B4-BE49-F238E27FC236}">
                  <a16:creationId xmlns:a16="http://schemas.microsoft.com/office/drawing/2014/main" id="{49F6C34D-C8E4-4135-9E3E-711B6D6A4DF0}"/>
                </a:ext>
              </a:extLst>
            </p:cNvPr>
            <p:cNvGrpSpPr/>
            <p:nvPr/>
          </p:nvGrpSpPr>
          <p:grpSpPr>
            <a:xfrm>
              <a:off x="895350" y="2919424"/>
              <a:ext cx="1336965" cy="1336965"/>
              <a:chOff x="1835696" y="3183818"/>
              <a:chExt cx="1336965" cy="1336965"/>
            </a:xfrm>
          </p:grpSpPr>
          <p:grpSp>
            <p:nvGrpSpPr>
              <p:cNvPr id="35" name="组合 12">
                <a:extLst>
                  <a:ext uri="{FF2B5EF4-FFF2-40B4-BE49-F238E27FC236}">
                    <a16:creationId xmlns:a16="http://schemas.microsoft.com/office/drawing/2014/main" id="{7626033E-C062-4991-9D2C-80FAAF4F2E64}"/>
                  </a:ext>
                </a:extLst>
              </p:cNvPr>
              <p:cNvGrpSpPr/>
              <p:nvPr/>
            </p:nvGrpSpPr>
            <p:grpSpPr>
              <a:xfrm>
                <a:off x="1835696" y="3183818"/>
                <a:ext cx="1336965" cy="1336965"/>
                <a:chOff x="966782" y="1738840"/>
                <a:chExt cx="1336965" cy="1336965"/>
              </a:xfrm>
            </p:grpSpPr>
            <p:sp>
              <p:nvSpPr>
                <p:cNvPr id="37" name="矩形 14">
                  <a:extLst>
                    <a:ext uri="{FF2B5EF4-FFF2-40B4-BE49-F238E27FC236}">
                      <a16:creationId xmlns:a16="http://schemas.microsoft.com/office/drawing/2014/main" id="{B4324F2B-FDC2-4B1C-8298-56262187AFD7}"/>
                    </a:ext>
                  </a:extLst>
                </p:cNvPr>
                <p:cNvSpPr/>
                <p:nvPr/>
              </p:nvSpPr>
              <p:spPr>
                <a:xfrm>
                  <a:off x="966782" y="1738840"/>
                  <a:ext cx="1336965" cy="1336965"/>
                </a:xfrm>
                <a:prstGeom prst="rect">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itchFamily="34" charset="-122"/>
                    <a:ea typeface="微软雅黑" pitchFamily="34" charset="-122"/>
                  </a:endParaRPr>
                </a:p>
              </p:txBody>
            </p:sp>
            <p:sp>
              <p:nvSpPr>
                <p:cNvPr id="38" name="矩形 15">
                  <a:extLst>
                    <a:ext uri="{FF2B5EF4-FFF2-40B4-BE49-F238E27FC236}">
                      <a16:creationId xmlns:a16="http://schemas.microsoft.com/office/drawing/2014/main" id="{BE7CC59B-D576-4518-903F-EFB88AF2DE87}"/>
                    </a:ext>
                  </a:extLst>
                </p:cNvPr>
                <p:cNvSpPr/>
                <p:nvPr/>
              </p:nvSpPr>
              <p:spPr>
                <a:xfrm>
                  <a:off x="1943708" y="1738840"/>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2</a:t>
                  </a:r>
                  <a:endParaRPr lang="zh-CN" altLang="en-US" sz="3200" dirty="0">
                    <a:solidFill>
                      <a:schemeClr val="bg1">
                        <a:lumMod val="50000"/>
                      </a:schemeClr>
                    </a:solidFill>
                    <a:latin typeface="微软雅黑" pitchFamily="34" charset="-122"/>
                    <a:ea typeface="微软雅黑" pitchFamily="34" charset="-122"/>
                  </a:endParaRPr>
                </a:p>
              </p:txBody>
            </p:sp>
          </p:grpSp>
          <p:sp>
            <p:nvSpPr>
              <p:cNvPr id="36" name="矩形 13">
                <a:extLst>
                  <a:ext uri="{FF2B5EF4-FFF2-40B4-BE49-F238E27FC236}">
                    <a16:creationId xmlns:a16="http://schemas.microsoft.com/office/drawing/2014/main" id="{0B0FB549-527D-4C0F-A6BD-7E32A962216A}"/>
                  </a:ext>
                </a:extLst>
              </p:cNvPr>
              <p:cNvSpPr/>
              <p:nvPr/>
            </p:nvSpPr>
            <p:spPr>
              <a:xfrm>
                <a:off x="2006389" y="3721495"/>
                <a:ext cx="995578" cy="324645"/>
              </a:xfrm>
              <a:prstGeom prst="rect">
                <a:avLst/>
              </a:prstGeom>
            </p:spPr>
            <p:txBody>
              <a:bodyPr wrap="none">
                <a:spAutoFit/>
              </a:bodyPr>
              <a:lstStyle/>
              <a:p>
                <a:pPr algn="ctr"/>
                <a:r>
                  <a:rPr lang="zh-CN" altLang="en-US" sz="2400"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20" name="组合 16">
              <a:extLst>
                <a:ext uri="{FF2B5EF4-FFF2-40B4-BE49-F238E27FC236}">
                  <a16:creationId xmlns:a16="http://schemas.microsoft.com/office/drawing/2014/main" id="{C7F216F6-471E-4232-9CFB-1A880CAF2DCE}"/>
                </a:ext>
              </a:extLst>
            </p:cNvPr>
            <p:cNvGrpSpPr/>
            <p:nvPr/>
          </p:nvGrpSpPr>
          <p:grpSpPr>
            <a:xfrm>
              <a:off x="2448340" y="2919424"/>
              <a:ext cx="1336965" cy="1336965"/>
              <a:chOff x="3388686" y="3183818"/>
              <a:chExt cx="1336965" cy="1336965"/>
            </a:xfrm>
          </p:grpSpPr>
          <p:grpSp>
            <p:nvGrpSpPr>
              <p:cNvPr id="31" name="组合 17">
                <a:extLst>
                  <a:ext uri="{FF2B5EF4-FFF2-40B4-BE49-F238E27FC236}">
                    <a16:creationId xmlns:a16="http://schemas.microsoft.com/office/drawing/2014/main" id="{73A4E399-C966-49C6-854F-673CD53010E3}"/>
                  </a:ext>
                </a:extLst>
              </p:cNvPr>
              <p:cNvGrpSpPr/>
              <p:nvPr/>
            </p:nvGrpSpPr>
            <p:grpSpPr>
              <a:xfrm>
                <a:off x="3388686" y="3183818"/>
                <a:ext cx="1336965" cy="1336965"/>
                <a:chOff x="966782" y="1738840"/>
                <a:chExt cx="1336965" cy="1336965"/>
              </a:xfrm>
            </p:grpSpPr>
            <p:sp>
              <p:nvSpPr>
                <p:cNvPr id="33" name="矩形 19">
                  <a:extLst>
                    <a:ext uri="{FF2B5EF4-FFF2-40B4-BE49-F238E27FC236}">
                      <a16:creationId xmlns:a16="http://schemas.microsoft.com/office/drawing/2014/main" id="{F61DDEDB-AEA5-456B-A5DB-6BFE89C70770}"/>
                    </a:ext>
                  </a:extLst>
                </p:cNvPr>
                <p:cNvSpPr/>
                <p:nvPr/>
              </p:nvSpPr>
              <p:spPr>
                <a:xfrm>
                  <a:off x="966782" y="1738840"/>
                  <a:ext cx="1336965" cy="1336965"/>
                </a:xfrm>
                <a:prstGeom prst="rect">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itchFamily="34" charset="-122"/>
                    <a:ea typeface="微软雅黑" pitchFamily="34" charset="-122"/>
                  </a:endParaRPr>
                </a:p>
              </p:txBody>
            </p:sp>
            <p:sp>
              <p:nvSpPr>
                <p:cNvPr id="34" name="矩形 20">
                  <a:extLst>
                    <a:ext uri="{FF2B5EF4-FFF2-40B4-BE49-F238E27FC236}">
                      <a16:creationId xmlns:a16="http://schemas.microsoft.com/office/drawing/2014/main" id="{ED061DEF-7E0A-4057-B687-59284BD318D5}"/>
                    </a:ext>
                  </a:extLst>
                </p:cNvPr>
                <p:cNvSpPr/>
                <p:nvPr/>
              </p:nvSpPr>
              <p:spPr>
                <a:xfrm>
                  <a:off x="966782" y="1738840"/>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4</a:t>
                  </a:r>
                  <a:endParaRPr lang="zh-CN" altLang="en-US" sz="3200" dirty="0">
                    <a:solidFill>
                      <a:schemeClr val="bg1">
                        <a:lumMod val="50000"/>
                      </a:schemeClr>
                    </a:solidFill>
                    <a:latin typeface="微软雅黑" pitchFamily="34" charset="-122"/>
                    <a:ea typeface="微软雅黑" pitchFamily="34" charset="-122"/>
                  </a:endParaRPr>
                </a:p>
              </p:txBody>
            </p:sp>
          </p:grpSp>
          <p:sp>
            <p:nvSpPr>
              <p:cNvPr id="32" name="矩形 18">
                <a:extLst>
                  <a:ext uri="{FF2B5EF4-FFF2-40B4-BE49-F238E27FC236}">
                    <a16:creationId xmlns:a16="http://schemas.microsoft.com/office/drawing/2014/main" id="{F78C8F07-207C-4AC5-9582-614D77F02725}"/>
                  </a:ext>
                </a:extLst>
              </p:cNvPr>
              <p:cNvSpPr/>
              <p:nvPr/>
            </p:nvSpPr>
            <p:spPr>
              <a:xfrm>
                <a:off x="3559379" y="3721495"/>
                <a:ext cx="995578" cy="324645"/>
              </a:xfrm>
              <a:prstGeom prst="rect">
                <a:avLst/>
              </a:prstGeom>
            </p:spPr>
            <p:txBody>
              <a:bodyPr wrap="none">
                <a:spAutoFit/>
              </a:bodyPr>
              <a:lstStyle/>
              <a:p>
                <a:pPr algn="ctr"/>
                <a:r>
                  <a:rPr lang="zh-CN" altLang="en-US" sz="2400"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21" name="组合 101">
              <a:extLst>
                <a:ext uri="{FF2B5EF4-FFF2-40B4-BE49-F238E27FC236}">
                  <a16:creationId xmlns:a16="http://schemas.microsoft.com/office/drawing/2014/main" id="{E4F30583-D41D-430A-B7E6-258063BD2553}"/>
                </a:ext>
              </a:extLst>
            </p:cNvPr>
            <p:cNvGrpSpPr>
              <a:grpSpLocks noChangeAspect="1"/>
            </p:cNvGrpSpPr>
            <p:nvPr/>
          </p:nvGrpSpPr>
          <p:grpSpPr>
            <a:xfrm>
              <a:off x="1428750" y="1657350"/>
              <a:ext cx="345473" cy="265571"/>
              <a:chOff x="8204201" y="339725"/>
              <a:chExt cx="954087" cy="733425"/>
            </a:xfrm>
            <a:solidFill>
              <a:schemeClr val="bg1"/>
            </a:solidFill>
          </p:grpSpPr>
          <p:sp>
            <p:nvSpPr>
              <p:cNvPr id="29" name="Freeform 6">
                <a:extLst>
                  <a:ext uri="{FF2B5EF4-FFF2-40B4-BE49-F238E27FC236}">
                    <a16:creationId xmlns:a16="http://schemas.microsoft.com/office/drawing/2014/main" id="{DE3A1C06-F11A-4772-A217-A8D81CAD5D4C}"/>
                  </a:ext>
                </a:extLst>
              </p:cNvPr>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p>
            </p:txBody>
          </p:sp>
          <p:sp>
            <p:nvSpPr>
              <p:cNvPr id="30" name="Freeform 7">
                <a:extLst>
                  <a:ext uri="{FF2B5EF4-FFF2-40B4-BE49-F238E27FC236}">
                    <a16:creationId xmlns:a16="http://schemas.microsoft.com/office/drawing/2014/main" id="{99B8C38D-AF59-4C31-ABFA-9786402FCD2F}"/>
                  </a:ext>
                </a:extLst>
              </p:cNvPr>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p>
            </p:txBody>
          </p:sp>
        </p:grpSp>
        <p:grpSp>
          <p:nvGrpSpPr>
            <p:cNvPr id="22" name="组合 98">
              <a:extLst>
                <a:ext uri="{FF2B5EF4-FFF2-40B4-BE49-F238E27FC236}">
                  <a16:creationId xmlns:a16="http://schemas.microsoft.com/office/drawing/2014/main" id="{5FB247DB-C365-4304-B75C-29EF090789EA}"/>
                </a:ext>
              </a:extLst>
            </p:cNvPr>
            <p:cNvGrpSpPr/>
            <p:nvPr/>
          </p:nvGrpSpPr>
          <p:grpSpPr>
            <a:xfrm>
              <a:off x="2952750" y="1638300"/>
              <a:ext cx="308005" cy="270079"/>
              <a:chOff x="1123950" y="3781426"/>
              <a:chExt cx="850900" cy="746125"/>
            </a:xfrm>
            <a:solidFill>
              <a:schemeClr val="bg1"/>
            </a:solidFill>
          </p:grpSpPr>
          <p:sp>
            <p:nvSpPr>
              <p:cNvPr id="27" name="Freeform 10">
                <a:extLst>
                  <a:ext uri="{FF2B5EF4-FFF2-40B4-BE49-F238E27FC236}">
                    <a16:creationId xmlns:a16="http://schemas.microsoft.com/office/drawing/2014/main" id="{ACDA9DD9-AD61-4DE6-A969-809B589EFB69}"/>
                  </a:ext>
                </a:extLst>
              </p:cNvPr>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p>
            </p:txBody>
          </p:sp>
          <p:sp>
            <p:nvSpPr>
              <p:cNvPr id="28" name="Freeform 11">
                <a:extLst>
                  <a:ext uri="{FF2B5EF4-FFF2-40B4-BE49-F238E27FC236}">
                    <a16:creationId xmlns:a16="http://schemas.microsoft.com/office/drawing/2014/main" id="{31CECEC2-4D11-45CA-AC7E-DEEB8BA35711}"/>
                  </a:ext>
                </a:extLst>
              </p:cNvPr>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p>
            </p:txBody>
          </p:sp>
        </p:grpSp>
        <p:sp>
          <p:nvSpPr>
            <p:cNvPr id="23" name="Freeform 5">
              <a:extLst>
                <a:ext uri="{FF2B5EF4-FFF2-40B4-BE49-F238E27FC236}">
                  <a16:creationId xmlns:a16="http://schemas.microsoft.com/office/drawing/2014/main" id="{CFBF482E-DAB3-4521-9657-22A21187EE06}"/>
                </a:ext>
              </a:extLst>
            </p:cNvPr>
            <p:cNvSpPr>
              <a:spLocks noEditPoints="1"/>
            </p:cNvSpPr>
            <p:nvPr/>
          </p:nvSpPr>
          <p:spPr bwMode="auto">
            <a:xfrm>
              <a:off x="1438275" y="3028950"/>
              <a:ext cx="193652" cy="32007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2800"/>
            </a:p>
          </p:txBody>
        </p:sp>
        <p:grpSp>
          <p:nvGrpSpPr>
            <p:cNvPr id="24" name="组合 78">
              <a:extLst>
                <a:ext uri="{FF2B5EF4-FFF2-40B4-BE49-F238E27FC236}">
                  <a16:creationId xmlns:a16="http://schemas.microsoft.com/office/drawing/2014/main" id="{9C6534F0-585D-43D0-9B0B-DB0E08AA8995}"/>
                </a:ext>
              </a:extLst>
            </p:cNvPr>
            <p:cNvGrpSpPr>
              <a:grpSpLocks noChangeAspect="1"/>
            </p:cNvGrpSpPr>
            <p:nvPr/>
          </p:nvGrpSpPr>
          <p:grpSpPr>
            <a:xfrm>
              <a:off x="3014661" y="3060552"/>
              <a:ext cx="319089" cy="273198"/>
              <a:chOff x="2162176" y="-104775"/>
              <a:chExt cx="1655763" cy="1417638"/>
            </a:xfrm>
            <a:solidFill>
              <a:schemeClr val="bg1"/>
            </a:solidFill>
          </p:grpSpPr>
          <p:sp>
            <p:nvSpPr>
              <p:cNvPr id="25" name="Freeform 3767">
                <a:extLst>
                  <a:ext uri="{FF2B5EF4-FFF2-40B4-BE49-F238E27FC236}">
                    <a16:creationId xmlns:a16="http://schemas.microsoft.com/office/drawing/2014/main" id="{3ED7E53C-1638-4675-8757-F64CBD368780}"/>
                  </a:ext>
                </a:extLst>
              </p:cNvPr>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sp>
            <p:nvSpPr>
              <p:cNvPr id="26" name="Freeform 3768">
                <a:extLst>
                  <a:ext uri="{FF2B5EF4-FFF2-40B4-BE49-F238E27FC236}">
                    <a16:creationId xmlns:a16="http://schemas.microsoft.com/office/drawing/2014/main" id="{558D8F43-C276-4D66-AA28-E921D9128E3D}"/>
                  </a:ext>
                </a:extLst>
              </p:cNvPr>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grpSp>
      </p:grpSp>
    </p:spTree>
    <p:extLst>
      <p:ext uri="{BB962C8B-B14F-4D97-AF65-F5344CB8AC3E}">
        <p14:creationId xmlns:p14="http://schemas.microsoft.com/office/powerpoint/2010/main" val="102139212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
                                        <p:tgtEl>
                                          <p:spTgt spid="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50"/>
                                        <p:tgtEl>
                                          <p:spTgt spid="8"/>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250"/>
                                        <p:tgtEl>
                                          <p:spTgt spid="11"/>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childTnLst>
                                </p:cTn>
                              </p:par>
                            </p:childTnLst>
                          </p:cTn>
                        </p:par>
                        <p:par>
                          <p:cTn id="44" fill="hold">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50"/>
                                        <p:tgtEl>
                                          <p:spTgt spid="13"/>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250"/>
                                        <p:tgtEl>
                                          <p:spTgt spid="14"/>
                                        </p:tgtEl>
                                      </p:cBhvr>
                                    </p:animEffect>
                                  </p:childTnLst>
                                </p:cTn>
                              </p:par>
                            </p:childTnLst>
                          </p:cTn>
                        </p:par>
                        <p:par>
                          <p:cTn id="52" fill="hold">
                            <p:stCondLst>
                              <p:cond delay="325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250"/>
                                        <p:tgtEl>
                                          <p:spTgt spid="15"/>
                                        </p:tgtEl>
                                      </p:cBhvr>
                                    </p:animEffect>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autoUpdateAnimBg="0"/>
      <p:bldP spid="6" grpId="0" animBg="1"/>
      <p:bldP spid="7" grpId="0" animBg="1" autoUpdateAnimBg="0"/>
      <p:bldP spid="8" grpId="0"/>
      <p:bldP spid="9" grpId="0"/>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5F50082-A65B-4C14-BB0D-8AC84D8725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7">
            <a:extLst>
              <a:ext uri="{FF2B5EF4-FFF2-40B4-BE49-F238E27FC236}">
                <a16:creationId xmlns:a16="http://schemas.microsoft.com/office/drawing/2014/main" id="{9A560A27-6210-4EFE-93EF-DCC7904D58B5}"/>
              </a:ext>
            </a:extLst>
          </p:cNvPr>
          <p:cNvSpPr txBox="1">
            <a:spLocks noChangeArrowheads="1"/>
          </p:cNvSpPr>
          <p:nvPr/>
        </p:nvSpPr>
        <p:spPr bwMode="auto">
          <a:xfrm>
            <a:off x="2333508" y="2163126"/>
            <a:ext cx="75424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7200" spc="-300" dirty="0">
                <a:solidFill>
                  <a:srgbClr val="507B9D"/>
                </a:solidFill>
                <a:latin typeface="华文行楷" panose="02010800040101010101" pitchFamily="2" charset="-122"/>
                <a:ea typeface="华文行楷" panose="02010800040101010101" pitchFamily="2" charset="-122"/>
              </a:rPr>
              <a:t>谢谢您的观看指导</a:t>
            </a:r>
            <a:r>
              <a:rPr lang="en-US" altLang="zh-CN" sz="7200" spc="-300" dirty="0">
                <a:solidFill>
                  <a:srgbClr val="507B9D"/>
                </a:solidFill>
                <a:latin typeface="华文行楷" panose="02010800040101010101" pitchFamily="2" charset="-122"/>
                <a:ea typeface="华文行楷" panose="02010800040101010101" pitchFamily="2" charset="-122"/>
              </a:rPr>
              <a:t>!</a:t>
            </a:r>
          </a:p>
        </p:txBody>
      </p:sp>
      <p:sp>
        <p:nvSpPr>
          <p:cNvPr id="5" name="矩形 4">
            <a:extLst>
              <a:ext uri="{FF2B5EF4-FFF2-40B4-BE49-F238E27FC236}">
                <a16:creationId xmlns:a16="http://schemas.microsoft.com/office/drawing/2014/main" id="{F7B6ED0B-EDC3-4738-9AB2-E9E4837BD5FD}"/>
              </a:ext>
            </a:extLst>
          </p:cNvPr>
          <p:cNvSpPr/>
          <p:nvPr/>
        </p:nvSpPr>
        <p:spPr>
          <a:xfrm>
            <a:off x="3007405" y="3828260"/>
            <a:ext cx="6194652" cy="486352"/>
          </a:xfrm>
          <a:prstGeom prst="rect">
            <a:avLst/>
          </a:prstGeom>
        </p:spPr>
        <p:txBody>
          <a:bodyPr wrap="square">
            <a:spAutoFit/>
          </a:bodyPr>
          <a:lstStyle/>
          <a:p>
            <a:pPr algn="ctr">
              <a:lnSpc>
                <a:spcPct val="150000"/>
              </a:lnSpc>
              <a:defRPr/>
            </a:pPr>
            <a:r>
              <a:rPr lang="en-US" altLang="zh-CN" sz="900" kern="0" dirty="0">
                <a:solidFill>
                  <a:schemeClr val="bg1">
                    <a:lumMod val="50000"/>
                  </a:schemeClr>
                </a:solidFill>
                <a:latin typeface="Calibri Light"/>
                <a:ea typeface="微软雅黑 Light"/>
                <a:cs typeface="Arial" panose="020B0604020202020204" pitchFamily="34" charset="0"/>
              </a:rPr>
              <a:t>Lorem ipsum dolor sit </a:t>
            </a:r>
            <a:r>
              <a:rPr lang="en-US" altLang="zh-CN" sz="900" kern="0" dirty="0" err="1">
                <a:solidFill>
                  <a:schemeClr val="bg1">
                    <a:lumMod val="50000"/>
                  </a:schemeClr>
                </a:solidFill>
                <a:latin typeface="Calibri Light"/>
                <a:ea typeface="微软雅黑 Light"/>
                <a:cs typeface="Arial" panose="020B0604020202020204" pitchFamily="34" charset="0"/>
              </a:rPr>
              <a:t>amet</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consectetuer</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adipiscing</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elit</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Aenean</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commodo</a:t>
            </a:r>
            <a:r>
              <a:rPr lang="en-US" altLang="zh-CN" sz="900" kern="0" dirty="0">
                <a:solidFill>
                  <a:schemeClr val="bg1">
                    <a:lumMod val="50000"/>
                  </a:schemeClr>
                </a:solidFill>
                <a:latin typeface="Calibri Light"/>
                <a:ea typeface="微软雅黑 Light"/>
                <a:cs typeface="Arial" panose="020B0604020202020204" pitchFamily="34" charset="0"/>
              </a:rPr>
              <a:t> ligula </a:t>
            </a:r>
            <a:r>
              <a:rPr lang="en-US" altLang="zh-CN" sz="900" kern="0" dirty="0" err="1">
                <a:solidFill>
                  <a:schemeClr val="bg1">
                    <a:lumMod val="50000"/>
                  </a:schemeClr>
                </a:solidFill>
                <a:latin typeface="Calibri Light"/>
                <a:ea typeface="微软雅黑 Light"/>
                <a:cs typeface="Arial" panose="020B0604020202020204" pitchFamily="34" charset="0"/>
              </a:rPr>
              <a:t>eget</a:t>
            </a:r>
            <a:r>
              <a:rPr lang="en-US" altLang="zh-CN" sz="900" kern="0" dirty="0">
                <a:solidFill>
                  <a:schemeClr val="bg1">
                    <a:lumMod val="50000"/>
                  </a:schemeClr>
                </a:solidFill>
                <a:latin typeface="Calibri Light"/>
                <a:ea typeface="微软雅黑 Light"/>
                <a:cs typeface="Arial" panose="020B0604020202020204" pitchFamily="34" charset="0"/>
              </a:rPr>
              <a:t> dolor</a:t>
            </a:r>
            <a:r>
              <a:rPr lang="zh-CN" altLang="en-US" sz="900" kern="0" dirty="0">
                <a:solidFill>
                  <a:schemeClr val="bg1">
                    <a:lumMod val="50000"/>
                  </a:schemeClr>
                </a:solidFill>
                <a:latin typeface="Calibri Light"/>
                <a:ea typeface="微软雅黑 Light"/>
                <a:cs typeface="Arial" panose="020B0604020202020204" pitchFamily="34" charset="0"/>
              </a:rPr>
              <a:t>；</a:t>
            </a:r>
            <a:r>
              <a:rPr lang="en-US" altLang="zh-CN" sz="900" kern="0" dirty="0">
                <a:solidFill>
                  <a:schemeClr val="bg1">
                    <a:lumMod val="50000"/>
                  </a:schemeClr>
                </a:solidFill>
                <a:latin typeface="Calibri Light"/>
                <a:ea typeface="微软雅黑 Light"/>
                <a:cs typeface="Arial" panose="020B0604020202020204" pitchFamily="34" charset="0"/>
              </a:rPr>
              <a:t>Lorem ipsum dolor sit </a:t>
            </a:r>
            <a:r>
              <a:rPr lang="en-US" altLang="zh-CN" sz="900" kern="0" dirty="0" err="1">
                <a:solidFill>
                  <a:schemeClr val="bg1">
                    <a:lumMod val="50000"/>
                  </a:schemeClr>
                </a:solidFill>
                <a:latin typeface="Calibri Light"/>
                <a:ea typeface="微软雅黑 Light"/>
                <a:cs typeface="Arial" panose="020B0604020202020204" pitchFamily="34" charset="0"/>
              </a:rPr>
              <a:t>amet</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consectetuer</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adipiscing</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elit</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Aenean</a:t>
            </a:r>
            <a:r>
              <a:rPr lang="en-US" altLang="zh-CN" sz="900" kern="0" dirty="0">
                <a:solidFill>
                  <a:schemeClr val="bg1">
                    <a:lumMod val="50000"/>
                  </a:schemeClr>
                </a:solidFill>
                <a:latin typeface="Calibri Light"/>
                <a:ea typeface="微软雅黑 Light"/>
                <a:cs typeface="Arial" panose="020B0604020202020204" pitchFamily="34" charset="0"/>
              </a:rPr>
              <a:t> </a:t>
            </a:r>
            <a:r>
              <a:rPr lang="en-US" altLang="zh-CN" sz="900" kern="0" dirty="0" err="1">
                <a:solidFill>
                  <a:schemeClr val="bg1">
                    <a:lumMod val="50000"/>
                  </a:schemeClr>
                </a:solidFill>
                <a:latin typeface="Calibri Light"/>
                <a:ea typeface="微软雅黑 Light"/>
                <a:cs typeface="Arial" panose="020B0604020202020204" pitchFamily="34" charset="0"/>
              </a:rPr>
              <a:t>commodo</a:t>
            </a:r>
            <a:r>
              <a:rPr lang="en-US" altLang="zh-CN" sz="900" kern="0" dirty="0">
                <a:solidFill>
                  <a:schemeClr val="bg1">
                    <a:lumMod val="50000"/>
                  </a:schemeClr>
                </a:solidFill>
                <a:latin typeface="Calibri Light"/>
                <a:ea typeface="微软雅黑 Light"/>
                <a:cs typeface="Arial" panose="020B0604020202020204" pitchFamily="34" charset="0"/>
              </a:rPr>
              <a:t> ligula </a:t>
            </a:r>
            <a:r>
              <a:rPr lang="en-US" altLang="zh-CN" sz="900" kern="0" dirty="0" err="1">
                <a:solidFill>
                  <a:schemeClr val="bg1">
                    <a:lumMod val="50000"/>
                  </a:schemeClr>
                </a:solidFill>
                <a:latin typeface="Calibri Light"/>
                <a:ea typeface="微软雅黑 Light"/>
                <a:cs typeface="Arial" panose="020B0604020202020204" pitchFamily="34" charset="0"/>
              </a:rPr>
              <a:t>eget</a:t>
            </a:r>
            <a:r>
              <a:rPr lang="en-US" altLang="zh-CN" sz="900" kern="0" dirty="0">
                <a:solidFill>
                  <a:schemeClr val="bg1">
                    <a:lumMod val="50000"/>
                  </a:schemeClr>
                </a:solidFill>
                <a:latin typeface="Calibri Light"/>
                <a:ea typeface="微软雅黑 Light"/>
                <a:cs typeface="Arial" panose="020B0604020202020204" pitchFamily="34" charset="0"/>
              </a:rPr>
              <a:t> dolor</a:t>
            </a:r>
            <a:endParaRPr lang="zh-CN" altLang="en-US" sz="900" kern="0" dirty="0">
              <a:solidFill>
                <a:schemeClr val="bg1">
                  <a:lumMod val="50000"/>
                </a:schemeClr>
              </a:solidFill>
              <a:latin typeface="Calibri Light"/>
              <a:ea typeface="微软雅黑 Light"/>
            </a:endParaRPr>
          </a:p>
        </p:txBody>
      </p:sp>
      <p:sp>
        <p:nvSpPr>
          <p:cNvPr id="6" name="矩形: 圆角 5">
            <a:extLst>
              <a:ext uri="{FF2B5EF4-FFF2-40B4-BE49-F238E27FC236}">
                <a16:creationId xmlns:a16="http://schemas.microsoft.com/office/drawing/2014/main" id="{F4394DD5-D22C-411A-8818-D3A63527D183}"/>
              </a:ext>
            </a:extLst>
          </p:cNvPr>
          <p:cNvSpPr/>
          <p:nvPr/>
        </p:nvSpPr>
        <p:spPr>
          <a:xfrm>
            <a:off x="3325243" y="3278038"/>
            <a:ext cx="5558972" cy="449841"/>
          </a:xfrm>
          <a:prstGeom prst="roundRect">
            <a:avLst>
              <a:gd name="adj" fmla="val 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华文新魏" panose="02010800040101010101" pitchFamily="2" charset="-122"/>
                <a:ea typeface="华文新魏" panose="02010800040101010101" pitchFamily="2" charset="-122"/>
              </a:rPr>
              <a:t>适用学校</a:t>
            </a:r>
            <a:r>
              <a:rPr lang="en-US" altLang="zh-CN" sz="2000" dirty="0">
                <a:solidFill>
                  <a:schemeClr val="bg1"/>
                </a:solidFill>
                <a:latin typeface="华文新魏" panose="02010800040101010101" pitchFamily="2" charset="-122"/>
                <a:ea typeface="华文新魏" panose="02010800040101010101" pitchFamily="2" charset="-122"/>
              </a:rPr>
              <a:t>/ </a:t>
            </a:r>
            <a:r>
              <a:rPr lang="zh-CN" altLang="en-US" sz="2000" dirty="0">
                <a:solidFill>
                  <a:schemeClr val="bg1"/>
                </a:solidFill>
                <a:latin typeface="华文新魏" panose="02010800040101010101" pitchFamily="2" charset="-122"/>
                <a:ea typeface="华文新魏" panose="02010800040101010101" pitchFamily="2" charset="-122"/>
              </a:rPr>
              <a:t>教育机构</a:t>
            </a:r>
            <a:r>
              <a:rPr lang="en-US" altLang="zh-CN" sz="2000" dirty="0">
                <a:solidFill>
                  <a:schemeClr val="bg1"/>
                </a:solidFill>
                <a:latin typeface="华文新魏" panose="02010800040101010101" pitchFamily="2" charset="-122"/>
                <a:ea typeface="华文新魏" panose="02010800040101010101" pitchFamily="2" charset="-122"/>
              </a:rPr>
              <a:t>/ </a:t>
            </a:r>
            <a:r>
              <a:rPr lang="zh-CN" altLang="en-US" sz="2000" dirty="0">
                <a:solidFill>
                  <a:schemeClr val="bg1"/>
                </a:solidFill>
                <a:latin typeface="华文新魏" panose="02010800040101010101" pitchFamily="2" charset="-122"/>
                <a:ea typeface="华文新魏" panose="02010800040101010101" pitchFamily="2" charset="-122"/>
              </a:rPr>
              <a:t>补习学习班等</a:t>
            </a:r>
          </a:p>
        </p:txBody>
      </p:sp>
      <p:sp>
        <p:nvSpPr>
          <p:cNvPr id="7" name="文本框 7">
            <a:extLst>
              <a:ext uri="{FF2B5EF4-FFF2-40B4-BE49-F238E27FC236}">
                <a16:creationId xmlns:a16="http://schemas.microsoft.com/office/drawing/2014/main" id="{5E6F6609-55F4-4AB9-90B5-CA6CCED21BA3}"/>
              </a:ext>
            </a:extLst>
          </p:cNvPr>
          <p:cNvSpPr txBox="1">
            <a:spLocks noChangeArrowheads="1"/>
          </p:cNvSpPr>
          <p:nvPr/>
        </p:nvSpPr>
        <p:spPr bwMode="auto">
          <a:xfrm>
            <a:off x="4953612" y="1085144"/>
            <a:ext cx="230223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en-US" altLang="zh-CN" sz="8800" spc="600" dirty="0">
                <a:solidFill>
                  <a:srgbClr val="507B9D"/>
                </a:solidFill>
                <a:latin typeface="华文行楷" panose="02010800040101010101" pitchFamily="2" charset="-122"/>
                <a:ea typeface="华文行楷" panose="02010800040101010101" pitchFamily="2" charset="-122"/>
              </a:rPr>
              <a:t>2018</a:t>
            </a:r>
          </a:p>
        </p:txBody>
      </p:sp>
    </p:spTree>
    <p:extLst>
      <p:ext uri="{BB962C8B-B14F-4D97-AF65-F5344CB8AC3E}">
        <p14:creationId xmlns:p14="http://schemas.microsoft.com/office/powerpoint/2010/main" val="191558129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225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3DA4B99-F8F6-4818-AF76-F77E9511E2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圆角 2">
            <a:extLst>
              <a:ext uri="{FF2B5EF4-FFF2-40B4-BE49-F238E27FC236}">
                <a16:creationId xmlns:a16="http://schemas.microsoft.com/office/drawing/2014/main" id="{4DA65A27-EE8F-4057-9479-E7A3912D949A}"/>
              </a:ext>
            </a:extLst>
          </p:cNvPr>
          <p:cNvSpPr/>
          <p:nvPr/>
        </p:nvSpPr>
        <p:spPr>
          <a:xfrm>
            <a:off x="4382101" y="1724481"/>
            <a:ext cx="3528184" cy="844606"/>
          </a:xfrm>
          <a:prstGeom prst="roundRect">
            <a:avLst>
              <a:gd name="adj" fmla="val 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solidFill>
                  <a:schemeClr val="bg1"/>
                </a:solidFill>
                <a:latin typeface="华文新魏" panose="02010800040101010101" pitchFamily="2" charset="-122"/>
                <a:ea typeface="华文新魏" panose="02010800040101010101" pitchFamily="2" charset="-122"/>
              </a:rPr>
              <a:t>第一部分</a:t>
            </a:r>
          </a:p>
        </p:txBody>
      </p:sp>
      <p:sp>
        <p:nvSpPr>
          <p:cNvPr id="4" name="矩形 3">
            <a:extLst>
              <a:ext uri="{FF2B5EF4-FFF2-40B4-BE49-F238E27FC236}">
                <a16:creationId xmlns:a16="http://schemas.microsoft.com/office/drawing/2014/main" id="{19BAE9AE-66EA-4C44-A1BE-9D85E8879DA1}"/>
              </a:ext>
            </a:extLst>
          </p:cNvPr>
          <p:cNvSpPr/>
          <p:nvPr/>
        </p:nvSpPr>
        <p:spPr>
          <a:xfrm>
            <a:off x="3754793" y="2634648"/>
            <a:ext cx="4801314" cy="923330"/>
          </a:xfrm>
          <a:prstGeom prst="rect">
            <a:avLst/>
          </a:prstGeom>
        </p:spPr>
        <p:txBody>
          <a:bodyPr wrap="none">
            <a:spAutoFit/>
          </a:bodyPr>
          <a:lstStyle/>
          <a:p>
            <a:pPr algn="ctr"/>
            <a:r>
              <a:rPr kumimoji="1" lang="zh-CN" altLang="en-US" sz="5400" spc="600" dirty="0">
                <a:solidFill>
                  <a:srgbClr val="507B9D"/>
                </a:solidFill>
                <a:latin typeface="华文新魏" panose="02010800040101010101" pitchFamily="2" charset="-122"/>
                <a:ea typeface="华文新魏" panose="02010800040101010101" pitchFamily="2" charset="-122"/>
              </a:rPr>
              <a:t>教学工作概述</a:t>
            </a:r>
          </a:p>
        </p:txBody>
      </p:sp>
      <p:sp>
        <p:nvSpPr>
          <p:cNvPr id="5" name="文本框 4">
            <a:extLst>
              <a:ext uri="{FF2B5EF4-FFF2-40B4-BE49-F238E27FC236}">
                <a16:creationId xmlns:a16="http://schemas.microsoft.com/office/drawing/2014/main" id="{D7F79F2A-CEC4-4878-BCE8-D9E5A9BF829E}"/>
              </a:ext>
            </a:extLst>
          </p:cNvPr>
          <p:cNvSpPr txBox="1"/>
          <p:nvPr/>
        </p:nvSpPr>
        <p:spPr>
          <a:xfrm>
            <a:off x="3510640" y="3411289"/>
            <a:ext cx="5285016" cy="471604"/>
          </a:xfrm>
          <a:prstGeom prst="rect">
            <a:avLst/>
          </a:prstGeom>
          <a:noFill/>
        </p:spPr>
        <p:txBody>
          <a:bodyPr wrap="square" rtlCol="0">
            <a:spAutoFit/>
          </a:bodyPr>
          <a:lstStyle/>
          <a:p>
            <a:pPr algn="ctr">
              <a:lnSpc>
                <a:spcPct val="120000"/>
              </a:lnSpc>
            </a:pPr>
            <a:r>
              <a:rPr lang="en-US" altLang="zh-CN" sz="1050" dirty="0">
                <a:solidFill>
                  <a:schemeClr val="bg1">
                    <a:lumMod val="50000"/>
                  </a:schemeClr>
                </a:solidFill>
                <a:latin typeface="华文新魏" panose="02010800040101010101" pitchFamily="2" charset="-122"/>
                <a:ea typeface="华文新魏" panose="02010800040101010101" pitchFamily="2"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401969139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750"/>
                                        <p:tgtEl>
                                          <p:spTgt spid="4">
                                            <p:txEl>
                                              <p:pRg st="0" end="0"/>
                                            </p:txEl>
                                          </p:spTgt>
                                        </p:tgtEl>
                                      </p:cBhvr>
                                    </p:animEffect>
                                    <p:anim calcmode="lin" valueType="num">
                                      <p:cBhvr>
                                        <p:cTn id="17"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8"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grpSp>
        <p:nvGrpSpPr>
          <p:cNvPr id="3" name="组合 2">
            <a:extLst>
              <a:ext uri="{FF2B5EF4-FFF2-40B4-BE49-F238E27FC236}">
                <a16:creationId xmlns:a16="http://schemas.microsoft.com/office/drawing/2014/main" id="{63745E79-50EC-4ED2-AE4B-842BE8815BDF}"/>
              </a:ext>
            </a:extLst>
          </p:cNvPr>
          <p:cNvGrpSpPr/>
          <p:nvPr/>
        </p:nvGrpSpPr>
        <p:grpSpPr>
          <a:xfrm rot="10800000">
            <a:off x="1682748" y="1847997"/>
            <a:ext cx="4656466" cy="4093808"/>
            <a:chOff x="5664899" y="-1734216"/>
            <a:chExt cx="5898606" cy="5075040"/>
          </a:xfrm>
        </p:grpSpPr>
        <p:sp>
          <p:nvSpPr>
            <p:cNvPr id="5" name="Rectangle 12">
              <a:extLst>
                <a:ext uri="{FF2B5EF4-FFF2-40B4-BE49-F238E27FC236}">
                  <a16:creationId xmlns:a16="http://schemas.microsoft.com/office/drawing/2014/main" id="{C4796C63-B42D-461C-9D13-103424740E62}"/>
                </a:ext>
              </a:extLst>
            </p:cNvPr>
            <p:cNvSpPr>
              <a:spLocks noChangeArrowheads="1"/>
            </p:cNvSpPr>
            <p:nvPr/>
          </p:nvSpPr>
          <p:spPr bwMode="auto">
            <a:xfrm>
              <a:off x="5664899" y="1655861"/>
              <a:ext cx="5898606" cy="1684963"/>
            </a:xfrm>
            <a:prstGeom prst="rect">
              <a:avLst/>
            </a:prstGeom>
            <a:solidFill>
              <a:srgbClr val="507B9D"/>
            </a:solidFill>
            <a:ln>
              <a:noFill/>
            </a:ln>
            <a:extLst/>
          </p:spPr>
          <p:txBody>
            <a:bodyPr lIns="45720" rIns="45720" anchor="b"/>
            <a:lstStyle/>
            <a:p>
              <a:pPr algn="ctr"/>
              <a:endParaRPr lang="zh-CN" altLang="en-US"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6" name="矩形​​ 5">
              <a:extLst>
                <a:ext uri="{FF2B5EF4-FFF2-40B4-BE49-F238E27FC236}">
                  <a16:creationId xmlns:a16="http://schemas.microsoft.com/office/drawing/2014/main" id="{28B2C5ED-EAF3-462D-A802-AE2E052D94CF}"/>
                </a:ext>
              </a:extLst>
            </p:cNvPr>
            <p:cNvSpPr>
              <a:spLocks noChangeArrowheads="1"/>
            </p:cNvSpPr>
            <p:nvPr/>
          </p:nvSpPr>
          <p:spPr bwMode="auto">
            <a:xfrm rot="10800000">
              <a:off x="5664899" y="-1734216"/>
              <a:ext cx="5898606" cy="325302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7" name="TextBox 6">
              <a:extLst>
                <a:ext uri="{FF2B5EF4-FFF2-40B4-BE49-F238E27FC236}">
                  <a16:creationId xmlns:a16="http://schemas.microsoft.com/office/drawing/2014/main" id="{E841B9A8-61F6-403D-98F0-74522B184351}"/>
                </a:ext>
              </a:extLst>
            </p:cNvPr>
            <p:cNvSpPr txBox="1"/>
            <p:nvPr/>
          </p:nvSpPr>
          <p:spPr>
            <a:xfrm rot="10800000">
              <a:off x="5898344" y="1863876"/>
              <a:ext cx="5425019" cy="980496"/>
            </a:xfrm>
            <a:prstGeom prst="rect">
              <a:avLst/>
            </a:prstGeom>
            <a:noFill/>
          </p:spPr>
          <p:txBody>
            <a:bodyPr wrap="square" rtlCol="0">
              <a:spAutoFit/>
            </a:bodyPr>
            <a:lstStyle/>
            <a:p>
              <a:pPr>
                <a:lnSpc>
                  <a:spcPct val="150000"/>
                </a:lnSpc>
              </a:pPr>
              <a:r>
                <a:rPr lang="en-US" altLang="zh-CN" sz="1050" dirty="0">
                  <a:solidFill>
                    <a:schemeClr val="bg1"/>
                  </a:solidFill>
                  <a:latin typeface="微软雅黑" pitchFamily="34" charset="-122"/>
                  <a:ea typeface="微软雅黑" pitchFamily="34" charset="-122"/>
                </a:rPr>
                <a:t>       </a:t>
              </a:r>
              <a:r>
                <a:rPr lang="zh-CN" altLang="zh-CN" sz="1050"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a:t>
              </a:r>
              <a:r>
                <a:rPr lang="en-US" altLang="zh-CN" sz="1050" dirty="0">
                  <a:solidFill>
                    <a:schemeClr val="bg1"/>
                  </a:solidFill>
                  <a:latin typeface="微软雅黑" pitchFamily="34" charset="-122"/>
                  <a:ea typeface="微软雅黑" pitchFamily="34" charset="-122"/>
                </a:rPr>
                <a:t>.</a:t>
              </a:r>
              <a:endParaRPr lang="zh-CN" altLang="en-US" sz="1050" dirty="0">
                <a:solidFill>
                  <a:schemeClr val="bg1"/>
                </a:solidFill>
                <a:latin typeface="微软雅黑" pitchFamily="34" charset="-122"/>
                <a:ea typeface="微软雅黑" pitchFamily="34" charset="-122"/>
              </a:endParaRPr>
            </a:p>
          </p:txBody>
        </p:sp>
      </p:grpSp>
      <p:sp>
        <p:nvSpPr>
          <p:cNvPr id="8" name="文本框 30">
            <a:extLst>
              <a:ext uri="{FF2B5EF4-FFF2-40B4-BE49-F238E27FC236}">
                <a16:creationId xmlns:a16="http://schemas.microsoft.com/office/drawing/2014/main" id="{3EFF1EDB-1F22-44C9-BAE4-E23B0ABA2DF8}"/>
              </a:ext>
            </a:extLst>
          </p:cNvPr>
          <p:cNvSpPr txBox="1"/>
          <p:nvPr/>
        </p:nvSpPr>
        <p:spPr>
          <a:xfrm>
            <a:off x="6586886" y="1818969"/>
            <a:ext cx="4175913" cy="4339650"/>
          </a:xfrm>
          <a:prstGeom prst="rect">
            <a:avLst/>
          </a:prstGeom>
          <a:noFill/>
          <a:effectLst/>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9366229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grpSp>
        <p:nvGrpSpPr>
          <p:cNvPr id="3" name="组合 2">
            <a:extLst>
              <a:ext uri="{FF2B5EF4-FFF2-40B4-BE49-F238E27FC236}">
                <a16:creationId xmlns:a16="http://schemas.microsoft.com/office/drawing/2014/main" id="{265F0DFE-DBCB-4506-8C4B-A2A4C9B4FB9D}"/>
              </a:ext>
            </a:extLst>
          </p:cNvPr>
          <p:cNvGrpSpPr/>
          <p:nvPr/>
        </p:nvGrpSpPr>
        <p:grpSpPr>
          <a:xfrm>
            <a:off x="1370937" y="2214059"/>
            <a:ext cx="9572834" cy="3487116"/>
            <a:chOff x="1033407" y="-198661"/>
            <a:chExt cx="7079774" cy="2578964"/>
          </a:xfrm>
          <a:solidFill>
            <a:srgbClr val="507B9D"/>
          </a:solidFill>
        </p:grpSpPr>
        <p:grpSp>
          <p:nvGrpSpPr>
            <p:cNvPr id="5" name="组合 4">
              <a:extLst>
                <a:ext uri="{FF2B5EF4-FFF2-40B4-BE49-F238E27FC236}">
                  <a16:creationId xmlns:a16="http://schemas.microsoft.com/office/drawing/2014/main" id="{532D6F67-4B5E-484C-BCA6-DBCE464914E6}"/>
                </a:ext>
              </a:extLst>
            </p:cNvPr>
            <p:cNvGrpSpPr/>
            <p:nvPr/>
          </p:nvGrpSpPr>
          <p:grpSpPr>
            <a:xfrm>
              <a:off x="1033407" y="-198660"/>
              <a:ext cx="1675446" cy="2578963"/>
              <a:chOff x="778084" y="-969743"/>
              <a:chExt cx="1850186" cy="2845026"/>
            </a:xfrm>
            <a:grpFill/>
          </p:grpSpPr>
          <p:sp>
            <p:nvSpPr>
              <p:cNvPr id="27" name="圆角矩形 27">
                <a:extLst>
                  <a:ext uri="{FF2B5EF4-FFF2-40B4-BE49-F238E27FC236}">
                    <a16:creationId xmlns:a16="http://schemas.microsoft.com/office/drawing/2014/main" id="{3977779F-54DB-4F91-889D-E6421B393C48}"/>
                  </a:ext>
                </a:extLst>
              </p:cNvPr>
              <p:cNvSpPr/>
              <p:nvPr/>
            </p:nvSpPr>
            <p:spPr>
              <a:xfrm>
                <a:off x="887052" y="1038958"/>
                <a:ext cx="1632254" cy="836325"/>
              </a:xfrm>
              <a:prstGeom prst="roundRect">
                <a:avLst>
                  <a:gd name="adj" fmla="val 9350"/>
                </a:avLst>
              </a:prstGeom>
              <a:grpFill/>
              <a:ln>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8" name="任意多边形 28">
                <a:extLst>
                  <a:ext uri="{FF2B5EF4-FFF2-40B4-BE49-F238E27FC236}">
                    <a16:creationId xmlns:a16="http://schemas.microsoft.com/office/drawing/2014/main" id="{F24CADB0-F810-4401-A841-55057C4AF5A8}"/>
                  </a:ext>
                </a:extLst>
              </p:cNvPr>
              <p:cNvSpPr/>
              <p:nvPr/>
            </p:nvSpPr>
            <p:spPr>
              <a:xfrm>
                <a:off x="778084" y="-969743"/>
                <a:ext cx="1850186" cy="1880626"/>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dirty="0">
                  <a:solidFill>
                    <a:schemeClr val="bg1"/>
                  </a:solidFill>
                </a:endParaRPr>
              </a:p>
            </p:txBody>
          </p:sp>
          <p:sp>
            <p:nvSpPr>
              <p:cNvPr id="29" name="椭圆 28">
                <a:extLst>
                  <a:ext uri="{FF2B5EF4-FFF2-40B4-BE49-F238E27FC236}">
                    <a16:creationId xmlns:a16="http://schemas.microsoft.com/office/drawing/2014/main" id="{FB9E68A8-F620-4AC9-B688-4DEC8DB2529D}"/>
                  </a:ext>
                </a:extLst>
              </p:cNvPr>
              <p:cNvSpPr/>
              <p:nvPr/>
            </p:nvSpPr>
            <p:spPr>
              <a:xfrm>
                <a:off x="1403141" y="1182142"/>
                <a:ext cx="600075" cy="600075"/>
              </a:xfrm>
              <a:prstGeom prst="ellipse">
                <a:avLst/>
              </a:prstGeom>
              <a:grpFill/>
              <a:ln>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30" name="文本框 11">
                <a:extLst>
                  <a:ext uri="{FF2B5EF4-FFF2-40B4-BE49-F238E27FC236}">
                    <a16:creationId xmlns:a16="http://schemas.microsoft.com/office/drawing/2014/main" id="{56953C94-AAB2-47FC-9170-2887D0DBC00F}"/>
                  </a:ext>
                </a:extLst>
              </p:cNvPr>
              <p:cNvSpPr txBox="1"/>
              <p:nvPr/>
            </p:nvSpPr>
            <p:spPr>
              <a:xfrm>
                <a:off x="1304926" y="1222952"/>
                <a:ext cx="839367" cy="514372"/>
              </a:xfrm>
              <a:prstGeom prst="rect">
                <a:avLst/>
              </a:prstGeom>
              <a:grpFill/>
              <a:ln>
                <a:solidFill>
                  <a:srgbClr val="507B9D"/>
                </a:solidFill>
              </a:ln>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1" name="文本框 64">
                <a:extLst>
                  <a:ext uri="{FF2B5EF4-FFF2-40B4-BE49-F238E27FC236}">
                    <a16:creationId xmlns:a16="http://schemas.microsoft.com/office/drawing/2014/main" id="{32A7F11C-6AB2-4CD8-9728-EF0F5F75493A}"/>
                  </a:ext>
                </a:extLst>
              </p:cNvPr>
              <p:cNvSpPr txBox="1"/>
              <p:nvPr/>
            </p:nvSpPr>
            <p:spPr>
              <a:xfrm>
                <a:off x="1148007" y="-594454"/>
                <a:ext cx="1110344" cy="281190"/>
              </a:xfrm>
              <a:prstGeom prst="rect">
                <a:avLst/>
              </a:prstGeom>
              <a:grpFill/>
              <a:ln>
                <a:solidFill>
                  <a:srgbClr val="507B9D"/>
                </a:solidFill>
              </a:ln>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32" name="文本框 65">
                <a:extLst>
                  <a:ext uri="{FF2B5EF4-FFF2-40B4-BE49-F238E27FC236}">
                    <a16:creationId xmlns:a16="http://schemas.microsoft.com/office/drawing/2014/main" id="{E11A624E-F9A9-4BBF-A74E-EC0597860E7D}"/>
                  </a:ext>
                </a:extLst>
              </p:cNvPr>
              <p:cNvSpPr txBox="1"/>
              <p:nvPr/>
            </p:nvSpPr>
            <p:spPr>
              <a:xfrm>
                <a:off x="1139623" y="-240635"/>
                <a:ext cx="1127111" cy="665254"/>
              </a:xfrm>
              <a:prstGeom prst="rect">
                <a:avLst/>
              </a:prstGeom>
              <a:grpFill/>
              <a:ln>
                <a:solidFill>
                  <a:srgbClr val="507B9D"/>
                </a:solidFill>
              </a:ln>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完成模高和</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图高的作业</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争取尽快做</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好不能再拖</a:t>
                </a:r>
                <a:endParaRPr lang="zh-HK" altLang="en-US" sz="1100" dirty="0">
                  <a:solidFill>
                    <a:schemeClr val="bg1"/>
                  </a:solidFill>
                  <a:latin typeface="微软雅黑" pitchFamily="34" charset="-122"/>
                  <a:ea typeface="微软雅黑" pitchFamily="34" charset="-122"/>
                </a:endParaRPr>
              </a:p>
            </p:txBody>
          </p:sp>
        </p:grpSp>
        <p:grpSp>
          <p:nvGrpSpPr>
            <p:cNvPr id="6" name="组合 5">
              <a:extLst>
                <a:ext uri="{FF2B5EF4-FFF2-40B4-BE49-F238E27FC236}">
                  <a16:creationId xmlns:a16="http://schemas.microsoft.com/office/drawing/2014/main" id="{CCB22CB1-0F37-46F5-90CE-DA0C39819388}"/>
                </a:ext>
              </a:extLst>
            </p:cNvPr>
            <p:cNvGrpSpPr/>
            <p:nvPr/>
          </p:nvGrpSpPr>
          <p:grpSpPr>
            <a:xfrm>
              <a:off x="2837336" y="-198661"/>
              <a:ext cx="1675446" cy="2578964"/>
              <a:chOff x="2690633" y="-969744"/>
              <a:chExt cx="1850186" cy="2845027"/>
            </a:xfrm>
            <a:grpFill/>
          </p:grpSpPr>
          <p:sp>
            <p:nvSpPr>
              <p:cNvPr id="21" name="圆角矩形 21">
                <a:extLst>
                  <a:ext uri="{FF2B5EF4-FFF2-40B4-BE49-F238E27FC236}">
                    <a16:creationId xmlns:a16="http://schemas.microsoft.com/office/drawing/2014/main" id="{57BE5B9B-9232-48C8-8AAC-B3E3BAA90E43}"/>
                  </a:ext>
                </a:extLst>
              </p:cNvPr>
              <p:cNvSpPr/>
              <p:nvPr/>
            </p:nvSpPr>
            <p:spPr>
              <a:xfrm>
                <a:off x="2799601" y="1038958"/>
                <a:ext cx="1632254" cy="836325"/>
              </a:xfrm>
              <a:prstGeom prst="roundRect">
                <a:avLst>
                  <a:gd name="adj" fmla="val 9350"/>
                </a:avLst>
              </a:prstGeom>
              <a:grpFill/>
              <a:ln>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2" name="任意多边形 22">
                <a:extLst>
                  <a:ext uri="{FF2B5EF4-FFF2-40B4-BE49-F238E27FC236}">
                    <a16:creationId xmlns:a16="http://schemas.microsoft.com/office/drawing/2014/main" id="{AD23BC90-70EF-4EAD-8370-D8B1C394888D}"/>
                  </a:ext>
                </a:extLst>
              </p:cNvPr>
              <p:cNvSpPr/>
              <p:nvPr/>
            </p:nvSpPr>
            <p:spPr>
              <a:xfrm>
                <a:off x="2690633" y="-969744"/>
                <a:ext cx="1850186" cy="1880627"/>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3" name="椭圆 22">
                <a:extLst>
                  <a:ext uri="{FF2B5EF4-FFF2-40B4-BE49-F238E27FC236}">
                    <a16:creationId xmlns:a16="http://schemas.microsoft.com/office/drawing/2014/main" id="{39E9A491-38AC-4E96-8126-68E6F5BCEB76}"/>
                  </a:ext>
                </a:extLst>
              </p:cNvPr>
              <p:cNvSpPr/>
              <p:nvPr/>
            </p:nvSpPr>
            <p:spPr>
              <a:xfrm>
                <a:off x="3315689" y="1182142"/>
                <a:ext cx="600075" cy="600075"/>
              </a:xfrm>
              <a:prstGeom prst="ellipse">
                <a:avLst/>
              </a:prstGeom>
              <a:grpFill/>
              <a:ln>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24" name="文本框 48">
                <a:extLst>
                  <a:ext uri="{FF2B5EF4-FFF2-40B4-BE49-F238E27FC236}">
                    <a16:creationId xmlns:a16="http://schemas.microsoft.com/office/drawing/2014/main" id="{015ABE8D-62E7-4B61-81D4-CC4CA35EDF6C}"/>
                  </a:ext>
                </a:extLst>
              </p:cNvPr>
              <p:cNvSpPr txBox="1"/>
              <p:nvPr/>
            </p:nvSpPr>
            <p:spPr>
              <a:xfrm>
                <a:off x="3185327" y="1222952"/>
                <a:ext cx="894944" cy="514372"/>
              </a:xfrm>
              <a:prstGeom prst="rect">
                <a:avLst/>
              </a:prstGeom>
              <a:grpFill/>
              <a:ln>
                <a:solidFill>
                  <a:srgbClr val="507B9D"/>
                </a:solidFill>
              </a:ln>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5" name="文本框 66">
                <a:extLst>
                  <a:ext uri="{FF2B5EF4-FFF2-40B4-BE49-F238E27FC236}">
                    <a16:creationId xmlns:a16="http://schemas.microsoft.com/office/drawing/2014/main" id="{7429B116-089A-43B7-870C-8286B6D0759E}"/>
                  </a:ext>
                </a:extLst>
              </p:cNvPr>
              <p:cNvSpPr txBox="1"/>
              <p:nvPr/>
            </p:nvSpPr>
            <p:spPr>
              <a:xfrm>
                <a:off x="3060555" y="-594454"/>
                <a:ext cx="1110344" cy="281190"/>
              </a:xfrm>
              <a:prstGeom prst="rect">
                <a:avLst/>
              </a:prstGeom>
              <a:grpFill/>
              <a:ln>
                <a:solidFill>
                  <a:srgbClr val="507B9D"/>
                </a:solidFill>
              </a:ln>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26" name="文本框 67">
                <a:extLst>
                  <a:ext uri="{FF2B5EF4-FFF2-40B4-BE49-F238E27FC236}">
                    <a16:creationId xmlns:a16="http://schemas.microsoft.com/office/drawing/2014/main" id="{AC77C850-B7CF-4989-B356-229BA8652D30}"/>
                  </a:ext>
                </a:extLst>
              </p:cNvPr>
              <p:cNvSpPr txBox="1"/>
              <p:nvPr/>
            </p:nvSpPr>
            <p:spPr>
              <a:xfrm>
                <a:off x="2955048" y="-240635"/>
                <a:ext cx="1321356" cy="665254"/>
              </a:xfrm>
              <a:prstGeom prst="rect">
                <a:avLst/>
              </a:prstGeom>
              <a:grpFill/>
              <a:ln>
                <a:solidFill>
                  <a:srgbClr val="507B9D"/>
                </a:solidFill>
              </a:ln>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辅助软件可以</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为幻灯片提供</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很好的辅助等</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有必要去学习</a:t>
                </a:r>
                <a:endParaRPr lang="en-US" altLang="zh-CN" sz="1100" dirty="0">
                  <a:solidFill>
                    <a:schemeClr val="bg1"/>
                  </a:solidFill>
                  <a:latin typeface="微软雅黑" pitchFamily="34" charset="-122"/>
                  <a:ea typeface="微软雅黑" pitchFamily="34" charset="-122"/>
                </a:endParaRPr>
              </a:p>
            </p:txBody>
          </p:sp>
        </p:grpSp>
        <p:grpSp>
          <p:nvGrpSpPr>
            <p:cNvPr id="7" name="组合 6">
              <a:extLst>
                <a:ext uri="{FF2B5EF4-FFF2-40B4-BE49-F238E27FC236}">
                  <a16:creationId xmlns:a16="http://schemas.microsoft.com/office/drawing/2014/main" id="{FE9919B9-89F4-4E3E-89BD-E918CE46AFA4}"/>
                </a:ext>
              </a:extLst>
            </p:cNvPr>
            <p:cNvGrpSpPr/>
            <p:nvPr/>
          </p:nvGrpSpPr>
          <p:grpSpPr>
            <a:xfrm>
              <a:off x="4633807" y="-198661"/>
              <a:ext cx="1675446" cy="2578964"/>
              <a:chOff x="4603182" y="-969744"/>
              <a:chExt cx="1850186" cy="2845027"/>
            </a:xfrm>
            <a:grpFill/>
          </p:grpSpPr>
          <p:sp>
            <p:nvSpPr>
              <p:cNvPr id="15" name="圆角矩形 15">
                <a:extLst>
                  <a:ext uri="{FF2B5EF4-FFF2-40B4-BE49-F238E27FC236}">
                    <a16:creationId xmlns:a16="http://schemas.microsoft.com/office/drawing/2014/main" id="{65BCB17C-18FD-4D97-B06F-A57098E3BE20}"/>
                  </a:ext>
                </a:extLst>
              </p:cNvPr>
              <p:cNvSpPr/>
              <p:nvPr/>
            </p:nvSpPr>
            <p:spPr>
              <a:xfrm>
                <a:off x="4712149" y="1038958"/>
                <a:ext cx="1632254" cy="836325"/>
              </a:xfrm>
              <a:prstGeom prst="roundRect">
                <a:avLst>
                  <a:gd name="adj" fmla="val 9350"/>
                </a:avLst>
              </a:prstGeom>
              <a:grpFill/>
              <a:ln>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6" name="任意多边形 16">
                <a:extLst>
                  <a:ext uri="{FF2B5EF4-FFF2-40B4-BE49-F238E27FC236}">
                    <a16:creationId xmlns:a16="http://schemas.microsoft.com/office/drawing/2014/main" id="{109C7CBE-0ED0-406A-A28E-25F6926E7308}"/>
                  </a:ext>
                </a:extLst>
              </p:cNvPr>
              <p:cNvSpPr/>
              <p:nvPr/>
            </p:nvSpPr>
            <p:spPr>
              <a:xfrm>
                <a:off x="4603182" y="-969744"/>
                <a:ext cx="1850186" cy="1880627"/>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7" name="椭圆 16">
                <a:extLst>
                  <a:ext uri="{FF2B5EF4-FFF2-40B4-BE49-F238E27FC236}">
                    <a16:creationId xmlns:a16="http://schemas.microsoft.com/office/drawing/2014/main" id="{1961751D-83F6-4748-988D-51E809FF2935}"/>
                  </a:ext>
                </a:extLst>
              </p:cNvPr>
              <p:cNvSpPr/>
              <p:nvPr/>
            </p:nvSpPr>
            <p:spPr>
              <a:xfrm>
                <a:off x="5228238" y="1182142"/>
                <a:ext cx="600075" cy="600075"/>
              </a:xfrm>
              <a:prstGeom prst="ellipse">
                <a:avLst/>
              </a:prstGeom>
              <a:grpFill/>
              <a:ln>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18" name="文本框 54">
                <a:extLst>
                  <a:ext uri="{FF2B5EF4-FFF2-40B4-BE49-F238E27FC236}">
                    <a16:creationId xmlns:a16="http://schemas.microsoft.com/office/drawing/2014/main" id="{C4ED2F96-A9F7-46B1-905B-D06EAC65D487}"/>
                  </a:ext>
                </a:extLst>
              </p:cNvPr>
              <p:cNvSpPr txBox="1"/>
              <p:nvPr/>
            </p:nvSpPr>
            <p:spPr>
              <a:xfrm>
                <a:off x="5044295" y="1222952"/>
                <a:ext cx="978584" cy="514372"/>
              </a:xfrm>
              <a:prstGeom prst="rect">
                <a:avLst/>
              </a:prstGeom>
              <a:grpFill/>
              <a:ln>
                <a:solidFill>
                  <a:srgbClr val="507B9D"/>
                </a:solidFill>
              </a:ln>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19" name="文本框 68">
                <a:extLst>
                  <a:ext uri="{FF2B5EF4-FFF2-40B4-BE49-F238E27FC236}">
                    <a16:creationId xmlns:a16="http://schemas.microsoft.com/office/drawing/2014/main" id="{FB065A5C-13E8-4A09-BC6D-95B96E095F33}"/>
                  </a:ext>
                </a:extLst>
              </p:cNvPr>
              <p:cNvSpPr txBox="1"/>
              <p:nvPr/>
            </p:nvSpPr>
            <p:spPr>
              <a:xfrm>
                <a:off x="4973104" y="-594454"/>
                <a:ext cx="1110344" cy="281190"/>
              </a:xfrm>
              <a:prstGeom prst="rect">
                <a:avLst/>
              </a:prstGeom>
              <a:grpFill/>
              <a:ln>
                <a:solidFill>
                  <a:srgbClr val="507B9D"/>
                </a:solidFill>
              </a:ln>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20" name="文本框 69">
                <a:extLst>
                  <a:ext uri="{FF2B5EF4-FFF2-40B4-BE49-F238E27FC236}">
                    <a16:creationId xmlns:a16="http://schemas.microsoft.com/office/drawing/2014/main" id="{2F47BA2F-C772-4E62-92A0-7AD0C4AA013F}"/>
                  </a:ext>
                </a:extLst>
              </p:cNvPr>
              <p:cNvSpPr txBox="1"/>
              <p:nvPr/>
            </p:nvSpPr>
            <p:spPr>
              <a:xfrm>
                <a:off x="4833160" y="-240635"/>
                <a:ext cx="1390229" cy="514372"/>
              </a:xfrm>
              <a:prstGeom prst="rect">
                <a:avLst/>
              </a:prstGeom>
              <a:grpFill/>
              <a:ln>
                <a:solidFill>
                  <a:srgbClr val="507B9D"/>
                </a:solidFill>
              </a:ln>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形成思路风格</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仔细考量细节 </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把每一步做好</a:t>
                </a:r>
                <a:endParaRPr lang="en-US" altLang="zh-CN" sz="1100" dirty="0">
                  <a:solidFill>
                    <a:schemeClr val="bg1"/>
                  </a:solidFill>
                  <a:latin typeface="微软雅黑" pitchFamily="34" charset="-122"/>
                  <a:ea typeface="微软雅黑" pitchFamily="34" charset="-122"/>
                </a:endParaRPr>
              </a:p>
            </p:txBody>
          </p:sp>
        </p:grpSp>
        <p:grpSp>
          <p:nvGrpSpPr>
            <p:cNvPr id="8" name="组合 7">
              <a:extLst>
                <a:ext uri="{FF2B5EF4-FFF2-40B4-BE49-F238E27FC236}">
                  <a16:creationId xmlns:a16="http://schemas.microsoft.com/office/drawing/2014/main" id="{CADBF2AE-D720-4327-A5BE-A5598A472CA1}"/>
                </a:ext>
              </a:extLst>
            </p:cNvPr>
            <p:cNvGrpSpPr/>
            <p:nvPr/>
          </p:nvGrpSpPr>
          <p:grpSpPr>
            <a:xfrm>
              <a:off x="6437735" y="-198661"/>
              <a:ext cx="1675446" cy="2578964"/>
              <a:chOff x="6515731" y="-969744"/>
              <a:chExt cx="1850186" cy="2845027"/>
            </a:xfrm>
            <a:grpFill/>
          </p:grpSpPr>
          <p:sp>
            <p:nvSpPr>
              <p:cNvPr id="9" name="圆角矩形 9">
                <a:extLst>
                  <a:ext uri="{FF2B5EF4-FFF2-40B4-BE49-F238E27FC236}">
                    <a16:creationId xmlns:a16="http://schemas.microsoft.com/office/drawing/2014/main" id="{0E2B6651-D925-474A-84F7-CC3DDDD8A8FF}"/>
                  </a:ext>
                </a:extLst>
              </p:cNvPr>
              <p:cNvSpPr/>
              <p:nvPr/>
            </p:nvSpPr>
            <p:spPr>
              <a:xfrm>
                <a:off x="6624698" y="1038958"/>
                <a:ext cx="1632254" cy="836325"/>
              </a:xfrm>
              <a:prstGeom prst="roundRect">
                <a:avLst>
                  <a:gd name="adj" fmla="val 9350"/>
                </a:avLst>
              </a:prstGeom>
              <a:grpFill/>
              <a:ln>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0" name="任意多边形 10">
                <a:extLst>
                  <a:ext uri="{FF2B5EF4-FFF2-40B4-BE49-F238E27FC236}">
                    <a16:creationId xmlns:a16="http://schemas.microsoft.com/office/drawing/2014/main" id="{F241C268-8ABC-4B1F-9706-3963A70FA999}"/>
                  </a:ext>
                </a:extLst>
              </p:cNvPr>
              <p:cNvSpPr/>
              <p:nvPr/>
            </p:nvSpPr>
            <p:spPr>
              <a:xfrm>
                <a:off x="6515731" y="-969744"/>
                <a:ext cx="1850186" cy="1880627"/>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1" name="椭圆 10">
                <a:extLst>
                  <a:ext uri="{FF2B5EF4-FFF2-40B4-BE49-F238E27FC236}">
                    <a16:creationId xmlns:a16="http://schemas.microsoft.com/office/drawing/2014/main" id="{8BCF86BE-3A66-4EAD-8BBE-36DB3231D0B3}"/>
                  </a:ext>
                </a:extLst>
              </p:cNvPr>
              <p:cNvSpPr/>
              <p:nvPr/>
            </p:nvSpPr>
            <p:spPr>
              <a:xfrm>
                <a:off x="7140787" y="1182142"/>
                <a:ext cx="600075" cy="600075"/>
              </a:xfrm>
              <a:prstGeom prst="ellipse">
                <a:avLst/>
              </a:prstGeom>
              <a:grpFill/>
              <a:ln>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12" name="文本框 60">
                <a:extLst>
                  <a:ext uri="{FF2B5EF4-FFF2-40B4-BE49-F238E27FC236}">
                    <a16:creationId xmlns:a16="http://schemas.microsoft.com/office/drawing/2014/main" id="{4694635C-5C50-4206-85BF-4D3DC1B30CD0}"/>
                  </a:ext>
                </a:extLst>
              </p:cNvPr>
              <p:cNvSpPr txBox="1"/>
              <p:nvPr/>
            </p:nvSpPr>
            <p:spPr>
              <a:xfrm>
                <a:off x="6988992" y="1222952"/>
                <a:ext cx="876274" cy="514372"/>
              </a:xfrm>
              <a:prstGeom prst="rect">
                <a:avLst/>
              </a:prstGeom>
              <a:grpFill/>
              <a:ln>
                <a:solidFill>
                  <a:srgbClr val="507B9D"/>
                </a:solidFill>
              </a:ln>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13" name="文本框 70">
                <a:extLst>
                  <a:ext uri="{FF2B5EF4-FFF2-40B4-BE49-F238E27FC236}">
                    <a16:creationId xmlns:a16="http://schemas.microsoft.com/office/drawing/2014/main" id="{8CD5ECC2-809C-4ADE-AFD5-A0FD3AB6C6CD}"/>
                  </a:ext>
                </a:extLst>
              </p:cNvPr>
              <p:cNvSpPr txBox="1"/>
              <p:nvPr/>
            </p:nvSpPr>
            <p:spPr>
              <a:xfrm>
                <a:off x="6885653" y="-594454"/>
                <a:ext cx="1110344" cy="281190"/>
              </a:xfrm>
              <a:prstGeom prst="rect">
                <a:avLst/>
              </a:prstGeom>
              <a:grpFill/>
              <a:ln>
                <a:solidFill>
                  <a:srgbClr val="507B9D"/>
                </a:solidFill>
              </a:ln>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14" name="文本框 71">
                <a:extLst>
                  <a:ext uri="{FF2B5EF4-FFF2-40B4-BE49-F238E27FC236}">
                    <a16:creationId xmlns:a16="http://schemas.microsoft.com/office/drawing/2014/main" id="{37D404D8-BEA3-4C53-AB97-4007ED46CE0C}"/>
                  </a:ext>
                </a:extLst>
              </p:cNvPr>
              <p:cNvSpPr txBox="1"/>
              <p:nvPr/>
            </p:nvSpPr>
            <p:spPr>
              <a:xfrm>
                <a:off x="6770752" y="-240635"/>
                <a:ext cx="1340145" cy="665254"/>
              </a:xfrm>
              <a:prstGeom prst="rect">
                <a:avLst/>
              </a:prstGeom>
              <a:grpFill/>
              <a:ln>
                <a:solidFill>
                  <a:srgbClr val="507B9D"/>
                </a:solidFill>
              </a:ln>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这是并列关系</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的表达方式之</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你可以输入其</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他的内容代替</a:t>
                </a:r>
                <a:endParaRPr lang="zh-HK" altLang="en-US" sz="1100" dirty="0">
                  <a:solidFill>
                    <a:schemeClr val="bg1"/>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357941263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cxnSp>
        <p:nvCxnSpPr>
          <p:cNvPr id="3" name="直接连接符 2">
            <a:extLst>
              <a:ext uri="{FF2B5EF4-FFF2-40B4-BE49-F238E27FC236}">
                <a16:creationId xmlns:a16="http://schemas.microsoft.com/office/drawing/2014/main" id="{BFEE0ADE-1CDB-4B19-A48C-39AB13A314F5}"/>
              </a:ext>
            </a:extLst>
          </p:cNvPr>
          <p:cNvCxnSpPr/>
          <p:nvPr/>
        </p:nvCxnSpPr>
        <p:spPr>
          <a:xfrm>
            <a:off x="5803904" y="2112641"/>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1815A15D-10D7-4971-A3CC-B61BAD1DE39C}"/>
              </a:ext>
            </a:extLst>
          </p:cNvPr>
          <p:cNvCxnSpPr/>
          <p:nvPr/>
        </p:nvCxnSpPr>
        <p:spPr>
          <a:xfrm>
            <a:off x="6654951" y="2112641"/>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BA08CC6C-1844-4413-A21C-FA5F6F0F25E1}"/>
              </a:ext>
            </a:extLst>
          </p:cNvPr>
          <p:cNvCxnSpPr/>
          <p:nvPr/>
        </p:nvCxnSpPr>
        <p:spPr>
          <a:xfrm>
            <a:off x="7505999" y="2112641"/>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626855CE-F3BA-4C71-8DCC-0B52FF75C503}"/>
              </a:ext>
            </a:extLst>
          </p:cNvPr>
          <p:cNvCxnSpPr/>
          <p:nvPr/>
        </p:nvCxnSpPr>
        <p:spPr>
          <a:xfrm>
            <a:off x="8357047" y="2112641"/>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FEA665FC-D29C-4B04-8564-3FCEDF6228C3}"/>
              </a:ext>
            </a:extLst>
          </p:cNvPr>
          <p:cNvSpPr/>
          <p:nvPr/>
        </p:nvSpPr>
        <p:spPr>
          <a:xfrm>
            <a:off x="4546386" y="4901153"/>
            <a:ext cx="5652481" cy="10267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507B9D"/>
          </a:solidFill>
          <a:ln w="38100" cap="sq">
            <a:solidFill>
              <a:srgbClr val="507B9D"/>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9" name="组合 8">
            <a:extLst>
              <a:ext uri="{FF2B5EF4-FFF2-40B4-BE49-F238E27FC236}">
                <a16:creationId xmlns:a16="http://schemas.microsoft.com/office/drawing/2014/main" id="{5AC32075-9085-4E83-B0B2-E29F257C9ED5}"/>
              </a:ext>
            </a:extLst>
          </p:cNvPr>
          <p:cNvGrpSpPr/>
          <p:nvPr/>
        </p:nvGrpSpPr>
        <p:grpSpPr>
          <a:xfrm>
            <a:off x="4546385" y="2222213"/>
            <a:ext cx="5760450" cy="368414"/>
            <a:chOff x="1741140" y="1087140"/>
            <a:chExt cx="5759450" cy="368300"/>
          </a:xfrm>
          <a:solidFill>
            <a:srgbClr val="507B9D"/>
          </a:solidFill>
        </p:grpSpPr>
        <p:sp>
          <p:nvSpPr>
            <p:cNvPr id="10" name="文本框 1344">
              <a:extLst>
                <a:ext uri="{FF2B5EF4-FFF2-40B4-BE49-F238E27FC236}">
                  <a16:creationId xmlns:a16="http://schemas.microsoft.com/office/drawing/2014/main" id="{F6A691EA-B1F4-43B5-B2DB-635DBD3E7755}"/>
                </a:ext>
              </a:extLst>
            </p:cNvPr>
            <p:cNvSpPr txBox="1">
              <a:spLocks noChangeArrowheads="1"/>
            </p:cNvSpPr>
            <p:nvPr/>
          </p:nvSpPr>
          <p:spPr bwMode="auto">
            <a:xfrm>
              <a:off x="6630640" y="1087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100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grpSp>
          <p:nvGrpSpPr>
            <p:cNvPr id="11" name="组合 10">
              <a:extLst>
                <a:ext uri="{FF2B5EF4-FFF2-40B4-BE49-F238E27FC236}">
                  <a16:creationId xmlns:a16="http://schemas.microsoft.com/office/drawing/2014/main" id="{2C17FA30-19D2-4060-8768-C11198FD4107}"/>
                </a:ext>
              </a:extLst>
            </p:cNvPr>
            <p:cNvGrpSpPr/>
            <p:nvPr/>
          </p:nvGrpSpPr>
          <p:grpSpPr>
            <a:xfrm>
              <a:off x="1741140" y="1131590"/>
              <a:ext cx="4700588" cy="260350"/>
              <a:chOff x="1741140" y="1131590"/>
              <a:chExt cx="4700588" cy="260350"/>
            </a:xfrm>
            <a:grpFill/>
          </p:grpSpPr>
          <p:sp>
            <p:nvSpPr>
              <p:cNvPr id="12" name="同侧圆角矩形 9">
                <a:extLst>
                  <a:ext uri="{FF2B5EF4-FFF2-40B4-BE49-F238E27FC236}">
                    <a16:creationId xmlns:a16="http://schemas.microsoft.com/office/drawing/2014/main" id="{AC15355E-A4F6-45E2-BB52-D3D0A4D4ACDB}"/>
                  </a:ext>
                </a:extLst>
              </p:cNvPr>
              <p:cNvSpPr/>
              <p:nvPr/>
            </p:nvSpPr>
            <p:spPr>
              <a:xfrm rot="5400000">
                <a:off x="4152553" y="-897235"/>
                <a:ext cx="260350" cy="4318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3" name="任意多边形 10">
                <a:extLst>
                  <a:ext uri="{FF2B5EF4-FFF2-40B4-BE49-F238E27FC236}">
                    <a16:creationId xmlns:a16="http://schemas.microsoft.com/office/drawing/2014/main" id="{2CFDB42F-F2CD-40C0-9533-C0F5F6DE1AB4}"/>
                  </a:ext>
                </a:extLst>
              </p:cNvPr>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A</a:t>
                </a:r>
                <a:endParaRPr lang="zh-CN" altLang="en-US" dirty="0">
                  <a:solidFill>
                    <a:schemeClr val="bg1"/>
                  </a:solidFill>
                  <a:latin typeface="Impact" panose="020B0806030902050204" pitchFamily="34" charset="0"/>
                </a:endParaRPr>
              </a:p>
            </p:txBody>
          </p:sp>
        </p:grpSp>
      </p:grpSp>
      <p:grpSp>
        <p:nvGrpSpPr>
          <p:cNvPr id="14" name="组合 13">
            <a:extLst>
              <a:ext uri="{FF2B5EF4-FFF2-40B4-BE49-F238E27FC236}">
                <a16:creationId xmlns:a16="http://schemas.microsoft.com/office/drawing/2014/main" id="{E44ED760-3EF6-44B1-9A1E-2E29CD638855}"/>
              </a:ext>
            </a:extLst>
          </p:cNvPr>
          <p:cNvGrpSpPr/>
          <p:nvPr/>
        </p:nvGrpSpPr>
        <p:grpSpPr>
          <a:xfrm>
            <a:off x="4546385" y="2603330"/>
            <a:ext cx="5760450" cy="368414"/>
            <a:chOff x="1741140" y="1468140"/>
            <a:chExt cx="5759450" cy="368300"/>
          </a:xfrm>
          <a:solidFill>
            <a:srgbClr val="507B9D"/>
          </a:solidFill>
        </p:grpSpPr>
        <p:sp>
          <p:nvSpPr>
            <p:cNvPr id="15" name="文本框 367">
              <a:extLst>
                <a:ext uri="{FF2B5EF4-FFF2-40B4-BE49-F238E27FC236}">
                  <a16:creationId xmlns:a16="http://schemas.microsoft.com/office/drawing/2014/main" id="{AA3ADB4E-EBA1-415C-BA49-52076984C8CC}"/>
                </a:ext>
              </a:extLst>
            </p:cNvPr>
            <p:cNvSpPr txBox="1">
              <a:spLocks noChangeArrowheads="1"/>
            </p:cNvSpPr>
            <p:nvPr/>
          </p:nvSpPr>
          <p:spPr bwMode="auto">
            <a:xfrm>
              <a:off x="6630640" y="1468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88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16" name="同侧圆角矩形 13">
              <a:extLst>
                <a:ext uri="{FF2B5EF4-FFF2-40B4-BE49-F238E27FC236}">
                  <a16:creationId xmlns:a16="http://schemas.microsoft.com/office/drawing/2014/main" id="{58CD1DB3-D58A-4AC8-8363-1DE07B1723C2}"/>
                </a:ext>
              </a:extLst>
            </p:cNvPr>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7" name="任意多边形 14">
              <a:extLst>
                <a:ext uri="{FF2B5EF4-FFF2-40B4-BE49-F238E27FC236}">
                  <a16:creationId xmlns:a16="http://schemas.microsoft.com/office/drawing/2014/main" id="{40B3C6C9-7838-47F5-AEC7-27E5C23A3369}"/>
                </a:ext>
              </a:extLst>
            </p:cNvPr>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B</a:t>
              </a:r>
              <a:endParaRPr lang="zh-CN" altLang="en-US" dirty="0">
                <a:solidFill>
                  <a:schemeClr val="bg1"/>
                </a:solidFill>
                <a:latin typeface="Impact" panose="020B0806030902050204" pitchFamily="34" charset="0"/>
              </a:endParaRPr>
            </a:p>
          </p:txBody>
        </p:sp>
      </p:grpSp>
      <p:grpSp>
        <p:nvGrpSpPr>
          <p:cNvPr id="18" name="组合 17">
            <a:extLst>
              <a:ext uri="{FF2B5EF4-FFF2-40B4-BE49-F238E27FC236}">
                <a16:creationId xmlns:a16="http://schemas.microsoft.com/office/drawing/2014/main" id="{5842DC8A-6B35-4C40-8118-43F19F2B7EEC}"/>
              </a:ext>
            </a:extLst>
          </p:cNvPr>
          <p:cNvGrpSpPr/>
          <p:nvPr/>
        </p:nvGrpSpPr>
        <p:grpSpPr>
          <a:xfrm>
            <a:off x="4546385" y="2984448"/>
            <a:ext cx="5760450" cy="368414"/>
            <a:chOff x="1741140" y="1849140"/>
            <a:chExt cx="5759450" cy="368300"/>
          </a:xfrm>
          <a:solidFill>
            <a:srgbClr val="507B9D"/>
          </a:solidFill>
        </p:grpSpPr>
        <p:sp>
          <p:nvSpPr>
            <p:cNvPr id="19" name="文本框 369">
              <a:extLst>
                <a:ext uri="{FF2B5EF4-FFF2-40B4-BE49-F238E27FC236}">
                  <a16:creationId xmlns:a16="http://schemas.microsoft.com/office/drawing/2014/main" id="{3409D49E-7208-496D-9CF9-54576972389F}"/>
                </a:ext>
              </a:extLst>
            </p:cNvPr>
            <p:cNvSpPr txBox="1">
              <a:spLocks noChangeArrowheads="1"/>
            </p:cNvSpPr>
            <p:nvPr/>
          </p:nvSpPr>
          <p:spPr bwMode="auto">
            <a:xfrm>
              <a:off x="6630640" y="1849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75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0" name="同侧圆角矩形 17">
              <a:extLst>
                <a:ext uri="{FF2B5EF4-FFF2-40B4-BE49-F238E27FC236}">
                  <a16:creationId xmlns:a16="http://schemas.microsoft.com/office/drawing/2014/main" id="{C4ED0046-48C9-4145-A274-02600A2DBF5E}"/>
                </a:ext>
              </a:extLst>
            </p:cNvPr>
            <p:cNvSpPr/>
            <p:nvPr/>
          </p:nvSpPr>
          <p:spPr>
            <a:xfrm rot="5400000">
              <a:off x="3579466" y="444202"/>
              <a:ext cx="258762" cy="31702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1" name="任意多边形 18">
              <a:extLst>
                <a:ext uri="{FF2B5EF4-FFF2-40B4-BE49-F238E27FC236}">
                  <a16:creationId xmlns:a16="http://schemas.microsoft.com/office/drawing/2014/main" id="{D1043F33-D2AB-4D2A-B387-A95B2870E4B6}"/>
                </a:ext>
              </a:extLst>
            </p:cNvPr>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C</a:t>
              </a:r>
              <a:endParaRPr lang="zh-CN" altLang="en-US" dirty="0">
                <a:solidFill>
                  <a:schemeClr val="bg1"/>
                </a:solidFill>
                <a:latin typeface="Impact" panose="020B0806030902050204" pitchFamily="34" charset="0"/>
              </a:endParaRPr>
            </a:p>
          </p:txBody>
        </p:sp>
      </p:grpSp>
      <p:grpSp>
        <p:nvGrpSpPr>
          <p:cNvPr id="22" name="组合 21">
            <a:extLst>
              <a:ext uri="{FF2B5EF4-FFF2-40B4-BE49-F238E27FC236}">
                <a16:creationId xmlns:a16="http://schemas.microsoft.com/office/drawing/2014/main" id="{F0CF9890-DCF2-4CAE-902F-608DEAD3E597}"/>
              </a:ext>
            </a:extLst>
          </p:cNvPr>
          <p:cNvGrpSpPr/>
          <p:nvPr/>
        </p:nvGrpSpPr>
        <p:grpSpPr>
          <a:xfrm>
            <a:off x="4546385" y="3365566"/>
            <a:ext cx="5760450" cy="368414"/>
            <a:chOff x="1741140" y="2230140"/>
            <a:chExt cx="5759450" cy="368300"/>
          </a:xfrm>
          <a:solidFill>
            <a:srgbClr val="507B9D"/>
          </a:solidFill>
        </p:grpSpPr>
        <p:sp>
          <p:nvSpPr>
            <p:cNvPr id="23" name="文本框 371">
              <a:extLst>
                <a:ext uri="{FF2B5EF4-FFF2-40B4-BE49-F238E27FC236}">
                  <a16:creationId xmlns:a16="http://schemas.microsoft.com/office/drawing/2014/main" id="{F6CB968B-D793-44A2-859E-BD7196C9EFD2}"/>
                </a:ext>
              </a:extLst>
            </p:cNvPr>
            <p:cNvSpPr txBox="1">
              <a:spLocks noChangeArrowheads="1"/>
            </p:cNvSpPr>
            <p:nvPr/>
          </p:nvSpPr>
          <p:spPr bwMode="auto">
            <a:xfrm>
              <a:off x="6630640" y="2230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58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4" name="同侧圆角矩形 21">
              <a:extLst>
                <a:ext uri="{FF2B5EF4-FFF2-40B4-BE49-F238E27FC236}">
                  <a16:creationId xmlns:a16="http://schemas.microsoft.com/office/drawing/2014/main" id="{AFFA82AA-7A1C-447C-9A12-3B745516760F}"/>
                </a:ext>
              </a:extLst>
            </p:cNvPr>
            <p:cNvSpPr/>
            <p:nvPr/>
          </p:nvSpPr>
          <p:spPr>
            <a:xfrm rot="5400000">
              <a:off x="3262760" y="1145083"/>
              <a:ext cx="258762" cy="253682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5" name="任意多边形 22">
              <a:extLst>
                <a:ext uri="{FF2B5EF4-FFF2-40B4-BE49-F238E27FC236}">
                  <a16:creationId xmlns:a16="http://schemas.microsoft.com/office/drawing/2014/main" id="{F0A77F8A-A0C7-495B-BEBB-7D3CC4BDEBB1}"/>
                </a:ext>
              </a:extLst>
            </p:cNvPr>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D</a:t>
              </a:r>
              <a:endParaRPr lang="zh-CN" altLang="en-US" dirty="0">
                <a:solidFill>
                  <a:schemeClr val="bg1"/>
                </a:solidFill>
                <a:latin typeface="Impact" panose="020B0806030902050204" pitchFamily="34" charset="0"/>
              </a:endParaRPr>
            </a:p>
          </p:txBody>
        </p:sp>
      </p:grpSp>
      <p:grpSp>
        <p:nvGrpSpPr>
          <p:cNvPr id="26" name="组合 25">
            <a:extLst>
              <a:ext uri="{FF2B5EF4-FFF2-40B4-BE49-F238E27FC236}">
                <a16:creationId xmlns:a16="http://schemas.microsoft.com/office/drawing/2014/main" id="{87EE94E0-6966-4728-AAFD-E6D1EB405623}"/>
              </a:ext>
            </a:extLst>
          </p:cNvPr>
          <p:cNvGrpSpPr/>
          <p:nvPr/>
        </p:nvGrpSpPr>
        <p:grpSpPr>
          <a:xfrm>
            <a:off x="4546385" y="3746683"/>
            <a:ext cx="5760450" cy="368414"/>
            <a:chOff x="1741140" y="2611140"/>
            <a:chExt cx="5759450" cy="368300"/>
          </a:xfrm>
          <a:solidFill>
            <a:srgbClr val="507B9D"/>
          </a:solidFill>
        </p:grpSpPr>
        <p:sp>
          <p:nvSpPr>
            <p:cNvPr id="27" name="文本框 373">
              <a:extLst>
                <a:ext uri="{FF2B5EF4-FFF2-40B4-BE49-F238E27FC236}">
                  <a16:creationId xmlns:a16="http://schemas.microsoft.com/office/drawing/2014/main" id="{7687EEC1-614E-4743-8DBB-38B93189BCCA}"/>
                </a:ext>
              </a:extLst>
            </p:cNvPr>
            <p:cNvSpPr txBox="1">
              <a:spLocks noChangeArrowheads="1"/>
            </p:cNvSpPr>
            <p:nvPr/>
          </p:nvSpPr>
          <p:spPr bwMode="auto">
            <a:xfrm>
              <a:off x="6630640" y="2611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45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8" name="同侧圆角矩形 25">
              <a:extLst>
                <a:ext uri="{FF2B5EF4-FFF2-40B4-BE49-F238E27FC236}">
                  <a16:creationId xmlns:a16="http://schemas.microsoft.com/office/drawing/2014/main" id="{E7A2DF2D-2C89-40C2-957A-8F31C49281C2}"/>
                </a:ext>
              </a:extLst>
            </p:cNvPr>
            <p:cNvSpPr/>
            <p:nvPr/>
          </p:nvSpPr>
          <p:spPr>
            <a:xfrm rot="5400000">
              <a:off x="2929384" y="1861046"/>
              <a:ext cx="258763" cy="18700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9" name="任意多边形 26">
              <a:extLst>
                <a:ext uri="{FF2B5EF4-FFF2-40B4-BE49-F238E27FC236}">
                  <a16:creationId xmlns:a16="http://schemas.microsoft.com/office/drawing/2014/main" id="{FE52AD93-69B4-45AA-91E2-31A6F2EE3264}"/>
                </a:ext>
              </a:extLst>
            </p:cNvPr>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E</a:t>
              </a:r>
              <a:endParaRPr lang="zh-CN" altLang="en-US" dirty="0">
                <a:solidFill>
                  <a:schemeClr val="bg1"/>
                </a:solidFill>
                <a:latin typeface="Impact" panose="020B0806030902050204" pitchFamily="34" charset="0"/>
              </a:endParaRPr>
            </a:p>
          </p:txBody>
        </p:sp>
      </p:grpSp>
      <p:grpSp>
        <p:nvGrpSpPr>
          <p:cNvPr id="30" name="组合 29">
            <a:extLst>
              <a:ext uri="{FF2B5EF4-FFF2-40B4-BE49-F238E27FC236}">
                <a16:creationId xmlns:a16="http://schemas.microsoft.com/office/drawing/2014/main" id="{BD3D7558-77A5-4238-B730-80BA8D2BC61B}"/>
              </a:ext>
            </a:extLst>
          </p:cNvPr>
          <p:cNvGrpSpPr/>
          <p:nvPr/>
        </p:nvGrpSpPr>
        <p:grpSpPr>
          <a:xfrm>
            <a:off x="4546385" y="4127801"/>
            <a:ext cx="5760450" cy="368414"/>
            <a:chOff x="1741140" y="2992140"/>
            <a:chExt cx="5759450" cy="368300"/>
          </a:xfrm>
          <a:solidFill>
            <a:srgbClr val="507B9D"/>
          </a:solidFill>
        </p:grpSpPr>
        <p:sp>
          <p:nvSpPr>
            <p:cNvPr id="31" name="文本框 375">
              <a:extLst>
                <a:ext uri="{FF2B5EF4-FFF2-40B4-BE49-F238E27FC236}">
                  <a16:creationId xmlns:a16="http://schemas.microsoft.com/office/drawing/2014/main" id="{DBDFEC7E-4034-4D60-B899-1584FDD250DA}"/>
                </a:ext>
              </a:extLst>
            </p:cNvPr>
            <p:cNvSpPr txBox="1">
              <a:spLocks noChangeArrowheads="1"/>
            </p:cNvSpPr>
            <p:nvPr/>
          </p:nvSpPr>
          <p:spPr bwMode="auto">
            <a:xfrm>
              <a:off x="6630640" y="2992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30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2" name="同侧圆角矩形 29">
              <a:extLst>
                <a:ext uri="{FF2B5EF4-FFF2-40B4-BE49-F238E27FC236}">
                  <a16:creationId xmlns:a16="http://schemas.microsoft.com/office/drawing/2014/main" id="{B9F5AF20-2EE5-428B-A593-CA512AD1D55F}"/>
                </a:ext>
              </a:extLst>
            </p:cNvPr>
            <p:cNvSpPr/>
            <p:nvPr/>
          </p:nvSpPr>
          <p:spPr>
            <a:xfrm rot="5400000">
              <a:off x="2657127" y="2558600"/>
              <a:ext cx="258763" cy="132556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3" name="任意多边形 30">
              <a:extLst>
                <a:ext uri="{FF2B5EF4-FFF2-40B4-BE49-F238E27FC236}">
                  <a16:creationId xmlns:a16="http://schemas.microsoft.com/office/drawing/2014/main" id="{9E70F702-51F1-49EC-99B2-FE6B4321C751}"/>
                </a:ext>
              </a:extLst>
            </p:cNvPr>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F</a:t>
              </a:r>
              <a:endParaRPr lang="zh-CN" altLang="en-US" dirty="0">
                <a:solidFill>
                  <a:schemeClr val="bg1"/>
                </a:solidFill>
                <a:latin typeface="Impact" panose="020B0806030902050204" pitchFamily="34" charset="0"/>
              </a:endParaRPr>
            </a:p>
          </p:txBody>
        </p:sp>
      </p:grpSp>
      <p:sp>
        <p:nvSpPr>
          <p:cNvPr id="34" name="矩形 33">
            <a:extLst>
              <a:ext uri="{FF2B5EF4-FFF2-40B4-BE49-F238E27FC236}">
                <a16:creationId xmlns:a16="http://schemas.microsoft.com/office/drawing/2014/main" id="{9997CFB2-3EBA-4BD0-A875-423CA82E6435}"/>
              </a:ext>
            </a:extLst>
          </p:cNvPr>
          <p:cNvSpPr/>
          <p:nvPr/>
        </p:nvSpPr>
        <p:spPr>
          <a:xfrm>
            <a:off x="4496917" y="5023142"/>
            <a:ext cx="5927892" cy="64653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a:extLst>
              <a:ext uri="{FF2B5EF4-FFF2-40B4-BE49-F238E27FC236}">
                <a16:creationId xmlns:a16="http://schemas.microsoft.com/office/drawing/2014/main" id="{89BE53D8-7781-4EA6-BF36-1C368D8559A6}"/>
              </a:ext>
            </a:extLst>
          </p:cNvPr>
          <p:cNvGrpSpPr/>
          <p:nvPr/>
        </p:nvGrpSpPr>
        <p:grpSpPr>
          <a:xfrm>
            <a:off x="1944501" y="2110773"/>
            <a:ext cx="1972886" cy="3573414"/>
            <a:chOff x="1726173" y="1841912"/>
            <a:chExt cx="2485289" cy="4501513"/>
          </a:xfrm>
        </p:grpSpPr>
        <p:sp>
          <p:nvSpPr>
            <p:cNvPr id="36" name="椭圆 35">
              <a:extLst>
                <a:ext uri="{FF2B5EF4-FFF2-40B4-BE49-F238E27FC236}">
                  <a16:creationId xmlns:a16="http://schemas.microsoft.com/office/drawing/2014/main" id="{5680E307-7A9B-432C-955B-C2AE4295C4CE}"/>
                </a:ext>
              </a:extLst>
            </p:cNvPr>
            <p:cNvSpPr/>
            <p:nvPr/>
          </p:nvSpPr>
          <p:spPr>
            <a:xfrm>
              <a:off x="1726173" y="3858136"/>
              <a:ext cx="2485289" cy="2485289"/>
            </a:xfrm>
            <a:prstGeom prst="ellipse">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7" name="TextBox 9">
              <a:extLst>
                <a:ext uri="{FF2B5EF4-FFF2-40B4-BE49-F238E27FC236}">
                  <a16:creationId xmlns:a16="http://schemas.microsoft.com/office/drawing/2014/main" id="{F1D72584-3854-46C9-9A3D-27C1AE349BCA}"/>
                </a:ext>
              </a:extLst>
            </p:cNvPr>
            <p:cNvSpPr txBox="1"/>
            <p:nvPr/>
          </p:nvSpPr>
          <p:spPr>
            <a:xfrm>
              <a:off x="1967836" y="4893973"/>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a:solidFill>
                    <a:schemeClr val="bg1"/>
                  </a:solidFill>
                </a:rPr>
                <a:t>加入你的标题</a:t>
              </a:r>
              <a:endParaRPr lang="en-US" altLang="zh-CN" sz="2400" b="1" dirty="0">
                <a:solidFill>
                  <a:schemeClr val="bg1"/>
                </a:solidFill>
              </a:endParaRPr>
            </a:p>
          </p:txBody>
        </p:sp>
        <p:sp>
          <p:nvSpPr>
            <p:cNvPr id="38" name="椭圆 37">
              <a:extLst>
                <a:ext uri="{FF2B5EF4-FFF2-40B4-BE49-F238E27FC236}">
                  <a16:creationId xmlns:a16="http://schemas.microsoft.com/office/drawing/2014/main" id="{C9340B05-EA51-4F36-B109-86EB57A35A38}"/>
                </a:ext>
              </a:extLst>
            </p:cNvPr>
            <p:cNvSpPr/>
            <p:nvPr/>
          </p:nvSpPr>
          <p:spPr>
            <a:xfrm>
              <a:off x="1726173" y="1841912"/>
              <a:ext cx="2485289" cy="2485289"/>
            </a:xfrm>
            <a:prstGeom prst="ellipse">
              <a:avLst/>
            </a:prstGeom>
            <a:solidFill>
              <a:srgbClr val="507B9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KSO_Shape">
              <a:extLst>
                <a:ext uri="{FF2B5EF4-FFF2-40B4-BE49-F238E27FC236}">
                  <a16:creationId xmlns:a16="http://schemas.microsoft.com/office/drawing/2014/main" id="{EE1D5788-BCD1-4CEC-A078-018DDD9A3EB5}"/>
                </a:ext>
              </a:extLst>
            </p:cNvPr>
            <p:cNvSpPr>
              <a:spLocks/>
            </p:cNvSpPr>
            <p:nvPr/>
          </p:nvSpPr>
          <p:spPr bwMode="auto">
            <a:xfrm>
              <a:off x="2144756" y="255020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extLst>
      <p:ext uri="{BB962C8B-B14F-4D97-AF65-F5344CB8AC3E}">
        <p14:creationId xmlns:p14="http://schemas.microsoft.com/office/powerpoint/2010/main" val="397066733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par>
                                <p:cTn id="14" presetID="2" presetClass="entr" presetSubtype="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1+#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1+#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1+#ppt_w/2"/>
                                          </p:val>
                                        </p:tav>
                                        <p:tav tm="100000">
                                          <p:val>
                                            <p:strVal val="#ppt_x"/>
                                          </p:val>
                                        </p:tav>
                                      </p:tavLst>
                                    </p:anim>
                                    <p:anim calcmode="lin" valueType="num">
                                      <p:cBhvr additive="base">
                                        <p:cTn id="42" dur="500" fill="hold"/>
                                        <p:tgtEl>
                                          <p:spTgt spid="3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sp>
        <p:nvSpPr>
          <p:cNvPr id="3" name="矩形 11">
            <a:extLst>
              <a:ext uri="{FF2B5EF4-FFF2-40B4-BE49-F238E27FC236}">
                <a16:creationId xmlns:a16="http://schemas.microsoft.com/office/drawing/2014/main" id="{2FCE7F04-DC9E-4935-B3D5-00F28C517553}"/>
              </a:ext>
            </a:extLst>
          </p:cNvPr>
          <p:cNvSpPr>
            <a:spLocks noChangeArrowheads="1"/>
          </p:cNvSpPr>
          <p:nvPr/>
        </p:nvSpPr>
        <p:spPr bwMode="auto">
          <a:xfrm>
            <a:off x="5459638" y="1907430"/>
            <a:ext cx="5164364" cy="2527300"/>
          </a:xfrm>
          <a:prstGeom prst="rect">
            <a:avLst/>
          </a:prstGeom>
          <a:blipFill dpi="0" rotWithShape="1">
            <a:blip r:embed="rId3"/>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grpSp>
        <p:nvGrpSpPr>
          <p:cNvPr id="5" name="组合 28">
            <a:extLst>
              <a:ext uri="{FF2B5EF4-FFF2-40B4-BE49-F238E27FC236}">
                <a16:creationId xmlns:a16="http://schemas.microsoft.com/office/drawing/2014/main" id="{AB410E91-670F-4FFB-87D3-AD92CC3D2ED4}"/>
              </a:ext>
            </a:extLst>
          </p:cNvPr>
          <p:cNvGrpSpPr>
            <a:grpSpLocks/>
          </p:cNvGrpSpPr>
          <p:nvPr/>
        </p:nvGrpSpPr>
        <p:grpSpPr bwMode="auto">
          <a:xfrm>
            <a:off x="5459638" y="4491880"/>
            <a:ext cx="5164364" cy="696912"/>
            <a:chOff x="0" y="0"/>
            <a:chExt cx="4727045" cy="649007"/>
          </a:xfrm>
          <a:solidFill>
            <a:srgbClr val="507B9D"/>
          </a:solidFill>
        </p:grpSpPr>
        <p:sp>
          <p:nvSpPr>
            <p:cNvPr id="6" name="矩形 23">
              <a:extLst>
                <a:ext uri="{FF2B5EF4-FFF2-40B4-BE49-F238E27FC236}">
                  <a16:creationId xmlns:a16="http://schemas.microsoft.com/office/drawing/2014/main" id="{11C9E4AC-89A0-46EC-A2B4-690A94D5242D}"/>
                </a:ext>
              </a:extLst>
            </p:cNvPr>
            <p:cNvSpPr>
              <a:spLocks noChangeArrowheads="1"/>
            </p:cNvSpPr>
            <p:nvPr/>
          </p:nvSpPr>
          <p:spPr bwMode="auto">
            <a:xfrm rot="-5400000">
              <a:off x="2281590" y="-2078072"/>
              <a:ext cx="163866" cy="4727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矩形 24">
              <a:extLst>
                <a:ext uri="{FF2B5EF4-FFF2-40B4-BE49-F238E27FC236}">
                  <a16:creationId xmlns:a16="http://schemas.microsoft.com/office/drawing/2014/main" id="{FD55C344-0B3D-4AA2-BDD4-BB76555046AB}"/>
                </a:ext>
              </a:extLst>
            </p:cNvPr>
            <p:cNvSpPr>
              <a:spLocks noChangeArrowheads="1"/>
            </p:cNvSpPr>
            <p:nvPr/>
          </p:nvSpPr>
          <p:spPr bwMode="auto">
            <a:xfrm rot="-5400000">
              <a:off x="2322556" y="-2236797"/>
              <a:ext cx="81933" cy="4727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8" name="矩形 25">
              <a:extLst>
                <a:ext uri="{FF2B5EF4-FFF2-40B4-BE49-F238E27FC236}">
                  <a16:creationId xmlns:a16="http://schemas.microsoft.com/office/drawing/2014/main" id="{34939E85-30E8-4E18-B6D6-2983E159FE16}"/>
                </a:ext>
              </a:extLst>
            </p:cNvPr>
            <p:cNvSpPr>
              <a:spLocks noChangeArrowheads="1"/>
            </p:cNvSpPr>
            <p:nvPr/>
          </p:nvSpPr>
          <p:spPr bwMode="auto">
            <a:xfrm rot="-5400000">
              <a:off x="2338943" y="-2338944"/>
              <a:ext cx="49160" cy="4727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矩形 26">
              <a:extLst>
                <a:ext uri="{FF2B5EF4-FFF2-40B4-BE49-F238E27FC236}">
                  <a16:creationId xmlns:a16="http://schemas.microsoft.com/office/drawing/2014/main" id="{1800A69B-BFC6-41E6-AF27-D4FC7159F399}"/>
                </a:ext>
              </a:extLst>
            </p:cNvPr>
            <p:cNvSpPr>
              <a:spLocks noChangeArrowheads="1"/>
            </p:cNvSpPr>
            <p:nvPr/>
          </p:nvSpPr>
          <p:spPr bwMode="auto">
            <a:xfrm rot="-5400000">
              <a:off x="2240623" y="-1837417"/>
              <a:ext cx="245799" cy="4727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grpSp>
      <p:sp>
        <p:nvSpPr>
          <p:cNvPr id="10" name="TextBox 5">
            <a:extLst>
              <a:ext uri="{FF2B5EF4-FFF2-40B4-BE49-F238E27FC236}">
                <a16:creationId xmlns:a16="http://schemas.microsoft.com/office/drawing/2014/main" id="{477C26C0-7269-43AE-8BB3-E69702BBB0D8}"/>
              </a:ext>
            </a:extLst>
          </p:cNvPr>
          <p:cNvSpPr txBox="1"/>
          <p:nvPr/>
        </p:nvSpPr>
        <p:spPr>
          <a:xfrm>
            <a:off x="5392985" y="5319604"/>
            <a:ext cx="5287237" cy="523220"/>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文本框 29">
            <a:extLst>
              <a:ext uri="{FF2B5EF4-FFF2-40B4-BE49-F238E27FC236}">
                <a16:creationId xmlns:a16="http://schemas.microsoft.com/office/drawing/2014/main" id="{317A2020-E891-4DFF-ADB6-CBDF7ADD739D}"/>
              </a:ext>
            </a:extLst>
          </p:cNvPr>
          <p:cNvSpPr txBox="1"/>
          <p:nvPr/>
        </p:nvSpPr>
        <p:spPr>
          <a:xfrm>
            <a:off x="1321549" y="2532010"/>
            <a:ext cx="4109061" cy="523220"/>
          </a:xfrm>
          <a:prstGeom prst="rect">
            <a:avLst/>
          </a:prstGeom>
          <a:noFill/>
        </p:spPr>
        <p:txBody>
          <a:bodyPr wrap="square" rtlCol="0">
            <a:spAutoFit/>
          </a:bodyPr>
          <a:lstStyle/>
          <a:p>
            <a:r>
              <a:rPr lang="zh-CN" altLang="en-US" sz="2800" b="1" dirty="0">
                <a:solidFill>
                  <a:srgbClr val="507B9D"/>
                </a:solidFill>
                <a:latin typeface="微软雅黑" panose="020B0503020204020204" pitchFamily="34" charset="-122"/>
                <a:ea typeface="微软雅黑" panose="020B0503020204020204" pitchFamily="34" charset="-122"/>
              </a:rPr>
              <a:t>加入你的标题描述</a:t>
            </a:r>
            <a:endParaRPr lang="en-US" altLang="zh-CN" sz="2800" b="1" dirty="0">
              <a:solidFill>
                <a:srgbClr val="507B9D"/>
              </a:solidFill>
              <a:latin typeface="微软雅黑" panose="020B0503020204020204" pitchFamily="34" charset="-122"/>
              <a:ea typeface="微软雅黑" panose="020B0503020204020204" pitchFamily="34" charset="-122"/>
            </a:endParaRPr>
          </a:p>
        </p:txBody>
      </p:sp>
      <p:sp>
        <p:nvSpPr>
          <p:cNvPr id="12" name="文本框 30">
            <a:extLst>
              <a:ext uri="{FF2B5EF4-FFF2-40B4-BE49-F238E27FC236}">
                <a16:creationId xmlns:a16="http://schemas.microsoft.com/office/drawing/2014/main" id="{624E40B7-89FF-4EEE-A008-151D69A63BE7}"/>
              </a:ext>
            </a:extLst>
          </p:cNvPr>
          <p:cNvSpPr txBox="1"/>
          <p:nvPr/>
        </p:nvSpPr>
        <p:spPr>
          <a:xfrm>
            <a:off x="1321549" y="3178341"/>
            <a:ext cx="3622517" cy="1384995"/>
          </a:xfrm>
          <a:prstGeom prst="rect">
            <a:avLst/>
          </a:prstGeom>
          <a:noFill/>
          <a:effectLst/>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30132751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anim calcmode="lin" valueType="num">
                                      <p:cBhvr>
                                        <p:cTn id="12" dur="250" fill="hold"/>
                                        <p:tgtEl>
                                          <p:spTgt spid="3"/>
                                        </p:tgtEl>
                                        <p:attrNameLst>
                                          <p:attrName>ppt_x</p:attrName>
                                        </p:attrNameLst>
                                      </p:cBhvr>
                                      <p:tavLst>
                                        <p:tav tm="0">
                                          <p:val>
                                            <p:strVal val="#ppt_x"/>
                                          </p:val>
                                        </p:tav>
                                        <p:tav tm="100000">
                                          <p:val>
                                            <p:strVal val="#ppt_x"/>
                                          </p:val>
                                        </p:tav>
                                      </p:tavLst>
                                    </p:anim>
                                    <p:anim calcmode="lin" valueType="num">
                                      <p:cBhvr>
                                        <p:cTn id="13" dur="25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50"/>
                                        <p:tgtEl>
                                          <p:spTgt spid="5"/>
                                        </p:tgtEl>
                                      </p:cBhvr>
                                    </p:animEffect>
                                    <p:anim calcmode="lin" valueType="num">
                                      <p:cBhvr>
                                        <p:cTn id="18" dur="250" fill="hold"/>
                                        <p:tgtEl>
                                          <p:spTgt spid="5"/>
                                        </p:tgtEl>
                                        <p:attrNameLst>
                                          <p:attrName>ppt_x</p:attrName>
                                        </p:attrNameLst>
                                      </p:cBhvr>
                                      <p:tavLst>
                                        <p:tav tm="0">
                                          <p:val>
                                            <p:strVal val="#ppt_x"/>
                                          </p:val>
                                        </p:tav>
                                        <p:tav tm="100000">
                                          <p:val>
                                            <p:strVal val="#ppt_x"/>
                                          </p:val>
                                        </p:tav>
                                      </p:tavLst>
                                    </p:anim>
                                    <p:anim calcmode="lin" valueType="num">
                                      <p:cBhvr>
                                        <p:cTn id="19" dur="25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50"/>
                                        <p:tgtEl>
                                          <p:spTgt spid="11"/>
                                        </p:tgtEl>
                                      </p:cBhvr>
                                    </p:animEffect>
                                    <p:anim calcmode="lin" valueType="num">
                                      <p:cBhvr>
                                        <p:cTn id="29" dur="250" fill="hold"/>
                                        <p:tgtEl>
                                          <p:spTgt spid="11"/>
                                        </p:tgtEl>
                                        <p:attrNameLst>
                                          <p:attrName>ppt_x</p:attrName>
                                        </p:attrNameLst>
                                      </p:cBhvr>
                                      <p:tavLst>
                                        <p:tav tm="0">
                                          <p:val>
                                            <p:strVal val="#ppt_x"/>
                                          </p:val>
                                        </p:tav>
                                        <p:tav tm="100000">
                                          <p:val>
                                            <p:strVal val="#ppt_x"/>
                                          </p:val>
                                        </p:tav>
                                      </p:tavLst>
                                    </p:anim>
                                    <p:anim calcmode="lin" valueType="num">
                                      <p:cBhvr>
                                        <p:cTn id="30" dur="25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50"/>
                                        <p:tgtEl>
                                          <p:spTgt spid="12"/>
                                        </p:tgtEl>
                                      </p:cBhvr>
                                    </p:animEffec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A5C97E29-5938-4D6B-BAB9-6CB3D542444B}"/>
              </a:ext>
            </a:extLst>
          </p:cNvPr>
          <p:cNvSpPr txBox="1">
            <a:spLocks noChangeArrowheads="1"/>
          </p:cNvSpPr>
          <p:nvPr/>
        </p:nvSpPr>
        <p:spPr bwMode="auto">
          <a:xfrm>
            <a:off x="4467544" y="25790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教学工作概述</a:t>
            </a:r>
          </a:p>
        </p:txBody>
      </p:sp>
      <p:grpSp>
        <p:nvGrpSpPr>
          <p:cNvPr id="3" name="组合 2">
            <a:extLst>
              <a:ext uri="{FF2B5EF4-FFF2-40B4-BE49-F238E27FC236}">
                <a16:creationId xmlns:a16="http://schemas.microsoft.com/office/drawing/2014/main" id="{87450C47-98DF-4702-8CBD-4F33A557709F}"/>
              </a:ext>
            </a:extLst>
          </p:cNvPr>
          <p:cNvGrpSpPr/>
          <p:nvPr/>
        </p:nvGrpSpPr>
        <p:grpSpPr>
          <a:xfrm>
            <a:off x="1656221" y="1837315"/>
            <a:ext cx="3585472" cy="3828416"/>
            <a:chOff x="4340898" y="1673495"/>
            <a:chExt cx="3861733" cy="4123398"/>
          </a:xfrm>
        </p:grpSpPr>
        <p:grpSp>
          <p:nvGrpSpPr>
            <p:cNvPr id="5" name="Group 59">
              <a:extLst>
                <a:ext uri="{FF2B5EF4-FFF2-40B4-BE49-F238E27FC236}">
                  <a16:creationId xmlns:a16="http://schemas.microsoft.com/office/drawing/2014/main" id="{F89DB73F-A452-4619-B9F5-DB85EAE6D6ED}"/>
                </a:ext>
              </a:extLst>
            </p:cNvPr>
            <p:cNvGrpSpPr/>
            <p:nvPr/>
          </p:nvGrpSpPr>
          <p:grpSpPr>
            <a:xfrm>
              <a:off x="5765677" y="3231133"/>
              <a:ext cx="1008934" cy="1011625"/>
              <a:chOff x="4004877" y="2411833"/>
              <a:chExt cx="1139957" cy="1143000"/>
            </a:xfrm>
          </p:grpSpPr>
          <p:sp>
            <p:nvSpPr>
              <p:cNvPr id="30" name="Oval 13">
                <a:extLst>
                  <a:ext uri="{FF2B5EF4-FFF2-40B4-BE49-F238E27FC236}">
                    <a16:creationId xmlns:a16="http://schemas.microsoft.com/office/drawing/2014/main" id="{46EB7E39-EE41-4CF0-A3A6-BF3E1EEA8DCB}"/>
                  </a:ext>
                </a:extLst>
              </p:cNvPr>
              <p:cNvSpPr/>
              <p:nvPr/>
            </p:nvSpPr>
            <p:spPr bwMode="auto">
              <a:xfrm>
                <a:off x="4004877" y="2411833"/>
                <a:ext cx="1139957" cy="1143000"/>
              </a:xfrm>
              <a:prstGeom prst="ellipse">
                <a:avLst/>
              </a:prstGeom>
              <a:solidFill>
                <a:srgbClr val="507B9D"/>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52">
                <a:extLst>
                  <a:ext uri="{FF2B5EF4-FFF2-40B4-BE49-F238E27FC236}">
                    <a16:creationId xmlns:a16="http://schemas.microsoft.com/office/drawing/2014/main" id="{B738231E-6A70-4494-9389-992387119DE5}"/>
                  </a:ext>
                </a:extLst>
              </p:cNvPr>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 name="Down Arrow 15">
              <a:extLst>
                <a:ext uri="{FF2B5EF4-FFF2-40B4-BE49-F238E27FC236}">
                  <a16:creationId xmlns:a16="http://schemas.microsoft.com/office/drawing/2014/main" id="{835D4F31-6A31-418E-8A06-5FA7E464050A}"/>
                </a:ext>
              </a:extLst>
            </p:cNvPr>
            <p:cNvSpPr/>
            <p:nvPr/>
          </p:nvSpPr>
          <p:spPr bwMode="auto">
            <a:xfrm rot="14548862">
              <a:off x="6846247" y="3142664"/>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7" name="Down Arrow 19">
              <a:extLst>
                <a:ext uri="{FF2B5EF4-FFF2-40B4-BE49-F238E27FC236}">
                  <a16:creationId xmlns:a16="http://schemas.microsoft.com/office/drawing/2014/main" id="{164D8386-5ADD-4139-A202-BDBB10A2CB83}"/>
                </a:ext>
              </a:extLst>
            </p:cNvPr>
            <p:cNvSpPr/>
            <p:nvPr/>
          </p:nvSpPr>
          <p:spPr bwMode="auto">
            <a:xfrm rot="14548862" flipH="1" flipV="1">
              <a:off x="5439223" y="3836681"/>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8" name="Down Arrow 44">
              <a:extLst>
                <a:ext uri="{FF2B5EF4-FFF2-40B4-BE49-F238E27FC236}">
                  <a16:creationId xmlns:a16="http://schemas.microsoft.com/office/drawing/2014/main" id="{6FA19992-F8DF-4230-8A12-1A2801383856}"/>
                </a:ext>
              </a:extLst>
            </p:cNvPr>
            <p:cNvSpPr/>
            <p:nvPr/>
          </p:nvSpPr>
          <p:spPr bwMode="auto">
            <a:xfrm rot="10800000">
              <a:off x="6145143" y="273705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9" name="Down Arrow 47">
              <a:extLst>
                <a:ext uri="{FF2B5EF4-FFF2-40B4-BE49-F238E27FC236}">
                  <a16:creationId xmlns:a16="http://schemas.microsoft.com/office/drawing/2014/main" id="{CBE676B4-0FF1-4D15-B311-9BE5517518AD}"/>
                </a:ext>
              </a:extLst>
            </p:cNvPr>
            <p:cNvSpPr/>
            <p:nvPr/>
          </p:nvSpPr>
          <p:spPr bwMode="auto">
            <a:xfrm rot="7051138" flipH="1">
              <a:off x="5446527" y="314210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0" name="Down Arrow 55">
              <a:extLst>
                <a:ext uri="{FF2B5EF4-FFF2-40B4-BE49-F238E27FC236}">
                  <a16:creationId xmlns:a16="http://schemas.microsoft.com/office/drawing/2014/main" id="{F15E1D8B-B1FD-4287-BEEB-FE603B23F85E}"/>
                </a:ext>
              </a:extLst>
            </p:cNvPr>
            <p:cNvSpPr/>
            <p:nvPr/>
          </p:nvSpPr>
          <p:spPr bwMode="auto">
            <a:xfrm rot="10800000" flipV="1">
              <a:off x="6145145" y="4268603"/>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1" name="Down Arrow 56">
              <a:extLst>
                <a:ext uri="{FF2B5EF4-FFF2-40B4-BE49-F238E27FC236}">
                  <a16:creationId xmlns:a16="http://schemas.microsoft.com/office/drawing/2014/main" id="{6A1ECEEA-DDA8-4C10-8334-8874FE71FFB1}"/>
                </a:ext>
              </a:extLst>
            </p:cNvPr>
            <p:cNvSpPr/>
            <p:nvPr/>
          </p:nvSpPr>
          <p:spPr bwMode="auto">
            <a:xfrm rot="7051138" flipV="1">
              <a:off x="6838942" y="3851398"/>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2" name="Group 84">
              <a:extLst>
                <a:ext uri="{FF2B5EF4-FFF2-40B4-BE49-F238E27FC236}">
                  <a16:creationId xmlns:a16="http://schemas.microsoft.com/office/drawing/2014/main" id="{E6D1E8DA-D7E4-42E2-AAD1-E2D863A84D5F}"/>
                </a:ext>
              </a:extLst>
            </p:cNvPr>
            <p:cNvGrpSpPr/>
            <p:nvPr/>
          </p:nvGrpSpPr>
          <p:grpSpPr>
            <a:xfrm>
              <a:off x="5751872" y="1673495"/>
              <a:ext cx="1062673" cy="1063559"/>
              <a:chOff x="3307763" y="1427226"/>
              <a:chExt cx="648499" cy="649042"/>
            </a:xfrm>
          </p:grpSpPr>
          <p:sp>
            <p:nvSpPr>
              <p:cNvPr id="28" name="Oval 76">
                <a:extLst>
                  <a:ext uri="{FF2B5EF4-FFF2-40B4-BE49-F238E27FC236}">
                    <a16:creationId xmlns:a16="http://schemas.microsoft.com/office/drawing/2014/main" id="{46A6EF04-4B12-4251-ABD4-7FFF80379BB9}"/>
                  </a:ext>
                </a:extLst>
              </p:cNvPr>
              <p:cNvSpPr>
                <a:spLocks noChangeAspect="1"/>
              </p:cNvSpPr>
              <p:nvPr/>
            </p:nvSpPr>
            <p:spPr>
              <a:xfrm>
                <a:off x="3307763" y="1427226"/>
                <a:ext cx="648499" cy="649042"/>
              </a:xfrm>
              <a:prstGeom prst="ellipse">
                <a:avLst/>
              </a:prstGeom>
              <a:solidFill>
                <a:srgbClr val="507B9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77">
                <a:extLst>
                  <a:ext uri="{FF2B5EF4-FFF2-40B4-BE49-F238E27FC236}">
                    <a16:creationId xmlns:a16="http://schemas.microsoft.com/office/drawing/2014/main" id="{9746BA26-658B-48B3-BB09-E1A560431512}"/>
                  </a:ext>
                </a:extLst>
              </p:cNvPr>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88">
              <a:extLst>
                <a:ext uri="{FF2B5EF4-FFF2-40B4-BE49-F238E27FC236}">
                  <a16:creationId xmlns:a16="http://schemas.microsoft.com/office/drawing/2014/main" id="{BBD40221-8CD3-46DE-8DB5-3C5CFAAFAE47}"/>
                </a:ext>
              </a:extLst>
            </p:cNvPr>
            <p:cNvGrpSpPr/>
            <p:nvPr/>
          </p:nvGrpSpPr>
          <p:grpSpPr>
            <a:xfrm>
              <a:off x="7129592" y="3914776"/>
              <a:ext cx="1062673" cy="1063559"/>
              <a:chOff x="3365370" y="3682819"/>
              <a:chExt cx="648499" cy="649042"/>
            </a:xfrm>
          </p:grpSpPr>
          <p:sp>
            <p:nvSpPr>
              <p:cNvPr id="26" name="Oval 64">
                <a:extLst>
                  <a:ext uri="{FF2B5EF4-FFF2-40B4-BE49-F238E27FC236}">
                    <a16:creationId xmlns:a16="http://schemas.microsoft.com/office/drawing/2014/main" id="{C222F9FD-780C-4474-BECA-B1723780F4B1}"/>
                  </a:ext>
                </a:extLst>
              </p:cNvPr>
              <p:cNvSpPr>
                <a:spLocks noChangeAspect="1"/>
              </p:cNvSpPr>
              <p:nvPr/>
            </p:nvSpPr>
            <p:spPr>
              <a:xfrm>
                <a:off x="3365370" y="3682819"/>
                <a:ext cx="648499" cy="649042"/>
              </a:xfrm>
              <a:prstGeom prst="ellipse">
                <a:avLst/>
              </a:prstGeom>
              <a:solidFill>
                <a:srgbClr val="507B9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3">
                <a:extLst>
                  <a:ext uri="{FF2B5EF4-FFF2-40B4-BE49-F238E27FC236}">
                    <a16:creationId xmlns:a16="http://schemas.microsoft.com/office/drawing/2014/main" id="{2BD67CD3-1BD2-463B-AA5C-097465517944}"/>
                  </a:ext>
                </a:extLst>
              </p:cNvPr>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87">
              <a:extLst>
                <a:ext uri="{FF2B5EF4-FFF2-40B4-BE49-F238E27FC236}">
                  <a16:creationId xmlns:a16="http://schemas.microsoft.com/office/drawing/2014/main" id="{3F578080-694C-4F03-90D2-79B2E4ACB4DE}"/>
                </a:ext>
              </a:extLst>
            </p:cNvPr>
            <p:cNvGrpSpPr/>
            <p:nvPr/>
          </p:nvGrpSpPr>
          <p:grpSpPr>
            <a:xfrm>
              <a:off x="4354126" y="2519698"/>
              <a:ext cx="1062673" cy="1063559"/>
              <a:chOff x="5187738" y="3682819"/>
              <a:chExt cx="648499" cy="649042"/>
            </a:xfrm>
          </p:grpSpPr>
          <p:sp>
            <p:nvSpPr>
              <p:cNvPr id="24" name="Oval 73">
                <a:extLst>
                  <a:ext uri="{FF2B5EF4-FFF2-40B4-BE49-F238E27FC236}">
                    <a16:creationId xmlns:a16="http://schemas.microsoft.com/office/drawing/2014/main" id="{9F512162-4B36-4BEC-9CB9-8B9C74954823}"/>
                  </a:ext>
                </a:extLst>
              </p:cNvPr>
              <p:cNvSpPr>
                <a:spLocks noChangeAspect="1"/>
              </p:cNvSpPr>
              <p:nvPr/>
            </p:nvSpPr>
            <p:spPr>
              <a:xfrm>
                <a:off x="5187738" y="3682819"/>
                <a:ext cx="648499" cy="649042"/>
              </a:xfrm>
              <a:prstGeom prst="ellipse">
                <a:avLst/>
              </a:prstGeom>
              <a:solidFill>
                <a:srgbClr val="507B9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37">
                <a:extLst>
                  <a:ext uri="{FF2B5EF4-FFF2-40B4-BE49-F238E27FC236}">
                    <a16:creationId xmlns:a16="http://schemas.microsoft.com/office/drawing/2014/main" id="{AC5B7AD2-9426-4283-AB48-36FDC5F9C425}"/>
                  </a:ext>
                </a:extLst>
              </p:cNvPr>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85">
              <a:extLst>
                <a:ext uri="{FF2B5EF4-FFF2-40B4-BE49-F238E27FC236}">
                  <a16:creationId xmlns:a16="http://schemas.microsoft.com/office/drawing/2014/main" id="{6FCF1148-C04E-45AD-8FD3-965347D42D96}"/>
                </a:ext>
              </a:extLst>
            </p:cNvPr>
            <p:cNvGrpSpPr/>
            <p:nvPr/>
          </p:nvGrpSpPr>
          <p:grpSpPr>
            <a:xfrm>
              <a:off x="5746473" y="4733334"/>
              <a:ext cx="1062673" cy="1063559"/>
              <a:chOff x="5187738" y="1415796"/>
              <a:chExt cx="648499" cy="649042"/>
            </a:xfrm>
          </p:grpSpPr>
          <p:sp>
            <p:nvSpPr>
              <p:cNvPr id="22" name="Oval 67">
                <a:extLst>
                  <a:ext uri="{FF2B5EF4-FFF2-40B4-BE49-F238E27FC236}">
                    <a16:creationId xmlns:a16="http://schemas.microsoft.com/office/drawing/2014/main" id="{9AC7D357-F688-4450-9091-C575DE55EC7D}"/>
                  </a:ext>
                </a:extLst>
              </p:cNvPr>
              <p:cNvSpPr>
                <a:spLocks noChangeAspect="1"/>
              </p:cNvSpPr>
              <p:nvPr/>
            </p:nvSpPr>
            <p:spPr>
              <a:xfrm>
                <a:off x="5187738" y="1415796"/>
                <a:ext cx="648499" cy="649042"/>
              </a:xfrm>
              <a:prstGeom prst="ellipse">
                <a:avLst/>
              </a:prstGeom>
              <a:solidFill>
                <a:srgbClr val="507B9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53">
                <a:extLst>
                  <a:ext uri="{FF2B5EF4-FFF2-40B4-BE49-F238E27FC236}">
                    <a16:creationId xmlns:a16="http://schemas.microsoft.com/office/drawing/2014/main" id="{F3DA78FF-FFCD-4FC3-9B7F-0DEC9C2CFE20}"/>
                  </a:ext>
                </a:extLst>
              </p:cNvPr>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86">
              <a:extLst>
                <a:ext uri="{FF2B5EF4-FFF2-40B4-BE49-F238E27FC236}">
                  <a16:creationId xmlns:a16="http://schemas.microsoft.com/office/drawing/2014/main" id="{DCB24647-939A-42CF-B76A-41C7F8F3D92E}"/>
                </a:ext>
              </a:extLst>
            </p:cNvPr>
            <p:cNvGrpSpPr/>
            <p:nvPr/>
          </p:nvGrpSpPr>
          <p:grpSpPr>
            <a:xfrm>
              <a:off x="4340898" y="3914776"/>
              <a:ext cx="1062673" cy="1063559"/>
              <a:chOff x="5648594" y="2472338"/>
              <a:chExt cx="648499" cy="649042"/>
            </a:xfrm>
          </p:grpSpPr>
          <p:sp>
            <p:nvSpPr>
              <p:cNvPr id="20" name="Oval 70">
                <a:extLst>
                  <a:ext uri="{FF2B5EF4-FFF2-40B4-BE49-F238E27FC236}">
                    <a16:creationId xmlns:a16="http://schemas.microsoft.com/office/drawing/2014/main" id="{508B933A-73AB-4663-9983-17C04B48EC1C}"/>
                  </a:ext>
                </a:extLst>
              </p:cNvPr>
              <p:cNvSpPr>
                <a:spLocks noChangeAspect="1"/>
              </p:cNvSpPr>
              <p:nvPr/>
            </p:nvSpPr>
            <p:spPr>
              <a:xfrm>
                <a:off x="5648594" y="2472338"/>
                <a:ext cx="648499" cy="649042"/>
              </a:xfrm>
              <a:prstGeom prst="ellipse">
                <a:avLst/>
              </a:prstGeom>
              <a:solidFill>
                <a:srgbClr val="507B9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57">
                <a:extLst>
                  <a:ext uri="{FF2B5EF4-FFF2-40B4-BE49-F238E27FC236}">
                    <a16:creationId xmlns:a16="http://schemas.microsoft.com/office/drawing/2014/main" id="{D85C2C5C-334E-4449-8E4F-4FCB7D49241B}"/>
                  </a:ext>
                </a:extLst>
              </p:cNvPr>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83">
              <a:extLst>
                <a:ext uri="{FF2B5EF4-FFF2-40B4-BE49-F238E27FC236}">
                  <a16:creationId xmlns:a16="http://schemas.microsoft.com/office/drawing/2014/main" id="{1FA08C1E-2F94-4A4F-A495-112358F2199F}"/>
                </a:ext>
              </a:extLst>
            </p:cNvPr>
            <p:cNvGrpSpPr/>
            <p:nvPr/>
          </p:nvGrpSpPr>
          <p:grpSpPr>
            <a:xfrm>
              <a:off x="7139958" y="2514814"/>
              <a:ext cx="1062673" cy="1063559"/>
              <a:chOff x="2886238" y="2472339"/>
              <a:chExt cx="648499" cy="649042"/>
            </a:xfrm>
          </p:grpSpPr>
          <p:sp>
            <p:nvSpPr>
              <p:cNvPr id="18" name="Oval 61">
                <a:extLst>
                  <a:ext uri="{FF2B5EF4-FFF2-40B4-BE49-F238E27FC236}">
                    <a16:creationId xmlns:a16="http://schemas.microsoft.com/office/drawing/2014/main" id="{5884C0F6-5735-456C-88C3-20651663B4D0}"/>
                  </a:ext>
                </a:extLst>
              </p:cNvPr>
              <p:cNvSpPr>
                <a:spLocks noChangeAspect="1"/>
              </p:cNvSpPr>
              <p:nvPr/>
            </p:nvSpPr>
            <p:spPr>
              <a:xfrm>
                <a:off x="2886238" y="2472339"/>
                <a:ext cx="648499" cy="649042"/>
              </a:xfrm>
              <a:prstGeom prst="ellipse">
                <a:avLst/>
              </a:prstGeom>
              <a:solidFill>
                <a:srgbClr val="507B9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4" b="1"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65">
                <a:extLst>
                  <a:ext uri="{FF2B5EF4-FFF2-40B4-BE49-F238E27FC236}">
                    <a16:creationId xmlns:a16="http://schemas.microsoft.com/office/drawing/2014/main" id="{875B9BEB-C49F-47A8-8DE4-3D66E036D8EA}"/>
                  </a:ext>
                </a:extLst>
              </p:cNvPr>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2" name="组合 31">
            <a:extLst>
              <a:ext uri="{FF2B5EF4-FFF2-40B4-BE49-F238E27FC236}">
                <a16:creationId xmlns:a16="http://schemas.microsoft.com/office/drawing/2014/main" id="{E4B012C7-FC4E-4034-B4E4-C5AF36BA5F4B}"/>
              </a:ext>
            </a:extLst>
          </p:cNvPr>
          <p:cNvGrpSpPr/>
          <p:nvPr/>
        </p:nvGrpSpPr>
        <p:grpSpPr>
          <a:xfrm flipH="1">
            <a:off x="8476781" y="2179471"/>
            <a:ext cx="2359892" cy="827151"/>
            <a:chOff x="4047817" y="1272381"/>
            <a:chExt cx="2108359" cy="738988"/>
          </a:xfrm>
        </p:grpSpPr>
        <p:sp>
          <p:nvSpPr>
            <p:cNvPr id="33" name="Rounded Rectangle 72">
              <a:extLst>
                <a:ext uri="{FF2B5EF4-FFF2-40B4-BE49-F238E27FC236}">
                  <a16:creationId xmlns:a16="http://schemas.microsoft.com/office/drawing/2014/main" id="{365EEC36-3B73-4B42-9F65-303DA9B56C61}"/>
                </a:ext>
              </a:extLst>
            </p:cNvPr>
            <p:cNvSpPr/>
            <p:nvPr/>
          </p:nvSpPr>
          <p:spPr>
            <a:xfrm>
              <a:off x="4064000" y="1272381"/>
              <a:ext cx="2092176" cy="296863"/>
            </a:xfrm>
            <a:prstGeom prst="roundRect">
              <a:avLst>
                <a:gd name="adj" fmla="val 2111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34" name="文本框 8">
              <a:extLst>
                <a:ext uri="{FF2B5EF4-FFF2-40B4-BE49-F238E27FC236}">
                  <a16:creationId xmlns:a16="http://schemas.microsoft.com/office/drawing/2014/main" id="{82F86E72-DC55-4CD9-B37E-F15A3A9ECAD9}"/>
                </a:ext>
              </a:extLst>
            </p:cNvPr>
            <p:cNvSpPr txBox="1"/>
            <p:nvPr/>
          </p:nvSpPr>
          <p:spPr>
            <a:xfrm>
              <a:off x="4047817" y="1647031"/>
              <a:ext cx="2108359"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35" name="组合 34">
            <a:extLst>
              <a:ext uri="{FF2B5EF4-FFF2-40B4-BE49-F238E27FC236}">
                <a16:creationId xmlns:a16="http://schemas.microsoft.com/office/drawing/2014/main" id="{749A8CC9-6806-41DB-8C66-ED1837235508}"/>
              </a:ext>
            </a:extLst>
          </p:cNvPr>
          <p:cNvGrpSpPr/>
          <p:nvPr/>
        </p:nvGrpSpPr>
        <p:grpSpPr>
          <a:xfrm flipH="1">
            <a:off x="5765543" y="2201906"/>
            <a:ext cx="2359892" cy="827151"/>
            <a:chOff x="6436790" y="1239430"/>
            <a:chExt cx="2108359" cy="738988"/>
          </a:xfrm>
        </p:grpSpPr>
        <p:sp>
          <p:nvSpPr>
            <p:cNvPr id="36" name="Rounded Rectangle 72">
              <a:extLst>
                <a:ext uri="{FF2B5EF4-FFF2-40B4-BE49-F238E27FC236}">
                  <a16:creationId xmlns:a16="http://schemas.microsoft.com/office/drawing/2014/main" id="{4DB6AD97-BB80-4CB0-BD93-E63F2CB71B73}"/>
                </a:ext>
              </a:extLst>
            </p:cNvPr>
            <p:cNvSpPr/>
            <p:nvPr/>
          </p:nvSpPr>
          <p:spPr>
            <a:xfrm>
              <a:off x="6452973" y="1239430"/>
              <a:ext cx="2092176" cy="296863"/>
            </a:xfrm>
            <a:prstGeom prst="roundRect">
              <a:avLst>
                <a:gd name="adj" fmla="val 2111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37" name="文本框 8">
              <a:extLst>
                <a:ext uri="{FF2B5EF4-FFF2-40B4-BE49-F238E27FC236}">
                  <a16:creationId xmlns:a16="http://schemas.microsoft.com/office/drawing/2014/main" id="{E3409C82-68CD-4EA9-9F39-BEB6AF4C95CC}"/>
                </a:ext>
              </a:extLst>
            </p:cNvPr>
            <p:cNvSpPr txBox="1"/>
            <p:nvPr/>
          </p:nvSpPr>
          <p:spPr>
            <a:xfrm>
              <a:off x="6436790" y="1614080"/>
              <a:ext cx="2108359"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38" name="组合 37">
            <a:extLst>
              <a:ext uri="{FF2B5EF4-FFF2-40B4-BE49-F238E27FC236}">
                <a16:creationId xmlns:a16="http://schemas.microsoft.com/office/drawing/2014/main" id="{145D35A1-2114-4311-9F08-E2ED01BCE090}"/>
              </a:ext>
            </a:extLst>
          </p:cNvPr>
          <p:cNvGrpSpPr/>
          <p:nvPr/>
        </p:nvGrpSpPr>
        <p:grpSpPr>
          <a:xfrm flipH="1">
            <a:off x="8454545" y="3400843"/>
            <a:ext cx="2359890" cy="827151"/>
            <a:chOff x="4064293" y="2573959"/>
            <a:chExt cx="2108358" cy="738988"/>
          </a:xfrm>
        </p:grpSpPr>
        <p:sp>
          <p:nvSpPr>
            <p:cNvPr id="39" name="Rounded Rectangle 72">
              <a:extLst>
                <a:ext uri="{FF2B5EF4-FFF2-40B4-BE49-F238E27FC236}">
                  <a16:creationId xmlns:a16="http://schemas.microsoft.com/office/drawing/2014/main" id="{307FA21D-0114-46EB-BF28-15DACC38A99C}"/>
                </a:ext>
              </a:extLst>
            </p:cNvPr>
            <p:cNvSpPr/>
            <p:nvPr/>
          </p:nvSpPr>
          <p:spPr>
            <a:xfrm>
              <a:off x="4080475" y="2573959"/>
              <a:ext cx="2092176" cy="296863"/>
            </a:xfrm>
            <a:prstGeom prst="roundRect">
              <a:avLst>
                <a:gd name="adj" fmla="val 2111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0" name="文本框 8">
              <a:extLst>
                <a:ext uri="{FF2B5EF4-FFF2-40B4-BE49-F238E27FC236}">
                  <a16:creationId xmlns:a16="http://schemas.microsoft.com/office/drawing/2014/main" id="{C5952495-D49A-453B-95E8-3DBE4D9FDEE2}"/>
                </a:ext>
              </a:extLst>
            </p:cNvPr>
            <p:cNvSpPr txBox="1"/>
            <p:nvPr/>
          </p:nvSpPr>
          <p:spPr>
            <a:xfrm>
              <a:off x="4064293" y="2948609"/>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1" name="组合 40">
            <a:extLst>
              <a:ext uri="{FF2B5EF4-FFF2-40B4-BE49-F238E27FC236}">
                <a16:creationId xmlns:a16="http://schemas.microsoft.com/office/drawing/2014/main" id="{2BEF0D06-D1C1-4684-A42E-CC658ABFFF13}"/>
              </a:ext>
            </a:extLst>
          </p:cNvPr>
          <p:cNvGrpSpPr/>
          <p:nvPr/>
        </p:nvGrpSpPr>
        <p:grpSpPr>
          <a:xfrm flipH="1">
            <a:off x="5743306" y="3423278"/>
            <a:ext cx="2359890" cy="827151"/>
            <a:chOff x="6453266" y="2541008"/>
            <a:chExt cx="2108358" cy="738988"/>
          </a:xfrm>
        </p:grpSpPr>
        <p:sp>
          <p:nvSpPr>
            <p:cNvPr id="42" name="Rounded Rectangle 72">
              <a:extLst>
                <a:ext uri="{FF2B5EF4-FFF2-40B4-BE49-F238E27FC236}">
                  <a16:creationId xmlns:a16="http://schemas.microsoft.com/office/drawing/2014/main" id="{B16E9506-97CE-4A3D-9EF0-310292681A00}"/>
                </a:ext>
              </a:extLst>
            </p:cNvPr>
            <p:cNvSpPr/>
            <p:nvPr/>
          </p:nvSpPr>
          <p:spPr>
            <a:xfrm>
              <a:off x="6469448" y="2541008"/>
              <a:ext cx="2092176" cy="296863"/>
            </a:xfrm>
            <a:prstGeom prst="roundRect">
              <a:avLst>
                <a:gd name="adj" fmla="val 2111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3" name="文本框 8">
              <a:extLst>
                <a:ext uri="{FF2B5EF4-FFF2-40B4-BE49-F238E27FC236}">
                  <a16:creationId xmlns:a16="http://schemas.microsoft.com/office/drawing/2014/main" id="{CB2130A4-EB55-416E-A158-BB6EAAB24F45}"/>
                </a:ext>
              </a:extLst>
            </p:cNvPr>
            <p:cNvSpPr txBox="1"/>
            <p:nvPr/>
          </p:nvSpPr>
          <p:spPr>
            <a:xfrm>
              <a:off x="6453266" y="2915658"/>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4" name="组合 43">
            <a:extLst>
              <a:ext uri="{FF2B5EF4-FFF2-40B4-BE49-F238E27FC236}">
                <a16:creationId xmlns:a16="http://schemas.microsoft.com/office/drawing/2014/main" id="{A20818CB-B6E6-4669-9E74-913BCE77781E}"/>
              </a:ext>
            </a:extLst>
          </p:cNvPr>
          <p:cNvGrpSpPr/>
          <p:nvPr/>
        </p:nvGrpSpPr>
        <p:grpSpPr>
          <a:xfrm flipH="1">
            <a:off x="8454941" y="4570080"/>
            <a:ext cx="2359890" cy="827151"/>
            <a:chOff x="4064293" y="2573959"/>
            <a:chExt cx="2108358" cy="738988"/>
          </a:xfrm>
        </p:grpSpPr>
        <p:sp>
          <p:nvSpPr>
            <p:cNvPr id="45" name="Rounded Rectangle 72">
              <a:extLst>
                <a:ext uri="{FF2B5EF4-FFF2-40B4-BE49-F238E27FC236}">
                  <a16:creationId xmlns:a16="http://schemas.microsoft.com/office/drawing/2014/main" id="{84F96BE1-771B-4548-BB99-0DF50E77C960}"/>
                </a:ext>
              </a:extLst>
            </p:cNvPr>
            <p:cNvSpPr/>
            <p:nvPr/>
          </p:nvSpPr>
          <p:spPr>
            <a:xfrm>
              <a:off x="4080475" y="2573959"/>
              <a:ext cx="2092176" cy="296863"/>
            </a:xfrm>
            <a:prstGeom prst="roundRect">
              <a:avLst>
                <a:gd name="adj" fmla="val 2111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6" name="文本框 8">
              <a:extLst>
                <a:ext uri="{FF2B5EF4-FFF2-40B4-BE49-F238E27FC236}">
                  <a16:creationId xmlns:a16="http://schemas.microsoft.com/office/drawing/2014/main" id="{A100864E-7753-41B8-8466-8C335E809ED8}"/>
                </a:ext>
              </a:extLst>
            </p:cNvPr>
            <p:cNvSpPr txBox="1"/>
            <p:nvPr/>
          </p:nvSpPr>
          <p:spPr>
            <a:xfrm>
              <a:off x="4064293" y="2948609"/>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7" name="组合 46">
            <a:extLst>
              <a:ext uri="{FF2B5EF4-FFF2-40B4-BE49-F238E27FC236}">
                <a16:creationId xmlns:a16="http://schemas.microsoft.com/office/drawing/2014/main" id="{F235B103-3899-4C20-84AD-E2B569599DE2}"/>
              </a:ext>
            </a:extLst>
          </p:cNvPr>
          <p:cNvGrpSpPr/>
          <p:nvPr/>
        </p:nvGrpSpPr>
        <p:grpSpPr>
          <a:xfrm flipH="1">
            <a:off x="5743702" y="4592515"/>
            <a:ext cx="2359890" cy="827151"/>
            <a:chOff x="6453266" y="2541008"/>
            <a:chExt cx="2108358" cy="738988"/>
          </a:xfrm>
        </p:grpSpPr>
        <p:sp>
          <p:nvSpPr>
            <p:cNvPr id="48" name="Rounded Rectangle 72">
              <a:extLst>
                <a:ext uri="{FF2B5EF4-FFF2-40B4-BE49-F238E27FC236}">
                  <a16:creationId xmlns:a16="http://schemas.microsoft.com/office/drawing/2014/main" id="{EA341B2A-9AA5-464E-B14C-8CFA15D27980}"/>
                </a:ext>
              </a:extLst>
            </p:cNvPr>
            <p:cNvSpPr/>
            <p:nvPr/>
          </p:nvSpPr>
          <p:spPr>
            <a:xfrm>
              <a:off x="6469448" y="2541008"/>
              <a:ext cx="2092176" cy="296863"/>
            </a:xfrm>
            <a:prstGeom prst="roundRect">
              <a:avLst>
                <a:gd name="adj" fmla="val 21110"/>
              </a:avLst>
            </a:prstGeom>
            <a:solidFill>
              <a:srgbClr val="507B9D"/>
            </a:solidFill>
            <a:ln>
              <a:solidFill>
                <a:srgbClr val="507B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9" name="文本框 8">
              <a:extLst>
                <a:ext uri="{FF2B5EF4-FFF2-40B4-BE49-F238E27FC236}">
                  <a16:creationId xmlns:a16="http://schemas.microsoft.com/office/drawing/2014/main" id="{FDEB8FC8-A3DF-4604-8F9E-59306B51948E}"/>
                </a:ext>
              </a:extLst>
            </p:cNvPr>
            <p:cNvSpPr txBox="1"/>
            <p:nvPr/>
          </p:nvSpPr>
          <p:spPr>
            <a:xfrm>
              <a:off x="6453266" y="2915658"/>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5803222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250"/>
                                        <p:tgtEl>
                                          <p:spTgt spid="32"/>
                                        </p:tgtEl>
                                      </p:cBhvr>
                                    </p:animEffect>
                                    <p:anim calcmode="lin" valueType="num">
                                      <p:cBhvr>
                                        <p:cTn id="17" dur="250" fill="hold"/>
                                        <p:tgtEl>
                                          <p:spTgt spid="32"/>
                                        </p:tgtEl>
                                        <p:attrNameLst>
                                          <p:attrName>ppt_x</p:attrName>
                                        </p:attrNameLst>
                                      </p:cBhvr>
                                      <p:tavLst>
                                        <p:tav tm="0">
                                          <p:val>
                                            <p:strVal val="#ppt_x"/>
                                          </p:val>
                                        </p:tav>
                                        <p:tav tm="100000">
                                          <p:val>
                                            <p:strVal val="#ppt_x"/>
                                          </p:val>
                                        </p:tav>
                                      </p:tavLst>
                                    </p:anim>
                                    <p:anim calcmode="lin" valueType="num">
                                      <p:cBhvr>
                                        <p:cTn id="18" dur="250" fill="hold"/>
                                        <p:tgtEl>
                                          <p:spTgt spid="32"/>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250"/>
                                        <p:tgtEl>
                                          <p:spTgt spid="35"/>
                                        </p:tgtEl>
                                      </p:cBhvr>
                                    </p:animEffect>
                                    <p:anim calcmode="lin" valueType="num">
                                      <p:cBhvr>
                                        <p:cTn id="23" dur="250" fill="hold"/>
                                        <p:tgtEl>
                                          <p:spTgt spid="35"/>
                                        </p:tgtEl>
                                        <p:attrNameLst>
                                          <p:attrName>ppt_x</p:attrName>
                                        </p:attrNameLst>
                                      </p:cBhvr>
                                      <p:tavLst>
                                        <p:tav tm="0">
                                          <p:val>
                                            <p:strVal val="#ppt_x"/>
                                          </p:val>
                                        </p:tav>
                                        <p:tav tm="100000">
                                          <p:val>
                                            <p:strVal val="#ppt_x"/>
                                          </p:val>
                                        </p:tav>
                                      </p:tavLst>
                                    </p:anim>
                                    <p:anim calcmode="lin" valueType="num">
                                      <p:cBhvr>
                                        <p:cTn id="24" dur="250" fill="hold"/>
                                        <p:tgtEl>
                                          <p:spTgt spid="35"/>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250"/>
                                        <p:tgtEl>
                                          <p:spTgt spid="38"/>
                                        </p:tgtEl>
                                      </p:cBhvr>
                                    </p:animEffect>
                                    <p:anim calcmode="lin" valueType="num">
                                      <p:cBhvr>
                                        <p:cTn id="29" dur="250" fill="hold"/>
                                        <p:tgtEl>
                                          <p:spTgt spid="38"/>
                                        </p:tgtEl>
                                        <p:attrNameLst>
                                          <p:attrName>ppt_x</p:attrName>
                                        </p:attrNameLst>
                                      </p:cBhvr>
                                      <p:tavLst>
                                        <p:tav tm="0">
                                          <p:val>
                                            <p:strVal val="#ppt_x"/>
                                          </p:val>
                                        </p:tav>
                                        <p:tav tm="100000">
                                          <p:val>
                                            <p:strVal val="#ppt_x"/>
                                          </p:val>
                                        </p:tav>
                                      </p:tavLst>
                                    </p:anim>
                                    <p:anim calcmode="lin" valueType="num">
                                      <p:cBhvr>
                                        <p:cTn id="30" dur="250" fill="hold"/>
                                        <p:tgtEl>
                                          <p:spTgt spid="3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250"/>
                                        <p:tgtEl>
                                          <p:spTgt spid="41"/>
                                        </p:tgtEl>
                                      </p:cBhvr>
                                    </p:animEffect>
                                    <p:anim calcmode="lin" valueType="num">
                                      <p:cBhvr>
                                        <p:cTn id="35" dur="250" fill="hold"/>
                                        <p:tgtEl>
                                          <p:spTgt spid="41"/>
                                        </p:tgtEl>
                                        <p:attrNameLst>
                                          <p:attrName>ppt_x</p:attrName>
                                        </p:attrNameLst>
                                      </p:cBhvr>
                                      <p:tavLst>
                                        <p:tav tm="0">
                                          <p:val>
                                            <p:strVal val="#ppt_x"/>
                                          </p:val>
                                        </p:tav>
                                        <p:tav tm="100000">
                                          <p:val>
                                            <p:strVal val="#ppt_x"/>
                                          </p:val>
                                        </p:tav>
                                      </p:tavLst>
                                    </p:anim>
                                    <p:anim calcmode="lin" valueType="num">
                                      <p:cBhvr>
                                        <p:cTn id="36" dur="250" fill="hold"/>
                                        <p:tgtEl>
                                          <p:spTgt spid="41"/>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250"/>
                                        <p:tgtEl>
                                          <p:spTgt spid="44"/>
                                        </p:tgtEl>
                                      </p:cBhvr>
                                    </p:animEffect>
                                    <p:anim calcmode="lin" valueType="num">
                                      <p:cBhvr>
                                        <p:cTn id="41" dur="250" fill="hold"/>
                                        <p:tgtEl>
                                          <p:spTgt spid="44"/>
                                        </p:tgtEl>
                                        <p:attrNameLst>
                                          <p:attrName>ppt_x</p:attrName>
                                        </p:attrNameLst>
                                      </p:cBhvr>
                                      <p:tavLst>
                                        <p:tav tm="0">
                                          <p:val>
                                            <p:strVal val="#ppt_x"/>
                                          </p:val>
                                        </p:tav>
                                        <p:tav tm="100000">
                                          <p:val>
                                            <p:strVal val="#ppt_x"/>
                                          </p:val>
                                        </p:tav>
                                      </p:tavLst>
                                    </p:anim>
                                    <p:anim calcmode="lin" valueType="num">
                                      <p:cBhvr>
                                        <p:cTn id="42" dur="250" fill="hold"/>
                                        <p:tgtEl>
                                          <p:spTgt spid="44"/>
                                        </p:tgtEl>
                                        <p:attrNameLst>
                                          <p:attrName>ppt_y</p:attrName>
                                        </p:attrNameLst>
                                      </p:cBhvr>
                                      <p:tavLst>
                                        <p:tav tm="0">
                                          <p:val>
                                            <p:strVal val="#ppt_y+.1"/>
                                          </p:val>
                                        </p:tav>
                                        <p:tav tm="100000">
                                          <p:val>
                                            <p:strVal val="#ppt_y"/>
                                          </p:val>
                                        </p:tav>
                                      </p:tavLst>
                                    </p:anim>
                                  </p:childTnLst>
                                </p:cTn>
                              </p:par>
                            </p:childTnLst>
                          </p:cTn>
                        </p:par>
                        <p:par>
                          <p:cTn id="43" fill="hold">
                            <p:stCondLst>
                              <p:cond delay="2250"/>
                            </p:stCondLst>
                            <p:childTnLst>
                              <p:par>
                                <p:cTn id="44" presetID="42" presetClass="entr" presetSubtype="0"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250"/>
                                        <p:tgtEl>
                                          <p:spTgt spid="47"/>
                                        </p:tgtEl>
                                      </p:cBhvr>
                                    </p:animEffect>
                                    <p:anim calcmode="lin" valueType="num">
                                      <p:cBhvr>
                                        <p:cTn id="47" dur="250" fill="hold"/>
                                        <p:tgtEl>
                                          <p:spTgt spid="47"/>
                                        </p:tgtEl>
                                        <p:attrNameLst>
                                          <p:attrName>ppt_x</p:attrName>
                                        </p:attrNameLst>
                                      </p:cBhvr>
                                      <p:tavLst>
                                        <p:tav tm="0">
                                          <p:val>
                                            <p:strVal val="#ppt_x"/>
                                          </p:val>
                                        </p:tav>
                                        <p:tav tm="100000">
                                          <p:val>
                                            <p:strVal val="#ppt_x"/>
                                          </p:val>
                                        </p:tav>
                                      </p:tavLst>
                                    </p:anim>
                                    <p:anim calcmode="lin" valueType="num">
                                      <p:cBhvr>
                                        <p:cTn id="48" dur="25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3DA4B99-F8F6-4818-AF76-F77E9511E2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圆角 2">
            <a:extLst>
              <a:ext uri="{FF2B5EF4-FFF2-40B4-BE49-F238E27FC236}">
                <a16:creationId xmlns:a16="http://schemas.microsoft.com/office/drawing/2014/main" id="{4DA65A27-EE8F-4057-9479-E7A3912D949A}"/>
              </a:ext>
            </a:extLst>
          </p:cNvPr>
          <p:cNvSpPr/>
          <p:nvPr/>
        </p:nvSpPr>
        <p:spPr>
          <a:xfrm>
            <a:off x="4382101" y="1724481"/>
            <a:ext cx="3528184" cy="844606"/>
          </a:xfrm>
          <a:prstGeom prst="roundRect">
            <a:avLst>
              <a:gd name="adj" fmla="val 0"/>
            </a:avLst>
          </a:prstGeom>
          <a:solidFill>
            <a:srgbClr val="50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solidFill>
                  <a:schemeClr val="bg1"/>
                </a:solidFill>
                <a:latin typeface="华文新魏" panose="02010800040101010101" pitchFamily="2" charset="-122"/>
                <a:ea typeface="华文新魏" panose="02010800040101010101" pitchFamily="2" charset="-122"/>
              </a:rPr>
              <a:t>第二部分</a:t>
            </a:r>
          </a:p>
        </p:txBody>
      </p:sp>
      <p:sp>
        <p:nvSpPr>
          <p:cNvPr id="4" name="矩形 3">
            <a:extLst>
              <a:ext uri="{FF2B5EF4-FFF2-40B4-BE49-F238E27FC236}">
                <a16:creationId xmlns:a16="http://schemas.microsoft.com/office/drawing/2014/main" id="{19BAE9AE-66EA-4C44-A1BE-9D85E8879DA1}"/>
              </a:ext>
            </a:extLst>
          </p:cNvPr>
          <p:cNvSpPr/>
          <p:nvPr/>
        </p:nvSpPr>
        <p:spPr>
          <a:xfrm>
            <a:off x="3754793" y="2634648"/>
            <a:ext cx="4801314" cy="923330"/>
          </a:xfrm>
          <a:prstGeom prst="rect">
            <a:avLst/>
          </a:prstGeom>
        </p:spPr>
        <p:txBody>
          <a:bodyPr wrap="none">
            <a:spAutoFit/>
          </a:bodyPr>
          <a:lstStyle/>
          <a:p>
            <a:pPr algn="ctr"/>
            <a:r>
              <a:rPr kumimoji="1" lang="zh-CN" altLang="en-US" sz="5400" spc="600" dirty="0">
                <a:solidFill>
                  <a:srgbClr val="507B9D"/>
                </a:solidFill>
                <a:latin typeface="华文新魏" panose="02010800040101010101" pitchFamily="2" charset="-122"/>
                <a:ea typeface="华文新魏" panose="02010800040101010101" pitchFamily="2" charset="-122"/>
              </a:rPr>
              <a:t>教学完成情况</a:t>
            </a:r>
          </a:p>
        </p:txBody>
      </p:sp>
      <p:sp>
        <p:nvSpPr>
          <p:cNvPr id="5" name="文本框 4">
            <a:extLst>
              <a:ext uri="{FF2B5EF4-FFF2-40B4-BE49-F238E27FC236}">
                <a16:creationId xmlns:a16="http://schemas.microsoft.com/office/drawing/2014/main" id="{D7F79F2A-CEC4-4878-BCE8-D9E5A9BF829E}"/>
              </a:ext>
            </a:extLst>
          </p:cNvPr>
          <p:cNvSpPr txBox="1"/>
          <p:nvPr/>
        </p:nvSpPr>
        <p:spPr>
          <a:xfrm>
            <a:off x="3510640" y="3411289"/>
            <a:ext cx="5285016" cy="471604"/>
          </a:xfrm>
          <a:prstGeom prst="rect">
            <a:avLst/>
          </a:prstGeom>
          <a:noFill/>
        </p:spPr>
        <p:txBody>
          <a:bodyPr wrap="square" rtlCol="0">
            <a:spAutoFit/>
          </a:bodyPr>
          <a:lstStyle/>
          <a:p>
            <a:pPr algn="ctr">
              <a:lnSpc>
                <a:spcPct val="120000"/>
              </a:lnSpc>
            </a:pPr>
            <a:r>
              <a:rPr lang="en-US" altLang="zh-CN" sz="1050" dirty="0">
                <a:solidFill>
                  <a:schemeClr val="bg1">
                    <a:lumMod val="50000"/>
                  </a:schemeClr>
                </a:solidFill>
                <a:latin typeface="华文新魏" panose="02010800040101010101" pitchFamily="2" charset="-122"/>
                <a:ea typeface="华文新魏" panose="02010800040101010101" pitchFamily="2"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55626032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750"/>
                                        <p:tgtEl>
                                          <p:spTgt spid="4">
                                            <p:txEl>
                                              <p:pRg st="0" end="0"/>
                                            </p:txEl>
                                          </p:spTgt>
                                        </p:tgtEl>
                                      </p:cBhvr>
                                    </p:animEffect>
                                    <p:anim calcmode="lin" valueType="num">
                                      <p:cBhvr>
                                        <p:cTn id="17"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8"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26"/>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TotalTime>
  <Words>1919</Words>
  <Application>Microsoft Office PowerPoint</Application>
  <PresentationFormat>宽屏</PresentationFormat>
  <Paragraphs>287</Paragraphs>
  <Slides>24</Slides>
  <Notes>24</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24</vt:i4>
      </vt:variant>
    </vt:vector>
  </HeadingPairs>
  <TitlesOfParts>
    <vt:vector size="45" baseType="lpstr">
      <vt:lpstr>Helvetica Neue Light</vt:lpstr>
      <vt:lpstr>Impact MT Std</vt:lpstr>
      <vt:lpstr>Lato Regular</vt:lpstr>
      <vt:lpstr>Open Sans</vt:lpstr>
      <vt:lpstr>新細明體</vt:lpstr>
      <vt:lpstr>Roboto Condensed</vt:lpstr>
      <vt:lpstr>等线</vt:lpstr>
      <vt:lpstr>等线 Light</vt:lpstr>
      <vt:lpstr>方正兰亭细黑_GBK</vt:lpstr>
      <vt:lpstr>华文行楷</vt:lpstr>
      <vt:lpstr>华文细黑</vt:lpstr>
      <vt:lpstr>华文新魏</vt:lpstr>
      <vt:lpstr>宋体</vt:lpstr>
      <vt:lpstr>微软雅黑</vt:lpstr>
      <vt:lpstr>微软雅黑 Light</vt:lpstr>
      <vt:lpstr>张海山锐谐体2.0-授权联系：Samtype@QQ.com</vt:lpstr>
      <vt:lpstr>Arial</vt:lpstr>
      <vt:lpstr>Calibri</vt:lpstr>
      <vt:lpstr>Calibri Light</vt:lpstr>
      <vt:lpstr>Impact</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026</dc:title>
  <dc:creator>lzjljlc</dc:creator>
  <cp:lastModifiedBy>微软用户</cp:lastModifiedBy>
  <cp:revision>209</cp:revision>
  <dcterms:created xsi:type="dcterms:W3CDTF">2018-02-23T07:21:57Z</dcterms:created>
  <dcterms:modified xsi:type="dcterms:W3CDTF">2018-04-19T06:00:34Z</dcterms:modified>
</cp:coreProperties>
</file>