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68"/>
  </p:notes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08" r:id="rId51"/>
    <p:sldId id="309" r:id="rId52"/>
    <p:sldId id="310" r:id="rId53"/>
    <p:sldId id="311" r:id="rId54"/>
    <p:sldId id="312" r:id="rId55"/>
    <p:sldId id="313" r:id="rId56"/>
    <p:sldId id="314" r:id="rId57"/>
    <p:sldId id="315" r:id="rId58"/>
    <p:sldId id="316" r:id="rId59"/>
    <p:sldId id="317" r:id="rId60"/>
    <p:sldId id="318" r:id="rId61"/>
    <p:sldId id="319" r:id="rId62"/>
    <p:sldId id="320" r:id="rId63"/>
    <p:sldId id="321" r:id="rId64"/>
    <p:sldId id="322" r:id="rId65"/>
    <p:sldId id="327" r:id="rId66"/>
    <p:sldId id="328" r:id="rId6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125" autoAdjust="0"/>
  </p:normalViewPr>
  <p:slideViewPr>
    <p:cSldViewPr>
      <p:cViewPr>
        <p:scale>
          <a:sx n="70" d="100"/>
          <a:sy n="70" d="100"/>
        </p:scale>
        <p:origin x="-1374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18"/>
    </p:cViewPr>
  </p:notesTextViewPr>
  <p:notesViewPr>
    <p:cSldViewPr>
      <p:cViewPr varScale="1">
        <p:scale>
          <a:sx n="83" d="100"/>
          <a:sy n="83" d="100"/>
        </p:scale>
        <p:origin x="-386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856302-914E-4E3F-B8CB-91F5162D1F8D}" type="datetimeFigureOut">
              <a:rPr lang="zh-CN" altLang="en-US" smtClean="0"/>
              <a:t>2015/3/25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使用方法：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更改文字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：将标题框及正文框中的文字可直接改为您所需文字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更改图片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：点中图片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绘图工具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格式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填充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选择您需要展示的图片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增加减少图片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：直接复制粘贴图片来增加图片数，复制后更改方法见</a:t>
            </a:r>
            <a:r>
              <a:rPr lang="en-US" altLang="zh-CN" dirty="0" smtClean="0"/>
              <a:t>【</a:t>
            </a:r>
            <a:r>
              <a:rPr lang="zh-CN" altLang="en-US" dirty="0" smtClean="0"/>
              <a:t>更改图片</a:t>
            </a:r>
            <a:r>
              <a:rPr lang="en-US" altLang="zh-CN" dirty="0" smtClean="0"/>
              <a:t>】</a:t>
            </a:r>
            <a:br>
              <a:rPr lang="en-US" altLang="zh-CN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更改图片色彩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：点中图片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图片工具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格式</a:t>
            </a:r>
            <a:r>
              <a:rPr lang="en-US" altLang="zh-CN" dirty="0" smtClean="0"/>
              <a:t>》</a:t>
            </a:r>
            <a:r>
              <a:rPr lang="zh-CN" altLang="en-US" dirty="0" smtClean="0"/>
              <a:t>色彩（重新着色）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选择您喜欢的色彩</a:t>
            </a:r>
            <a:br>
              <a:rPr lang="zh-CN" altLang="en-US" dirty="0" smtClean="0"/>
            </a:br>
            <a:r>
              <a:rPr lang="zh-CN" altLang="en-US" dirty="0" smtClean="0"/>
              <a:t>下载更多模板、视频教程：</a:t>
            </a:r>
            <a:r>
              <a:rPr lang="en-US" altLang="zh-CN" dirty="0" smtClean="0"/>
              <a:t>http://www.mysoeasy.com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E1D939-3E60-4063-B05E-56844F97CE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390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indent="0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91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7133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242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0857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2981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5875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7112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4152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7695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1810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4987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412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7911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67116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23322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09322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26000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40882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73967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87512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52040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1128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13132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069453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4510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2537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60257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89959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315173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07275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15000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29699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9823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70587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09395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41703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81114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03805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13041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0117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16335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122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03361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0258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19639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6405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89439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13575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31355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54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260009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55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125446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770536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57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9953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58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16438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59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45462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306810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60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918817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61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975215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62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91456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63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127868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64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077533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65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129396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www.51pptmo ban.com </a:t>
            </a:r>
            <a:r>
              <a:rPr lang="zh-CN" altLang="en-US" dirty="0" smtClean="0"/>
              <a:t>搜集整理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66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0046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6185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9927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7193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4FF5F-3E88-4D59-8864-E2A1A4DBA108}" type="datetimeFigureOut">
              <a:rPr lang="zh-CN" altLang="en-US"/>
              <a:pPr>
                <a:defRPr/>
              </a:pPr>
              <a:t>2015/3/25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C2538-2D67-41D8-969E-FB17A3EE48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4486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95AED7-0ABC-4DD2-83BF-63E2880CAC33}" type="datetimeFigureOut">
              <a:rPr lang="zh-CN" altLang="en-US"/>
              <a:pPr>
                <a:defRPr/>
              </a:pPr>
              <a:t>2015/3/25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6F7ED-7F38-44D4-A724-FEC44FA08D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843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0C98D-42A0-46D6-98A5-BFF6262EA87A}" type="datetimeFigureOut">
              <a:rPr lang="zh-CN" altLang="en-US"/>
              <a:pPr>
                <a:defRPr/>
              </a:pPr>
              <a:t>2015/3/25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8C099-B6AB-4606-8375-F6CE6EE551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702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2C521-E001-40C3-AFA2-5569A17B64DE}" type="datetimeFigureOut">
              <a:rPr lang="zh-CN" altLang="en-US"/>
              <a:pPr>
                <a:defRPr/>
              </a:pPr>
              <a:t>2015/3/25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3A8A7-1E5A-4949-9048-47169B8E42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957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44E79-1F79-4C30-83A2-5E7A3F172C2E}" type="datetimeFigureOut">
              <a:rPr lang="zh-CN" altLang="en-US"/>
              <a:pPr>
                <a:defRPr/>
              </a:pPr>
              <a:t>2015/3/25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46253-C468-45FE-8FD9-7554E98C8D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577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2E47E-4AC7-416C-BEE6-8E36D7CC6166}" type="datetimeFigureOut">
              <a:rPr lang="zh-CN" altLang="en-US"/>
              <a:pPr>
                <a:defRPr/>
              </a:pPr>
              <a:t>2015/3/25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41C50-BD90-4278-8E67-EEF4816AF6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102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59298-6AB5-4E1F-99E1-6B3B4CB9C02E}" type="datetimeFigureOut">
              <a:rPr lang="zh-CN" altLang="en-US"/>
              <a:pPr>
                <a:defRPr/>
              </a:pPr>
              <a:t>2015/3/25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89E23-1631-48EA-8834-2604E51580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908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10580"/>
          </a:xfrm>
        </p:spPr>
        <p:txBody>
          <a:bodyPr/>
          <a:lstStyle>
            <a:lvl1pPr algn="l">
              <a:defRPr sz="2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BD6B43-C60A-4618-9E76-FD310E23ADDD}" type="datetimeFigureOut">
              <a:rPr lang="zh-CN" altLang="en-US"/>
              <a:pPr>
                <a:defRPr/>
              </a:pPr>
              <a:t>2015/3/25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03463-9CCB-4D1A-AFE2-7D76436CE9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84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EA87E-FEA6-4C7D-8F0D-E57B79CDFB5A}" type="datetimeFigureOut">
              <a:rPr lang="zh-CN" altLang="en-US"/>
              <a:pPr>
                <a:defRPr/>
              </a:pPr>
              <a:t>2015/3/25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75D70-F6BF-4F6A-854C-F4AEC3E1F4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151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EF0A9-F331-483B-A04A-3A45777855D9}" type="datetimeFigureOut">
              <a:rPr lang="zh-CN" altLang="en-US"/>
              <a:pPr>
                <a:defRPr/>
              </a:pPr>
              <a:t>2015/3/25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86700-53BA-48B8-9288-E922AC5875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770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D068C-3323-446C-B257-86AB3306F279}" type="datetimeFigureOut">
              <a:rPr lang="zh-CN" altLang="en-US"/>
              <a:pPr>
                <a:defRPr/>
              </a:pPr>
              <a:t>2015/3/25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F9E37-A53C-4033-ACAD-7C4D40B3F1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267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A62B46D-F16A-4D08-97E6-AB9D52372157}" type="datetimeFigureOut">
              <a:rPr lang="zh-CN" altLang="en-US"/>
              <a:pPr>
                <a:defRPr/>
              </a:pPr>
              <a:t>2015/3/25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56F778B-CA2C-4E7E-AF23-AA6B8998B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50000"/>
              <a:lumOff val="50000"/>
            </a:schemeClr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–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–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»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539552" y="879635"/>
            <a:ext cx="5040560" cy="1829473"/>
            <a:chOff x="3059832" y="1577379"/>
            <a:chExt cx="5040560" cy="1829473"/>
          </a:xfrm>
        </p:grpSpPr>
        <p:sp>
          <p:nvSpPr>
            <p:cNvPr id="41" name="矩形 10"/>
            <p:cNvSpPr/>
            <p:nvPr/>
          </p:nvSpPr>
          <p:spPr>
            <a:xfrm rot="200177">
              <a:off x="3742708" y="3151998"/>
              <a:ext cx="3445969" cy="254854"/>
            </a:xfrm>
            <a:custGeom>
              <a:avLst/>
              <a:gdLst>
                <a:gd name="connsiteX0" fmla="*/ 0 w 3082352"/>
                <a:gd name="connsiteY0" fmla="*/ 0 h 254854"/>
                <a:gd name="connsiteX1" fmla="*/ 3082352 w 3082352"/>
                <a:gd name="connsiteY1" fmla="*/ 0 h 254854"/>
                <a:gd name="connsiteX2" fmla="*/ 3082352 w 3082352"/>
                <a:gd name="connsiteY2" fmla="*/ 254854 h 254854"/>
                <a:gd name="connsiteX3" fmla="*/ 0 w 3082352"/>
                <a:gd name="connsiteY3" fmla="*/ 254854 h 254854"/>
                <a:gd name="connsiteX4" fmla="*/ 0 w 3082352"/>
                <a:gd name="connsiteY4" fmla="*/ 0 h 254854"/>
                <a:gd name="connsiteX0" fmla="*/ 0 w 3445969"/>
                <a:gd name="connsiteY0" fmla="*/ 0 h 254854"/>
                <a:gd name="connsiteX1" fmla="*/ 3082352 w 3445969"/>
                <a:gd name="connsiteY1" fmla="*/ 0 h 254854"/>
                <a:gd name="connsiteX2" fmla="*/ 3445969 w 3445969"/>
                <a:gd name="connsiteY2" fmla="*/ 207487 h 254854"/>
                <a:gd name="connsiteX3" fmla="*/ 0 w 3445969"/>
                <a:gd name="connsiteY3" fmla="*/ 254854 h 254854"/>
                <a:gd name="connsiteX4" fmla="*/ 0 w 3445969"/>
                <a:gd name="connsiteY4" fmla="*/ 0 h 254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45969" h="254854">
                  <a:moveTo>
                    <a:pt x="0" y="0"/>
                  </a:moveTo>
                  <a:lnTo>
                    <a:pt x="3082352" y="0"/>
                  </a:lnTo>
                  <a:lnTo>
                    <a:pt x="3445969" y="207487"/>
                  </a:lnTo>
                  <a:lnTo>
                    <a:pt x="0" y="25485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50000"/>
                    <a:shade val="30000"/>
                    <a:satMod val="115000"/>
                  </a:sysClr>
                </a:gs>
                <a:gs pos="50000">
                  <a:sysClr val="window" lastClr="FFFFFF">
                    <a:lumMod val="50000"/>
                    <a:shade val="67500"/>
                    <a:satMod val="115000"/>
                  </a:sysClr>
                </a:gs>
                <a:gs pos="100000">
                  <a:sysClr val="window" lastClr="FFFFFF">
                    <a:lumMod val="50000"/>
                    <a:shade val="100000"/>
                    <a:satMod val="115000"/>
                    <a:alpha val="0"/>
                  </a:sysClr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3059832" y="1577379"/>
              <a:ext cx="5040560" cy="1747013"/>
              <a:chOff x="3059832" y="1124744"/>
              <a:chExt cx="7271628" cy="2520280"/>
            </a:xfrm>
          </p:grpSpPr>
          <p:sp>
            <p:nvSpPr>
              <p:cNvPr id="43" name="圆角矩形 42"/>
              <p:cNvSpPr/>
              <p:nvPr/>
            </p:nvSpPr>
            <p:spPr>
              <a:xfrm>
                <a:off x="4017379" y="2910630"/>
                <a:ext cx="6314081" cy="718459"/>
              </a:xfrm>
              <a:prstGeom prst="roundRect">
                <a:avLst>
                  <a:gd name="adj" fmla="val 50000"/>
                </a:avLst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圆角矩形 43"/>
              <p:cNvSpPr/>
              <p:nvPr/>
            </p:nvSpPr>
            <p:spPr>
              <a:xfrm>
                <a:off x="4788024" y="2198170"/>
                <a:ext cx="3934140" cy="718459"/>
              </a:xfrm>
              <a:prstGeom prst="roundRect">
                <a:avLst>
                  <a:gd name="adj" fmla="val 50000"/>
                </a:avLst>
              </a:prstGeom>
              <a:solidFill>
                <a:srgbClr val="FFC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45" name="组合 44"/>
              <p:cNvGrpSpPr/>
              <p:nvPr/>
            </p:nvGrpSpPr>
            <p:grpSpPr>
              <a:xfrm rot="19722738">
                <a:off x="3059832" y="1124744"/>
                <a:ext cx="2520280" cy="2520280"/>
                <a:chOff x="3059832" y="1124744"/>
                <a:chExt cx="2520280" cy="2520280"/>
              </a:xfrm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7" name="椭圆 1"/>
                <p:cNvSpPr/>
                <p:nvPr/>
              </p:nvSpPr>
              <p:spPr>
                <a:xfrm>
                  <a:off x="3059832" y="1124744"/>
                  <a:ext cx="2520280" cy="12601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20280" h="1260140">
                      <a:moveTo>
                        <a:pt x="1260140" y="0"/>
                      </a:moveTo>
                      <a:cubicBezTo>
                        <a:pt x="1956096" y="0"/>
                        <a:pt x="2520280" y="564184"/>
                        <a:pt x="2520280" y="1260140"/>
                      </a:cubicBezTo>
                      <a:lnTo>
                        <a:pt x="2290603" y="1260140"/>
                      </a:lnTo>
                      <a:cubicBezTo>
                        <a:pt x="2290603" y="691033"/>
                        <a:pt x="1829249" y="229679"/>
                        <a:pt x="1260141" y="229679"/>
                      </a:cubicBezTo>
                      <a:cubicBezTo>
                        <a:pt x="691033" y="229679"/>
                        <a:pt x="229679" y="691033"/>
                        <a:pt x="229679" y="1260140"/>
                      </a:cubicBezTo>
                      <a:lnTo>
                        <a:pt x="0" y="1260140"/>
                      </a:lnTo>
                      <a:cubicBezTo>
                        <a:pt x="0" y="564184"/>
                        <a:pt x="564184" y="0"/>
                        <a:pt x="1260140" y="0"/>
                      </a:cubicBezTo>
                      <a:close/>
                    </a:path>
                  </a:pathLst>
                </a:cu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8" name="椭圆 1"/>
                <p:cNvSpPr/>
                <p:nvPr/>
              </p:nvSpPr>
              <p:spPr>
                <a:xfrm flipV="1">
                  <a:off x="3059832" y="2384884"/>
                  <a:ext cx="2520280" cy="12601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20280" h="1260140">
                      <a:moveTo>
                        <a:pt x="1260140" y="0"/>
                      </a:moveTo>
                      <a:cubicBezTo>
                        <a:pt x="1956096" y="0"/>
                        <a:pt x="2520280" y="564184"/>
                        <a:pt x="2520280" y="1260140"/>
                      </a:cubicBezTo>
                      <a:lnTo>
                        <a:pt x="2290603" y="1260140"/>
                      </a:lnTo>
                      <a:cubicBezTo>
                        <a:pt x="2290603" y="691033"/>
                        <a:pt x="1829249" y="229679"/>
                        <a:pt x="1260141" y="229679"/>
                      </a:cubicBezTo>
                      <a:cubicBezTo>
                        <a:pt x="691033" y="229679"/>
                        <a:pt x="229679" y="691033"/>
                        <a:pt x="229679" y="1260140"/>
                      </a:cubicBezTo>
                      <a:lnTo>
                        <a:pt x="0" y="1260140"/>
                      </a:lnTo>
                      <a:cubicBezTo>
                        <a:pt x="0" y="564184"/>
                        <a:pt x="564184" y="0"/>
                        <a:pt x="1260140" y="0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46" name="椭圆 45"/>
              <p:cNvSpPr/>
              <p:nvPr/>
            </p:nvSpPr>
            <p:spPr>
              <a:xfrm>
                <a:off x="3281682" y="1347138"/>
                <a:ext cx="2089043" cy="2089043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49" name="TextBox 48"/>
          <p:cNvSpPr txBox="1"/>
          <p:nvPr/>
        </p:nvSpPr>
        <p:spPr>
          <a:xfrm flipH="1">
            <a:off x="814521" y="1491244"/>
            <a:ext cx="1144652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  TEXT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314075" y="1754345"/>
            <a:ext cx="21505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291134" y="2135757"/>
            <a:ext cx="30598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1698708" y="2809164"/>
            <a:ext cx="5040560" cy="1829473"/>
            <a:chOff x="3059832" y="1577379"/>
            <a:chExt cx="5040560" cy="1829473"/>
          </a:xfrm>
        </p:grpSpPr>
        <p:sp>
          <p:nvSpPr>
            <p:cNvPr id="53" name="矩形 10"/>
            <p:cNvSpPr/>
            <p:nvPr/>
          </p:nvSpPr>
          <p:spPr>
            <a:xfrm rot="200177">
              <a:off x="3742708" y="3151998"/>
              <a:ext cx="3445969" cy="254854"/>
            </a:xfrm>
            <a:custGeom>
              <a:avLst/>
              <a:gdLst>
                <a:gd name="connsiteX0" fmla="*/ 0 w 3082352"/>
                <a:gd name="connsiteY0" fmla="*/ 0 h 254854"/>
                <a:gd name="connsiteX1" fmla="*/ 3082352 w 3082352"/>
                <a:gd name="connsiteY1" fmla="*/ 0 h 254854"/>
                <a:gd name="connsiteX2" fmla="*/ 3082352 w 3082352"/>
                <a:gd name="connsiteY2" fmla="*/ 254854 h 254854"/>
                <a:gd name="connsiteX3" fmla="*/ 0 w 3082352"/>
                <a:gd name="connsiteY3" fmla="*/ 254854 h 254854"/>
                <a:gd name="connsiteX4" fmla="*/ 0 w 3082352"/>
                <a:gd name="connsiteY4" fmla="*/ 0 h 254854"/>
                <a:gd name="connsiteX0" fmla="*/ 0 w 3445969"/>
                <a:gd name="connsiteY0" fmla="*/ 0 h 254854"/>
                <a:gd name="connsiteX1" fmla="*/ 3082352 w 3445969"/>
                <a:gd name="connsiteY1" fmla="*/ 0 h 254854"/>
                <a:gd name="connsiteX2" fmla="*/ 3445969 w 3445969"/>
                <a:gd name="connsiteY2" fmla="*/ 207487 h 254854"/>
                <a:gd name="connsiteX3" fmla="*/ 0 w 3445969"/>
                <a:gd name="connsiteY3" fmla="*/ 254854 h 254854"/>
                <a:gd name="connsiteX4" fmla="*/ 0 w 3445969"/>
                <a:gd name="connsiteY4" fmla="*/ 0 h 254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45969" h="254854">
                  <a:moveTo>
                    <a:pt x="0" y="0"/>
                  </a:moveTo>
                  <a:lnTo>
                    <a:pt x="3082352" y="0"/>
                  </a:lnTo>
                  <a:lnTo>
                    <a:pt x="3445969" y="207487"/>
                  </a:lnTo>
                  <a:lnTo>
                    <a:pt x="0" y="25485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50000"/>
                    <a:shade val="30000"/>
                    <a:satMod val="115000"/>
                  </a:sysClr>
                </a:gs>
                <a:gs pos="50000">
                  <a:sysClr val="window" lastClr="FFFFFF">
                    <a:lumMod val="50000"/>
                    <a:shade val="67500"/>
                    <a:satMod val="115000"/>
                  </a:sysClr>
                </a:gs>
                <a:gs pos="100000">
                  <a:sysClr val="window" lastClr="FFFFFF">
                    <a:lumMod val="50000"/>
                    <a:shade val="100000"/>
                    <a:satMod val="115000"/>
                    <a:alpha val="0"/>
                  </a:sysClr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3059832" y="1577379"/>
              <a:ext cx="5040560" cy="1747013"/>
              <a:chOff x="3059832" y="1124744"/>
              <a:chExt cx="7271628" cy="2520280"/>
            </a:xfrm>
          </p:grpSpPr>
          <p:sp>
            <p:nvSpPr>
              <p:cNvPr id="55" name="圆角矩形 54"/>
              <p:cNvSpPr/>
              <p:nvPr/>
            </p:nvSpPr>
            <p:spPr>
              <a:xfrm>
                <a:off x="4017379" y="2910630"/>
                <a:ext cx="6314081" cy="718459"/>
              </a:xfrm>
              <a:prstGeom prst="roundRect">
                <a:avLst>
                  <a:gd name="adj" fmla="val 50000"/>
                </a:avLst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" name="圆角矩形 55"/>
              <p:cNvSpPr/>
              <p:nvPr/>
            </p:nvSpPr>
            <p:spPr>
              <a:xfrm>
                <a:off x="4788024" y="2198170"/>
                <a:ext cx="3934140" cy="718459"/>
              </a:xfrm>
              <a:prstGeom prst="roundRect">
                <a:avLst>
                  <a:gd name="adj" fmla="val 50000"/>
                </a:avLst>
              </a:prstGeom>
              <a:solidFill>
                <a:srgbClr val="FFC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57" name="组合 56"/>
              <p:cNvGrpSpPr/>
              <p:nvPr/>
            </p:nvGrpSpPr>
            <p:grpSpPr>
              <a:xfrm rot="19722738">
                <a:off x="3059832" y="1124744"/>
                <a:ext cx="2520280" cy="2520280"/>
                <a:chOff x="3059832" y="1124744"/>
                <a:chExt cx="2520280" cy="2520280"/>
              </a:xfrm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9" name="椭圆 1"/>
                <p:cNvSpPr/>
                <p:nvPr/>
              </p:nvSpPr>
              <p:spPr>
                <a:xfrm>
                  <a:off x="3059832" y="1124744"/>
                  <a:ext cx="2520280" cy="12601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20280" h="1260140">
                      <a:moveTo>
                        <a:pt x="1260140" y="0"/>
                      </a:moveTo>
                      <a:cubicBezTo>
                        <a:pt x="1956096" y="0"/>
                        <a:pt x="2520280" y="564184"/>
                        <a:pt x="2520280" y="1260140"/>
                      </a:cubicBezTo>
                      <a:lnTo>
                        <a:pt x="2290603" y="1260140"/>
                      </a:lnTo>
                      <a:cubicBezTo>
                        <a:pt x="2290603" y="691033"/>
                        <a:pt x="1829249" y="229679"/>
                        <a:pt x="1260141" y="229679"/>
                      </a:cubicBezTo>
                      <a:cubicBezTo>
                        <a:pt x="691033" y="229679"/>
                        <a:pt x="229679" y="691033"/>
                        <a:pt x="229679" y="1260140"/>
                      </a:cubicBezTo>
                      <a:lnTo>
                        <a:pt x="0" y="1260140"/>
                      </a:lnTo>
                      <a:cubicBezTo>
                        <a:pt x="0" y="564184"/>
                        <a:pt x="564184" y="0"/>
                        <a:pt x="1260140" y="0"/>
                      </a:cubicBezTo>
                      <a:close/>
                    </a:path>
                  </a:pathLst>
                </a:cu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0" name="椭圆 1"/>
                <p:cNvSpPr/>
                <p:nvPr/>
              </p:nvSpPr>
              <p:spPr>
                <a:xfrm flipV="1">
                  <a:off x="3059832" y="2384884"/>
                  <a:ext cx="2520280" cy="12601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20280" h="1260140">
                      <a:moveTo>
                        <a:pt x="1260140" y="0"/>
                      </a:moveTo>
                      <a:cubicBezTo>
                        <a:pt x="1956096" y="0"/>
                        <a:pt x="2520280" y="564184"/>
                        <a:pt x="2520280" y="1260140"/>
                      </a:cubicBezTo>
                      <a:lnTo>
                        <a:pt x="2290603" y="1260140"/>
                      </a:lnTo>
                      <a:cubicBezTo>
                        <a:pt x="2290603" y="691033"/>
                        <a:pt x="1829249" y="229679"/>
                        <a:pt x="1260141" y="229679"/>
                      </a:cubicBezTo>
                      <a:cubicBezTo>
                        <a:pt x="691033" y="229679"/>
                        <a:pt x="229679" y="691033"/>
                        <a:pt x="229679" y="1260140"/>
                      </a:cubicBezTo>
                      <a:lnTo>
                        <a:pt x="0" y="1260140"/>
                      </a:lnTo>
                      <a:cubicBezTo>
                        <a:pt x="0" y="564184"/>
                        <a:pt x="564184" y="0"/>
                        <a:pt x="1260140" y="0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58" name="椭圆 57"/>
              <p:cNvSpPr/>
              <p:nvPr/>
            </p:nvSpPr>
            <p:spPr>
              <a:xfrm>
                <a:off x="3281682" y="1347138"/>
                <a:ext cx="2089043" cy="2089043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61" name="TextBox 60"/>
          <p:cNvSpPr txBox="1"/>
          <p:nvPr/>
        </p:nvSpPr>
        <p:spPr>
          <a:xfrm flipH="1">
            <a:off x="1973677" y="3420773"/>
            <a:ext cx="1144652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  TEXT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473231" y="3683874"/>
            <a:ext cx="21505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450290" y="4065286"/>
            <a:ext cx="30598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2843808" y="4767879"/>
            <a:ext cx="5040560" cy="1829473"/>
            <a:chOff x="3059832" y="1577379"/>
            <a:chExt cx="5040560" cy="1829473"/>
          </a:xfrm>
        </p:grpSpPr>
        <p:sp>
          <p:nvSpPr>
            <p:cNvPr id="65" name="矩形 10"/>
            <p:cNvSpPr/>
            <p:nvPr/>
          </p:nvSpPr>
          <p:spPr>
            <a:xfrm rot="200177">
              <a:off x="3742708" y="3151998"/>
              <a:ext cx="3445969" cy="254854"/>
            </a:xfrm>
            <a:custGeom>
              <a:avLst/>
              <a:gdLst>
                <a:gd name="connsiteX0" fmla="*/ 0 w 3082352"/>
                <a:gd name="connsiteY0" fmla="*/ 0 h 254854"/>
                <a:gd name="connsiteX1" fmla="*/ 3082352 w 3082352"/>
                <a:gd name="connsiteY1" fmla="*/ 0 h 254854"/>
                <a:gd name="connsiteX2" fmla="*/ 3082352 w 3082352"/>
                <a:gd name="connsiteY2" fmla="*/ 254854 h 254854"/>
                <a:gd name="connsiteX3" fmla="*/ 0 w 3082352"/>
                <a:gd name="connsiteY3" fmla="*/ 254854 h 254854"/>
                <a:gd name="connsiteX4" fmla="*/ 0 w 3082352"/>
                <a:gd name="connsiteY4" fmla="*/ 0 h 254854"/>
                <a:gd name="connsiteX0" fmla="*/ 0 w 3445969"/>
                <a:gd name="connsiteY0" fmla="*/ 0 h 254854"/>
                <a:gd name="connsiteX1" fmla="*/ 3082352 w 3445969"/>
                <a:gd name="connsiteY1" fmla="*/ 0 h 254854"/>
                <a:gd name="connsiteX2" fmla="*/ 3445969 w 3445969"/>
                <a:gd name="connsiteY2" fmla="*/ 207487 h 254854"/>
                <a:gd name="connsiteX3" fmla="*/ 0 w 3445969"/>
                <a:gd name="connsiteY3" fmla="*/ 254854 h 254854"/>
                <a:gd name="connsiteX4" fmla="*/ 0 w 3445969"/>
                <a:gd name="connsiteY4" fmla="*/ 0 h 254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45969" h="254854">
                  <a:moveTo>
                    <a:pt x="0" y="0"/>
                  </a:moveTo>
                  <a:lnTo>
                    <a:pt x="3082352" y="0"/>
                  </a:lnTo>
                  <a:lnTo>
                    <a:pt x="3445969" y="207487"/>
                  </a:lnTo>
                  <a:lnTo>
                    <a:pt x="0" y="254854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50000"/>
                    <a:shade val="30000"/>
                    <a:satMod val="115000"/>
                  </a:sysClr>
                </a:gs>
                <a:gs pos="50000">
                  <a:sysClr val="window" lastClr="FFFFFF">
                    <a:lumMod val="50000"/>
                    <a:shade val="67500"/>
                    <a:satMod val="115000"/>
                  </a:sysClr>
                </a:gs>
                <a:gs pos="100000">
                  <a:sysClr val="window" lastClr="FFFFFF">
                    <a:lumMod val="50000"/>
                    <a:shade val="100000"/>
                    <a:satMod val="115000"/>
                    <a:alpha val="0"/>
                  </a:sysClr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3059832" y="1577379"/>
              <a:ext cx="5040560" cy="1747013"/>
              <a:chOff x="3059832" y="1124744"/>
              <a:chExt cx="7271628" cy="2520280"/>
            </a:xfrm>
          </p:grpSpPr>
          <p:sp>
            <p:nvSpPr>
              <p:cNvPr id="67" name="圆角矩形 66"/>
              <p:cNvSpPr/>
              <p:nvPr/>
            </p:nvSpPr>
            <p:spPr>
              <a:xfrm>
                <a:off x="4017379" y="2910630"/>
                <a:ext cx="6314081" cy="718459"/>
              </a:xfrm>
              <a:prstGeom prst="roundRect">
                <a:avLst>
                  <a:gd name="adj" fmla="val 50000"/>
                </a:avLst>
              </a:prstGeom>
              <a:solidFill>
                <a:sysClr val="windowText" lastClr="000000">
                  <a:lumMod val="75000"/>
                  <a:lumOff val="2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圆角矩形 67"/>
              <p:cNvSpPr/>
              <p:nvPr/>
            </p:nvSpPr>
            <p:spPr>
              <a:xfrm>
                <a:off x="4788024" y="2198170"/>
                <a:ext cx="3934140" cy="718459"/>
              </a:xfrm>
              <a:prstGeom prst="roundRect">
                <a:avLst>
                  <a:gd name="adj" fmla="val 50000"/>
                </a:avLst>
              </a:prstGeom>
              <a:solidFill>
                <a:srgbClr val="FFC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69" name="组合 68"/>
              <p:cNvGrpSpPr/>
              <p:nvPr/>
            </p:nvGrpSpPr>
            <p:grpSpPr>
              <a:xfrm rot="19722738">
                <a:off x="3059832" y="1124744"/>
                <a:ext cx="2520280" cy="2520280"/>
                <a:chOff x="3059832" y="1124744"/>
                <a:chExt cx="2520280" cy="2520280"/>
              </a:xfrm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1" name="椭圆 1"/>
                <p:cNvSpPr/>
                <p:nvPr/>
              </p:nvSpPr>
              <p:spPr>
                <a:xfrm>
                  <a:off x="3059832" y="1124744"/>
                  <a:ext cx="2520280" cy="12601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20280" h="1260140">
                      <a:moveTo>
                        <a:pt x="1260140" y="0"/>
                      </a:moveTo>
                      <a:cubicBezTo>
                        <a:pt x="1956096" y="0"/>
                        <a:pt x="2520280" y="564184"/>
                        <a:pt x="2520280" y="1260140"/>
                      </a:cubicBezTo>
                      <a:lnTo>
                        <a:pt x="2290603" y="1260140"/>
                      </a:lnTo>
                      <a:cubicBezTo>
                        <a:pt x="2290603" y="691033"/>
                        <a:pt x="1829249" y="229679"/>
                        <a:pt x="1260141" y="229679"/>
                      </a:cubicBezTo>
                      <a:cubicBezTo>
                        <a:pt x="691033" y="229679"/>
                        <a:pt x="229679" y="691033"/>
                        <a:pt x="229679" y="1260140"/>
                      </a:cubicBezTo>
                      <a:lnTo>
                        <a:pt x="0" y="1260140"/>
                      </a:lnTo>
                      <a:cubicBezTo>
                        <a:pt x="0" y="564184"/>
                        <a:pt x="564184" y="0"/>
                        <a:pt x="1260140" y="0"/>
                      </a:cubicBezTo>
                      <a:close/>
                    </a:path>
                  </a:pathLst>
                </a:custGeom>
                <a:solidFill>
                  <a:sysClr val="windowText" lastClr="000000">
                    <a:lumMod val="75000"/>
                    <a:lumOff val="25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2" name="椭圆 1"/>
                <p:cNvSpPr/>
                <p:nvPr/>
              </p:nvSpPr>
              <p:spPr>
                <a:xfrm flipV="1">
                  <a:off x="3059832" y="2384884"/>
                  <a:ext cx="2520280" cy="12601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20280" h="1260140">
                      <a:moveTo>
                        <a:pt x="1260140" y="0"/>
                      </a:moveTo>
                      <a:cubicBezTo>
                        <a:pt x="1956096" y="0"/>
                        <a:pt x="2520280" y="564184"/>
                        <a:pt x="2520280" y="1260140"/>
                      </a:cubicBezTo>
                      <a:lnTo>
                        <a:pt x="2290603" y="1260140"/>
                      </a:lnTo>
                      <a:cubicBezTo>
                        <a:pt x="2290603" y="691033"/>
                        <a:pt x="1829249" y="229679"/>
                        <a:pt x="1260141" y="229679"/>
                      </a:cubicBezTo>
                      <a:cubicBezTo>
                        <a:pt x="691033" y="229679"/>
                        <a:pt x="229679" y="691033"/>
                        <a:pt x="229679" y="1260140"/>
                      </a:cubicBezTo>
                      <a:lnTo>
                        <a:pt x="0" y="1260140"/>
                      </a:lnTo>
                      <a:cubicBezTo>
                        <a:pt x="0" y="564184"/>
                        <a:pt x="564184" y="0"/>
                        <a:pt x="1260140" y="0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70" name="椭圆 69"/>
              <p:cNvSpPr/>
              <p:nvPr/>
            </p:nvSpPr>
            <p:spPr>
              <a:xfrm>
                <a:off x="3281682" y="1347138"/>
                <a:ext cx="2089043" cy="2089043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73" name="TextBox 72"/>
          <p:cNvSpPr txBox="1"/>
          <p:nvPr/>
        </p:nvSpPr>
        <p:spPr>
          <a:xfrm flipH="1">
            <a:off x="3118777" y="5379488"/>
            <a:ext cx="1144652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  TEXT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618331" y="5642589"/>
            <a:ext cx="21505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595390" y="6024001"/>
            <a:ext cx="30598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555776" y="262389"/>
            <a:ext cx="63094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</a:p>
        </p:txBody>
      </p:sp>
      <p:sp>
        <p:nvSpPr>
          <p:cNvPr id="77" name="矩形 76"/>
          <p:cNvSpPr/>
          <p:nvPr/>
        </p:nvSpPr>
        <p:spPr>
          <a:xfrm>
            <a:off x="8932614" y="288515"/>
            <a:ext cx="211386" cy="646331"/>
          </a:xfrm>
          <a:prstGeom prst="rect">
            <a:avLst/>
          </a:prstGeom>
          <a:solidFill>
            <a:sysClr val="windowText" lastClr="000000">
              <a:lumMod val="75000"/>
              <a:lumOff val="2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2674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4204644" y="116632"/>
            <a:ext cx="4399804" cy="2443757"/>
            <a:chOff x="1835696" y="158625"/>
            <a:chExt cx="4680520" cy="2599673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35696" y="548680"/>
              <a:ext cx="4680520" cy="1921477"/>
            </a:xfrm>
            <a:prstGeom prst="rect">
              <a:avLst/>
            </a:prstGeom>
          </p:spPr>
        </p:pic>
        <p:sp>
          <p:nvSpPr>
            <p:cNvPr id="23" name="Oval 65"/>
            <p:cNvSpPr>
              <a:spLocks noChangeArrowheads="1"/>
            </p:cNvSpPr>
            <p:nvPr/>
          </p:nvSpPr>
          <p:spPr bwMode="auto">
            <a:xfrm rot="14235785" flipH="1">
              <a:off x="4680063" y="1636268"/>
              <a:ext cx="2060002" cy="71811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50000"/>
                    <a:lumOff val="50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宋体"/>
              </a:endParaRPr>
            </a:p>
          </p:txBody>
        </p:sp>
        <p:sp>
          <p:nvSpPr>
            <p:cNvPr id="24" name="矩形 7"/>
            <p:cNvSpPr/>
            <p:nvPr/>
          </p:nvSpPr>
          <p:spPr>
            <a:xfrm rot="19765487" flipH="1" flipV="1">
              <a:off x="5638778" y="158625"/>
              <a:ext cx="873783" cy="2599673"/>
            </a:xfrm>
            <a:custGeom>
              <a:avLst/>
              <a:gdLst>
                <a:gd name="connsiteX0" fmla="*/ 0 w 465993"/>
                <a:gd name="connsiteY0" fmla="*/ 0 h 1236507"/>
                <a:gd name="connsiteX1" fmla="*/ 465993 w 465993"/>
                <a:gd name="connsiteY1" fmla="*/ 0 h 1236507"/>
                <a:gd name="connsiteX2" fmla="*/ 465993 w 465993"/>
                <a:gd name="connsiteY2" fmla="*/ 1236507 h 1236507"/>
                <a:gd name="connsiteX3" fmla="*/ 0 w 465993"/>
                <a:gd name="connsiteY3" fmla="*/ 1236507 h 1236507"/>
                <a:gd name="connsiteX4" fmla="*/ 0 w 465993"/>
                <a:gd name="connsiteY4" fmla="*/ 0 h 1236507"/>
                <a:gd name="connsiteX0" fmla="*/ 0 w 465993"/>
                <a:gd name="connsiteY0" fmla="*/ 0 h 1236507"/>
                <a:gd name="connsiteX1" fmla="*/ 337664 w 465993"/>
                <a:gd name="connsiteY1" fmla="*/ 19 h 1236507"/>
                <a:gd name="connsiteX2" fmla="*/ 465993 w 465993"/>
                <a:gd name="connsiteY2" fmla="*/ 0 h 1236507"/>
                <a:gd name="connsiteX3" fmla="*/ 465993 w 465993"/>
                <a:gd name="connsiteY3" fmla="*/ 1236507 h 1236507"/>
                <a:gd name="connsiteX4" fmla="*/ 0 w 465993"/>
                <a:gd name="connsiteY4" fmla="*/ 1236507 h 1236507"/>
                <a:gd name="connsiteX5" fmla="*/ 0 w 465993"/>
                <a:gd name="connsiteY5" fmla="*/ 0 h 1236507"/>
                <a:gd name="connsiteX0" fmla="*/ 0 w 465993"/>
                <a:gd name="connsiteY0" fmla="*/ 4027 h 1240534"/>
                <a:gd name="connsiteX1" fmla="*/ 159498 w 465993"/>
                <a:gd name="connsiteY1" fmla="*/ 0 h 1240534"/>
                <a:gd name="connsiteX2" fmla="*/ 337664 w 465993"/>
                <a:gd name="connsiteY2" fmla="*/ 4046 h 1240534"/>
                <a:gd name="connsiteX3" fmla="*/ 465993 w 465993"/>
                <a:gd name="connsiteY3" fmla="*/ 4027 h 1240534"/>
                <a:gd name="connsiteX4" fmla="*/ 465993 w 465993"/>
                <a:gd name="connsiteY4" fmla="*/ 1240534 h 1240534"/>
                <a:gd name="connsiteX5" fmla="*/ 0 w 465993"/>
                <a:gd name="connsiteY5" fmla="*/ 1240534 h 1240534"/>
                <a:gd name="connsiteX6" fmla="*/ 0 w 465993"/>
                <a:gd name="connsiteY6" fmla="*/ 4027 h 1240534"/>
                <a:gd name="connsiteX0" fmla="*/ 0 w 465993"/>
                <a:gd name="connsiteY0" fmla="*/ 4027 h 1240534"/>
                <a:gd name="connsiteX1" fmla="*/ 159498 w 465993"/>
                <a:gd name="connsiteY1" fmla="*/ 0 h 1240534"/>
                <a:gd name="connsiteX2" fmla="*/ 349813 w 465993"/>
                <a:gd name="connsiteY2" fmla="*/ 72883 h 1240534"/>
                <a:gd name="connsiteX3" fmla="*/ 465993 w 465993"/>
                <a:gd name="connsiteY3" fmla="*/ 4027 h 1240534"/>
                <a:gd name="connsiteX4" fmla="*/ 465993 w 465993"/>
                <a:gd name="connsiteY4" fmla="*/ 1240534 h 1240534"/>
                <a:gd name="connsiteX5" fmla="*/ 0 w 465993"/>
                <a:gd name="connsiteY5" fmla="*/ 1240534 h 1240534"/>
                <a:gd name="connsiteX6" fmla="*/ 0 w 465993"/>
                <a:gd name="connsiteY6" fmla="*/ 4027 h 1240534"/>
                <a:gd name="connsiteX0" fmla="*/ 0 w 465993"/>
                <a:gd name="connsiteY0" fmla="*/ 0 h 1236507"/>
                <a:gd name="connsiteX1" fmla="*/ 241494 w 465993"/>
                <a:gd name="connsiteY1" fmla="*/ 8119 h 1236507"/>
                <a:gd name="connsiteX2" fmla="*/ 349813 w 465993"/>
                <a:gd name="connsiteY2" fmla="*/ 68856 h 1236507"/>
                <a:gd name="connsiteX3" fmla="*/ 465993 w 465993"/>
                <a:gd name="connsiteY3" fmla="*/ 0 h 1236507"/>
                <a:gd name="connsiteX4" fmla="*/ 465993 w 465993"/>
                <a:gd name="connsiteY4" fmla="*/ 1236507 h 1236507"/>
                <a:gd name="connsiteX5" fmla="*/ 0 w 465993"/>
                <a:gd name="connsiteY5" fmla="*/ 1236507 h 1236507"/>
                <a:gd name="connsiteX6" fmla="*/ 0 w 465993"/>
                <a:gd name="connsiteY6" fmla="*/ 0 h 1236507"/>
                <a:gd name="connsiteX0" fmla="*/ 0 w 465993"/>
                <a:gd name="connsiteY0" fmla="*/ 0 h 1236507"/>
                <a:gd name="connsiteX1" fmla="*/ 125080 w 465993"/>
                <a:gd name="connsiteY1" fmla="*/ 2046 h 1236507"/>
                <a:gd name="connsiteX2" fmla="*/ 241494 w 465993"/>
                <a:gd name="connsiteY2" fmla="*/ 8119 h 1236507"/>
                <a:gd name="connsiteX3" fmla="*/ 349813 w 465993"/>
                <a:gd name="connsiteY3" fmla="*/ 68856 h 1236507"/>
                <a:gd name="connsiteX4" fmla="*/ 465993 w 465993"/>
                <a:gd name="connsiteY4" fmla="*/ 0 h 1236507"/>
                <a:gd name="connsiteX5" fmla="*/ 465993 w 465993"/>
                <a:gd name="connsiteY5" fmla="*/ 1236507 h 1236507"/>
                <a:gd name="connsiteX6" fmla="*/ 0 w 465993"/>
                <a:gd name="connsiteY6" fmla="*/ 1236507 h 1236507"/>
                <a:gd name="connsiteX7" fmla="*/ 0 w 465993"/>
                <a:gd name="connsiteY7" fmla="*/ 0 h 1236507"/>
                <a:gd name="connsiteX0" fmla="*/ 0 w 465993"/>
                <a:gd name="connsiteY0" fmla="*/ 0 h 1236507"/>
                <a:gd name="connsiteX1" fmla="*/ 98761 w 465993"/>
                <a:gd name="connsiteY1" fmla="*/ 104289 h 1236507"/>
                <a:gd name="connsiteX2" fmla="*/ 241494 w 465993"/>
                <a:gd name="connsiteY2" fmla="*/ 8119 h 1236507"/>
                <a:gd name="connsiteX3" fmla="*/ 349813 w 465993"/>
                <a:gd name="connsiteY3" fmla="*/ 68856 h 1236507"/>
                <a:gd name="connsiteX4" fmla="*/ 465993 w 465993"/>
                <a:gd name="connsiteY4" fmla="*/ 0 h 1236507"/>
                <a:gd name="connsiteX5" fmla="*/ 465993 w 465993"/>
                <a:gd name="connsiteY5" fmla="*/ 1236507 h 1236507"/>
                <a:gd name="connsiteX6" fmla="*/ 0 w 465993"/>
                <a:gd name="connsiteY6" fmla="*/ 1236507 h 1236507"/>
                <a:gd name="connsiteX7" fmla="*/ 0 w 465993"/>
                <a:gd name="connsiteY7" fmla="*/ 0 h 1236507"/>
                <a:gd name="connsiteX0" fmla="*/ 0 w 465993"/>
                <a:gd name="connsiteY0" fmla="*/ 0 h 1236507"/>
                <a:gd name="connsiteX1" fmla="*/ 129130 w 465993"/>
                <a:gd name="connsiteY1" fmla="*/ 125547 h 1236507"/>
                <a:gd name="connsiteX2" fmla="*/ 241494 w 465993"/>
                <a:gd name="connsiteY2" fmla="*/ 8119 h 1236507"/>
                <a:gd name="connsiteX3" fmla="*/ 349813 w 465993"/>
                <a:gd name="connsiteY3" fmla="*/ 68856 h 1236507"/>
                <a:gd name="connsiteX4" fmla="*/ 465993 w 465993"/>
                <a:gd name="connsiteY4" fmla="*/ 0 h 1236507"/>
                <a:gd name="connsiteX5" fmla="*/ 465993 w 465993"/>
                <a:gd name="connsiteY5" fmla="*/ 1236507 h 1236507"/>
                <a:gd name="connsiteX6" fmla="*/ 0 w 465993"/>
                <a:gd name="connsiteY6" fmla="*/ 1236507 h 1236507"/>
                <a:gd name="connsiteX7" fmla="*/ 0 w 465993"/>
                <a:gd name="connsiteY7" fmla="*/ 0 h 1236507"/>
                <a:gd name="connsiteX0" fmla="*/ 0 w 465993"/>
                <a:gd name="connsiteY0" fmla="*/ 0 h 1243599"/>
                <a:gd name="connsiteX1" fmla="*/ 129130 w 465993"/>
                <a:gd name="connsiteY1" fmla="*/ 125547 h 1243599"/>
                <a:gd name="connsiteX2" fmla="*/ 241494 w 465993"/>
                <a:gd name="connsiteY2" fmla="*/ 8119 h 1243599"/>
                <a:gd name="connsiteX3" fmla="*/ 349813 w 465993"/>
                <a:gd name="connsiteY3" fmla="*/ 68856 h 1243599"/>
                <a:gd name="connsiteX4" fmla="*/ 465993 w 465993"/>
                <a:gd name="connsiteY4" fmla="*/ 0 h 1243599"/>
                <a:gd name="connsiteX5" fmla="*/ 465993 w 465993"/>
                <a:gd name="connsiteY5" fmla="*/ 1236507 h 1243599"/>
                <a:gd name="connsiteX6" fmla="*/ 339926 w 465993"/>
                <a:gd name="connsiteY6" fmla="*/ 1243599 h 1243599"/>
                <a:gd name="connsiteX7" fmla="*/ 0 w 465993"/>
                <a:gd name="connsiteY7" fmla="*/ 1236507 h 1243599"/>
                <a:gd name="connsiteX8" fmla="*/ 0 w 465993"/>
                <a:gd name="connsiteY8" fmla="*/ 0 h 1243599"/>
                <a:gd name="connsiteX0" fmla="*/ 0 w 465993"/>
                <a:gd name="connsiteY0" fmla="*/ 0 h 1236507"/>
                <a:gd name="connsiteX1" fmla="*/ 129130 w 465993"/>
                <a:gd name="connsiteY1" fmla="*/ 125547 h 1236507"/>
                <a:gd name="connsiteX2" fmla="*/ 241494 w 465993"/>
                <a:gd name="connsiteY2" fmla="*/ 8119 h 1236507"/>
                <a:gd name="connsiteX3" fmla="*/ 349813 w 465993"/>
                <a:gd name="connsiteY3" fmla="*/ 68856 h 1236507"/>
                <a:gd name="connsiteX4" fmla="*/ 465993 w 465993"/>
                <a:gd name="connsiteY4" fmla="*/ 0 h 1236507"/>
                <a:gd name="connsiteX5" fmla="*/ 465993 w 465993"/>
                <a:gd name="connsiteY5" fmla="*/ 1236507 h 1236507"/>
                <a:gd name="connsiteX6" fmla="*/ 349035 w 465993"/>
                <a:gd name="connsiteY6" fmla="*/ 1159315 h 1236507"/>
                <a:gd name="connsiteX7" fmla="*/ 0 w 465993"/>
                <a:gd name="connsiteY7" fmla="*/ 1236507 h 1236507"/>
                <a:gd name="connsiteX8" fmla="*/ 0 w 465993"/>
                <a:gd name="connsiteY8" fmla="*/ 0 h 1236507"/>
                <a:gd name="connsiteX0" fmla="*/ 0 w 465993"/>
                <a:gd name="connsiteY0" fmla="*/ 0 h 1236507"/>
                <a:gd name="connsiteX1" fmla="*/ 129130 w 465993"/>
                <a:gd name="connsiteY1" fmla="*/ 125547 h 1236507"/>
                <a:gd name="connsiteX2" fmla="*/ 241494 w 465993"/>
                <a:gd name="connsiteY2" fmla="*/ 8119 h 1236507"/>
                <a:gd name="connsiteX3" fmla="*/ 349813 w 465993"/>
                <a:gd name="connsiteY3" fmla="*/ 68856 h 1236507"/>
                <a:gd name="connsiteX4" fmla="*/ 465993 w 465993"/>
                <a:gd name="connsiteY4" fmla="*/ 0 h 1236507"/>
                <a:gd name="connsiteX5" fmla="*/ 465993 w 465993"/>
                <a:gd name="connsiteY5" fmla="*/ 1236507 h 1236507"/>
                <a:gd name="connsiteX6" fmla="*/ 349035 w 465993"/>
                <a:gd name="connsiteY6" fmla="*/ 1159315 h 1236507"/>
                <a:gd name="connsiteX7" fmla="*/ 0 w 465993"/>
                <a:gd name="connsiteY7" fmla="*/ 1236507 h 1236507"/>
                <a:gd name="connsiteX8" fmla="*/ 0 w 465993"/>
                <a:gd name="connsiteY8" fmla="*/ 0 h 1236507"/>
                <a:gd name="connsiteX0" fmla="*/ 0 w 465993"/>
                <a:gd name="connsiteY0" fmla="*/ 0 h 1316690"/>
                <a:gd name="connsiteX1" fmla="*/ 129130 w 465993"/>
                <a:gd name="connsiteY1" fmla="*/ 125547 h 1316690"/>
                <a:gd name="connsiteX2" fmla="*/ 241494 w 465993"/>
                <a:gd name="connsiteY2" fmla="*/ 8119 h 1316690"/>
                <a:gd name="connsiteX3" fmla="*/ 349813 w 465993"/>
                <a:gd name="connsiteY3" fmla="*/ 68856 h 1316690"/>
                <a:gd name="connsiteX4" fmla="*/ 465993 w 465993"/>
                <a:gd name="connsiteY4" fmla="*/ 0 h 1316690"/>
                <a:gd name="connsiteX5" fmla="*/ 465993 w 465993"/>
                <a:gd name="connsiteY5" fmla="*/ 1236507 h 1316690"/>
                <a:gd name="connsiteX6" fmla="*/ 349035 w 465993"/>
                <a:gd name="connsiteY6" fmla="*/ 1159315 h 1316690"/>
                <a:gd name="connsiteX7" fmla="*/ 187068 w 465993"/>
                <a:gd name="connsiteY7" fmla="*/ 1191138 h 1316690"/>
                <a:gd name="connsiteX8" fmla="*/ 0 w 465993"/>
                <a:gd name="connsiteY8" fmla="*/ 1236507 h 1316690"/>
                <a:gd name="connsiteX9" fmla="*/ 0 w 465993"/>
                <a:gd name="connsiteY9" fmla="*/ 0 h 1316690"/>
                <a:gd name="connsiteX0" fmla="*/ 2257 w 468250"/>
                <a:gd name="connsiteY0" fmla="*/ 0 h 1242968"/>
                <a:gd name="connsiteX1" fmla="*/ 131387 w 468250"/>
                <a:gd name="connsiteY1" fmla="*/ 125547 h 1242968"/>
                <a:gd name="connsiteX2" fmla="*/ 243751 w 468250"/>
                <a:gd name="connsiteY2" fmla="*/ 8119 h 1242968"/>
                <a:gd name="connsiteX3" fmla="*/ 352070 w 468250"/>
                <a:gd name="connsiteY3" fmla="*/ 68856 h 1242968"/>
                <a:gd name="connsiteX4" fmla="*/ 468250 w 468250"/>
                <a:gd name="connsiteY4" fmla="*/ 0 h 1242968"/>
                <a:gd name="connsiteX5" fmla="*/ 468250 w 468250"/>
                <a:gd name="connsiteY5" fmla="*/ 1236507 h 1242968"/>
                <a:gd name="connsiteX6" fmla="*/ 351292 w 468250"/>
                <a:gd name="connsiteY6" fmla="*/ 1159315 h 1242968"/>
                <a:gd name="connsiteX7" fmla="*/ 189325 w 468250"/>
                <a:gd name="connsiteY7" fmla="*/ 1191138 h 1242968"/>
                <a:gd name="connsiteX8" fmla="*/ 2257 w 468250"/>
                <a:gd name="connsiteY8" fmla="*/ 1236507 h 1242968"/>
                <a:gd name="connsiteX9" fmla="*/ 2257 w 468250"/>
                <a:gd name="connsiteY9" fmla="*/ 0 h 1242968"/>
                <a:gd name="connsiteX0" fmla="*/ 1552 w 467545"/>
                <a:gd name="connsiteY0" fmla="*/ 0 h 1267505"/>
                <a:gd name="connsiteX1" fmla="*/ 130682 w 467545"/>
                <a:gd name="connsiteY1" fmla="*/ 125547 h 1267505"/>
                <a:gd name="connsiteX2" fmla="*/ 243046 w 467545"/>
                <a:gd name="connsiteY2" fmla="*/ 8119 h 1267505"/>
                <a:gd name="connsiteX3" fmla="*/ 351365 w 467545"/>
                <a:gd name="connsiteY3" fmla="*/ 68856 h 1267505"/>
                <a:gd name="connsiteX4" fmla="*/ 467545 w 467545"/>
                <a:gd name="connsiteY4" fmla="*/ 0 h 1267505"/>
                <a:gd name="connsiteX5" fmla="*/ 467545 w 467545"/>
                <a:gd name="connsiteY5" fmla="*/ 1236507 h 1267505"/>
                <a:gd name="connsiteX6" fmla="*/ 350587 w 467545"/>
                <a:gd name="connsiteY6" fmla="*/ 1159315 h 1267505"/>
                <a:gd name="connsiteX7" fmla="*/ 265556 w 467545"/>
                <a:gd name="connsiteY7" fmla="*/ 1262520 h 1267505"/>
                <a:gd name="connsiteX8" fmla="*/ 1552 w 467545"/>
                <a:gd name="connsiteY8" fmla="*/ 1236507 h 1267505"/>
                <a:gd name="connsiteX9" fmla="*/ 1552 w 467545"/>
                <a:gd name="connsiteY9" fmla="*/ 0 h 1267505"/>
                <a:gd name="connsiteX0" fmla="*/ 0 w 465993"/>
                <a:gd name="connsiteY0" fmla="*/ 0 h 1336198"/>
                <a:gd name="connsiteX1" fmla="*/ 129130 w 465993"/>
                <a:gd name="connsiteY1" fmla="*/ 125547 h 1336198"/>
                <a:gd name="connsiteX2" fmla="*/ 241494 w 465993"/>
                <a:gd name="connsiteY2" fmla="*/ 8119 h 1336198"/>
                <a:gd name="connsiteX3" fmla="*/ 349813 w 465993"/>
                <a:gd name="connsiteY3" fmla="*/ 68856 h 1336198"/>
                <a:gd name="connsiteX4" fmla="*/ 465993 w 465993"/>
                <a:gd name="connsiteY4" fmla="*/ 0 h 1336198"/>
                <a:gd name="connsiteX5" fmla="*/ 465993 w 465993"/>
                <a:gd name="connsiteY5" fmla="*/ 1236507 h 1336198"/>
                <a:gd name="connsiteX6" fmla="*/ 349035 w 465993"/>
                <a:gd name="connsiteY6" fmla="*/ 1159315 h 1336198"/>
                <a:gd name="connsiteX7" fmla="*/ 264004 w 465993"/>
                <a:gd name="connsiteY7" fmla="*/ 1262520 h 1336198"/>
                <a:gd name="connsiteX8" fmla="*/ 113171 w 465993"/>
                <a:gd name="connsiteY8" fmla="*/ 1262522 h 1336198"/>
                <a:gd name="connsiteX9" fmla="*/ 0 w 465993"/>
                <a:gd name="connsiteY9" fmla="*/ 1236507 h 1336198"/>
                <a:gd name="connsiteX10" fmla="*/ 0 w 465993"/>
                <a:gd name="connsiteY10" fmla="*/ 0 h 1336198"/>
                <a:gd name="connsiteX0" fmla="*/ 0 w 465993"/>
                <a:gd name="connsiteY0" fmla="*/ 0 h 1314188"/>
                <a:gd name="connsiteX1" fmla="*/ 129130 w 465993"/>
                <a:gd name="connsiteY1" fmla="*/ 125547 h 1314188"/>
                <a:gd name="connsiteX2" fmla="*/ 241494 w 465993"/>
                <a:gd name="connsiteY2" fmla="*/ 8119 h 1314188"/>
                <a:gd name="connsiteX3" fmla="*/ 349813 w 465993"/>
                <a:gd name="connsiteY3" fmla="*/ 68856 h 1314188"/>
                <a:gd name="connsiteX4" fmla="*/ 465993 w 465993"/>
                <a:gd name="connsiteY4" fmla="*/ 0 h 1314188"/>
                <a:gd name="connsiteX5" fmla="*/ 465993 w 465993"/>
                <a:gd name="connsiteY5" fmla="*/ 1236507 h 1314188"/>
                <a:gd name="connsiteX6" fmla="*/ 349035 w 465993"/>
                <a:gd name="connsiteY6" fmla="*/ 1159315 h 1314188"/>
                <a:gd name="connsiteX7" fmla="*/ 264004 w 465993"/>
                <a:gd name="connsiteY7" fmla="*/ 1262520 h 1314188"/>
                <a:gd name="connsiteX8" fmla="*/ 146575 w 465993"/>
                <a:gd name="connsiteY8" fmla="*/ 1167057 h 1314188"/>
                <a:gd name="connsiteX9" fmla="*/ 0 w 465993"/>
                <a:gd name="connsiteY9" fmla="*/ 1236507 h 1314188"/>
                <a:gd name="connsiteX10" fmla="*/ 0 w 465993"/>
                <a:gd name="connsiteY10" fmla="*/ 0 h 1314188"/>
                <a:gd name="connsiteX0" fmla="*/ 0 w 465993"/>
                <a:gd name="connsiteY0" fmla="*/ 0 h 1317175"/>
                <a:gd name="connsiteX1" fmla="*/ 129130 w 465993"/>
                <a:gd name="connsiteY1" fmla="*/ 125547 h 1317175"/>
                <a:gd name="connsiteX2" fmla="*/ 241494 w 465993"/>
                <a:gd name="connsiteY2" fmla="*/ 8119 h 1317175"/>
                <a:gd name="connsiteX3" fmla="*/ 349813 w 465993"/>
                <a:gd name="connsiteY3" fmla="*/ 68856 h 1317175"/>
                <a:gd name="connsiteX4" fmla="*/ 465993 w 465993"/>
                <a:gd name="connsiteY4" fmla="*/ 0 h 1317175"/>
                <a:gd name="connsiteX5" fmla="*/ 465993 w 465993"/>
                <a:gd name="connsiteY5" fmla="*/ 1236507 h 1317175"/>
                <a:gd name="connsiteX6" fmla="*/ 349035 w 465993"/>
                <a:gd name="connsiteY6" fmla="*/ 1159315 h 1317175"/>
                <a:gd name="connsiteX7" fmla="*/ 264004 w 465993"/>
                <a:gd name="connsiteY7" fmla="*/ 1262520 h 1317175"/>
                <a:gd name="connsiteX8" fmla="*/ 146575 w 465993"/>
                <a:gd name="connsiteY8" fmla="*/ 1167057 h 1317175"/>
                <a:gd name="connsiteX9" fmla="*/ 0 w 465993"/>
                <a:gd name="connsiteY9" fmla="*/ 1236507 h 1317175"/>
                <a:gd name="connsiteX10" fmla="*/ 0 w 465993"/>
                <a:gd name="connsiteY10" fmla="*/ 0 h 1317175"/>
                <a:gd name="connsiteX0" fmla="*/ 0 w 465993"/>
                <a:gd name="connsiteY0" fmla="*/ 0 h 1273910"/>
                <a:gd name="connsiteX1" fmla="*/ 129130 w 465993"/>
                <a:gd name="connsiteY1" fmla="*/ 125547 h 1273910"/>
                <a:gd name="connsiteX2" fmla="*/ 241494 w 465993"/>
                <a:gd name="connsiteY2" fmla="*/ 8119 h 1273910"/>
                <a:gd name="connsiteX3" fmla="*/ 349813 w 465993"/>
                <a:gd name="connsiteY3" fmla="*/ 68856 h 1273910"/>
                <a:gd name="connsiteX4" fmla="*/ 465993 w 465993"/>
                <a:gd name="connsiteY4" fmla="*/ 0 h 1273910"/>
                <a:gd name="connsiteX5" fmla="*/ 465993 w 465993"/>
                <a:gd name="connsiteY5" fmla="*/ 1236507 h 1273910"/>
                <a:gd name="connsiteX6" fmla="*/ 349035 w 465993"/>
                <a:gd name="connsiteY6" fmla="*/ 1159315 h 1273910"/>
                <a:gd name="connsiteX7" fmla="*/ 264004 w 465993"/>
                <a:gd name="connsiteY7" fmla="*/ 1262520 h 1273910"/>
                <a:gd name="connsiteX8" fmla="*/ 146575 w 465993"/>
                <a:gd name="connsiteY8" fmla="*/ 1167057 h 1273910"/>
                <a:gd name="connsiteX9" fmla="*/ 0 w 465993"/>
                <a:gd name="connsiteY9" fmla="*/ 1236507 h 1273910"/>
                <a:gd name="connsiteX10" fmla="*/ 0 w 465993"/>
                <a:gd name="connsiteY10" fmla="*/ 0 h 1273910"/>
                <a:gd name="connsiteX0" fmla="*/ 0 w 465993"/>
                <a:gd name="connsiteY0" fmla="*/ 0 h 1264369"/>
                <a:gd name="connsiteX1" fmla="*/ 129130 w 465993"/>
                <a:gd name="connsiteY1" fmla="*/ 125547 h 1264369"/>
                <a:gd name="connsiteX2" fmla="*/ 241494 w 465993"/>
                <a:gd name="connsiteY2" fmla="*/ 8119 h 1264369"/>
                <a:gd name="connsiteX3" fmla="*/ 349813 w 465993"/>
                <a:gd name="connsiteY3" fmla="*/ 68856 h 1264369"/>
                <a:gd name="connsiteX4" fmla="*/ 465993 w 465993"/>
                <a:gd name="connsiteY4" fmla="*/ 0 h 1264369"/>
                <a:gd name="connsiteX5" fmla="*/ 465993 w 465993"/>
                <a:gd name="connsiteY5" fmla="*/ 1236507 h 1264369"/>
                <a:gd name="connsiteX6" fmla="*/ 349035 w 465993"/>
                <a:gd name="connsiteY6" fmla="*/ 1159315 h 1264369"/>
                <a:gd name="connsiteX7" fmla="*/ 264004 w 465993"/>
                <a:gd name="connsiteY7" fmla="*/ 1262520 h 1264369"/>
                <a:gd name="connsiteX8" fmla="*/ 146575 w 465993"/>
                <a:gd name="connsiteY8" fmla="*/ 1167057 h 1264369"/>
                <a:gd name="connsiteX9" fmla="*/ 0 w 465993"/>
                <a:gd name="connsiteY9" fmla="*/ 1236507 h 1264369"/>
                <a:gd name="connsiteX10" fmla="*/ 0 w 465993"/>
                <a:gd name="connsiteY10" fmla="*/ 0 h 1264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5993" h="1264369">
                  <a:moveTo>
                    <a:pt x="0" y="0"/>
                  </a:moveTo>
                  <a:lnTo>
                    <a:pt x="129130" y="125547"/>
                  </a:lnTo>
                  <a:lnTo>
                    <a:pt x="241494" y="8119"/>
                  </a:lnTo>
                  <a:lnTo>
                    <a:pt x="349813" y="68856"/>
                  </a:lnTo>
                  <a:lnTo>
                    <a:pt x="465993" y="0"/>
                  </a:lnTo>
                  <a:lnTo>
                    <a:pt x="465993" y="1236507"/>
                  </a:lnTo>
                  <a:lnTo>
                    <a:pt x="349035" y="1159315"/>
                  </a:lnTo>
                  <a:cubicBezTo>
                    <a:pt x="302548" y="1151754"/>
                    <a:pt x="322177" y="1249655"/>
                    <a:pt x="264004" y="1262520"/>
                  </a:cubicBezTo>
                  <a:cubicBezTo>
                    <a:pt x="224693" y="1279721"/>
                    <a:pt x="190576" y="1171392"/>
                    <a:pt x="146575" y="1167057"/>
                  </a:cubicBezTo>
                  <a:cubicBezTo>
                    <a:pt x="132944" y="1180782"/>
                    <a:pt x="25946" y="1310181"/>
                    <a:pt x="0" y="123650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E1CE">
                <a:alpha val="72157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256994" y="2086564"/>
            <a:ext cx="4399804" cy="2443757"/>
            <a:chOff x="1835696" y="158625"/>
            <a:chExt cx="4680520" cy="2599673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35696" y="548680"/>
              <a:ext cx="4680520" cy="1921477"/>
            </a:xfrm>
            <a:prstGeom prst="rect">
              <a:avLst/>
            </a:prstGeom>
          </p:spPr>
        </p:pic>
        <p:sp>
          <p:nvSpPr>
            <p:cNvPr id="27" name="Oval 65"/>
            <p:cNvSpPr>
              <a:spLocks noChangeArrowheads="1"/>
            </p:cNvSpPr>
            <p:nvPr/>
          </p:nvSpPr>
          <p:spPr bwMode="auto">
            <a:xfrm rot="14235785" flipH="1">
              <a:off x="4680063" y="1636268"/>
              <a:ext cx="2060002" cy="71811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50000"/>
                    <a:lumOff val="50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宋体"/>
              </a:endParaRPr>
            </a:p>
          </p:txBody>
        </p:sp>
        <p:sp>
          <p:nvSpPr>
            <p:cNvPr id="28" name="矩形 7"/>
            <p:cNvSpPr/>
            <p:nvPr/>
          </p:nvSpPr>
          <p:spPr>
            <a:xfrm rot="19765487" flipH="1" flipV="1">
              <a:off x="5638778" y="158625"/>
              <a:ext cx="873783" cy="2599673"/>
            </a:xfrm>
            <a:custGeom>
              <a:avLst/>
              <a:gdLst>
                <a:gd name="connsiteX0" fmla="*/ 0 w 465993"/>
                <a:gd name="connsiteY0" fmla="*/ 0 h 1236507"/>
                <a:gd name="connsiteX1" fmla="*/ 465993 w 465993"/>
                <a:gd name="connsiteY1" fmla="*/ 0 h 1236507"/>
                <a:gd name="connsiteX2" fmla="*/ 465993 w 465993"/>
                <a:gd name="connsiteY2" fmla="*/ 1236507 h 1236507"/>
                <a:gd name="connsiteX3" fmla="*/ 0 w 465993"/>
                <a:gd name="connsiteY3" fmla="*/ 1236507 h 1236507"/>
                <a:gd name="connsiteX4" fmla="*/ 0 w 465993"/>
                <a:gd name="connsiteY4" fmla="*/ 0 h 1236507"/>
                <a:gd name="connsiteX0" fmla="*/ 0 w 465993"/>
                <a:gd name="connsiteY0" fmla="*/ 0 h 1236507"/>
                <a:gd name="connsiteX1" fmla="*/ 337664 w 465993"/>
                <a:gd name="connsiteY1" fmla="*/ 19 h 1236507"/>
                <a:gd name="connsiteX2" fmla="*/ 465993 w 465993"/>
                <a:gd name="connsiteY2" fmla="*/ 0 h 1236507"/>
                <a:gd name="connsiteX3" fmla="*/ 465993 w 465993"/>
                <a:gd name="connsiteY3" fmla="*/ 1236507 h 1236507"/>
                <a:gd name="connsiteX4" fmla="*/ 0 w 465993"/>
                <a:gd name="connsiteY4" fmla="*/ 1236507 h 1236507"/>
                <a:gd name="connsiteX5" fmla="*/ 0 w 465993"/>
                <a:gd name="connsiteY5" fmla="*/ 0 h 1236507"/>
                <a:gd name="connsiteX0" fmla="*/ 0 w 465993"/>
                <a:gd name="connsiteY0" fmla="*/ 4027 h 1240534"/>
                <a:gd name="connsiteX1" fmla="*/ 159498 w 465993"/>
                <a:gd name="connsiteY1" fmla="*/ 0 h 1240534"/>
                <a:gd name="connsiteX2" fmla="*/ 337664 w 465993"/>
                <a:gd name="connsiteY2" fmla="*/ 4046 h 1240534"/>
                <a:gd name="connsiteX3" fmla="*/ 465993 w 465993"/>
                <a:gd name="connsiteY3" fmla="*/ 4027 h 1240534"/>
                <a:gd name="connsiteX4" fmla="*/ 465993 w 465993"/>
                <a:gd name="connsiteY4" fmla="*/ 1240534 h 1240534"/>
                <a:gd name="connsiteX5" fmla="*/ 0 w 465993"/>
                <a:gd name="connsiteY5" fmla="*/ 1240534 h 1240534"/>
                <a:gd name="connsiteX6" fmla="*/ 0 w 465993"/>
                <a:gd name="connsiteY6" fmla="*/ 4027 h 1240534"/>
                <a:gd name="connsiteX0" fmla="*/ 0 w 465993"/>
                <a:gd name="connsiteY0" fmla="*/ 4027 h 1240534"/>
                <a:gd name="connsiteX1" fmla="*/ 159498 w 465993"/>
                <a:gd name="connsiteY1" fmla="*/ 0 h 1240534"/>
                <a:gd name="connsiteX2" fmla="*/ 349813 w 465993"/>
                <a:gd name="connsiteY2" fmla="*/ 72883 h 1240534"/>
                <a:gd name="connsiteX3" fmla="*/ 465993 w 465993"/>
                <a:gd name="connsiteY3" fmla="*/ 4027 h 1240534"/>
                <a:gd name="connsiteX4" fmla="*/ 465993 w 465993"/>
                <a:gd name="connsiteY4" fmla="*/ 1240534 h 1240534"/>
                <a:gd name="connsiteX5" fmla="*/ 0 w 465993"/>
                <a:gd name="connsiteY5" fmla="*/ 1240534 h 1240534"/>
                <a:gd name="connsiteX6" fmla="*/ 0 w 465993"/>
                <a:gd name="connsiteY6" fmla="*/ 4027 h 1240534"/>
                <a:gd name="connsiteX0" fmla="*/ 0 w 465993"/>
                <a:gd name="connsiteY0" fmla="*/ 0 h 1236507"/>
                <a:gd name="connsiteX1" fmla="*/ 241494 w 465993"/>
                <a:gd name="connsiteY1" fmla="*/ 8119 h 1236507"/>
                <a:gd name="connsiteX2" fmla="*/ 349813 w 465993"/>
                <a:gd name="connsiteY2" fmla="*/ 68856 h 1236507"/>
                <a:gd name="connsiteX3" fmla="*/ 465993 w 465993"/>
                <a:gd name="connsiteY3" fmla="*/ 0 h 1236507"/>
                <a:gd name="connsiteX4" fmla="*/ 465993 w 465993"/>
                <a:gd name="connsiteY4" fmla="*/ 1236507 h 1236507"/>
                <a:gd name="connsiteX5" fmla="*/ 0 w 465993"/>
                <a:gd name="connsiteY5" fmla="*/ 1236507 h 1236507"/>
                <a:gd name="connsiteX6" fmla="*/ 0 w 465993"/>
                <a:gd name="connsiteY6" fmla="*/ 0 h 1236507"/>
                <a:gd name="connsiteX0" fmla="*/ 0 w 465993"/>
                <a:gd name="connsiteY0" fmla="*/ 0 h 1236507"/>
                <a:gd name="connsiteX1" fmla="*/ 125080 w 465993"/>
                <a:gd name="connsiteY1" fmla="*/ 2046 h 1236507"/>
                <a:gd name="connsiteX2" fmla="*/ 241494 w 465993"/>
                <a:gd name="connsiteY2" fmla="*/ 8119 h 1236507"/>
                <a:gd name="connsiteX3" fmla="*/ 349813 w 465993"/>
                <a:gd name="connsiteY3" fmla="*/ 68856 h 1236507"/>
                <a:gd name="connsiteX4" fmla="*/ 465993 w 465993"/>
                <a:gd name="connsiteY4" fmla="*/ 0 h 1236507"/>
                <a:gd name="connsiteX5" fmla="*/ 465993 w 465993"/>
                <a:gd name="connsiteY5" fmla="*/ 1236507 h 1236507"/>
                <a:gd name="connsiteX6" fmla="*/ 0 w 465993"/>
                <a:gd name="connsiteY6" fmla="*/ 1236507 h 1236507"/>
                <a:gd name="connsiteX7" fmla="*/ 0 w 465993"/>
                <a:gd name="connsiteY7" fmla="*/ 0 h 1236507"/>
                <a:gd name="connsiteX0" fmla="*/ 0 w 465993"/>
                <a:gd name="connsiteY0" fmla="*/ 0 h 1236507"/>
                <a:gd name="connsiteX1" fmla="*/ 98761 w 465993"/>
                <a:gd name="connsiteY1" fmla="*/ 104289 h 1236507"/>
                <a:gd name="connsiteX2" fmla="*/ 241494 w 465993"/>
                <a:gd name="connsiteY2" fmla="*/ 8119 h 1236507"/>
                <a:gd name="connsiteX3" fmla="*/ 349813 w 465993"/>
                <a:gd name="connsiteY3" fmla="*/ 68856 h 1236507"/>
                <a:gd name="connsiteX4" fmla="*/ 465993 w 465993"/>
                <a:gd name="connsiteY4" fmla="*/ 0 h 1236507"/>
                <a:gd name="connsiteX5" fmla="*/ 465993 w 465993"/>
                <a:gd name="connsiteY5" fmla="*/ 1236507 h 1236507"/>
                <a:gd name="connsiteX6" fmla="*/ 0 w 465993"/>
                <a:gd name="connsiteY6" fmla="*/ 1236507 h 1236507"/>
                <a:gd name="connsiteX7" fmla="*/ 0 w 465993"/>
                <a:gd name="connsiteY7" fmla="*/ 0 h 1236507"/>
                <a:gd name="connsiteX0" fmla="*/ 0 w 465993"/>
                <a:gd name="connsiteY0" fmla="*/ 0 h 1236507"/>
                <a:gd name="connsiteX1" fmla="*/ 129130 w 465993"/>
                <a:gd name="connsiteY1" fmla="*/ 125547 h 1236507"/>
                <a:gd name="connsiteX2" fmla="*/ 241494 w 465993"/>
                <a:gd name="connsiteY2" fmla="*/ 8119 h 1236507"/>
                <a:gd name="connsiteX3" fmla="*/ 349813 w 465993"/>
                <a:gd name="connsiteY3" fmla="*/ 68856 h 1236507"/>
                <a:gd name="connsiteX4" fmla="*/ 465993 w 465993"/>
                <a:gd name="connsiteY4" fmla="*/ 0 h 1236507"/>
                <a:gd name="connsiteX5" fmla="*/ 465993 w 465993"/>
                <a:gd name="connsiteY5" fmla="*/ 1236507 h 1236507"/>
                <a:gd name="connsiteX6" fmla="*/ 0 w 465993"/>
                <a:gd name="connsiteY6" fmla="*/ 1236507 h 1236507"/>
                <a:gd name="connsiteX7" fmla="*/ 0 w 465993"/>
                <a:gd name="connsiteY7" fmla="*/ 0 h 1236507"/>
                <a:gd name="connsiteX0" fmla="*/ 0 w 465993"/>
                <a:gd name="connsiteY0" fmla="*/ 0 h 1243599"/>
                <a:gd name="connsiteX1" fmla="*/ 129130 w 465993"/>
                <a:gd name="connsiteY1" fmla="*/ 125547 h 1243599"/>
                <a:gd name="connsiteX2" fmla="*/ 241494 w 465993"/>
                <a:gd name="connsiteY2" fmla="*/ 8119 h 1243599"/>
                <a:gd name="connsiteX3" fmla="*/ 349813 w 465993"/>
                <a:gd name="connsiteY3" fmla="*/ 68856 h 1243599"/>
                <a:gd name="connsiteX4" fmla="*/ 465993 w 465993"/>
                <a:gd name="connsiteY4" fmla="*/ 0 h 1243599"/>
                <a:gd name="connsiteX5" fmla="*/ 465993 w 465993"/>
                <a:gd name="connsiteY5" fmla="*/ 1236507 h 1243599"/>
                <a:gd name="connsiteX6" fmla="*/ 339926 w 465993"/>
                <a:gd name="connsiteY6" fmla="*/ 1243599 h 1243599"/>
                <a:gd name="connsiteX7" fmla="*/ 0 w 465993"/>
                <a:gd name="connsiteY7" fmla="*/ 1236507 h 1243599"/>
                <a:gd name="connsiteX8" fmla="*/ 0 w 465993"/>
                <a:gd name="connsiteY8" fmla="*/ 0 h 1243599"/>
                <a:gd name="connsiteX0" fmla="*/ 0 w 465993"/>
                <a:gd name="connsiteY0" fmla="*/ 0 h 1236507"/>
                <a:gd name="connsiteX1" fmla="*/ 129130 w 465993"/>
                <a:gd name="connsiteY1" fmla="*/ 125547 h 1236507"/>
                <a:gd name="connsiteX2" fmla="*/ 241494 w 465993"/>
                <a:gd name="connsiteY2" fmla="*/ 8119 h 1236507"/>
                <a:gd name="connsiteX3" fmla="*/ 349813 w 465993"/>
                <a:gd name="connsiteY3" fmla="*/ 68856 h 1236507"/>
                <a:gd name="connsiteX4" fmla="*/ 465993 w 465993"/>
                <a:gd name="connsiteY4" fmla="*/ 0 h 1236507"/>
                <a:gd name="connsiteX5" fmla="*/ 465993 w 465993"/>
                <a:gd name="connsiteY5" fmla="*/ 1236507 h 1236507"/>
                <a:gd name="connsiteX6" fmla="*/ 349035 w 465993"/>
                <a:gd name="connsiteY6" fmla="*/ 1159315 h 1236507"/>
                <a:gd name="connsiteX7" fmla="*/ 0 w 465993"/>
                <a:gd name="connsiteY7" fmla="*/ 1236507 h 1236507"/>
                <a:gd name="connsiteX8" fmla="*/ 0 w 465993"/>
                <a:gd name="connsiteY8" fmla="*/ 0 h 1236507"/>
                <a:gd name="connsiteX0" fmla="*/ 0 w 465993"/>
                <a:gd name="connsiteY0" fmla="*/ 0 h 1236507"/>
                <a:gd name="connsiteX1" fmla="*/ 129130 w 465993"/>
                <a:gd name="connsiteY1" fmla="*/ 125547 h 1236507"/>
                <a:gd name="connsiteX2" fmla="*/ 241494 w 465993"/>
                <a:gd name="connsiteY2" fmla="*/ 8119 h 1236507"/>
                <a:gd name="connsiteX3" fmla="*/ 349813 w 465993"/>
                <a:gd name="connsiteY3" fmla="*/ 68856 h 1236507"/>
                <a:gd name="connsiteX4" fmla="*/ 465993 w 465993"/>
                <a:gd name="connsiteY4" fmla="*/ 0 h 1236507"/>
                <a:gd name="connsiteX5" fmla="*/ 465993 w 465993"/>
                <a:gd name="connsiteY5" fmla="*/ 1236507 h 1236507"/>
                <a:gd name="connsiteX6" fmla="*/ 349035 w 465993"/>
                <a:gd name="connsiteY6" fmla="*/ 1159315 h 1236507"/>
                <a:gd name="connsiteX7" fmla="*/ 0 w 465993"/>
                <a:gd name="connsiteY7" fmla="*/ 1236507 h 1236507"/>
                <a:gd name="connsiteX8" fmla="*/ 0 w 465993"/>
                <a:gd name="connsiteY8" fmla="*/ 0 h 1236507"/>
                <a:gd name="connsiteX0" fmla="*/ 0 w 465993"/>
                <a:gd name="connsiteY0" fmla="*/ 0 h 1316690"/>
                <a:gd name="connsiteX1" fmla="*/ 129130 w 465993"/>
                <a:gd name="connsiteY1" fmla="*/ 125547 h 1316690"/>
                <a:gd name="connsiteX2" fmla="*/ 241494 w 465993"/>
                <a:gd name="connsiteY2" fmla="*/ 8119 h 1316690"/>
                <a:gd name="connsiteX3" fmla="*/ 349813 w 465993"/>
                <a:gd name="connsiteY3" fmla="*/ 68856 h 1316690"/>
                <a:gd name="connsiteX4" fmla="*/ 465993 w 465993"/>
                <a:gd name="connsiteY4" fmla="*/ 0 h 1316690"/>
                <a:gd name="connsiteX5" fmla="*/ 465993 w 465993"/>
                <a:gd name="connsiteY5" fmla="*/ 1236507 h 1316690"/>
                <a:gd name="connsiteX6" fmla="*/ 349035 w 465993"/>
                <a:gd name="connsiteY6" fmla="*/ 1159315 h 1316690"/>
                <a:gd name="connsiteX7" fmla="*/ 187068 w 465993"/>
                <a:gd name="connsiteY7" fmla="*/ 1191138 h 1316690"/>
                <a:gd name="connsiteX8" fmla="*/ 0 w 465993"/>
                <a:gd name="connsiteY8" fmla="*/ 1236507 h 1316690"/>
                <a:gd name="connsiteX9" fmla="*/ 0 w 465993"/>
                <a:gd name="connsiteY9" fmla="*/ 0 h 1316690"/>
                <a:gd name="connsiteX0" fmla="*/ 2257 w 468250"/>
                <a:gd name="connsiteY0" fmla="*/ 0 h 1242968"/>
                <a:gd name="connsiteX1" fmla="*/ 131387 w 468250"/>
                <a:gd name="connsiteY1" fmla="*/ 125547 h 1242968"/>
                <a:gd name="connsiteX2" fmla="*/ 243751 w 468250"/>
                <a:gd name="connsiteY2" fmla="*/ 8119 h 1242968"/>
                <a:gd name="connsiteX3" fmla="*/ 352070 w 468250"/>
                <a:gd name="connsiteY3" fmla="*/ 68856 h 1242968"/>
                <a:gd name="connsiteX4" fmla="*/ 468250 w 468250"/>
                <a:gd name="connsiteY4" fmla="*/ 0 h 1242968"/>
                <a:gd name="connsiteX5" fmla="*/ 468250 w 468250"/>
                <a:gd name="connsiteY5" fmla="*/ 1236507 h 1242968"/>
                <a:gd name="connsiteX6" fmla="*/ 351292 w 468250"/>
                <a:gd name="connsiteY6" fmla="*/ 1159315 h 1242968"/>
                <a:gd name="connsiteX7" fmla="*/ 189325 w 468250"/>
                <a:gd name="connsiteY7" fmla="*/ 1191138 h 1242968"/>
                <a:gd name="connsiteX8" fmla="*/ 2257 w 468250"/>
                <a:gd name="connsiteY8" fmla="*/ 1236507 h 1242968"/>
                <a:gd name="connsiteX9" fmla="*/ 2257 w 468250"/>
                <a:gd name="connsiteY9" fmla="*/ 0 h 1242968"/>
                <a:gd name="connsiteX0" fmla="*/ 1552 w 467545"/>
                <a:gd name="connsiteY0" fmla="*/ 0 h 1267505"/>
                <a:gd name="connsiteX1" fmla="*/ 130682 w 467545"/>
                <a:gd name="connsiteY1" fmla="*/ 125547 h 1267505"/>
                <a:gd name="connsiteX2" fmla="*/ 243046 w 467545"/>
                <a:gd name="connsiteY2" fmla="*/ 8119 h 1267505"/>
                <a:gd name="connsiteX3" fmla="*/ 351365 w 467545"/>
                <a:gd name="connsiteY3" fmla="*/ 68856 h 1267505"/>
                <a:gd name="connsiteX4" fmla="*/ 467545 w 467545"/>
                <a:gd name="connsiteY4" fmla="*/ 0 h 1267505"/>
                <a:gd name="connsiteX5" fmla="*/ 467545 w 467545"/>
                <a:gd name="connsiteY5" fmla="*/ 1236507 h 1267505"/>
                <a:gd name="connsiteX6" fmla="*/ 350587 w 467545"/>
                <a:gd name="connsiteY6" fmla="*/ 1159315 h 1267505"/>
                <a:gd name="connsiteX7" fmla="*/ 265556 w 467545"/>
                <a:gd name="connsiteY7" fmla="*/ 1262520 h 1267505"/>
                <a:gd name="connsiteX8" fmla="*/ 1552 w 467545"/>
                <a:gd name="connsiteY8" fmla="*/ 1236507 h 1267505"/>
                <a:gd name="connsiteX9" fmla="*/ 1552 w 467545"/>
                <a:gd name="connsiteY9" fmla="*/ 0 h 1267505"/>
                <a:gd name="connsiteX0" fmla="*/ 0 w 465993"/>
                <a:gd name="connsiteY0" fmla="*/ 0 h 1336198"/>
                <a:gd name="connsiteX1" fmla="*/ 129130 w 465993"/>
                <a:gd name="connsiteY1" fmla="*/ 125547 h 1336198"/>
                <a:gd name="connsiteX2" fmla="*/ 241494 w 465993"/>
                <a:gd name="connsiteY2" fmla="*/ 8119 h 1336198"/>
                <a:gd name="connsiteX3" fmla="*/ 349813 w 465993"/>
                <a:gd name="connsiteY3" fmla="*/ 68856 h 1336198"/>
                <a:gd name="connsiteX4" fmla="*/ 465993 w 465993"/>
                <a:gd name="connsiteY4" fmla="*/ 0 h 1336198"/>
                <a:gd name="connsiteX5" fmla="*/ 465993 w 465993"/>
                <a:gd name="connsiteY5" fmla="*/ 1236507 h 1336198"/>
                <a:gd name="connsiteX6" fmla="*/ 349035 w 465993"/>
                <a:gd name="connsiteY6" fmla="*/ 1159315 h 1336198"/>
                <a:gd name="connsiteX7" fmla="*/ 264004 w 465993"/>
                <a:gd name="connsiteY7" fmla="*/ 1262520 h 1336198"/>
                <a:gd name="connsiteX8" fmla="*/ 113171 w 465993"/>
                <a:gd name="connsiteY8" fmla="*/ 1262522 h 1336198"/>
                <a:gd name="connsiteX9" fmla="*/ 0 w 465993"/>
                <a:gd name="connsiteY9" fmla="*/ 1236507 h 1336198"/>
                <a:gd name="connsiteX10" fmla="*/ 0 w 465993"/>
                <a:gd name="connsiteY10" fmla="*/ 0 h 1336198"/>
                <a:gd name="connsiteX0" fmla="*/ 0 w 465993"/>
                <a:gd name="connsiteY0" fmla="*/ 0 h 1314188"/>
                <a:gd name="connsiteX1" fmla="*/ 129130 w 465993"/>
                <a:gd name="connsiteY1" fmla="*/ 125547 h 1314188"/>
                <a:gd name="connsiteX2" fmla="*/ 241494 w 465993"/>
                <a:gd name="connsiteY2" fmla="*/ 8119 h 1314188"/>
                <a:gd name="connsiteX3" fmla="*/ 349813 w 465993"/>
                <a:gd name="connsiteY3" fmla="*/ 68856 h 1314188"/>
                <a:gd name="connsiteX4" fmla="*/ 465993 w 465993"/>
                <a:gd name="connsiteY4" fmla="*/ 0 h 1314188"/>
                <a:gd name="connsiteX5" fmla="*/ 465993 w 465993"/>
                <a:gd name="connsiteY5" fmla="*/ 1236507 h 1314188"/>
                <a:gd name="connsiteX6" fmla="*/ 349035 w 465993"/>
                <a:gd name="connsiteY6" fmla="*/ 1159315 h 1314188"/>
                <a:gd name="connsiteX7" fmla="*/ 264004 w 465993"/>
                <a:gd name="connsiteY7" fmla="*/ 1262520 h 1314188"/>
                <a:gd name="connsiteX8" fmla="*/ 146575 w 465993"/>
                <a:gd name="connsiteY8" fmla="*/ 1167057 h 1314188"/>
                <a:gd name="connsiteX9" fmla="*/ 0 w 465993"/>
                <a:gd name="connsiteY9" fmla="*/ 1236507 h 1314188"/>
                <a:gd name="connsiteX10" fmla="*/ 0 w 465993"/>
                <a:gd name="connsiteY10" fmla="*/ 0 h 1314188"/>
                <a:gd name="connsiteX0" fmla="*/ 0 w 465993"/>
                <a:gd name="connsiteY0" fmla="*/ 0 h 1317175"/>
                <a:gd name="connsiteX1" fmla="*/ 129130 w 465993"/>
                <a:gd name="connsiteY1" fmla="*/ 125547 h 1317175"/>
                <a:gd name="connsiteX2" fmla="*/ 241494 w 465993"/>
                <a:gd name="connsiteY2" fmla="*/ 8119 h 1317175"/>
                <a:gd name="connsiteX3" fmla="*/ 349813 w 465993"/>
                <a:gd name="connsiteY3" fmla="*/ 68856 h 1317175"/>
                <a:gd name="connsiteX4" fmla="*/ 465993 w 465993"/>
                <a:gd name="connsiteY4" fmla="*/ 0 h 1317175"/>
                <a:gd name="connsiteX5" fmla="*/ 465993 w 465993"/>
                <a:gd name="connsiteY5" fmla="*/ 1236507 h 1317175"/>
                <a:gd name="connsiteX6" fmla="*/ 349035 w 465993"/>
                <a:gd name="connsiteY6" fmla="*/ 1159315 h 1317175"/>
                <a:gd name="connsiteX7" fmla="*/ 264004 w 465993"/>
                <a:gd name="connsiteY7" fmla="*/ 1262520 h 1317175"/>
                <a:gd name="connsiteX8" fmla="*/ 146575 w 465993"/>
                <a:gd name="connsiteY8" fmla="*/ 1167057 h 1317175"/>
                <a:gd name="connsiteX9" fmla="*/ 0 w 465993"/>
                <a:gd name="connsiteY9" fmla="*/ 1236507 h 1317175"/>
                <a:gd name="connsiteX10" fmla="*/ 0 w 465993"/>
                <a:gd name="connsiteY10" fmla="*/ 0 h 1317175"/>
                <a:gd name="connsiteX0" fmla="*/ 0 w 465993"/>
                <a:gd name="connsiteY0" fmla="*/ 0 h 1273910"/>
                <a:gd name="connsiteX1" fmla="*/ 129130 w 465993"/>
                <a:gd name="connsiteY1" fmla="*/ 125547 h 1273910"/>
                <a:gd name="connsiteX2" fmla="*/ 241494 w 465993"/>
                <a:gd name="connsiteY2" fmla="*/ 8119 h 1273910"/>
                <a:gd name="connsiteX3" fmla="*/ 349813 w 465993"/>
                <a:gd name="connsiteY3" fmla="*/ 68856 h 1273910"/>
                <a:gd name="connsiteX4" fmla="*/ 465993 w 465993"/>
                <a:gd name="connsiteY4" fmla="*/ 0 h 1273910"/>
                <a:gd name="connsiteX5" fmla="*/ 465993 w 465993"/>
                <a:gd name="connsiteY5" fmla="*/ 1236507 h 1273910"/>
                <a:gd name="connsiteX6" fmla="*/ 349035 w 465993"/>
                <a:gd name="connsiteY6" fmla="*/ 1159315 h 1273910"/>
                <a:gd name="connsiteX7" fmla="*/ 264004 w 465993"/>
                <a:gd name="connsiteY7" fmla="*/ 1262520 h 1273910"/>
                <a:gd name="connsiteX8" fmla="*/ 146575 w 465993"/>
                <a:gd name="connsiteY8" fmla="*/ 1167057 h 1273910"/>
                <a:gd name="connsiteX9" fmla="*/ 0 w 465993"/>
                <a:gd name="connsiteY9" fmla="*/ 1236507 h 1273910"/>
                <a:gd name="connsiteX10" fmla="*/ 0 w 465993"/>
                <a:gd name="connsiteY10" fmla="*/ 0 h 1273910"/>
                <a:gd name="connsiteX0" fmla="*/ 0 w 465993"/>
                <a:gd name="connsiteY0" fmla="*/ 0 h 1264369"/>
                <a:gd name="connsiteX1" fmla="*/ 129130 w 465993"/>
                <a:gd name="connsiteY1" fmla="*/ 125547 h 1264369"/>
                <a:gd name="connsiteX2" fmla="*/ 241494 w 465993"/>
                <a:gd name="connsiteY2" fmla="*/ 8119 h 1264369"/>
                <a:gd name="connsiteX3" fmla="*/ 349813 w 465993"/>
                <a:gd name="connsiteY3" fmla="*/ 68856 h 1264369"/>
                <a:gd name="connsiteX4" fmla="*/ 465993 w 465993"/>
                <a:gd name="connsiteY4" fmla="*/ 0 h 1264369"/>
                <a:gd name="connsiteX5" fmla="*/ 465993 w 465993"/>
                <a:gd name="connsiteY5" fmla="*/ 1236507 h 1264369"/>
                <a:gd name="connsiteX6" fmla="*/ 349035 w 465993"/>
                <a:gd name="connsiteY6" fmla="*/ 1159315 h 1264369"/>
                <a:gd name="connsiteX7" fmla="*/ 264004 w 465993"/>
                <a:gd name="connsiteY7" fmla="*/ 1262520 h 1264369"/>
                <a:gd name="connsiteX8" fmla="*/ 146575 w 465993"/>
                <a:gd name="connsiteY8" fmla="*/ 1167057 h 1264369"/>
                <a:gd name="connsiteX9" fmla="*/ 0 w 465993"/>
                <a:gd name="connsiteY9" fmla="*/ 1236507 h 1264369"/>
                <a:gd name="connsiteX10" fmla="*/ 0 w 465993"/>
                <a:gd name="connsiteY10" fmla="*/ 0 h 1264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5993" h="1264369">
                  <a:moveTo>
                    <a:pt x="0" y="0"/>
                  </a:moveTo>
                  <a:lnTo>
                    <a:pt x="129130" y="125547"/>
                  </a:lnTo>
                  <a:lnTo>
                    <a:pt x="241494" y="8119"/>
                  </a:lnTo>
                  <a:lnTo>
                    <a:pt x="349813" y="68856"/>
                  </a:lnTo>
                  <a:lnTo>
                    <a:pt x="465993" y="0"/>
                  </a:lnTo>
                  <a:lnTo>
                    <a:pt x="465993" y="1236507"/>
                  </a:lnTo>
                  <a:lnTo>
                    <a:pt x="349035" y="1159315"/>
                  </a:lnTo>
                  <a:cubicBezTo>
                    <a:pt x="302548" y="1151754"/>
                    <a:pt x="322177" y="1249655"/>
                    <a:pt x="264004" y="1262520"/>
                  </a:cubicBezTo>
                  <a:cubicBezTo>
                    <a:pt x="224693" y="1279721"/>
                    <a:pt x="190576" y="1171392"/>
                    <a:pt x="146575" y="1167057"/>
                  </a:cubicBezTo>
                  <a:cubicBezTo>
                    <a:pt x="132944" y="1180782"/>
                    <a:pt x="25946" y="1310181"/>
                    <a:pt x="0" y="123650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E1CE">
                <a:alpha val="72157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157561" y="3955474"/>
            <a:ext cx="4399804" cy="2443757"/>
            <a:chOff x="1835696" y="158625"/>
            <a:chExt cx="4680520" cy="2599673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35696" y="548680"/>
              <a:ext cx="4680520" cy="1921477"/>
            </a:xfrm>
            <a:prstGeom prst="rect">
              <a:avLst/>
            </a:prstGeom>
          </p:spPr>
        </p:pic>
        <p:sp>
          <p:nvSpPr>
            <p:cNvPr id="31" name="Oval 65"/>
            <p:cNvSpPr>
              <a:spLocks noChangeArrowheads="1"/>
            </p:cNvSpPr>
            <p:nvPr/>
          </p:nvSpPr>
          <p:spPr bwMode="auto">
            <a:xfrm rot="14235785" flipH="1">
              <a:off x="4680063" y="1636268"/>
              <a:ext cx="2060002" cy="71811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50000"/>
                    <a:lumOff val="50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宋体"/>
              </a:endParaRPr>
            </a:p>
          </p:txBody>
        </p:sp>
        <p:sp>
          <p:nvSpPr>
            <p:cNvPr id="32" name="矩形 7"/>
            <p:cNvSpPr/>
            <p:nvPr/>
          </p:nvSpPr>
          <p:spPr>
            <a:xfrm rot="19765487" flipH="1" flipV="1">
              <a:off x="5638778" y="158625"/>
              <a:ext cx="873783" cy="2599673"/>
            </a:xfrm>
            <a:custGeom>
              <a:avLst/>
              <a:gdLst>
                <a:gd name="connsiteX0" fmla="*/ 0 w 465993"/>
                <a:gd name="connsiteY0" fmla="*/ 0 h 1236507"/>
                <a:gd name="connsiteX1" fmla="*/ 465993 w 465993"/>
                <a:gd name="connsiteY1" fmla="*/ 0 h 1236507"/>
                <a:gd name="connsiteX2" fmla="*/ 465993 w 465993"/>
                <a:gd name="connsiteY2" fmla="*/ 1236507 h 1236507"/>
                <a:gd name="connsiteX3" fmla="*/ 0 w 465993"/>
                <a:gd name="connsiteY3" fmla="*/ 1236507 h 1236507"/>
                <a:gd name="connsiteX4" fmla="*/ 0 w 465993"/>
                <a:gd name="connsiteY4" fmla="*/ 0 h 1236507"/>
                <a:gd name="connsiteX0" fmla="*/ 0 w 465993"/>
                <a:gd name="connsiteY0" fmla="*/ 0 h 1236507"/>
                <a:gd name="connsiteX1" fmla="*/ 337664 w 465993"/>
                <a:gd name="connsiteY1" fmla="*/ 19 h 1236507"/>
                <a:gd name="connsiteX2" fmla="*/ 465993 w 465993"/>
                <a:gd name="connsiteY2" fmla="*/ 0 h 1236507"/>
                <a:gd name="connsiteX3" fmla="*/ 465993 w 465993"/>
                <a:gd name="connsiteY3" fmla="*/ 1236507 h 1236507"/>
                <a:gd name="connsiteX4" fmla="*/ 0 w 465993"/>
                <a:gd name="connsiteY4" fmla="*/ 1236507 h 1236507"/>
                <a:gd name="connsiteX5" fmla="*/ 0 w 465993"/>
                <a:gd name="connsiteY5" fmla="*/ 0 h 1236507"/>
                <a:gd name="connsiteX0" fmla="*/ 0 w 465993"/>
                <a:gd name="connsiteY0" fmla="*/ 4027 h 1240534"/>
                <a:gd name="connsiteX1" fmla="*/ 159498 w 465993"/>
                <a:gd name="connsiteY1" fmla="*/ 0 h 1240534"/>
                <a:gd name="connsiteX2" fmla="*/ 337664 w 465993"/>
                <a:gd name="connsiteY2" fmla="*/ 4046 h 1240534"/>
                <a:gd name="connsiteX3" fmla="*/ 465993 w 465993"/>
                <a:gd name="connsiteY3" fmla="*/ 4027 h 1240534"/>
                <a:gd name="connsiteX4" fmla="*/ 465993 w 465993"/>
                <a:gd name="connsiteY4" fmla="*/ 1240534 h 1240534"/>
                <a:gd name="connsiteX5" fmla="*/ 0 w 465993"/>
                <a:gd name="connsiteY5" fmla="*/ 1240534 h 1240534"/>
                <a:gd name="connsiteX6" fmla="*/ 0 w 465993"/>
                <a:gd name="connsiteY6" fmla="*/ 4027 h 1240534"/>
                <a:gd name="connsiteX0" fmla="*/ 0 w 465993"/>
                <a:gd name="connsiteY0" fmla="*/ 4027 h 1240534"/>
                <a:gd name="connsiteX1" fmla="*/ 159498 w 465993"/>
                <a:gd name="connsiteY1" fmla="*/ 0 h 1240534"/>
                <a:gd name="connsiteX2" fmla="*/ 349813 w 465993"/>
                <a:gd name="connsiteY2" fmla="*/ 72883 h 1240534"/>
                <a:gd name="connsiteX3" fmla="*/ 465993 w 465993"/>
                <a:gd name="connsiteY3" fmla="*/ 4027 h 1240534"/>
                <a:gd name="connsiteX4" fmla="*/ 465993 w 465993"/>
                <a:gd name="connsiteY4" fmla="*/ 1240534 h 1240534"/>
                <a:gd name="connsiteX5" fmla="*/ 0 w 465993"/>
                <a:gd name="connsiteY5" fmla="*/ 1240534 h 1240534"/>
                <a:gd name="connsiteX6" fmla="*/ 0 w 465993"/>
                <a:gd name="connsiteY6" fmla="*/ 4027 h 1240534"/>
                <a:gd name="connsiteX0" fmla="*/ 0 w 465993"/>
                <a:gd name="connsiteY0" fmla="*/ 0 h 1236507"/>
                <a:gd name="connsiteX1" fmla="*/ 241494 w 465993"/>
                <a:gd name="connsiteY1" fmla="*/ 8119 h 1236507"/>
                <a:gd name="connsiteX2" fmla="*/ 349813 w 465993"/>
                <a:gd name="connsiteY2" fmla="*/ 68856 h 1236507"/>
                <a:gd name="connsiteX3" fmla="*/ 465993 w 465993"/>
                <a:gd name="connsiteY3" fmla="*/ 0 h 1236507"/>
                <a:gd name="connsiteX4" fmla="*/ 465993 w 465993"/>
                <a:gd name="connsiteY4" fmla="*/ 1236507 h 1236507"/>
                <a:gd name="connsiteX5" fmla="*/ 0 w 465993"/>
                <a:gd name="connsiteY5" fmla="*/ 1236507 h 1236507"/>
                <a:gd name="connsiteX6" fmla="*/ 0 w 465993"/>
                <a:gd name="connsiteY6" fmla="*/ 0 h 1236507"/>
                <a:gd name="connsiteX0" fmla="*/ 0 w 465993"/>
                <a:gd name="connsiteY0" fmla="*/ 0 h 1236507"/>
                <a:gd name="connsiteX1" fmla="*/ 125080 w 465993"/>
                <a:gd name="connsiteY1" fmla="*/ 2046 h 1236507"/>
                <a:gd name="connsiteX2" fmla="*/ 241494 w 465993"/>
                <a:gd name="connsiteY2" fmla="*/ 8119 h 1236507"/>
                <a:gd name="connsiteX3" fmla="*/ 349813 w 465993"/>
                <a:gd name="connsiteY3" fmla="*/ 68856 h 1236507"/>
                <a:gd name="connsiteX4" fmla="*/ 465993 w 465993"/>
                <a:gd name="connsiteY4" fmla="*/ 0 h 1236507"/>
                <a:gd name="connsiteX5" fmla="*/ 465993 w 465993"/>
                <a:gd name="connsiteY5" fmla="*/ 1236507 h 1236507"/>
                <a:gd name="connsiteX6" fmla="*/ 0 w 465993"/>
                <a:gd name="connsiteY6" fmla="*/ 1236507 h 1236507"/>
                <a:gd name="connsiteX7" fmla="*/ 0 w 465993"/>
                <a:gd name="connsiteY7" fmla="*/ 0 h 1236507"/>
                <a:gd name="connsiteX0" fmla="*/ 0 w 465993"/>
                <a:gd name="connsiteY0" fmla="*/ 0 h 1236507"/>
                <a:gd name="connsiteX1" fmla="*/ 98761 w 465993"/>
                <a:gd name="connsiteY1" fmla="*/ 104289 h 1236507"/>
                <a:gd name="connsiteX2" fmla="*/ 241494 w 465993"/>
                <a:gd name="connsiteY2" fmla="*/ 8119 h 1236507"/>
                <a:gd name="connsiteX3" fmla="*/ 349813 w 465993"/>
                <a:gd name="connsiteY3" fmla="*/ 68856 h 1236507"/>
                <a:gd name="connsiteX4" fmla="*/ 465993 w 465993"/>
                <a:gd name="connsiteY4" fmla="*/ 0 h 1236507"/>
                <a:gd name="connsiteX5" fmla="*/ 465993 w 465993"/>
                <a:gd name="connsiteY5" fmla="*/ 1236507 h 1236507"/>
                <a:gd name="connsiteX6" fmla="*/ 0 w 465993"/>
                <a:gd name="connsiteY6" fmla="*/ 1236507 h 1236507"/>
                <a:gd name="connsiteX7" fmla="*/ 0 w 465993"/>
                <a:gd name="connsiteY7" fmla="*/ 0 h 1236507"/>
                <a:gd name="connsiteX0" fmla="*/ 0 w 465993"/>
                <a:gd name="connsiteY0" fmla="*/ 0 h 1236507"/>
                <a:gd name="connsiteX1" fmla="*/ 129130 w 465993"/>
                <a:gd name="connsiteY1" fmla="*/ 125547 h 1236507"/>
                <a:gd name="connsiteX2" fmla="*/ 241494 w 465993"/>
                <a:gd name="connsiteY2" fmla="*/ 8119 h 1236507"/>
                <a:gd name="connsiteX3" fmla="*/ 349813 w 465993"/>
                <a:gd name="connsiteY3" fmla="*/ 68856 h 1236507"/>
                <a:gd name="connsiteX4" fmla="*/ 465993 w 465993"/>
                <a:gd name="connsiteY4" fmla="*/ 0 h 1236507"/>
                <a:gd name="connsiteX5" fmla="*/ 465993 w 465993"/>
                <a:gd name="connsiteY5" fmla="*/ 1236507 h 1236507"/>
                <a:gd name="connsiteX6" fmla="*/ 0 w 465993"/>
                <a:gd name="connsiteY6" fmla="*/ 1236507 h 1236507"/>
                <a:gd name="connsiteX7" fmla="*/ 0 w 465993"/>
                <a:gd name="connsiteY7" fmla="*/ 0 h 1236507"/>
                <a:gd name="connsiteX0" fmla="*/ 0 w 465993"/>
                <a:gd name="connsiteY0" fmla="*/ 0 h 1243599"/>
                <a:gd name="connsiteX1" fmla="*/ 129130 w 465993"/>
                <a:gd name="connsiteY1" fmla="*/ 125547 h 1243599"/>
                <a:gd name="connsiteX2" fmla="*/ 241494 w 465993"/>
                <a:gd name="connsiteY2" fmla="*/ 8119 h 1243599"/>
                <a:gd name="connsiteX3" fmla="*/ 349813 w 465993"/>
                <a:gd name="connsiteY3" fmla="*/ 68856 h 1243599"/>
                <a:gd name="connsiteX4" fmla="*/ 465993 w 465993"/>
                <a:gd name="connsiteY4" fmla="*/ 0 h 1243599"/>
                <a:gd name="connsiteX5" fmla="*/ 465993 w 465993"/>
                <a:gd name="connsiteY5" fmla="*/ 1236507 h 1243599"/>
                <a:gd name="connsiteX6" fmla="*/ 339926 w 465993"/>
                <a:gd name="connsiteY6" fmla="*/ 1243599 h 1243599"/>
                <a:gd name="connsiteX7" fmla="*/ 0 w 465993"/>
                <a:gd name="connsiteY7" fmla="*/ 1236507 h 1243599"/>
                <a:gd name="connsiteX8" fmla="*/ 0 w 465993"/>
                <a:gd name="connsiteY8" fmla="*/ 0 h 1243599"/>
                <a:gd name="connsiteX0" fmla="*/ 0 w 465993"/>
                <a:gd name="connsiteY0" fmla="*/ 0 h 1236507"/>
                <a:gd name="connsiteX1" fmla="*/ 129130 w 465993"/>
                <a:gd name="connsiteY1" fmla="*/ 125547 h 1236507"/>
                <a:gd name="connsiteX2" fmla="*/ 241494 w 465993"/>
                <a:gd name="connsiteY2" fmla="*/ 8119 h 1236507"/>
                <a:gd name="connsiteX3" fmla="*/ 349813 w 465993"/>
                <a:gd name="connsiteY3" fmla="*/ 68856 h 1236507"/>
                <a:gd name="connsiteX4" fmla="*/ 465993 w 465993"/>
                <a:gd name="connsiteY4" fmla="*/ 0 h 1236507"/>
                <a:gd name="connsiteX5" fmla="*/ 465993 w 465993"/>
                <a:gd name="connsiteY5" fmla="*/ 1236507 h 1236507"/>
                <a:gd name="connsiteX6" fmla="*/ 349035 w 465993"/>
                <a:gd name="connsiteY6" fmla="*/ 1159315 h 1236507"/>
                <a:gd name="connsiteX7" fmla="*/ 0 w 465993"/>
                <a:gd name="connsiteY7" fmla="*/ 1236507 h 1236507"/>
                <a:gd name="connsiteX8" fmla="*/ 0 w 465993"/>
                <a:gd name="connsiteY8" fmla="*/ 0 h 1236507"/>
                <a:gd name="connsiteX0" fmla="*/ 0 w 465993"/>
                <a:gd name="connsiteY0" fmla="*/ 0 h 1236507"/>
                <a:gd name="connsiteX1" fmla="*/ 129130 w 465993"/>
                <a:gd name="connsiteY1" fmla="*/ 125547 h 1236507"/>
                <a:gd name="connsiteX2" fmla="*/ 241494 w 465993"/>
                <a:gd name="connsiteY2" fmla="*/ 8119 h 1236507"/>
                <a:gd name="connsiteX3" fmla="*/ 349813 w 465993"/>
                <a:gd name="connsiteY3" fmla="*/ 68856 h 1236507"/>
                <a:gd name="connsiteX4" fmla="*/ 465993 w 465993"/>
                <a:gd name="connsiteY4" fmla="*/ 0 h 1236507"/>
                <a:gd name="connsiteX5" fmla="*/ 465993 w 465993"/>
                <a:gd name="connsiteY5" fmla="*/ 1236507 h 1236507"/>
                <a:gd name="connsiteX6" fmla="*/ 349035 w 465993"/>
                <a:gd name="connsiteY6" fmla="*/ 1159315 h 1236507"/>
                <a:gd name="connsiteX7" fmla="*/ 0 w 465993"/>
                <a:gd name="connsiteY7" fmla="*/ 1236507 h 1236507"/>
                <a:gd name="connsiteX8" fmla="*/ 0 w 465993"/>
                <a:gd name="connsiteY8" fmla="*/ 0 h 1236507"/>
                <a:gd name="connsiteX0" fmla="*/ 0 w 465993"/>
                <a:gd name="connsiteY0" fmla="*/ 0 h 1316690"/>
                <a:gd name="connsiteX1" fmla="*/ 129130 w 465993"/>
                <a:gd name="connsiteY1" fmla="*/ 125547 h 1316690"/>
                <a:gd name="connsiteX2" fmla="*/ 241494 w 465993"/>
                <a:gd name="connsiteY2" fmla="*/ 8119 h 1316690"/>
                <a:gd name="connsiteX3" fmla="*/ 349813 w 465993"/>
                <a:gd name="connsiteY3" fmla="*/ 68856 h 1316690"/>
                <a:gd name="connsiteX4" fmla="*/ 465993 w 465993"/>
                <a:gd name="connsiteY4" fmla="*/ 0 h 1316690"/>
                <a:gd name="connsiteX5" fmla="*/ 465993 w 465993"/>
                <a:gd name="connsiteY5" fmla="*/ 1236507 h 1316690"/>
                <a:gd name="connsiteX6" fmla="*/ 349035 w 465993"/>
                <a:gd name="connsiteY6" fmla="*/ 1159315 h 1316690"/>
                <a:gd name="connsiteX7" fmla="*/ 187068 w 465993"/>
                <a:gd name="connsiteY7" fmla="*/ 1191138 h 1316690"/>
                <a:gd name="connsiteX8" fmla="*/ 0 w 465993"/>
                <a:gd name="connsiteY8" fmla="*/ 1236507 h 1316690"/>
                <a:gd name="connsiteX9" fmla="*/ 0 w 465993"/>
                <a:gd name="connsiteY9" fmla="*/ 0 h 1316690"/>
                <a:gd name="connsiteX0" fmla="*/ 2257 w 468250"/>
                <a:gd name="connsiteY0" fmla="*/ 0 h 1242968"/>
                <a:gd name="connsiteX1" fmla="*/ 131387 w 468250"/>
                <a:gd name="connsiteY1" fmla="*/ 125547 h 1242968"/>
                <a:gd name="connsiteX2" fmla="*/ 243751 w 468250"/>
                <a:gd name="connsiteY2" fmla="*/ 8119 h 1242968"/>
                <a:gd name="connsiteX3" fmla="*/ 352070 w 468250"/>
                <a:gd name="connsiteY3" fmla="*/ 68856 h 1242968"/>
                <a:gd name="connsiteX4" fmla="*/ 468250 w 468250"/>
                <a:gd name="connsiteY4" fmla="*/ 0 h 1242968"/>
                <a:gd name="connsiteX5" fmla="*/ 468250 w 468250"/>
                <a:gd name="connsiteY5" fmla="*/ 1236507 h 1242968"/>
                <a:gd name="connsiteX6" fmla="*/ 351292 w 468250"/>
                <a:gd name="connsiteY6" fmla="*/ 1159315 h 1242968"/>
                <a:gd name="connsiteX7" fmla="*/ 189325 w 468250"/>
                <a:gd name="connsiteY7" fmla="*/ 1191138 h 1242968"/>
                <a:gd name="connsiteX8" fmla="*/ 2257 w 468250"/>
                <a:gd name="connsiteY8" fmla="*/ 1236507 h 1242968"/>
                <a:gd name="connsiteX9" fmla="*/ 2257 w 468250"/>
                <a:gd name="connsiteY9" fmla="*/ 0 h 1242968"/>
                <a:gd name="connsiteX0" fmla="*/ 1552 w 467545"/>
                <a:gd name="connsiteY0" fmla="*/ 0 h 1267505"/>
                <a:gd name="connsiteX1" fmla="*/ 130682 w 467545"/>
                <a:gd name="connsiteY1" fmla="*/ 125547 h 1267505"/>
                <a:gd name="connsiteX2" fmla="*/ 243046 w 467545"/>
                <a:gd name="connsiteY2" fmla="*/ 8119 h 1267505"/>
                <a:gd name="connsiteX3" fmla="*/ 351365 w 467545"/>
                <a:gd name="connsiteY3" fmla="*/ 68856 h 1267505"/>
                <a:gd name="connsiteX4" fmla="*/ 467545 w 467545"/>
                <a:gd name="connsiteY4" fmla="*/ 0 h 1267505"/>
                <a:gd name="connsiteX5" fmla="*/ 467545 w 467545"/>
                <a:gd name="connsiteY5" fmla="*/ 1236507 h 1267505"/>
                <a:gd name="connsiteX6" fmla="*/ 350587 w 467545"/>
                <a:gd name="connsiteY6" fmla="*/ 1159315 h 1267505"/>
                <a:gd name="connsiteX7" fmla="*/ 265556 w 467545"/>
                <a:gd name="connsiteY7" fmla="*/ 1262520 h 1267505"/>
                <a:gd name="connsiteX8" fmla="*/ 1552 w 467545"/>
                <a:gd name="connsiteY8" fmla="*/ 1236507 h 1267505"/>
                <a:gd name="connsiteX9" fmla="*/ 1552 w 467545"/>
                <a:gd name="connsiteY9" fmla="*/ 0 h 1267505"/>
                <a:gd name="connsiteX0" fmla="*/ 0 w 465993"/>
                <a:gd name="connsiteY0" fmla="*/ 0 h 1336198"/>
                <a:gd name="connsiteX1" fmla="*/ 129130 w 465993"/>
                <a:gd name="connsiteY1" fmla="*/ 125547 h 1336198"/>
                <a:gd name="connsiteX2" fmla="*/ 241494 w 465993"/>
                <a:gd name="connsiteY2" fmla="*/ 8119 h 1336198"/>
                <a:gd name="connsiteX3" fmla="*/ 349813 w 465993"/>
                <a:gd name="connsiteY3" fmla="*/ 68856 h 1336198"/>
                <a:gd name="connsiteX4" fmla="*/ 465993 w 465993"/>
                <a:gd name="connsiteY4" fmla="*/ 0 h 1336198"/>
                <a:gd name="connsiteX5" fmla="*/ 465993 w 465993"/>
                <a:gd name="connsiteY5" fmla="*/ 1236507 h 1336198"/>
                <a:gd name="connsiteX6" fmla="*/ 349035 w 465993"/>
                <a:gd name="connsiteY6" fmla="*/ 1159315 h 1336198"/>
                <a:gd name="connsiteX7" fmla="*/ 264004 w 465993"/>
                <a:gd name="connsiteY7" fmla="*/ 1262520 h 1336198"/>
                <a:gd name="connsiteX8" fmla="*/ 113171 w 465993"/>
                <a:gd name="connsiteY8" fmla="*/ 1262522 h 1336198"/>
                <a:gd name="connsiteX9" fmla="*/ 0 w 465993"/>
                <a:gd name="connsiteY9" fmla="*/ 1236507 h 1336198"/>
                <a:gd name="connsiteX10" fmla="*/ 0 w 465993"/>
                <a:gd name="connsiteY10" fmla="*/ 0 h 1336198"/>
                <a:gd name="connsiteX0" fmla="*/ 0 w 465993"/>
                <a:gd name="connsiteY0" fmla="*/ 0 h 1314188"/>
                <a:gd name="connsiteX1" fmla="*/ 129130 w 465993"/>
                <a:gd name="connsiteY1" fmla="*/ 125547 h 1314188"/>
                <a:gd name="connsiteX2" fmla="*/ 241494 w 465993"/>
                <a:gd name="connsiteY2" fmla="*/ 8119 h 1314188"/>
                <a:gd name="connsiteX3" fmla="*/ 349813 w 465993"/>
                <a:gd name="connsiteY3" fmla="*/ 68856 h 1314188"/>
                <a:gd name="connsiteX4" fmla="*/ 465993 w 465993"/>
                <a:gd name="connsiteY4" fmla="*/ 0 h 1314188"/>
                <a:gd name="connsiteX5" fmla="*/ 465993 w 465993"/>
                <a:gd name="connsiteY5" fmla="*/ 1236507 h 1314188"/>
                <a:gd name="connsiteX6" fmla="*/ 349035 w 465993"/>
                <a:gd name="connsiteY6" fmla="*/ 1159315 h 1314188"/>
                <a:gd name="connsiteX7" fmla="*/ 264004 w 465993"/>
                <a:gd name="connsiteY7" fmla="*/ 1262520 h 1314188"/>
                <a:gd name="connsiteX8" fmla="*/ 146575 w 465993"/>
                <a:gd name="connsiteY8" fmla="*/ 1167057 h 1314188"/>
                <a:gd name="connsiteX9" fmla="*/ 0 w 465993"/>
                <a:gd name="connsiteY9" fmla="*/ 1236507 h 1314188"/>
                <a:gd name="connsiteX10" fmla="*/ 0 w 465993"/>
                <a:gd name="connsiteY10" fmla="*/ 0 h 1314188"/>
                <a:gd name="connsiteX0" fmla="*/ 0 w 465993"/>
                <a:gd name="connsiteY0" fmla="*/ 0 h 1317175"/>
                <a:gd name="connsiteX1" fmla="*/ 129130 w 465993"/>
                <a:gd name="connsiteY1" fmla="*/ 125547 h 1317175"/>
                <a:gd name="connsiteX2" fmla="*/ 241494 w 465993"/>
                <a:gd name="connsiteY2" fmla="*/ 8119 h 1317175"/>
                <a:gd name="connsiteX3" fmla="*/ 349813 w 465993"/>
                <a:gd name="connsiteY3" fmla="*/ 68856 h 1317175"/>
                <a:gd name="connsiteX4" fmla="*/ 465993 w 465993"/>
                <a:gd name="connsiteY4" fmla="*/ 0 h 1317175"/>
                <a:gd name="connsiteX5" fmla="*/ 465993 w 465993"/>
                <a:gd name="connsiteY5" fmla="*/ 1236507 h 1317175"/>
                <a:gd name="connsiteX6" fmla="*/ 349035 w 465993"/>
                <a:gd name="connsiteY6" fmla="*/ 1159315 h 1317175"/>
                <a:gd name="connsiteX7" fmla="*/ 264004 w 465993"/>
                <a:gd name="connsiteY7" fmla="*/ 1262520 h 1317175"/>
                <a:gd name="connsiteX8" fmla="*/ 146575 w 465993"/>
                <a:gd name="connsiteY8" fmla="*/ 1167057 h 1317175"/>
                <a:gd name="connsiteX9" fmla="*/ 0 w 465993"/>
                <a:gd name="connsiteY9" fmla="*/ 1236507 h 1317175"/>
                <a:gd name="connsiteX10" fmla="*/ 0 w 465993"/>
                <a:gd name="connsiteY10" fmla="*/ 0 h 1317175"/>
                <a:gd name="connsiteX0" fmla="*/ 0 w 465993"/>
                <a:gd name="connsiteY0" fmla="*/ 0 h 1273910"/>
                <a:gd name="connsiteX1" fmla="*/ 129130 w 465993"/>
                <a:gd name="connsiteY1" fmla="*/ 125547 h 1273910"/>
                <a:gd name="connsiteX2" fmla="*/ 241494 w 465993"/>
                <a:gd name="connsiteY2" fmla="*/ 8119 h 1273910"/>
                <a:gd name="connsiteX3" fmla="*/ 349813 w 465993"/>
                <a:gd name="connsiteY3" fmla="*/ 68856 h 1273910"/>
                <a:gd name="connsiteX4" fmla="*/ 465993 w 465993"/>
                <a:gd name="connsiteY4" fmla="*/ 0 h 1273910"/>
                <a:gd name="connsiteX5" fmla="*/ 465993 w 465993"/>
                <a:gd name="connsiteY5" fmla="*/ 1236507 h 1273910"/>
                <a:gd name="connsiteX6" fmla="*/ 349035 w 465993"/>
                <a:gd name="connsiteY6" fmla="*/ 1159315 h 1273910"/>
                <a:gd name="connsiteX7" fmla="*/ 264004 w 465993"/>
                <a:gd name="connsiteY7" fmla="*/ 1262520 h 1273910"/>
                <a:gd name="connsiteX8" fmla="*/ 146575 w 465993"/>
                <a:gd name="connsiteY8" fmla="*/ 1167057 h 1273910"/>
                <a:gd name="connsiteX9" fmla="*/ 0 w 465993"/>
                <a:gd name="connsiteY9" fmla="*/ 1236507 h 1273910"/>
                <a:gd name="connsiteX10" fmla="*/ 0 w 465993"/>
                <a:gd name="connsiteY10" fmla="*/ 0 h 1273910"/>
                <a:gd name="connsiteX0" fmla="*/ 0 w 465993"/>
                <a:gd name="connsiteY0" fmla="*/ 0 h 1264369"/>
                <a:gd name="connsiteX1" fmla="*/ 129130 w 465993"/>
                <a:gd name="connsiteY1" fmla="*/ 125547 h 1264369"/>
                <a:gd name="connsiteX2" fmla="*/ 241494 w 465993"/>
                <a:gd name="connsiteY2" fmla="*/ 8119 h 1264369"/>
                <a:gd name="connsiteX3" fmla="*/ 349813 w 465993"/>
                <a:gd name="connsiteY3" fmla="*/ 68856 h 1264369"/>
                <a:gd name="connsiteX4" fmla="*/ 465993 w 465993"/>
                <a:gd name="connsiteY4" fmla="*/ 0 h 1264369"/>
                <a:gd name="connsiteX5" fmla="*/ 465993 w 465993"/>
                <a:gd name="connsiteY5" fmla="*/ 1236507 h 1264369"/>
                <a:gd name="connsiteX6" fmla="*/ 349035 w 465993"/>
                <a:gd name="connsiteY6" fmla="*/ 1159315 h 1264369"/>
                <a:gd name="connsiteX7" fmla="*/ 264004 w 465993"/>
                <a:gd name="connsiteY7" fmla="*/ 1262520 h 1264369"/>
                <a:gd name="connsiteX8" fmla="*/ 146575 w 465993"/>
                <a:gd name="connsiteY8" fmla="*/ 1167057 h 1264369"/>
                <a:gd name="connsiteX9" fmla="*/ 0 w 465993"/>
                <a:gd name="connsiteY9" fmla="*/ 1236507 h 1264369"/>
                <a:gd name="connsiteX10" fmla="*/ 0 w 465993"/>
                <a:gd name="connsiteY10" fmla="*/ 0 h 1264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65993" h="1264369">
                  <a:moveTo>
                    <a:pt x="0" y="0"/>
                  </a:moveTo>
                  <a:lnTo>
                    <a:pt x="129130" y="125547"/>
                  </a:lnTo>
                  <a:lnTo>
                    <a:pt x="241494" y="8119"/>
                  </a:lnTo>
                  <a:lnTo>
                    <a:pt x="349813" y="68856"/>
                  </a:lnTo>
                  <a:lnTo>
                    <a:pt x="465993" y="0"/>
                  </a:lnTo>
                  <a:lnTo>
                    <a:pt x="465993" y="1236507"/>
                  </a:lnTo>
                  <a:lnTo>
                    <a:pt x="349035" y="1159315"/>
                  </a:lnTo>
                  <a:cubicBezTo>
                    <a:pt x="302548" y="1151754"/>
                    <a:pt x="322177" y="1249655"/>
                    <a:pt x="264004" y="1262520"/>
                  </a:cubicBezTo>
                  <a:cubicBezTo>
                    <a:pt x="224693" y="1279721"/>
                    <a:pt x="190576" y="1171392"/>
                    <a:pt x="146575" y="1167057"/>
                  </a:cubicBezTo>
                  <a:cubicBezTo>
                    <a:pt x="132944" y="1180782"/>
                    <a:pt x="25946" y="1310181"/>
                    <a:pt x="0" y="123650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4E1CE">
                <a:alpha val="72157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 rot="481379" flipH="1">
            <a:off x="4013792" y="2064127"/>
            <a:ext cx="1881339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 rot="481379" flipH="1">
            <a:off x="3005680" y="4008343"/>
            <a:ext cx="1881339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 rot="481379" flipH="1">
            <a:off x="1997568" y="5921060"/>
            <a:ext cx="1881339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 rot="457704">
            <a:off x="4567115" y="841819"/>
            <a:ext cx="289232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</a:p>
        </p:txBody>
      </p:sp>
      <p:sp>
        <p:nvSpPr>
          <p:cNvPr id="37" name="TextBox 36"/>
          <p:cNvSpPr txBox="1"/>
          <p:nvPr/>
        </p:nvSpPr>
        <p:spPr>
          <a:xfrm rot="457704">
            <a:off x="3628815" y="2833822"/>
            <a:ext cx="289232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</a:p>
        </p:txBody>
      </p:sp>
      <p:sp>
        <p:nvSpPr>
          <p:cNvPr id="38" name="TextBox 37"/>
          <p:cNvSpPr txBox="1"/>
          <p:nvPr/>
        </p:nvSpPr>
        <p:spPr>
          <a:xfrm rot="457704">
            <a:off x="2500189" y="4714238"/>
            <a:ext cx="289232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</a:p>
        </p:txBody>
      </p:sp>
      <p:sp>
        <p:nvSpPr>
          <p:cNvPr id="39" name="TextBox 38"/>
          <p:cNvSpPr txBox="1"/>
          <p:nvPr/>
        </p:nvSpPr>
        <p:spPr>
          <a:xfrm rot="18375708">
            <a:off x="-482779" y="1602166"/>
            <a:ext cx="47768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1755424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圆角矩形 29"/>
          <p:cNvSpPr/>
          <p:nvPr/>
        </p:nvSpPr>
        <p:spPr>
          <a:xfrm>
            <a:off x="1055276" y="4583678"/>
            <a:ext cx="2225476" cy="43704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C0D34D"/>
              </a:gs>
              <a:gs pos="100000">
                <a:srgbClr val="9FCF51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reflection blurRad="6350" stA="52000" endA="300" endPos="35000" dir="5400000" sy="-100000" algn="bl" rotWithShape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Oval 65"/>
          <p:cNvSpPr>
            <a:spLocks noChangeArrowheads="1"/>
          </p:cNvSpPr>
          <p:nvPr/>
        </p:nvSpPr>
        <p:spPr bwMode="auto">
          <a:xfrm rot="10800000" flipV="1">
            <a:off x="1159190" y="4122940"/>
            <a:ext cx="1866087" cy="460737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65000"/>
                  <a:lumOff val="3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063" y="1512279"/>
            <a:ext cx="2226143" cy="2898694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 rot="21077507">
            <a:off x="522596" y="1116432"/>
            <a:ext cx="902000" cy="795897"/>
            <a:chOff x="1718593" y="1626624"/>
            <a:chExt cx="1350494" cy="1191635"/>
          </a:xfrm>
          <a:solidFill>
            <a:srgbClr val="C0D34D"/>
          </a:solidFill>
        </p:grpSpPr>
        <p:sp>
          <p:nvSpPr>
            <p:cNvPr id="34" name="圆角矩形 33"/>
            <p:cNvSpPr/>
            <p:nvPr/>
          </p:nvSpPr>
          <p:spPr>
            <a:xfrm rot="1422816">
              <a:off x="1718593" y="2533791"/>
              <a:ext cx="700229" cy="284468"/>
            </a:xfrm>
            <a:prstGeom prst="roundRect">
              <a:avLst>
                <a:gd name="adj" fmla="val 50000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圆角矩形 34"/>
            <p:cNvSpPr/>
            <p:nvPr/>
          </p:nvSpPr>
          <p:spPr>
            <a:xfrm rot="3018627">
              <a:off x="2043693" y="2068506"/>
              <a:ext cx="700229" cy="284468"/>
            </a:xfrm>
            <a:prstGeom prst="roundRect">
              <a:avLst>
                <a:gd name="adj" fmla="val 50000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圆角矩形 35"/>
            <p:cNvSpPr/>
            <p:nvPr/>
          </p:nvSpPr>
          <p:spPr>
            <a:xfrm rot="4907537">
              <a:off x="2576738" y="1834505"/>
              <a:ext cx="700229" cy="284468"/>
            </a:xfrm>
            <a:prstGeom prst="roundRect">
              <a:avLst>
                <a:gd name="adj" fmla="val 50000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7" name="Oval 65"/>
          <p:cNvSpPr>
            <a:spLocks noChangeArrowheads="1"/>
          </p:cNvSpPr>
          <p:nvPr/>
        </p:nvSpPr>
        <p:spPr bwMode="auto">
          <a:xfrm rot="10800000" flipV="1">
            <a:off x="3705487" y="4122940"/>
            <a:ext cx="1866087" cy="460737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65000"/>
                  <a:lumOff val="3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6360" y="1512279"/>
            <a:ext cx="2226143" cy="2898694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 rot="21077507">
            <a:off x="3068893" y="1116432"/>
            <a:ext cx="902000" cy="795897"/>
            <a:chOff x="1718593" y="1626624"/>
            <a:chExt cx="1350494" cy="1191635"/>
          </a:xfrm>
          <a:solidFill>
            <a:srgbClr val="C0D34D"/>
          </a:solidFill>
        </p:grpSpPr>
        <p:sp>
          <p:nvSpPr>
            <p:cNvPr id="40" name="圆角矩形 39"/>
            <p:cNvSpPr/>
            <p:nvPr/>
          </p:nvSpPr>
          <p:spPr>
            <a:xfrm rot="1422816">
              <a:off x="1718593" y="2533791"/>
              <a:ext cx="700229" cy="284468"/>
            </a:xfrm>
            <a:prstGeom prst="roundRect">
              <a:avLst>
                <a:gd name="adj" fmla="val 50000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圆角矩形 40"/>
            <p:cNvSpPr/>
            <p:nvPr/>
          </p:nvSpPr>
          <p:spPr>
            <a:xfrm rot="3018627">
              <a:off x="2043693" y="2068506"/>
              <a:ext cx="700229" cy="284468"/>
            </a:xfrm>
            <a:prstGeom prst="roundRect">
              <a:avLst>
                <a:gd name="adj" fmla="val 50000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圆角矩形 41"/>
            <p:cNvSpPr/>
            <p:nvPr/>
          </p:nvSpPr>
          <p:spPr>
            <a:xfrm rot="4907537">
              <a:off x="2576738" y="1834505"/>
              <a:ext cx="700229" cy="284468"/>
            </a:xfrm>
            <a:prstGeom prst="roundRect">
              <a:avLst>
                <a:gd name="adj" fmla="val 50000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3" name="Oval 65"/>
          <p:cNvSpPr>
            <a:spLocks noChangeArrowheads="1"/>
          </p:cNvSpPr>
          <p:nvPr/>
        </p:nvSpPr>
        <p:spPr bwMode="auto">
          <a:xfrm rot="10800000" flipV="1">
            <a:off x="6251784" y="4122940"/>
            <a:ext cx="1866087" cy="460737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65000"/>
                  <a:lumOff val="3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2657" y="1512279"/>
            <a:ext cx="2226143" cy="2898694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 rot="21077507">
            <a:off x="5615190" y="1116432"/>
            <a:ext cx="902000" cy="795897"/>
            <a:chOff x="1718593" y="1626624"/>
            <a:chExt cx="1350494" cy="1191635"/>
          </a:xfrm>
          <a:solidFill>
            <a:srgbClr val="C0D34D"/>
          </a:solidFill>
        </p:grpSpPr>
        <p:sp>
          <p:nvSpPr>
            <p:cNvPr id="46" name="圆角矩形 45"/>
            <p:cNvSpPr/>
            <p:nvPr/>
          </p:nvSpPr>
          <p:spPr>
            <a:xfrm rot="1422816">
              <a:off x="1718593" y="2533791"/>
              <a:ext cx="700229" cy="284468"/>
            </a:xfrm>
            <a:prstGeom prst="roundRect">
              <a:avLst>
                <a:gd name="adj" fmla="val 50000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7" name="圆角矩形 46"/>
            <p:cNvSpPr/>
            <p:nvPr/>
          </p:nvSpPr>
          <p:spPr>
            <a:xfrm rot="3018627">
              <a:off x="2043693" y="2068506"/>
              <a:ext cx="700229" cy="284468"/>
            </a:xfrm>
            <a:prstGeom prst="roundRect">
              <a:avLst>
                <a:gd name="adj" fmla="val 50000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圆角矩形 47"/>
            <p:cNvSpPr/>
            <p:nvPr/>
          </p:nvSpPr>
          <p:spPr>
            <a:xfrm rot="4907537">
              <a:off x="2576738" y="1834505"/>
              <a:ext cx="700229" cy="284468"/>
            </a:xfrm>
            <a:prstGeom prst="roundRect">
              <a:avLst>
                <a:gd name="adj" fmla="val 50000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1275398" y="2104223"/>
            <a:ext cx="160281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3826119" y="2104223"/>
            <a:ext cx="160281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383420" y="2104223"/>
            <a:ext cx="160281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</a:p>
        </p:txBody>
      </p:sp>
      <p:sp>
        <p:nvSpPr>
          <p:cNvPr id="52" name="TextBox 51"/>
          <p:cNvSpPr txBox="1"/>
          <p:nvPr/>
        </p:nvSpPr>
        <p:spPr>
          <a:xfrm flipH="1">
            <a:off x="1187624" y="4646742"/>
            <a:ext cx="1881339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3" name="圆角矩形 52"/>
          <p:cNvSpPr/>
          <p:nvPr/>
        </p:nvSpPr>
        <p:spPr>
          <a:xfrm>
            <a:off x="3624277" y="4583678"/>
            <a:ext cx="2225476" cy="43704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C0D34D"/>
              </a:gs>
              <a:gs pos="100000">
                <a:srgbClr val="9FCF51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reflection blurRad="6350" stA="52000" endA="300" endPos="35000" dir="5400000" sy="-100000" algn="bl" rotWithShape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4" name="TextBox 53"/>
          <p:cNvSpPr txBox="1"/>
          <p:nvPr/>
        </p:nvSpPr>
        <p:spPr>
          <a:xfrm flipH="1">
            <a:off x="3756625" y="4646742"/>
            <a:ext cx="1881339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5" name="圆角矩形 54"/>
          <p:cNvSpPr/>
          <p:nvPr/>
        </p:nvSpPr>
        <p:spPr>
          <a:xfrm>
            <a:off x="6193278" y="4583678"/>
            <a:ext cx="2225476" cy="43704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C0D34D"/>
              </a:gs>
              <a:gs pos="100000">
                <a:srgbClr val="9FCF51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reflection blurRad="6350" stA="52000" endA="300" endPos="35000" dir="5400000" sy="-100000" algn="bl" rotWithShape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6" name="TextBox 55"/>
          <p:cNvSpPr txBox="1"/>
          <p:nvPr/>
        </p:nvSpPr>
        <p:spPr>
          <a:xfrm flipH="1">
            <a:off x="6325626" y="4646742"/>
            <a:ext cx="1881339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86682" y="5467871"/>
            <a:ext cx="78017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1077391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直接连接符 39"/>
          <p:cNvCxnSpPr/>
          <p:nvPr/>
        </p:nvCxnSpPr>
        <p:spPr>
          <a:xfrm>
            <a:off x="7123360" y="835816"/>
            <a:ext cx="28947" cy="424804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cxnSp>
        <p:nvCxnSpPr>
          <p:cNvPr id="41" name="直接连接符 40"/>
          <p:cNvCxnSpPr/>
          <p:nvPr/>
        </p:nvCxnSpPr>
        <p:spPr>
          <a:xfrm>
            <a:off x="5719634" y="3931393"/>
            <a:ext cx="28947" cy="424804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grpSp>
        <p:nvGrpSpPr>
          <p:cNvPr id="42" name="组合 41"/>
          <p:cNvGrpSpPr/>
          <p:nvPr/>
        </p:nvGrpSpPr>
        <p:grpSpPr>
          <a:xfrm>
            <a:off x="827584" y="986816"/>
            <a:ext cx="6730463" cy="3746512"/>
            <a:chOff x="755576" y="1233546"/>
            <a:chExt cx="7249079" cy="4035199"/>
          </a:xfrm>
        </p:grpSpPr>
        <p:grpSp>
          <p:nvGrpSpPr>
            <p:cNvPr id="43" name="组合 42"/>
            <p:cNvGrpSpPr/>
            <p:nvPr/>
          </p:nvGrpSpPr>
          <p:grpSpPr>
            <a:xfrm rot="5400000" flipV="1">
              <a:off x="5528690" y="2047331"/>
              <a:ext cx="2967922" cy="1340352"/>
              <a:chOff x="1173140" y="2533624"/>
              <a:chExt cx="4464496" cy="2016224"/>
            </a:xfrm>
          </p:grpSpPr>
          <p:sp>
            <p:nvSpPr>
              <p:cNvPr id="61" name="圆角矩形 60"/>
              <p:cNvSpPr/>
              <p:nvPr/>
            </p:nvSpPr>
            <p:spPr>
              <a:xfrm rot="19219800">
                <a:off x="1173140" y="2533624"/>
                <a:ext cx="4464496" cy="2016224"/>
              </a:xfrm>
              <a:prstGeom prst="roundRect">
                <a:avLst>
                  <a:gd name="adj" fmla="val 50000"/>
                </a:avLst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>
                <a:outerShdw blurRad="63500" sx="102000" sy="102000" algn="ctr" rotWithShape="0">
                  <a:prstClr val="black">
                    <a:alpha val="18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圆角矩形 61"/>
              <p:cNvSpPr/>
              <p:nvPr/>
            </p:nvSpPr>
            <p:spPr>
              <a:xfrm rot="19219800">
                <a:off x="1366007" y="2686948"/>
                <a:ext cx="4084153" cy="170384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rgbClr val="E4E4E4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</a:ln>
              <a:effectLst>
                <a:outerShdw sx="101000" sy="101000" algn="ctr" rotWithShape="0">
                  <a:prstClr val="black">
                    <a:alpha val="32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 rot="4093703">
              <a:off x="3223943" y="2323339"/>
              <a:ext cx="3719089" cy="1679589"/>
              <a:chOff x="1173140" y="2533624"/>
              <a:chExt cx="4464496" cy="2016224"/>
            </a:xfrm>
          </p:grpSpPr>
          <p:sp>
            <p:nvSpPr>
              <p:cNvPr id="59" name="圆角矩形 58"/>
              <p:cNvSpPr/>
              <p:nvPr/>
            </p:nvSpPr>
            <p:spPr>
              <a:xfrm rot="19219800">
                <a:off x="1173140" y="2533624"/>
                <a:ext cx="4464496" cy="2016224"/>
              </a:xfrm>
              <a:prstGeom prst="roundRect">
                <a:avLst>
                  <a:gd name="adj" fmla="val 50000"/>
                </a:avLst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>
                <a:outerShdw blurRad="63500" sx="102000" sy="102000" algn="ctr" rotWithShape="0">
                  <a:prstClr val="black">
                    <a:alpha val="18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圆角矩形 59"/>
              <p:cNvSpPr/>
              <p:nvPr/>
            </p:nvSpPr>
            <p:spPr>
              <a:xfrm rot="19219800">
                <a:off x="1366007" y="2686948"/>
                <a:ext cx="4084153" cy="170384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rgbClr val="E4E4E4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</a:ln>
              <a:effectLst>
                <a:outerShdw sx="101000" sy="101000" algn="ctr" rotWithShape="0">
                  <a:prstClr val="black">
                    <a:alpha val="32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755576" y="2426402"/>
              <a:ext cx="4464496" cy="2016224"/>
              <a:chOff x="1173140" y="2533624"/>
              <a:chExt cx="4464496" cy="2016224"/>
            </a:xfrm>
          </p:grpSpPr>
          <p:sp>
            <p:nvSpPr>
              <p:cNvPr id="57" name="圆角矩形 56"/>
              <p:cNvSpPr/>
              <p:nvPr/>
            </p:nvSpPr>
            <p:spPr>
              <a:xfrm rot="19219800">
                <a:off x="1173140" y="2533624"/>
                <a:ext cx="4464496" cy="2016224"/>
              </a:xfrm>
              <a:prstGeom prst="roundRect">
                <a:avLst>
                  <a:gd name="adj" fmla="val 50000"/>
                </a:avLst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>
                <a:outerShdw blurRad="63500" sx="102000" sy="102000" algn="ctr" rotWithShape="0">
                  <a:prstClr val="black">
                    <a:alpha val="18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圆角矩形 57"/>
              <p:cNvSpPr/>
              <p:nvPr/>
            </p:nvSpPr>
            <p:spPr>
              <a:xfrm rot="19219800">
                <a:off x="1366007" y="2686948"/>
                <a:ext cx="4084153" cy="170384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rgbClr val="E4E4E4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</a:ln>
              <a:effectLst>
                <a:outerShdw sx="101000" sy="101000" algn="ctr" rotWithShape="0">
                  <a:prstClr val="black">
                    <a:alpha val="32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46" name="椭圆 45"/>
            <p:cNvSpPr/>
            <p:nvPr/>
          </p:nvSpPr>
          <p:spPr>
            <a:xfrm>
              <a:off x="1016720" y="3153052"/>
              <a:ext cx="2115693" cy="2115693"/>
            </a:xfrm>
            <a:prstGeom prst="ellipse">
              <a:avLst/>
            </a:prstGeom>
            <a:solidFill>
              <a:srgbClr val="0078D2"/>
            </a:solidFill>
            <a:ln w="28575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1204277" y="3340609"/>
              <a:ext cx="1740578" cy="1740578"/>
            </a:xfrm>
            <a:prstGeom prst="ellipse">
              <a:avLst/>
            </a:prstGeom>
            <a:gradFill flip="none" rotWithShape="1">
              <a:gsLst>
                <a:gs pos="100000">
                  <a:srgbClr val="61D2FF"/>
                </a:gs>
                <a:gs pos="0">
                  <a:srgbClr val="00B0F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 w="25400" cap="flat" cmpd="sng" algn="ctr">
              <a:solidFill>
                <a:srgbClr val="61D2FF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3163945" y="1910968"/>
              <a:ext cx="1483701" cy="1483701"/>
              <a:chOff x="3839034" y="1441243"/>
              <a:chExt cx="2115693" cy="2115693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3839034" y="1441243"/>
                <a:ext cx="2115693" cy="2115693"/>
              </a:xfrm>
              <a:prstGeom prst="ellipse">
                <a:avLst/>
              </a:prstGeom>
              <a:solidFill>
                <a:srgbClr val="00B050"/>
              </a:solidFill>
              <a:ln w="28575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4026591" y="1628800"/>
                <a:ext cx="1740578" cy="1740578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BCE292"/>
                  </a:gs>
                  <a:gs pos="0">
                    <a:srgbClr val="92D050"/>
                  </a:gs>
                </a:gsLst>
                <a:lin ang="2700000" scaled="1"/>
                <a:tileRect/>
              </a:gradFill>
              <a:ln w="25400" cap="flat" cmpd="sng" algn="ctr">
                <a:solidFill>
                  <a:srgbClr val="BCE292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5273134" y="2934744"/>
              <a:ext cx="1271210" cy="1271210"/>
              <a:chOff x="5409382" y="2483890"/>
              <a:chExt cx="2115693" cy="2115693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5409382" y="2483890"/>
                <a:ext cx="2115693" cy="2115693"/>
              </a:xfrm>
              <a:prstGeom prst="ellipse">
                <a:avLst/>
              </a:prstGeom>
              <a:solidFill>
                <a:srgbClr val="FFC000"/>
              </a:solidFill>
              <a:ln w="28575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5596939" y="2671447"/>
                <a:ext cx="1740578" cy="1740578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FF75"/>
                  </a:gs>
                  <a:gs pos="0">
                    <a:srgbClr val="FFFF00"/>
                  </a:gs>
                </a:gsLst>
                <a:lin ang="2700000" scaled="1"/>
                <a:tileRect/>
              </a:gradFill>
              <a:ln w="25400" cap="flat" cmpd="sng" algn="ctr">
                <a:solidFill>
                  <a:srgbClr val="FFFF75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6987348" y="1615383"/>
              <a:ext cx="1017307" cy="1017307"/>
              <a:chOff x="5409382" y="2483890"/>
              <a:chExt cx="2115693" cy="2115693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5409382" y="2483890"/>
                <a:ext cx="2115693" cy="2115693"/>
              </a:xfrm>
              <a:prstGeom prst="ellipse">
                <a:avLst/>
              </a:prstGeom>
              <a:solidFill>
                <a:srgbClr val="F79646">
                  <a:lumMod val="75000"/>
                </a:srgbClr>
              </a:solidFill>
              <a:ln w="28575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5596939" y="2671447"/>
                <a:ext cx="1740578" cy="1740578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79646">
                      <a:lumMod val="60000"/>
                      <a:lumOff val="40000"/>
                    </a:srgbClr>
                  </a:gs>
                  <a:gs pos="0">
                    <a:srgbClr val="F79646"/>
                  </a:gs>
                </a:gsLst>
                <a:lin ang="2700000" scaled="1"/>
                <a:tileRect/>
              </a:gradFill>
              <a:ln w="25400" cap="flat" cmpd="sng" algn="ctr">
                <a:solidFill>
                  <a:srgbClr val="F79646">
                    <a:lumMod val="60000"/>
                    <a:lumOff val="40000"/>
                  </a:srgbClr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63" name="空心弧 62"/>
          <p:cNvSpPr/>
          <p:nvPr/>
        </p:nvSpPr>
        <p:spPr>
          <a:xfrm flipV="1">
            <a:off x="903335" y="3440630"/>
            <a:ext cx="2335940" cy="1675700"/>
          </a:xfrm>
          <a:prstGeom prst="blockArc">
            <a:avLst>
              <a:gd name="adj1" fmla="val 11320094"/>
              <a:gd name="adj2" fmla="val 20678006"/>
              <a:gd name="adj3" fmla="val 2091"/>
            </a:avLst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64" name="直接连接符 63"/>
          <p:cNvCxnSpPr>
            <a:stCxn id="46" idx="4"/>
          </p:cNvCxnSpPr>
          <p:nvPr/>
        </p:nvCxnSpPr>
        <p:spPr>
          <a:xfrm>
            <a:off x="2052211" y="4733327"/>
            <a:ext cx="19094" cy="340498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sp>
        <p:nvSpPr>
          <p:cNvPr id="65" name="空心弧 64"/>
          <p:cNvSpPr/>
          <p:nvPr/>
        </p:nvSpPr>
        <p:spPr>
          <a:xfrm rot="21406498" flipV="1">
            <a:off x="4964014" y="3300412"/>
            <a:ext cx="1511241" cy="1084097"/>
          </a:xfrm>
          <a:prstGeom prst="blockArc">
            <a:avLst>
              <a:gd name="adj1" fmla="val 11320094"/>
              <a:gd name="adj2" fmla="val 20678006"/>
              <a:gd name="adj3" fmla="val 2091"/>
            </a:avLst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6" name="空心弧 65"/>
          <p:cNvSpPr/>
          <p:nvPr/>
        </p:nvSpPr>
        <p:spPr>
          <a:xfrm>
            <a:off x="2628074" y="993731"/>
            <a:ext cx="2335940" cy="1675700"/>
          </a:xfrm>
          <a:prstGeom prst="blockArc">
            <a:avLst>
              <a:gd name="adj1" fmla="val 11320094"/>
              <a:gd name="adj2" fmla="val 20678006"/>
              <a:gd name="adj3" fmla="val 2091"/>
            </a:avLst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3702053" y="1000837"/>
            <a:ext cx="19094" cy="340498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sp>
        <p:nvSpPr>
          <p:cNvPr id="68" name="空心弧 67"/>
          <p:cNvSpPr/>
          <p:nvPr/>
        </p:nvSpPr>
        <p:spPr>
          <a:xfrm rot="193502">
            <a:off x="6395493" y="842592"/>
            <a:ext cx="1511241" cy="1084097"/>
          </a:xfrm>
          <a:prstGeom prst="blockArc">
            <a:avLst>
              <a:gd name="adj1" fmla="val 11320094"/>
              <a:gd name="adj2" fmla="val 20678006"/>
              <a:gd name="adj3" fmla="val 2091"/>
            </a:avLst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952010" y="5123159"/>
            <a:ext cx="2329389" cy="719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2634626" y="267632"/>
            <a:ext cx="2329389" cy="719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4683578" y="4422156"/>
            <a:ext cx="2329389" cy="719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5999857" y="116632"/>
            <a:ext cx="2329389" cy="719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</a:p>
        </p:txBody>
      </p:sp>
      <p:sp>
        <p:nvSpPr>
          <p:cNvPr id="73" name="TextBox 72"/>
          <p:cNvSpPr txBox="1"/>
          <p:nvPr/>
        </p:nvSpPr>
        <p:spPr>
          <a:xfrm flipH="1">
            <a:off x="1339756" y="3370521"/>
            <a:ext cx="1432044" cy="880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002060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002060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32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002060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32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002060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 flipH="1">
            <a:off x="3259632" y="2038450"/>
            <a:ext cx="1003292" cy="665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9BBB59">
                    <a:lumMod val="50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9BBB59">
                    <a:lumMod val="50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9BBB59">
                    <a:lumMod val="50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9BBB59">
                  <a:lumMod val="50000"/>
                </a:srgb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 flipH="1">
            <a:off x="5126576" y="2845494"/>
            <a:ext cx="1003292" cy="665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 flipH="1">
            <a:off x="6576521" y="1587152"/>
            <a:ext cx="1003292" cy="521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1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1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F79646">
                  <a:lumMod val="50000"/>
                </a:srgb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103412" y="5589240"/>
            <a:ext cx="33570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4289048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53908" y="116632"/>
            <a:ext cx="4118492" cy="251696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1945" y="1969953"/>
            <a:ext cx="4118492" cy="251696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504" y="3754633"/>
            <a:ext cx="4118492" cy="251696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 flipH="1">
            <a:off x="1322509" y="4423280"/>
            <a:ext cx="18813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F79646">
                  <a:lumMod val="50000"/>
                </a:srgb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331640" y="4711312"/>
            <a:ext cx="23924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</a:p>
        </p:txBody>
      </p:sp>
      <p:sp>
        <p:nvSpPr>
          <p:cNvPr id="17" name="TextBox 16"/>
          <p:cNvSpPr txBox="1"/>
          <p:nvPr/>
        </p:nvSpPr>
        <p:spPr>
          <a:xfrm flipH="1">
            <a:off x="3419872" y="2623080"/>
            <a:ext cx="18813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F79646">
                  <a:lumMod val="50000"/>
                </a:srgb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29003" y="2911112"/>
            <a:ext cx="23924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</a:p>
        </p:txBody>
      </p:sp>
      <p:sp>
        <p:nvSpPr>
          <p:cNvPr id="19" name="TextBox 18"/>
          <p:cNvSpPr txBox="1"/>
          <p:nvPr/>
        </p:nvSpPr>
        <p:spPr>
          <a:xfrm flipH="1">
            <a:off x="5410745" y="876304"/>
            <a:ext cx="18813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F79646">
                  <a:lumMod val="50000"/>
                </a:srgb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19876" y="1164336"/>
            <a:ext cx="23924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331098" y="4913873"/>
            <a:ext cx="47053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3991654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764704"/>
            <a:ext cx="5904656" cy="5971166"/>
          </a:xfrm>
          <a:prstGeom prst="rect">
            <a:avLst/>
          </a:prstGeom>
        </p:spPr>
      </p:pic>
      <p:sp>
        <p:nvSpPr>
          <p:cNvPr id="21" name="椭圆 20"/>
          <p:cNvSpPr/>
          <p:nvPr/>
        </p:nvSpPr>
        <p:spPr>
          <a:xfrm>
            <a:off x="1867228" y="773468"/>
            <a:ext cx="2088232" cy="2088232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alpha val="58000"/>
                </a:sysClr>
              </a:gs>
              <a:gs pos="55000">
                <a:sysClr val="window" lastClr="FFFFFF">
                  <a:shade val="100000"/>
                  <a:satMod val="115000"/>
                  <a:alpha val="0"/>
                </a:sys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2299276" y="858598"/>
            <a:ext cx="1224136" cy="720080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alpha val="58000"/>
                </a:sysClr>
              </a:gs>
              <a:gs pos="55000">
                <a:sysClr val="window" lastClr="FFFFFF">
                  <a:shade val="100000"/>
                  <a:satMod val="115000"/>
                  <a:alpha val="0"/>
                </a:sys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5076056" y="764704"/>
            <a:ext cx="2088232" cy="2088232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alpha val="58000"/>
                </a:sysClr>
              </a:gs>
              <a:gs pos="55000">
                <a:sysClr val="window" lastClr="FFFFFF">
                  <a:shade val="100000"/>
                  <a:satMod val="115000"/>
                  <a:alpha val="0"/>
                </a:sys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5508104" y="849834"/>
            <a:ext cx="1224136" cy="720080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alpha val="58000"/>
                </a:sysClr>
              </a:gs>
              <a:gs pos="55000">
                <a:sysClr val="window" lastClr="FFFFFF">
                  <a:shade val="100000"/>
                  <a:satMod val="115000"/>
                  <a:alpha val="0"/>
                </a:sys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852490" y="3986474"/>
            <a:ext cx="2088232" cy="2088232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alpha val="58000"/>
                </a:sysClr>
              </a:gs>
              <a:gs pos="55000">
                <a:sysClr val="window" lastClr="FFFFFF">
                  <a:shade val="100000"/>
                  <a:satMod val="115000"/>
                  <a:alpha val="0"/>
                </a:sys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2284538" y="4071604"/>
            <a:ext cx="1224136" cy="720080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alpha val="58000"/>
                </a:sysClr>
              </a:gs>
              <a:gs pos="55000">
                <a:sysClr val="window" lastClr="FFFFFF">
                  <a:shade val="100000"/>
                  <a:satMod val="115000"/>
                  <a:alpha val="0"/>
                </a:sys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076056" y="3986474"/>
            <a:ext cx="2088232" cy="2088232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alpha val="58000"/>
                </a:sysClr>
              </a:gs>
              <a:gs pos="55000">
                <a:sysClr val="window" lastClr="FFFFFF">
                  <a:shade val="100000"/>
                  <a:satMod val="115000"/>
                  <a:alpha val="0"/>
                </a:sys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508104" y="4071604"/>
            <a:ext cx="1224136" cy="720080"/>
          </a:xfrm>
          <a:prstGeom prst="ellipse">
            <a:avLst/>
          </a:prstGeom>
          <a:gradFill flip="none" rotWithShape="1">
            <a:gsLst>
              <a:gs pos="0">
                <a:sysClr val="window" lastClr="FFFFFF">
                  <a:alpha val="58000"/>
                </a:sysClr>
              </a:gs>
              <a:gs pos="55000">
                <a:sysClr val="window" lastClr="FFFFFF">
                  <a:shade val="100000"/>
                  <a:satMod val="115000"/>
                  <a:alpha val="0"/>
                </a:sys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707904" y="3019618"/>
            <a:ext cx="15031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 TITLE</a:t>
            </a:r>
            <a:endParaRPr kumimoji="0" lang="en-US" altLang="zh-CN" sz="32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 flipH="1">
            <a:off x="1955936" y="1196752"/>
            <a:ext cx="1881339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123728" y="1556130"/>
            <a:ext cx="157947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</a:p>
        </p:txBody>
      </p:sp>
      <p:sp>
        <p:nvSpPr>
          <p:cNvPr id="32" name="TextBox 31"/>
          <p:cNvSpPr txBox="1"/>
          <p:nvPr/>
        </p:nvSpPr>
        <p:spPr>
          <a:xfrm flipH="1">
            <a:off x="5179502" y="1179991"/>
            <a:ext cx="1881339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347294" y="1539369"/>
            <a:ext cx="157947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</a:p>
        </p:txBody>
      </p:sp>
      <p:sp>
        <p:nvSpPr>
          <p:cNvPr id="34" name="TextBox 33"/>
          <p:cNvSpPr txBox="1"/>
          <p:nvPr/>
        </p:nvSpPr>
        <p:spPr>
          <a:xfrm flipH="1">
            <a:off x="1979712" y="4403886"/>
            <a:ext cx="1881339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147504" y="4763264"/>
            <a:ext cx="157947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</a:p>
        </p:txBody>
      </p:sp>
      <p:sp>
        <p:nvSpPr>
          <p:cNvPr id="36" name="TextBox 35"/>
          <p:cNvSpPr txBox="1"/>
          <p:nvPr/>
        </p:nvSpPr>
        <p:spPr>
          <a:xfrm flipH="1">
            <a:off x="5179501" y="4431644"/>
            <a:ext cx="1881339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347293" y="4791022"/>
            <a:ext cx="157947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54720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" name="直接连接符 64"/>
          <p:cNvCxnSpPr/>
          <p:nvPr/>
        </p:nvCxnSpPr>
        <p:spPr>
          <a:xfrm>
            <a:off x="2228404" y="2306207"/>
            <a:ext cx="4539437" cy="0"/>
          </a:xfrm>
          <a:prstGeom prst="line">
            <a:avLst/>
          </a:prstGeom>
          <a:noFill/>
          <a:ln w="28575" cap="flat" cmpd="sng" algn="ctr">
            <a:solidFill>
              <a:srgbClr val="F6960A"/>
            </a:solidFill>
            <a:prstDash val="solid"/>
            <a:headEnd type="oval" w="med" len="med"/>
            <a:tailEnd type="oval" w="lg" len="lg"/>
          </a:ln>
          <a:effectLst/>
        </p:spPr>
      </p:cxnSp>
      <p:pic>
        <p:nvPicPr>
          <p:cNvPr id="66" name="图片 6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52" t="38580" r="69650" b="34085"/>
          <a:stretch/>
        </p:blipFill>
        <p:spPr>
          <a:xfrm>
            <a:off x="539552" y="1370103"/>
            <a:ext cx="1876097" cy="1844566"/>
          </a:xfrm>
          <a:prstGeom prst="ellipse">
            <a:avLst/>
          </a:prstGeom>
          <a:effectLst>
            <a:outerShdw blurRad="520700" sx="102000" sy="102000" algn="ctr" rotWithShape="0">
              <a:prstClr val="black">
                <a:alpha val="40000"/>
              </a:prstClr>
            </a:outerShdw>
          </a:effectLst>
        </p:spPr>
      </p:pic>
      <p:cxnSp>
        <p:nvCxnSpPr>
          <p:cNvPr id="67" name="直接连接符 66"/>
          <p:cNvCxnSpPr/>
          <p:nvPr/>
        </p:nvCxnSpPr>
        <p:spPr>
          <a:xfrm>
            <a:off x="3937243" y="3378962"/>
            <a:ext cx="4031342" cy="0"/>
          </a:xfrm>
          <a:prstGeom prst="line">
            <a:avLst/>
          </a:prstGeom>
          <a:noFill/>
          <a:ln w="28575" cap="flat" cmpd="sng" algn="ctr">
            <a:solidFill>
              <a:srgbClr val="F6960A"/>
            </a:solidFill>
            <a:prstDash val="solid"/>
            <a:headEnd type="oval" w="med" len="med"/>
            <a:tailEnd type="oval" w="lg" len="lg"/>
          </a:ln>
          <a:effectLst/>
        </p:spPr>
      </p:cxnSp>
      <p:pic>
        <p:nvPicPr>
          <p:cNvPr id="68" name="图片 6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52" t="38580" r="69650" b="34085"/>
          <a:stretch/>
        </p:blipFill>
        <p:spPr>
          <a:xfrm>
            <a:off x="2727226" y="2682124"/>
            <a:ext cx="1295955" cy="1274174"/>
          </a:xfrm>
          <a:prstGeom prst="ellipse">
            <a:avLst/>
          </a:prstGeom>
          <a:effectLst>
            <a:outerShdw blurRad="520700" sx="102000" sy="102000" algn="ctr" rotWithShape="0">
              <a:prstClr val="black">
                <a:alpha val="40000"/>
              </a:prstClr>
            </a:outerShdw>
          </a:effectLst>
        </p:spPr>
      </p:pic>
      <p:cxnSp>
        <p:nvCxnSpPr>
          <p:cNvPr id="69" name="直接连接符 68"/>
          <p:cNvCxnSpPr/>
          <p:nvPr/>
        </p:nvCxnSpPr>
        <p:spPr>
          <a:xfrm>
            <a:off x="2977684" y="4891130"/>
            <a:ext cx="4103449" cy="18584"/>
          </a:xfrm>
          <a:prstGeom prst="line">
            <a:avLst/>
          </a:prstGeom>
          <a:noFill/>
          <a:ln w="28575" cap="flat" cmpd="sng" algn="ctr">
            <a:solidFill>
              <a:srgbClr val="F6960A"/>
            </a:solidFill>
            <a:prstDash val="solid"/>
            <a:headEnd type="oval" w="med" len="med"/>
            <a:tailEnd type="oval" w="lg" len="lg"/>
          </a:ln>
          <a:effectLst/>
        </p:spPr>
      </p:cxnSp>
      <p:pic>
        <p:nvPicPr>
          <p:cNvPr id="70" name="图片 6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52" t="38580" r="69650" b="34085"/>
          <a:stretch/>
        </p:blipFill>
        <p:spPr>
          <a:xfrm>
            <a:off x="1500967" y="4099042"/>
            <a:ext cx="1611256" cy="1584176"/>
          </a:xfrm>
          <a:prstGeom prst="ellipse">
            <a:avLst/>
          </a:prstGeom>
          <a:effectLst>
            <a:outerShdw blurRad="520700" sx="102000" sy="102000" algn="ctr" rotWithShape="0">
              <a:prstClr val="black">
                <a:alpha val="40000"/>
              </a:prstClr>
            </a:outerShdw>
          </a:effectLst>
        </p:spPr>
      </p:pic>
      <p:cxnSp>
        <p:nvCxnSpPr>
          <p:cNvPr id="71" name="直接连接符 70"/>
          <p:cNvCxnSpPr/>
          <p:nvPr/>
        </p:nvCxnSpPr>
        <p:spPr>
          <a:xfrm>
            <a:off x="4499992" y="5897549"/>
            <a:ext cx="3994882" cy="0"/>
          </a:xfrm>
          <a:prstGeom prst="line">
            <a:avLst/>
          </a:prstGeom>
          <a:noFill/>
          <a:ln w="28575" cap="flat" cmpd="sng" algn="ctr">
            <a:solidFill>
              <a:srgbClr val="F6960A"/>
            </a:solidFill>
            <a:prstDash val="solid"/>
            <a:headEnd type="oval" w="med" len="med"/>
            <a:tailEnd type="oval" w="lg" len="lg"/>
          </a:ln>
          <a:effectLst/>
        </p:spPr>
      </p:cxnSp>
      <p:pic>
        <p:nvPicPr>
          <p:cNvPr id="72" name="图片 7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52" t="38580" r="69650" b="34085"/>
          <a:stretch/>
        </p:blipFill>
        <p:spPr>
          <a:xfrm>
            <a:off x="3258784" y="5342271"/>
            <a:ext cx="1239338" cy="1218512"/>
          </a:xfrm>
          <a:prstGeom prst="ellipse">
            <a:avLst/>
          </a:prstGeom>
          <a:effectLst>
            <a:outerShdw blurRad="5207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3" name="TextBox 72"/>
          <p:cNvSpPr txBox="1"/>
          <p:nvPr/>
        </p:nvSpPr>
        <p:spPr>
          <a:xfrm flipH="1">
            <a:off x="2618653" y="1776890"/>
            <a:ext cx="18813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F79646">
                  <a:lumMod val="50000"/>
                </a:srgb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149043" y="1567543"/>
            <a:ext cx="23924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</a:p>
        </p:txBody>
      </p:sp>
      <p:sp>
        <p:nvSpPr>
          <p:cNvPr id="75" name="TextBox 74"/>
          <p:cNvSpPr txBox="1"/>
          <p:nvPr/>
        </p:nvSpPr>
        <p:spPr>
          <a:xfrm flipH="1">
            <a:off x="4078610" y="2848473"/>
            <a:ext cx="18813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F79646">
                  <a:lumMod val="50000"/>
                </a:srgb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609000" y="2639126"/>
            <a:ext cx="23924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</a:p>
        </p:txBody>
      </p:sp>
      <p:sp>
        <p:nvSpPr>
          <p:cNvPr id="77" name="TextBox 76"/>
          <p:cNvSpPr txBox="1"/>
          <p:nvPr/>
        </p:nvSpPr>
        <p:spPr>
          <a:xfrm flipH="1">
            <a:off x="3241414" y="4360120"/>
            <a:ext cx="18813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F79646">
                  <a:lumMod val="50000"/>
                </a:srgb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4771804" y="4150773"/>
            <a:ext cx="23924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</a:p>
        </p:txBody>
      </p:sp>
      <p:sp>
        <p:nvSpPr>
          <p:cNvPr id="79" name="TextBox 78"/>
          <p:cNvSpPr txBox="1"/>
          <p:nvPr/>
        </p:nvSpPr>
        <p:spPr>
          <a:xfrm flipH="1">
            <a:off x="4609566" y="5368232"/>
            <a:ext cx="18813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F79646">
                  <a:lumMod val="50000"/>
                </a:srgb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139956" y="5158885"/>
            <a:ext cx="23924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</a:p>
        </p:txBody>
      </p:sp>
      <p:sp>
        <p:nvSpPr>
          <p:cNvPr id="81" name="TextBox 80"/>
          <p:cNvSpPr txBox="1"/>
          <p:nvPr/>
        </p:nvSpPr>
        <p:spPr>
          <a:xfrm flipH="1">
            <a:off x="1034476" y="1802151"/>
            <a:ext cx="801220" cy="117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1</a:t>
            </a:r>
            <a:endParaRPr kumimoji="0" lang="zh-CN" altLang="en-US" sz="8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 flipH="1">
            <a:off x="2990820" y="2952921"/>
            <a:ext cx="80122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2</a:t>
            </a:r>
            <a:endParaRPr kumimoji="0" lang="zh-CN" altLang="en-US" sz="72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 flipH="1">
            <a:off x="1874453" y="4454463"/>
            <a:ext cx="801220" cy="117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3</a:t>
            </a:r>
            <a:endParaRPr kumimoji="0" lang="zh-CN" altLang="en-US" sz="8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 flipH="1">
            <a:off x="3495389" y="5546951"/>
            <a:ext cx="80122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4</a:t>
            </a:r>
            <a:endParaRPr kumimoji="0" lang="zh-CN" altLang="en-US" sz="72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899592" y="260648"/>
            <a:ext cx="81279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1427860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3042194"/>
            <a:ext cx="7369455" cy="130443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365104"/>
            <a:ext cx="7412124" cy="130443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396372"/>
            <a:ext cx="7369455" cy="130443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719283"/>
            <a:ext cx="7387742" cy="1304436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404537" y="5755903"/>
            <a:ext cx="81279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</a:p>
        </p:txBody>
      </p:sp>
      <p:sp>
        <p:nvSpPr>
          <p:cNvPr id="20" name="TextBox 19"/>
          <p:cNvSpPr txBox="1"/>
          <p:nvPr/>
        </p:nvSpPr>
        <p:spPr>
          <a:xfrm flipH="1">
            <a:off x="2484456" y="590954"/>
            <a:ext cx="18813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ED1E79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ED1E79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ED1E79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ED1E79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483768" y="943822"/>
            <a:ext cx="5401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</a:p>
        </p:txBody>
      </p:sp>
      <p:sp>
        <p:nvSpPr>
          <p:cNvPr id="22" name="TextBox 21"/>
          <p:cNvSpPr txBox="1"/>
          <p:nvPr/>
        </p:nvSpPr>
        <p:spPr>
          <a:xfrm flipH="1">
            <a:off x="2484456" y="1932598"/>
            <a:ext cx="18813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DAA600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DAA600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DAA600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DAA600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483768" y="2285466"/>
            <a:ext cx="5401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</a:p>
        </p:txBody>
      </p:sp>
      <p:sp>
        <p:nvSpPr>
          <p:cNvPr id="24" name="TextBox 23"/>
          <p:cNvSpPr txBox="1"/>
          <p:nvPr/>
        </p:nvSpPr>
        <p:spPr>
          <a:xfrm flipH="1">
            <a:off x="2484456" y="3228742"/>
            <a:ext cx="18813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9BBB59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9BBB59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9BBB59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9BBB59">
                  <a:lumMod val="75000"/>
                </a:srgb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483768" y="3581610"/>
            <a:ext cx="5401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</a:p>
        </p:txBody>
      </p:sp>
      <p:sp>
        <p:nvSpPr>
          <p:cNvPr id="26" name="TextBox 25"/>
          <p:cNvSpPr txBox="1"/>
          <p:nvPr/>
        </p:nvSpPr>
        <p:spPr>
          <a:xfrm flipH="1">
            <a:off x="2484456" y="4540652"/>
            <a:ext cx="18813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4BACC6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4BACC6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4BACC6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4BACC6">
                  <a:lumMod val="75000"/>
                </a:srgb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483768" y="4893520"/>
            <a:ext cx="5401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</a:p>
        </p:txBody>
      </p:sp>
    </p:spTree>
    <p:extLst>
      <p:ext uri="{BB962C8B-B14F-4D97-AF65-F5344CB8AC3E}">
        <p14:creationId xmlns:p14="http://schemas.microsoft.com/office/powerpoint/2010/main" val="3014355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899592" y="1600953"/>
            <a:ext cx="3760141" cy="4060295"/>
            <a:chOff x="899592" y="1484784"/>
            <a:chExt cx="3760141" cy="4060295"/>
          </a:xfrm>
        </p:grpSpPr>
        <p:sp>
          <p:nvSpPr>
            <p:cNvPr id="21" name="等腰三角形 2"/>
            <p:cNvSpPr/>
            <p:nvPr/>
          </p:nvSpPr>
          <p:spPr>
            <a:xfrm rot="8815969">
              <a:off x="899592" y="1484784"/>
              <a:ext cx="3760141" cy="4060295"/>
            </a:xfrm>
            <a:custGeom>
              <a:avLst/>
              <a:gdLst/>
              <a:ahLst/>
              <a:cxnLst/>
              <a:rect l="l" t="t" r="r" b="b"/>
              <a:pathLst>
                <a:path w="4106055" h="4433822">
                  <a:moveTo>
                    <a:pt x="2534488" y="4433822"/>
                  </a:moveTo>
                  <a:lnTo>
                    <a:pt x="0" y="2783677"/>
                  </a:lnTo>
                  <a:lnTo>
                    <a:pt x="1571566" y="369878"/>
                  </a:lnTo>
                  <a:lnTo>
                    <a:pt x="1740674" y="479980"/>
                  </a:lnTo>
                  <a:lnTo>
                    <a:pt x="1926326" y="0"/>
                  </a:lnTo>
                  <a:lnTo>
                    <a:pt x="2236958" y="803099"/>
                  </a:lnTo>
                  <a:lnTo>
                    <a:pt x="4106055" y="2020023"/>
                  </a:lnTo>
                  <a:close/>
                </a:path>
              </a:pathLst>
            </a:custGeom>
            <a:gradFill flip="none" rotWithShape="1">
              <a:gsLst>
                <a:gs pos="13000">
                  <a:srgbClr val="BE63D5"/>
                </a:gs>
                <a:gs pos="65000">
                  <a:srgbClr val="C96ADC"/>
                </a:gs>
                <a:gs pos="0">
                  <a:srgbClr val="823CAC"/>
                </a:gs>
                <a:gs pos="100000">
                  <a:srgbClr val="873FB0"/>
                </a:gs>
                <a:gs pos="43000">
                  <a:srgbClr val="7030A0"/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434364" y="2169702"/>
              <a:ext cx="2505784" cy="2406604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C96ADC"/>
              </a:solidFill>
              <a:prstDash val="solid"/>
            </a:ln>
            <a:effectLst>
              <a:innerShdw blurRad="393700">
                <a:prstClr val="black">
                  <a:alpha val="39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788024" y="1357082"/>
            <a:ext cx="3760141" cy="4060295"/>
            <a:chOff x="4788024" y="1240913"/>
            <a:chExt cx="3760141" cy="4060295"/>
          </a:xfrm>
        </p:grpSpPr>
        <p:sp>
          <p:nvSpPr>
            <p:cNvPr id="24" name="等腰三角形 2"/>
            <p:cNvSpPr/>
            <p:nvPr/>
          </p:nvSpPr>
          <p:spPr>
            <a:xfrm rot="8815969">
              <a:off x="4788024" y="1240913"/>
              <a:ext cx="3760141" cy="4060295"/>
            </a:xfrm>
            <a:custGeom>
              <a:avLst/>
              <a:gdLst/>
              <a:ahLst/>
              <a:cxnLst/>
              <a:rect l="l" t="t" r="r" b="b"/>
              <a:pathLst>
                <a:path w="4106055" h="4433822">
                  <a:moveTo>
                    <a:pt x="2534488" y="4433822"/>
                  </a:moveTo>
                  <a:lnTo>
                    <a:pt x="0" y="2783677"/>
                  </a:lnTo>
                  <a:lnTo>
                    <a:pt x="1571566" y="369878"/>
                  </a:lnTo>
                  <a:lnTo>
                    <a:pt x="1740674" y="479980"/>
                  </a:lnTo>
                  <a:lnTo>
                    <a:pt x="1926326" y="0"/>
                  </a:lnTo>
                  <a:lnTo>
                    <a:pt x="2236958" y="803099"/>
                  </a:lnTo>
                  <a:lnTo>
                    <a:pt x="4106055" y="2020023"/>
                  </a:lnTo>
                  <a:close/>
                </a:path>
              </a:pathLst>
            </a:custGeom>
            <a:gradFill flip="none" rotWithShape="1">
              <a:gsLst>
                <a:gs pos="13000">
                  <a:srgbClr val="92D050"/>
                </a:gs>
                <a:gs pos="65000">
                  <a:srgbClr val="92D050"/>
                </a:gs>
                <a:gs pos="100000">
                  <a:srgbClr val="80A621"/>
                </a:gs>
                <a:gs pos="0">
                  <a:srgbClr val="7FA520"/>
                </a:gs>
                <a:gs pos="43000">
                  <a:srgbClr val="7B9B15"/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5322796" y="1925831"/>
              <a:ext cx="2505784" cy="2406604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92D050"/>
              </a:solidFill>
              <a:prstDash val="solid"/>
            </a:ln>
            <a:effectLst>
              <a:innerShdw blurRad="393700">
                <a:prstClr val="black">
                  <a:alpha val="39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547913" y="116169"/>
            <a:ext cx="3760141" cy="4060295"/>
            <a:chOff x="2043816" y="520833"/>
            <a:chExt cx="4106055" cy="4433822"/>
          </a:xfrm>
        </p:grpSpPr>
        <p:sp>
          <p:nvSpPr>
            <p:cNvPr id="27" name="等腰三角形 2"/>
            <p:cNvSpPr/>
            <p:nvPr/>
          </p:nvSpPr>
          <p:spPr>
            <a:xfrm rot="8815969">
              <a:off x="2043816" y="520833"/>
              <a:ext cx="4106055" cy="4433822"/>
            </a:xfrm>
            <a:custGeom>
              <a:avLst/>
              <a:gdLst/>
              <a:ahLst/>
              <a:cxnLst/>
              <a:rect l="l" t="t" r="r" b="b"/>
              <a:pathLst>
                <a:path w="4106055" h="4433822">
                  <a:moveTo>
                    <a:pt x="2534488" y="4433822"/>
                  </a:moveTo>
                  <a:lnTo>
                    <a:pt x="0" y="2783677"/>
                  </a:lnTo>
                  <a:lnTo>
                    <a:pt x="1571566" y="369878"/>
                  </a:lnTo>
                  <a:lnTo>
                    <a:pt x="1740674" y="479980"/>
                  </a:lnTo>
                  <a:lnTo>
                    <a:pt x="1926326" y="0"/>
                  </a:lnTo>
                  <a:lnTo>
                    <a:pt x="2236958" y="803099"/>
                  </a:lnTo>
                  <a:lnTo>
                    <a:pt x="4106055" y="2020023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13000">
                  <a:srgbClr val="F8A208"/>
                </a:gs>
                <a:gs pos="65000">
                  <a:srgbClr val="F6960A"/>
                </a:gs>
                <a:gs pos="43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2627784" y="1268760"/>
              <a:ext cx="2736304" cy="2628000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FFC000"/>
              </a:solidFill>
              <a:prstDash val="solid"/>
            </a:ln>
            <a:effectLst>
              <a:innerShdw blurRad="393700">
                <a:prstClr val="black">
                  <a:alpha val="39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 flipH="1">
            <a:off x="1532586" y="3332282"/>
            <a:ext cx="18813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7030A0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7030A0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7030A0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7030A0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531898" y="3637852"/>
            <a:ext cx="23924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</a:p>
        </p:txBody>
      </p:sp>
      <p:sp>
        <p:nvSpPr>
          <p:cNvPr id="31" name="TextBox 30"/>
          <p:cNvSpPr txBox="1"/>
          <p:nvPr/>
        </p:nvSpPr>
        <p:spPr>
          <a:xfrm flipH="1">
            <a:off x="6084167" y="3076025"/>
            <a:ext cx="16653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7B9B15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7B9B15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7B9B15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7B9B15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836612" y="3381595"/>
            <a:ext cx="20162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</a:p>
        </p:txBody>
      </p:sp>
      <p:sp>
        <p:nvSpPr>
          <p:cNvPr id="33" name="TextBox 32"/>
          <p:cNvSpPr txBox="1"/>
          <p:nvPr/>
        </p:nvSpPr>
        <p:spPr>
          <a:xfrm flipH="1">
            <a:off x="3714725" y="1556792"/>
            <a:ext cx="16653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F6960A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F6960A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F6960A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F6960A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179138" y="1862362"/>
            <a:ext cx="230425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lang="en-US" altLang="zh-CN" sz="14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</a:p>
          <a:p>
            <a:pPr>
              <a:defRPr/>
            </a:pPr>
            <a:r>
              <a:rPr lang="en-US" altLang="zh-CN" sz="14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48553" y="5445224"/>
            <a:ext cx="81279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2544368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348984" y="620688"/>
            <a:ext cx="4221600" cy="4549978"/>
            <a:chOff x="440762" y="803421"/>
            <a:chExt cx="4635294" cy="4995851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23927" y="803421"/>
              <a:ext cx="1504627" cy="1612100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3" name="椭圆 52"/>
            <p:cNvSpPr/>
            <p:nvPr/>
          </p:nvSpPr>
          <p:spPr>
            <a:xfrm>
              <a:off x="827584" y="1268760"/>
              <a:ext cx="4248472" cy="4248472"/>
            </a:xfrm>
            <a:prstGeom prst="ellipse">
              <a:avLst/>
            </a:prstGeom>
            <a:solidFill>
              <a:sysClr val="windowText" lastClr="000000">
                <a:lumMod val="85000"/>
                <a:lumOff val="15000"/>
              </a:sysClr>
            </a:solidFill>
            <a:ln w="25400" cap="flat" cmpd="sng" algn="ctr">
              <a:noFill/>
              <a:prstDash val="solid"/>
            </a:ln>
            <a:effectLst>
              <a:softEdge rad="31750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1043608" y="1484784"/>
              <a:ext cx="3816424" cy="3816424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9500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1155129" y="1596305"/>
              <a:ext cx="3593382" cy="3593382"/>
              <a:chOff x="1259632" y="1772816"/>
              <a:chExt cx="3370340" cy="3370340"/>
            </a:xfrm>
          </p:grpSpPr>
          <p:sp>
            <p:nvSpPr>
              <p:cNvPr id="73" name="椭圆 72"/>
              <p:cNvSpPr/>
              <p:nvPr/>
            </p:nvSpPr>
            <p:spPr>
              <a:xfrm>
                <a:off x="1259632" y="1772816"/>
                <a:ext cx="3370340" cy="3370340"/>
              </a:xfrm>
              <a:prstGeom prst="ellipse">
                <a:avLst/>
              </a:prstGeom>
              <a:solidFill>
                <a:sysClr val="windowText" lastClr="000000">
                  <a:lumMod val="85000"/>
                  <a:lumOff val="15000"/>
                </a:sysClr>
              </a:solidFill>
              <a:ln w="25400" cap="flat" cmpd="sng" algn="ctr">
                <a:noFill/>
                <a:prstDash val="solid"/>
              </a:ln>
              <a:effectLst>
                <a:softEdge rad="317500"/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1501994" y="2015178"/>
                <a:ext cx="2885616" cy="2885616"/>
              </a:xfrm>
              <a:prstGeom prst="ellipse">
                <a:avLst/>
              </a:prstGeom>
              <a:gradFill flip="none" rotWithShape="1">
                <a:gsLst>
                  <a:gs pos="30000">
                    <a:srgbClr val="71DAFF"/>
                  </a:gs>
                  <a:gs pos="100000">
                    <a:srgbClr val="0094C8"/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solidFill>
                  <a:srgbClr val="43CEFF"/>
                </a:solidFill>
                <a:prstDash val="solid"/>
              </a:ln>
              <a:effectLst>
                <a:innerShdw blurRad="469900">
                  <a:prstClr val="black">
                    <a:alpha val="43000"/>
                  </a:prstClr>
                </a:inn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2951819" y="1854706"/>
              <a:ext cx="28800" cy="3076580"/>
              <a:chOff x="2951819" y="1854706"/>
              <a:chExt cx="28800" cy="3076580"/>
            </a:xfrm>
          </p:grpSpPr>
          <p:sp>
            <p:nvSpPr>
              <p:cNvPr id="71" name="圆角矩形 70"/>
              <p:cNvSpPr/>
              <p:nvPr/>
            </p:nvSpPr>
            <p:spPr>
              <a:xfrm>
                <a:off x="2951819" y="1854706"/>
                <a:ext cx="28800" cy="1430278"/>
              </a:xfrm>
              <a:prstGeom prst="roundRect">
                <a:avLst/>
              </a:prstGeom>
              <a:gradFill flip="none" rotWithShape="1">
                <a:gsLst>
                  <a:gs pos="0">
                    <a:sysClr val="window" lastClr="FFFFFF">
                      <a:shade val="30000"/>
                      <a:satMod val="115000"/>
                      <a:alpha val="0"/>
                    </a:sysClr>
                  </a:gs>
                  <a:gs pos="100000">
                    <a:sysClr val="window" lastClr="FFFFFF">
                      <a:shade val="67500"/>
                      <a:satMod val="115000"/>
                      <a:alpha val="0"/>
                    </a:sysClr>
                  </a:gs>
                  <a:gs pos="28000">
                    <a:srgbClr val="F0F0F0"/>
                  </a:gs>
                  <a:gs pos="74000">
                    <a:sysClr val="window" lastClr="FFFFFF">
                      <a:shade val="100000"/>
                      <a:satMod val="115000"/>
                    </a:sysClr>
                  </a:gs>
                </a:gsLst>
                <a:lin ang="162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2" name="圆角矩形 71"/>
              <p:cNvSpPr/>
              <p:nvPr/>
            </p:nvSpPr>
            <p:spPr>
              <a:xfrm>
                <a:off x="2951819" y="3501008"/>
                <a:ext cx="28800" cy="1430278"/>
              </a:xfrm>
              <a:prstGeom prst="roundRect">
                <a:avLst/>
              </a:prstGeom>
              <a:gradFill flip="none" rotWithShape="1">
                <a:gsLst>
                  <a:gs pos="0">
                    <a:sysClr val="window" lastClr="FFFFFF">
                      <a:shade val="30000"/>
                      <a:satMod val="115000"/>
                      <a:alpha val="0"/>
                    </a:sysClr>
                  </a:gs>
                  <a:gs pos="100000">
                    <a:sysClr val="window" lastClr="FFFFFF">
                      <a:shade val="67500"/>
                      <a:satMod val="115000"/>
                      <a:alpha val="0"/>
                    </a:sysClr>
                  </a:gs>
                  <a:gs pos="28000">
                    <a:srgbClr val="F0F0F0"/>
                  </a:gs>
                  <a:gs pos="74000">
                    <a:sysClr val="window" lastClr="FFFFFF">
                      <a:shade val="100000"/>
                      <a:satMod val="115000"/>
                    </a:sysClr>
                  </a:gs>
                </a:gsLst>
                <a:lin ang="162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 rot="5400000">
              <a:off x="2927538" y="1833102"/>
              <a:ext cx="28800" cy="3076580"/>
              <a:chOff x="2951819" y="1854706"/>
              <a:chExt cx="28800" cy="3076580"/>
            </a:xfrm>
          </p:grpSpPr>
          <p:sp>
            <p:nvSpPr>
              <p:cNvPr id="69" name="圆角矩形 68"/>
              <p:cNvSpPr/>
              <p:nvPr/>
            </p:nvSpPr>
            <p:spPr>
              <a:xfrm>
                <a:off x="2951819" y="1854706"/>
                <a:ext cx="28800" cy="1430278"/>
              </a:xfrm>
              <a:prstGeom prst="roundRect">
                <a:avLst/>
              </a:prstGeom>
              <a:gradFill flip="none" rotWithShape="1">
                <a:gsLst>
                  <a:gs pos="0">
                    <a:sysClr val="window" lastClr="FFFFFF">
                      <a:shade val="30000"/>
                      <a:satMod val="115000"/>
                      <a:alpha val="0"/>
                    </a:sysClr>
                  </a:gs>
                  <a:gs pos="100000">
                    <a:sysClr val="window" lastClr="FFFFFF">
                      <a:shade val="67500"/>
                      <a:satMod val="115000"/>
                      <a:alpha val="0"/>
                    </a:sysClr>
                  </a:gs>
                  <a:gs pos="28000">
                    <a:srgbClr val="F0F0F0"/>
                  </a:gs>
                  <a:gs pos="74000">
                    <a:sysClr val="window" lastClr="FFFFFF">
                      <a:shade val="100000"/>
                      <a:satMod val="115000"/>
                    </a:sysClr>
                  </a:gs>
                </a:gsLst>
                <a:lin ang="162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圆角矩形 69"/>
              <p:cNvSpPr/>
              <p:nvPr/>
            </p:nvSpPr>
            <p:spPr>
              <a:xfrm>
                <a:off x="2951819" y="3501008"/>
                <a:ext cx="28800" cy="1430278"/>
              </a:xfrm>
              <a:prstGeom prst="roundRect">
                <a:avLst/>
              </a:prstGeom>
              <a:gradFill flip="none" rotWithShape="1">
                <a:gsLst>
                  <a:gs pos="0">
                    <a:sysClr val="window" lastClr="FFFFFF">
                      <a:shade val="30000"/>
                      <a:satMod val="115000"/>
                      <a:alpha val="0"/>
                    </a:sysClr>
                  </a:gs>
                  <a:gs pos="100000">
                    <a:sysClr val="window" lastClr="FFFFFF">
                      <a:shade val="67500"/>
                      <a:satMod val="115000"/>
                      <a:alpha val="0"/>
                    </a:sysClr>
                  </a:gs>
                  <a:gs pos="28000">
                    <a:srgbClr val="F0F0F0"/>
                  </a:gs>
                  <a:gs pos="74000">
                    <a:sysClr val="window" lastClr="FFFFFF">
                      <a:shade val="100000"/>
                      <a:satMod val="115000"/>
                    </a:sysClr>
                  </a:gs>
                </a:gsLst>
                <a:lin ang="162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58" name="椭圆 14"/>
            <p:cNvSpPr/>
            <p:nvPr/>
          </p:nvSpPr>
          <p:spPr>
            <a:xfrm rot="18553526">
              <a:off x="1440878" y="3118563"/>
              <a:ext cx="1091542" cy="3091774"/>
            </a:xfrm>
            <a:custGeom>
              <a:avLst/>
              <a:gdLst/>
              <a:ahLst/>
              <a:cxnLst/>
              <a:rect l="l" t="t" r="r" b="b"/>
              <a:pathLst>
                <a:path w="1091542" h="3091774">
                  <a:moveTo>
                    <a:pt x="1091542" y="10870"/>
                  </a:moveTo>
                  <a:lnTo>
                    <a:pt x="1061013" y="8435"/>
                  </a:lnTo>
                  <a:cubicBezTo>
                    <a:pt x="520081" y="8435"/>
                    <a:pt x="81569" y="701097"/>
                    <a:pt x="81569" y="1555539"/>
                  </a:cubicBezTo>
                  <a:cubicBezTo>
                    <a:pt x="81569" y="2350023"/>
                    <a:pt x="460698" y="3004635"/>
                    <a:pt x="948915" y="3091774"/>
                  </a:cubicBezTo>
                  <a:cubicBezTo>
                    <a:pt x="422065" y="3067923"/>
                    <a:pt x="0" y="2385370"/>
                    <a:pt x="0" y="1547104"/>
                  </a:cubicBezTo>
                  <a:cubicBezTo>
                    <a:pt x="0" y="692662"/>
                    <a:pt x="438512" y="1"/>
                    <a:pt x="979444" y="0"/>
                  </a:cubicBezTo>
                  <a:cubicBezTo>
                    <a:pt x="1017402" y="0"/>
                    <a:pt x="1054856" y="3411"/>
                    <a:pt x="1091542" y="10870"/>
                  </a:cubicBezTo>
                  <a:close/>
                </a:path>
              </a:pathLst>
            </a:custGeom>
            <a:gradFill flip="none" rotWithShape="1">
              <a:gsLst>
                <a:gs pos="54000">
                  <a:srgbClr val="0094C8">
                    <a:shade val="30000"/>
                    <a:satMod val="115000"/>
                    <a:alpha val="0"/>
                  </a:srgbClr>
                </a:gs>
                <a:gs pos="0">
                  <a:srgbClr val="0094C8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等腰三角形 58"/>
            <p:cNvSpPr/>
            <p:nvPr/>
          </p:nvSpPr>
          <p:spPr>
            <a:xfrm rot="2326156">
              <a:off x="3198549" y="2717030"/>
              <a:ext cx="337123" cy="438726"/>
            </a:xfrm>
            <a:prstGeom prst="triangle">
              <a:avLst/>
            </a:prstGeom>
            <a:solidFill>
              <a:srgbClr val="FFC000"/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2339751" y="2852936"/>
              <a:ext cx="1224137" cy="1224137"/>
              <a:chOff x="669884" y="1655468"/>
              <a:chExt cx="4345373" cy="4345373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669884" y="1655468"/>
                <a:ext cx="4345373" cy="4345373"/>
              </a:xfrm>
              <a:prstGeom prst="ellipse">
                <a:avLst/>
              </a:prstGeom>
              <a:solidFill>
                <a:sysClr val="windowText" lastClr="000000">
                  <a:lumMod val="85000"/>
                  <a:lumOff val="15000"/>
                </a:sysClr>
              </a:solidFill>
              <a:ln w="25400" cap="flat" cmpd="sng" algn="ctr">
                <a:noFill/>
                <a:prstDash val="solid"/>
              </a:ln>
              <a:effectLst>
                <a:softEdge rad="317500"/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1501994" y="2015178"/>
                <a:ext cx="2885615" cy="2885615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61" name="TextBox 60"/>
            <p:cNvSpPr txBox="1"/>
            <p:nvPr/>
          </p:nvSpPr>
          <p:spPr>
            <a:xfrm rot="2629353">
              <a:off x="2513925" y="2582221"/>
              <a:ext cx="1789155" cy="598762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0821902"/>
                </a:avLst>
              </a:prstTxWarp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Arial" pitchFamily="34" charset="0"/>
                </a:rPr>
                <a:t>Your text</a:t>
              </a:r>
              <a:endParaRPr kumimoji="0" lang="zh-CN" altLang="en-US" sz="24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 rot="7767151">
              <a:off x="2532823" y="3616783"/>
              <a:ext cx="1789155" cy="598762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0821902"/>
                </a:avLst>
              </a:prstTxWarp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Arial" pitchFamily="34" charset="0"/>
                </a:rPr>
                <a:t>Your text</a:t>
              </a:r>
              <a:endParaRPr kumimoji="0" lang="zh-CN" altLang="en-US" sz="24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 rot="18414784">
              <a:off x="1631919" y="2580944"/>
              <a:ext cx="1789155" cy="598762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0821902"/>
                </a:avLst>
              </a:prstTxWarp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Arial" pitchFamily="34" charset="0"/>
                </a:rPr>
                <a:t>Your text</a:t>
              </a:r>
              <a:endParaRPr kumimoji="0" lang="zh-CN" altLang="en-US" sz="24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 rot="13550784">
              <a:off x="1559735" y="3548928"/>
              <a:ext cx="1789155" cy="598762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0821902"/>
                </a:avLst>
              </a:prstTxWarp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Arial" pitchFamily="34" charset="0"/>
                </a:rPr>
                <a:t>Your text</a:t>
              </a:r>
              <a:endParaRPr kumimoji="0" lang="zh-CN" altLang="en-US" sz="24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1468122" y="4892688"/>
              <a:ext cx="216024" cy="216024"/>
            </a:xfrm>
            <a:prstGeom prst="ellipse">
              <a:avLst/>
            </a:prstGeom>
            <a:solidFill>
              <a:srgbClr val="0094C8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608381" y="5157192"/>
              <a:ext cx="1371330" cy="642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Arial Rounded MT Bold" pitchFamily="34" charset="0"/>
                  <a:ea typeface="微软雅黑" pitchFamily="34" charset="-122"/>
                  <a:cs typeface="Arial" pitchFamily="34" charset="0"/>
                </a:rPr>
                <a:t>YOUR TEXT</a:t>
              </a:r>
              <a:endParaRPr kumimoji="0" lang="zh-CN" altLang="en-US" sz="20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4382848" y="620688"/>
            <a:ext cx="4221600" cy="4549978"/>
            <a:chOff x="440762" y="803421"/>
            <a:chExt cx="4635294" cy="4995851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23927" y="803421"/>
              <a:ext cx="1504627" cy="1612100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7" name="椭圆 76"/>
            <p:cNvSpPr/>
            <p:nvPr/>
          </p:nvSpPr>
          <p:spPr>
            <a:xfrm>
              <a:off x="827584" y="1268760"/>
              <a:ext cx="4248472" cy="4248472"/>
            </a:xfrm>
            <a:prstGeom prst="ellipse">
              <a:avLst/>
            </a:prstGeom>
            <a:solidFill>
              <a:sysClr val="windowText" lastClr="000000">
                <a:lumMod val="85000"/>
                <a:lumOff val="15000"/>
              </a:sysClr>
            </a:solidFill>
            <a:ln w="25400" cap="flat" cmpd="sng" algn="ctr">
              <a:noFill/>
              <a:prstDash val="solid"/>
            </a:ln>
            <a:effectLst>
              <a:softEdge rad="31750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1043608" y="1484784"/>
              <a:ext cx="3816424" cy="3816424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9500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1155129" y="1596305"/>
              <a:ext cx="3593382" cy="3593382"/>
              <a:chOff x="1259632" y="1772816"/>
              <a:chExt cx="3370340" cy="3370340"/>
            </a:xfrm>
          </p:grpSpPr>
          <p:sp>
            <p:nvSpPr>
              <p:cNvPr id="97" name="椭圆 96"/>
              <p:cNvSpPr/>
              <p:nvPr/>
            </p:nvSpPr>
            <p:spPr>
              <a:xfrm>
                <a:off x="1259632" y="1772816"/>
                <a:ext cx="3370340" cy="3370340"/>
              </a:xfrm>
              <a:prstGeom prst="ellipse">
                <a:avLst/>
              </a:prstGeom>
              <a:solidFill>
                <a:sysClr val="windowText" lastClr="000000">
                  <a:lumMod val="85000"/>
                  <a:lumOff val="15000"/>
                </a:sysClr>
              </a:solidFill>
              <a:ln w="25400" cap="flat" cmpd="sng" algn="ctr">
                <a:noFill/>
                <a:prstDash val="solid"/>
              </a:ln>
              <a:effectLst>
                <a:softEdge rad="317500"/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8" name="椭圆 97"/>
              <p:cNvSpPr/>
              <p:nvPr/>
            </p:nvSpPr>
            <p:spPr>
              <a:xfrm>
                <a:off x="1501994" y="2015178"/>
                <a:ext cx="2885616" cy="2885616"/>
              </a:xfrm>
              <a:prstGeom prst="ellipse">
                <a:avLst/>
              </a:prstGeom>
              <a:gradFill flip="none" rotWithShape="1">
                <a:gsLst>
                  <a:gs pos="30000">
                    <a:srgbClr val="92D050"/>
                  </a:gs>
                  <a:gs pos="100000">
                    <a:srgbClr val="7ABB2B"/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solidFill>
                  <a:srgbClr val="7ABB2B"/>
                </a:solidFill>
                <a:prstDash val="solid"/>
              </a:ln>
              <a:effectLst>
                <a:innerShdw blurRad="469900">
                  <a:prstClr val="black">
                    <a:alpha val="43000"/>
                  </a:prstClr>
                </a:inn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2951819" y="1854706"/>
              <a:ext cx="28800" cy="3076580"/>
              <a:chOff x="2951819" y="1854706"/>
              <a:chExt cx="28800" cy="3076580"/>
            </a:xfrm>
          </p:grpSpPr>
          <p:sp>
            <p:nvSpPr>
              <p:cNvPr id="95" name="圆角矩形 94"/>
              <p:cNvSpPr/>
              <p:nvPr/>
            </p:nvSpPr>
            <p:spPr>
              <a:xfrm>
                <a:off x="2951819" y="1854706"/>
                <a:ext cx="28800" cy="1430278"/>
              </a:xfrm>
              <a:prstGeom prst="roundRect">
                <a:avLst/>
              </a:prstGeom>
              <a:gradFill flip="none" rotWithShape="1">
                <a:gsLst>
                  <a:gs pos="0">
                    <a:sysClr val="window" lastClr="FFFFFF">
                      <a:shade val="30000"/>
                      <a:satMod val="115000"/>
                      <a:alpha val="0"/>
                    </a:sysClr>
                  </a:gs>
                  <a:gs pos="100000">
                    <a:sysClr val="window" lastClr="FFFFFF">
                      <a:shade val="67500"/>
                      <a:satMod val="115000"/>
                      <a:alpha val="0"/>
                    </a:sysClr>
                  </a:gs>
                  <a:gs pos="28000">
                    <a:srgbClr val="F0F0F0"/>
                  </a:gs>
                  <a:gs pos="74000">
                    <a:sysClr val="window" lastClr="FFFFFF">
                      <a:shade val="100000"/>
                      <a:satMod val="115000"/>
                    </a:sysClr>
                  </a:gs>
                </a:gsLst>
                <a:lin ang="162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6" name="圆角矩形 95"/>
              <p:cNvSpPr/>
              <p:nvPr/>
            </p:nvSpPr>
            <p:spPr>
              <a:xfrm>
                <a:off x="2951819" y="3501008"/>
                <a:ext cx="28800" cy="1430278"/>
              </a:xfrm>
              <a:prstGeom prst="roundRect">
                <a:avLst/>
              </a:prstGeom>
              <a:gradFill flip="none" rotWithShape="1">
                <a:gsLst>
                  <a:gs pos="0">
                    <a:sysClr val="window" lastClr="FFFFFF">
                      <a:shade val="30000"/>
                      <a:satMod val="115000"/>
                      <a:alpha val="0"/>
                    </a:sysClr>
                  </a:gs>
                  <a:gs pos="100000">
                    <a:sysClr val="window" lastClr="FFFFFF">
                      <a:shade val="67500"/>
                      <a:satMod val="115000"/>
                      <a:alpha val="0"/>
                    </a:sysClr>
                  </a:gs>
                  <a:gs pos="28000">
                    <a:srgbClr val="F0F0F0"/>
                  </a:gs>
                  <a:gs pos="74000">
                    <a:sysClr val="window" lastClr="FFFFFF">
                      <a:shade val="100000"/>
                      <a:satMod val="115000"/>
                    </a:sysClr>
                  </a:gs>
                </a:gsLst>
                <a:lin ang="162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 rot="5400000">
              <a:off x="2927538" y="1833102"/>
              <a:ext cx="28800" cy="3076580"/>
              <a:chOff x="2951819" y="1854706"/>
              <a:chExt cx="28800" cy="3076580"/>
            </a:xfrm>
          </p:grpSpPr>
          <p:sp>
            <p:nvSpPr>
              <p:cNvPr id="93" name="圆角矩形 92"/>
              <p:cNvSpPr/>
              <p:nvPr/>
            </p:nvSpPr>
            <p:spPr>
              <a:xfrm>
                <a:off x="2951819" y="1854706"/>
                <a:ext cx="28800" cy="1430278"/>
              </a:xfrm>
              <a:prstGeom prst="roundRect">
                <a:avLst/>
              </a:prstGeom>
              <a:gradFill flip="none" rotWithShape="1">
                <a:gsLst>
                  <a:gs pos="0">
                    <a:sysClr val="window" lastClr="FFFFFF">
                      <a:shade val="30000"/>
                      <a:satMod val="115000"/>
                      <a:alpha val="0"/>
                    </a:sysClr>
                  </a:gs>
                  <a:gs pos="100000">
                    <a:sysClr val="window" lastClr="FFFFFF">
                      <a:shade val="67500"/>
                      <a:satMod val="115000"/>
                      <a:alpha val="0"/>
                    </a:sysClr>
                  </a:gs>
                  <a:gs pos="28000">
                    <a:srgbClr val="F0F0F0"/>
                  </a:gs>
                  <a:gs pos="74000">
                    <a:sysClr val="window" lastClr="FFFFFF">
                      <a:shade val="100000"/>
                      <a:satMod val="115000"/>
                    </a:sysClr>
                  </a:gs>
                </a:gsLst>
                <a:lin ang="162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4" name="圆角矩形 93"/>
              <p:cNvSpPr/>
              <p:nvPr/>
            </p:nvSpPr>
            <p:spPr>
              <a:xfrm>
                <a:off x="2951819" y="3501008"/>
                <a:ext cx="28800" cy="1430278"/>
              </a:xfrm>
              <a:prstGeom prst="roundRect">
                <a:avLst/>
              </a:prstGeom>
              <a:gradFill flip="none" rotWithShape="1">
                <a:gsLst>
                  <a:gs pos="0">
                    <a:sysClr val="window" lastClr="FFFFFF">
                      <a:shade val="30000"/>
                      <a:satMod val="115000"/>
                      <a:alpha val="0"/>
                    </a:sysClr>
                  </a:gs>
                  <a:gs pos="100000">
                    <a:sysClr val="window" lastClr="FFFFFF">
                      <a:shade val="67500"/>
                      <a:satMod val="115000"/>
                      <a:alpha val="0"/>
                    </a:sysClr>
                  </a:gs>
                  <a:gs pos="28000">
                    <a:srgbClr val="F0F0F0"/>
                  </a:gs>
                  <a:gs pos="74000">
                    <a:sysClr val="window" lastClr="FFFFFF">
                      <a:shade val="100000"/>
                      <a:satMod val="115000"/>
                    </a:sysClr>
                  </a:gs>
                </a:gsLst>
                <a:lin ang="162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82" name="椭圆 14"/>
            <p:cNvSpPr/>
            <p:nvPr/>
          </p:nvSpPr>
          <p:spPr>
            <a:xfrm rot="18553526">
              <a:off x="1440878" y="3118563"/>
              <a:ext cx="1091542" cy="3091774"/>
            </a:xfrm>
            <a:custGeom>
              <a:avLst/>
              <a:gdLst/>
              <a:ahLst/>
              <a:cxnLst/>
              <a:rect l="l" t="t" r="r" b="b"/>
              <a:pathLst>
                <a:path w="1091542" h="3091774">
                  <a:moveTo>
                    <a:pt x="1091542" y="10870"/>
                  </a:moveTo>
                  <a:lnTo>
                    <a:pt x="1061013" y="8435"/>
                  </a:lnTo>
                  <a:cubicBezTo>
                    <a:pt x="520081" y="8435"/>
                    <a:pt x="81569" y="701097"/>
                    <a:pt x="81569" y="1555539"/>
                  </a:cubicBezTo>
                  <a:cubicBezTo>
                    <a:pt x="81569" y="2350023"/>
                    <a:pt x="460698" y="3004635"/>
                    <a:pt x="948915" y="3091774"/>
                  </a:cubicBezTo>
                  <a:cubicBezTo>
                    <a:pt x="422065" y="3067923"/>
                    <a:pt x="0" y="2385370"/>
                    <a:pt x="0" y="1547104"/>
                  </a:cubicBezTo>
                  <a:cubicBezTo>
                    <a:pt x="0" y="692662"/>
                    <a:pt x="438512" y="1"/>
                    <a:pt x="979444" y="0"/>
                  </a:cubicBezTo>
                  <a:cubicBezTo>
                    <a:pt x="1017402" y="0"/>
                    <a:pt x="1054856" y="3411"/>
                    <a:pt x="1091542" y="10870"/>
                  </a:cubicBezTo>
                  <a:close/>
                </a:path>
              </a:pathLst>
            </a:custGeom>
            <a:gradFill flip="none" rotWithShape="1">
              <a:gsLst>
                <a:gs pos="54000">
                  <a:srgbClr val="0094C8">
                    <a:shade val="30000"/>
                    <a:satMod val="115000"/>
                    <a:alpha val="0"/>
                  </a:srgbClr>
                </a:gs>
                <a:gs pos="0">
                  <a:srgbClr val="7ABB2B"/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3" name="等腰三角形 82"/>
            <p:cNvSpPr/>
            <p:nvPr/>
          </p:nvSpPr>
          <p:spPr>
            <a:xfrm rot="2326156">
              <a:off x="3198549" y="2717030"/>
              <a:ext cx="337123" cy="438726"/>
            </a:xfrm>
            <a:prstGeom prst="triangle">
              <a:avLst/>
            </a:prstGeom>
            <a:solidFill>
              <a:srgbClr val="FFC000"/>
            </a:solidFill>
            <a:ln w="2540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2339751" y="2852936"/>
              <a:ext cx="1224137" cy="1224137"/>
              <a:chOff x="669884" y="1655468"/>
              <a:chExt cx="4345373" cy="4345373"/>
            </a:xfrm>
          </p:grpSpPr>
          <p:sp>
            <p:nvSpPr>
              <p:cNvPr id="91" name="椭圆 90"/>
              <p:cNvSpPr/>
              <p:nvPr/>
            </p:nvSpPr>
            <p:spPr>
              <a:xfrm>
                <a:off x="669884" y="1655468"/>
                <a:ext cx="4345373" cy="4345373"/>
              </a:xfrm>
              <a:prstGeom prst="ellipse">
                <a:avLst/>
              </a:prstGeom>
              <a:solidFill>
                <a:sysClr val="windowText" lastClr="000000">
                  <a:lumMod val="85000"/>
                  <a:lumOff val="15000"/>
                </a:sysClr>
              </a:solidFill>
              <a:ln w="25400" cap="flat" cmpd="sng" algn="ctr">
                <a:noFill/>
                <a:prstDash val="solid"/>
              </a:ln>
              <a:effectLst>
                <a:softEdge rad="317500"/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1501994" y="2015178"/>
                <a:ext cx="2885615" cy="2885615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85" name="TextBox 84"/>
            <p:cNvSpPr txBox="1"/>
            <p:nvPr/>
          </p:nvSpPr>
          <p:spPr>
            <a:xfrm rot="2629353">
              <a:off x="2513925" y="2582221"/>
              <a:ext cx="1789155" cy="598762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0821902"/>
                </a:avLst>
              </a:prstTxWarp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Arial" pitchFamily="34" charset="0"/>
                </a:rPr>
                <a:t>Your text</a:t>
              </a:r>
              <a:endParaRPr kumimoji="0" lang="zh-CN" altLang="en-US" sz="24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 rot="7767151">
              <a:off x="2532823" y="3616783"/>
              <a:ext cx="1789155" cy="598762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0821902"/>
                </a:avLst>
              </a:prstTxWarp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Arial" pitchFamily="34" charset="0"/>
                </a:rPr>
                <a:t>Your text</a:t>
              </a:r>
              <a:endParaRPr kumimoji="0" lang="zh-CN" altLang="en-US" sz="24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 rot="18414784">
              <a:off x="1631919" y="2580944"/>
              <a:ext cx="1789155" cy="598762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0821902"/>
                </a:avLst>
              </a:prstTxWarp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Arial" pitchFamily="34" charset="0"/>
                </a:rPr>
                <a:t>Your text</a:t>
              </a:r>
              <a:endParaRPr kumimoji="0" lang="zh-CN" altLang="en-US" sz="24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 rot="13550784">
              <a:off x="1559735" y="3548928"/>
              <a:ext cx="1789155" cy="598762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0821902"/>
                </a:avLst>
              </a:prstTxWarp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Arial" pitchFamily="34" charset="0"/>
                </a:rPr>
                <a:t>Your text</a:t>
              </a:r>
              <a:endParaRPr kumimoji="0" lang="zh-CN" altLang="en-US" sz="24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1468122" y="4892688"/>
              <a:ext cx="216024" cy="216024"/>
            </a:xfrm>
            <a:prstGeom prst="ellipse">
              <a:avLst/>
            </a:prstGeom>
            <a:solidFill>
              <a:srgbClr val="7ABB2B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608381" y="5157192"/>
              <a:ext cx="1371330" cy="642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Arial Rounded MT Bold" pitchFamily="34" charset="0"/>
                  <a:ea typeface="微软雅黑" pitchFamily="34" charset="-122"/>
                  <a:cs typeface="Arial" pitchFamily="34" charset="0"/>
                </a:rPr>
                <a:t>YOUR TEXT</a:t>
              </a:r>
              <a:endParaRPr kumimoji="0" lang="zh-CN" altLang="en-US" sz="20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sp>
        <p:nvSpPr>
          <p:cNvPr id="99" name="TextBox 98"/>
          <p:cNvSpPr txBox="1"/>
          <p:nvPr/>
        </p:nvSpPr>
        <p:spPr>
          <a:xfrm>
            <a:off x="683568" y="5661248"/>
            <a:ext cx="7272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4085481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5923" y="1988840"/>
            <a:ext cx="4004509" cy="36058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988840"/>
            <a:ext cx="4004509" cy="360587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31640" y="3063965"/>
            <a:ext cx="2448272" cy="4370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2Left">
                <a:rot lat="177262" lon="959195" rev="21568714"/>
              </a:camera>
              <a:lightRig rig="threePt" dir="t"/>
            </a:scene3d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Arial" pitchFamily="34" charset="0"/>
              </a:rPr>
              <a:t>YOUR TEXT</a:t>
            </a:r>
            <a:endParaRPr kumimoji="0" lang="zh-CN" altLang="en-US" sz="2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 Rounded MT Bold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34041" y="3063965"/>
            <a:ext cx="2448272" cy="4370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2Left">
                <a:rot lat="177262" lon="959195" rev="21568714"/>
              </a:camera>
              <a:lightRig rig="threePt" dir="t"/>
            </a:scene3d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Arial" pitchFamily="34" charset="0"/>
              </a:rPr>
              <a:t>YOUR TEXT</a:t>
            </a:r>
            <a:endParaRPr kumimoji="0" lang="zh-CN" altLang="en-US" sz="2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rial Rounded MT Bold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15616" y="4365104"/>
            <a:ext cx="209132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  <a:r>
              <a:rPr lang="en-US" altLang="zh-CN" sz="14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Click here to add your text. Click here to add your text.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169447" y="4365104"/>
            <a:ext cx="209132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  <a:r>
              <a:rPr lang="en-US" altLang="zh-CN" sz="14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Click here to add your text. Click here to add your text.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99894" y="692696"/>
            <a:ext cx="63524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208125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7"/>
          <p:cNvSpPr/>
          <p:nvPr/>
        </p:nvSpPr>
        <p:spPr>
          <a:xfrm flipH="1">
            <a:off x="648072" y="4712441"/>
            <a:ext cx="2144943" cy="1380855"/>
          </a:xfrm>
          <a:custGeom>
            <a:avLst/>
            <a:gdLst/>
            <a:ahLst/>
            <a:cxnLst/>
            <a:rect l="l" t="t" r="r" b="b"/>
            <a:pathLst>
              <a:path w="4824536" h="2880320">
                <a:moveTo>
                  <a:pt x="3763347" y="2880320"/>
                </a:moveTo>
                <a:lnTo>
                  <a:pt x="2646548" y="2880320"/>
                </a:lnTo>
                <a:lnTo>
                  <a:pt x="1529749" y="2880320"/>
                </a:lnTo>
                <a:lnTo>
                  <a:pt x="0" y="2880320"/>
                </a:lnTo>
                <a:lnTo>
                  <a:pt x="0" y="1584176"/>
                </a:lnTo>
                <a:lnTo>
                  <a:pt x="0" y="1296144"/>
                </a:lnTo>
                <a:lnTo>
                  <a:pt x="0" y="1061189"/>
                </a:lnTo>
                <a:cubicBezTo>
                  <a:pt x="0" y="475110"/>
                  <a:pt x="475110" y="0"/>
                  <a:pt x="1061189" y="0"/>
                </a:cubicBezTo>
                <a:lnTo>
                  <a:pt x="2177988" y="0"/>
                </a:lnTo>
                <a:lnTo>
                  <a:pt x="3294787" y="0"/>
                </a:lnTo>
                <a:lnTo>
                  <a:pt x="4824536" y="0"/>
                </a:lnTo>
                <a:lnTo>
                  <a:pt x="4824536" y="1296144"/>
                </a:lnTo>
                <a:lnTo>
                  <a:pt x="4824536" y="1584176"/>
                </a:lnTo>
                <a:lnTo>
                  <a:pt x="4824536" y="1819131"/>
                </a:lnTo>
                <a:cubicBezTo>
                  <a:pt x="4824536" y="2405210"/>
                  <a:pt x="4349426" y="2880320"/>
                  <a:pt x="3763347" y="2880320"/>
                </a:cubicBezTo>
                <a:close/>
              </a:path>
            </a:pathLst>
          </a:custGeom>
          <a:gradFill flip="none" rotWithShape="1">
            <a:gsLst>
              <a:gs pos="100000">
                <a:srgbClr val="FFC000">
                  <a:shade val="67500"/>
                  <a:satMod val="115000"/>
                  <a:alpha val="0"/>
                </a:srgbClr>
              </a:gs>
              <a:gs pos="23000">
                <a:srgbClr val="FFC000">
                  <a:shade val="100000"/>
                  <a:satMod val="115000"/>
                </a:srgbClr>
              </a:gs>
            </a:gsLst>
            <a:lin ang="10800000" scaled="1"/>
            <a:tileRect/>
          </a:gra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34" name="TextBox 33"/>
          <p:cNvSpPr txBox="1"/>
          <p:nvPr/>
        </p:nvSpPr>
        <p:spPr>
          <a:xfrm flipH="1">
            <a:off x="720080" y="4892967"/>
            <a:ext cx="14401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0" indent="-171450">
              <a:buFont typeface="Arial" pitchFamily="34" charset="0"/>
              <a:buChar char="•"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4C3A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C3A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4C3A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C3A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</a:t>
            </a:r>
          </a:p>
          <a:p>
            <a:pPr marL="171450" lvl="0" indent="-171450">
              <a:buFont typeface="Arial" pitchFamily="34" charset="0"/>
              <a:buChar char="•"/>
              <a:defRPr/>
            </a:pP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rgbClr val="4C3A00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marL="171450" indent="-171450">
              <a:buFont typeface="Arial" pitchFamily="34" charset="0"/>
              <a:buChar char="•"/>
              <a:defRPr/>
            </a:pPr>
            <a:r>
              <a:rPr lang="en-US" altLang="zh-CN" sz="1200" kern="0" dirty="0">
                <a:solidFill>
                  <a:srgbClr val="4C3A00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</a:t>
            </a:r>
          </a:p>
        </p:txBody>
      </p:sp>
      <p:sp>
        <p:nvSpPr>
          <p:cNvPr id="35" name="矩形 7"/>
          <p:cNvSpPr/>
          <p:nvPr/>
        </p:nvSpPr>
        <p:spPr>
          <a:xfrm>
            <a:off x="6568025" y="2480193"/>
            <a:ext cx="2144943" cy="1380855"/>
          </a:xfrm>
          <a:custGeom>
            <a:avLst/>
            <a:gdLst/>
            <a:ahLst/>
            <a:cxnLst/>
            <a:rect l="l" t="t" r="r" b="b"/>
            <a:pathLst>
              <a:path w="4824536" h="2880320">
                <a:moveTo>
                  <a:pt x="3763347" y="2880320"/>
                </a:moveTo>
                <a:lnTo>
                  <a:pt x="2646548" y="2880320"/>
                </a:lnTo>
                <a:lnTo>
                  <a:pt x="1529749" y="2880320"/>
                </a:lnTo>
                <a:lnTo>
                  <a:pt x="0" y="2880320"/>
                </a:lnTo>
                <a:lnTo>
                  <a:pt x="0" y="1584176"/>
                </a:lnTo>
                <a:lnTo>
                  <a:pt x="0" y="1296144"/>
                </a:lnTo>
                <a:lnTo>
                  <a:pt x="0" y="1061189"/>
                </a:lnTo>
                <a:cubicBezTo>
                  <a:pt x="0" y="475110"/>
                  <a:pt x="475110" y="0"/>
                  <a:pt x="1061189" y="0"/>
                </a:cubicBezTo>
                <a:lnTo>
                  <a:pt x="2177988" y="0"/>
                </a:lnTo>
                <a:lnTo>
                  <a:pt x="3294787" y="0"/>
                </a:lnTo>
                <a:lnTo>
                  <a:pt x="4824536" y="0"/>
                </a:lnTo>
                <a:lnTo>
                  <a:pt x="4824536" y="1296144"/>
                </a:lnTo>
                <a:lnTo>
                  <a:pt x="4824536" y="1584176"/>
                </a:lnTo>
                <a:lnTo>
                  <a:pt x="4824536" y="1819131"/>
                </a:lnTo>
                <a:cubicBezTo>
                  <a:pt x="4824536" y="2405210"/>
                  <a:pt x="4349426" y="2880320"/>
                  <a:pt x="3763347" y="2880320"/>
                </a:cubicBezTo>
                <a:close/>
              </a:path>
            </a:pathLst>
          </a:custGeom>
          <a:gradFill flip="none" rotWithShape="1">
            <a:gsLst>
              <a:gs pos="100000">
                <a:srgbClr val="FFC000">
                  <a:shade val="67500"/>
                  <a:satMod val="115000"/>
                  <a:alpha val="0"/>
                </a:srgbClr>
              </a:gs>
              <a:gs pos="23000">
                <a:srgbClr val="FFC000">
                  <a:shade val="100000"/>
                  <a:satMod val="115000"/>
                </a:srgbClr>
              </a:gs>
            </a:gsLst>
            <a:lin ang="10800000" scaled="1"/>
            <a:tileRect/>
          </a:gra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36" name="圆角矩形 1"/>
          <p:cNvSpPr/>
          <p:nvPr/>
        </p:nvSpPr>
        <p:spPr>
          <a:xfrm>
            <a:off x="4517701" y="497513"/>
            <a:ext cx="4626299" cy="6360487"/>
          </a:xfrm>
          <a:custGeom>
            <a:avLst/>
            <a:gdLst/>
            <a:ahLst/>
            <a:cxnLst/>
            <a:rect l="l" t="t" r="r" b="b"/>
            <a:pathLst>
              <a:path w="4626299" h="6360487">
                <a:moveTo>
                  <a:pt x="2265196" y="0"/>
                </a:moveTo>
                <a:lnTo>
                  <a:pt x="4626299" y="0"/>
                </a:lnTo>
                <a:lnTo>
                  <a:pt x="4626299" y="176992"/>
                </a:lnTo>
                <a:lnTo>
                  <a:pt x="2494105" y="176992"/>
                </a:lnTo>
                <a:cubicBezTo>
                  <a:pt x="1243072" y="176992"/>
                  <a:pt x="228909" y="1191155"/>
                  <a:pt x="228909" y="2442188"/>
                </a:cubicBezTo>
                <a:lnTo>
                  <a:pt x="228909" y="6360487"/>
                </a:lnTo>
                <a:lnTo>
                  <a:pt x="0" y="6360487"/>
                </a:lnTo>
                <a:lnTo>
                  <a:pt x="0" y="2265196"/>
                </a:lnTo>
                <a:cubicBezTo>
                  <a:pt x="0" y="1014163"/>
                  <a:pt x="1014163" y="0"/>
                  <a:pt x="2265196" y="0"/>
                </a:cubicBezTo>
                <a:close/>
              </a:path>
            </a:pathLst>
          </a:custGeom>
          <a:solidFill>
            <a:srgbClr val="92D05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圆角矩形 4"/>
          <p:cNvSpPr/>
          <p:nvPr/>
        </p:nvSpPr>
        <p:spPr>
          <a:xfrm>
            <a:off x="4315104" y="294265"/>
            <a:ext cx="4828896" cy="6563735"/>
          </a:xfrm>
          <a:custGeom>
            <a:avLst/>
            <a:gdLst/>
            <a:ahLst/>
            <a:cxnLst/>
            <a:rect l="l" t="t" r="r" b="b"/>
            <a:pathLst>
              <a:path w="4828896" h="6563735">
                <a:moveTo>
                  <a:pt x="2265196" y="0"/>
                </a:moveTo>
                <a:lnTo>
                  <a:pt x="4828896" y="0"/>
                </a:lnTo>
                <a:lnTo>
                  <a:pt x="4828896" y="96071"/>
                </a:lnTo>
                <a:lnTo>
                  <a:pt x="2360905" y="96071"/>
                </a:lnTo>
                <a:cubicBezTo>
                  <a:pt x="1109872" y="96071"/>
                  <a:pt x="95709" y="1110234"/>
                  <a:pt x="95709" y="2361267"/>
                </a:cubicBezTo>
                <a:lnTo>
                  <a:pt x="95709" y="6563735"/>
                </a:lnTo>
                <a:lnTo>
                  <a:pt x="0" y="6563735"/>
                </a:lnTo>
                <a:lnTo>
                  <a:pt x="0" y="2265196"/>
                </a:lnTo>
                <a:cubicBezTo>
                  <a:pt x="0" y="1014163"/>
                  <a:pt x="1014163" y="0"/>
                  <a:pt x="2265196" y="0"/>
                </a:cubicBezTo>
                <a:close/>
              </a:path>
            </a:pathLst>
          </a:custGeom>
          <a:solidFill>
            <a:srgbClr val="FFC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矩形 7"/>
          <p:cNvSpPr/>
          <p:nvPr/>
        </p:nvSpPr>
        <p:spPr>
          <a:xfrm>
            <a:off x="4863725" y="2276872"/>
            <a:ext cx="2144943" cy="1380855"/>
          </a:xfrm>
          <a:custGeom>
            <a:avLst/>
            <a:gdLst/>
            <a:ahLst/>
            <a:cxnLst/>
            <a:rect l="l" t="t" r="r" b="b"/>
            <a:pathLst>
              <a:path w="4824536" h="2880320">
                <a:moveTo>
                  <a:pt x="3763347" y="2880320"/>
                </a:moveTo>
                <a:lnTo>
                  <a:pt x="2646548" y="2880320"/>
                </a:lnTo>
                <a:lnTo>
                  <a:pt x="1529749" y="2880320"/>
                </a:lnTo>
                <a:lnTo>
                  <a:pt x="0" y="2880320"/>
                </a:lnTo>
                <a:lnTo>
                  <a:pt x="0" y="1584176"/>
                </a:lnTo>
                <a:lnTo>
                  <a:pt x="0" y="1296144"/>
                </a:lnTo>
                <a:lnTo>
                  <a:pt x="0" y="1061189"/>
                </a:lnTo>
                <a:cubicBezTo>
                  <a:pt x="0" y="475110"/>
                  <a:pt x="475110" y="0"/>
                  <a:pt x="1061189" y="0"/>
                </a:cubicBezTo>
                <a:lnTo>
                  <a:pt x="2177988" y="0"/>
                </a:lnTo>
                <a:lnTo>
                  <a:pt x="3294787" y="0"/>
                </a:lnTo>
                <a:lnTo>
                  <a:pt x="4824536" y="0"/>
                </a:lnTo>
                <a:lnTo>
                  <a:pt x="4824536" y="1296144"/>
                </a:lnTo>
                <a:lnTo>
                  <a:pt x="4824536" y="1584176"/>
                </a:lnTo>
                <a:lnTo>
                  <a:pt x="4824536" y="1819131"/>
                </a:lnTo>
                <a:cubicBezTo>
                  <a:pt x="4824536" y="2405210"/>
                  <a:pt x="4349426" y="2880320"/>
                  <a:pt x="3763347" y="2880320"/>
                </a:cubicBezTo>
                <a:close/>
              </a:path>
            </a:pathLst>
          </a:custGeom>
          <a:solidFill>
            <a:srgbClr val="FFC000"/>
          </a:solidFill>
          <a:ln w="28575" cap="flat" cmpd="sng" algn="ctr">
            <a:solidFill>
              <a:srgbClr val="FFCE33"/>
            </a:solidFill>
            <a:prstDash val="solid"/>
          </a:ln>
          <a:effectLst>
            <a:outerShdw dist="127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39" name="矩形 7"/>
          <p:cNvSpPr/>
          <p:nvPr/>
        </p:nvSpPr>
        <p:spPr>
          <a:xfrm flipH="1">
            <a:off x="2099959" y="2577607"/>
            <a:ext cx="2144943" cy="1380855"/>
          </a:xfrm>
          <a:custGeom>
            <a:avLst/>
            <a:gdLst/>
            <a:ahLst/>
            <a:cxnLst/>
            <a:rect l="l" t="t" r="r" b="b"/>
            <a:pathLst>
              <a:path w="4824536" h="2880320">
                <a:moveTo>
                  <a:pt x="3763347" y="2880320"/>
                </a:moveTo>
                <a:lnTo>
                  <a:pt x="2646548" y="2880320"/>
                </a:lnTo>
                <a:lnTo>
                  <a:pt x="1529749" y="2880320"/>
                </a:lnTo>
                <a:lnTo>
                  <a:pt x="0" y="2880320"/>
                </a:lnTo>
                <a:lnTo>
                  <a:pt x="0" y="1584176"/>
                </a:lnTo>
                <a:lnTo>
                  <a:pt x="0" y="1296144"/>
                </a:lnTo>
                <a:lnTo>
                  <a:pt x="0" y="1061189"/>
                </a:lnTo>
                <a:cubicBezTo>
                  <a:pt x="0" y="475110"/>
                  <a:pt x="475110" y="0"/>
                  <a:pt x="1061189" y="0"/>
                </a:cubicBezTo>
                <a:lnTo>
                  <a:pt x="2177988" y="0"/>
                </a:lnTo>
                <a:lnTo>
                  <a:pt x="3294787" y="0"/>
                </a:lnTo>
                <a:lnTo>
                  <a:pt x="4824536" y="0"/>
                </a:lnTo>
                <a:lnTo>
                  <a:pt x="4824536" y="1296144"/>
                </a:lnTo>
                <a:lnTo>
                  <a:pt x="4824536" y="1584176"/>
                </a:lnTo>
                <a:lnTo>
                  <a:pt x="4824536" y="1819131"/>
                </a:lnTo>
                <a:cubicBezTo>
                  <a:pt x="4824536" y="2405210"/>
                  <a:pt x="4349426" y="2880320"/>
                  <a:pt x="3763347" y="2880320"/>
                </a:cubicBezTo>
                <a:close/>
              </a:path>
            </a:pathLst>
          </a:custGeom>
          <a:solidFill>
            <a:srgbClr val="FFC000"/>
          </a:solidFill>
          <a:ln w="28575" cap="flat" cmpd="sng" algn="ctr">
            <a:solidFill>
              <a:srgbClr val="FFCE33"/>
            </a:solidFill>
            <a:prstDash val="solid"/>
          </a:ln>
          <a:effectLst>
            <a:outerShdw dist="127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40" name="矩形 7"/>
          <p:cNvSpPr/>
          <p:nvPr/>
        </p:nvSpPr>
        <p:spPr>
          <a:xfrm flipH="1">
            <a:off x="4839833" y="4077072"/>
            <a:ext cx="2144943" cy="1380855"/>
          </a:xfrm>
          <a:custGeom>
            <a:avLst/>
            <a:gdLst/>
            <a:ahLst/>
            <a:cxnLst/>
            <a:rect l="l" t="t" r="r" b="b"/>
            <a:pathLst>
              <a:path w="4824536" h="2880320">
                <a:moveTo>
                  <a:pt x="3763347" y="2880320"/>
                </a:moveTo>
                <a:lnTo>
                  <a:pt x="2646548" y="2880320"/>
                </a:lnTo>
                <a:lnTo>
                  <a:pt x="1529749" y="2880320"/>
                </a:lnTo>
                <a:lnTo>
                  <a:pt x="0" y="2880320"/>
                </a:lnTo>
                <a:lnTo>
                  <a:pt x="0" y="1584176"/>
                </a:lnTo>
                <a:lnTo>
                  <a:pt x="0" y="1296144"/>
                </a:lnTo>
                <a:lnTo>
                  <a:pt x="0" y="1061189"/>
                </a:lnTo>
                <a:cubicBezTo>
                  <a:pt x="0" y="475110"/>
                  <a:pt x="475110" y="0"/>
                  <a:pt x="1061189" y="0"/>
                </a:cubicBezTo>
                <a:lnTo>
                  <a:pt x="2177988" y="0"/>
                </a:lnTo>
                <a:lnTo>
                  <a:pt x="3294787" y="0"/>
                </a:lnTo>
                <a:lnTo>
                  <a:pt x="4824536" y="0"/>
                </a:lnTo>
                <a:lnTo>
                  <a:pt x="4824536" y="1296144"/>
                </a:lnTo>
                <a:lnTo>
                  <a:pt x="4824536" y="1584176"/>
                </a:lnTo>
                <a:lnTo>
                  <a:pt x="4824536" y="1819131"/>
                </a:lnTo>
                <a:cubicBezTo>
                  <a:pt x="4824536" y="2405210"/>
                  <a:pt x="4349426" y="2880320"/>
                  <a:pt x="3763347" y="2880320"/>
                </a:cubicBezTo>
                <a:close/>
              </a:path>
            </a:pathLst>
          </a:custGeom>
          <a:solidFill>
            <a:srgbClr val="FFC000"/>
          </a:solidFill>
          <a:ln w="28575" cap="flat" cmpd="sng" algn="ctr">
            <a:solidFill>
              <a:srgbClr val="FFCE33"/>
            </a:solidFill>
            <a:prstDash val="solid"/>
          </a:ln>
          <a:effectLst>
            <a:outerShdw dist="127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41" name="矩形 7"/>
          <p:cNvSpPr/>
          <p:nvPr/>
        </p:nvSpPr>
        <p:spPr>
          <a:xfrm>
            <a:off x="2103529" y="4377807"/>
            <a:ext cx="2144943" cy="1380855"/>
          </a:xfrm>
          <a:custGeom>
            <a:avLst/>
            <a:gdLst/>
            <a:ahLst/>
            <a:cxnLst/>
            <a:rect l="l" t="t" r="r" b="b"/>
            <a:pathLst>
              <a:path w="4824536" h="2880320">
                <a:moveTo>
                  <a:pt x="3763347" y="2880320"/>
                </a:moveTo>
                <a:lnTo>
                  <a:pt x="2646548" y="2880320"/>
                </a:lnTo>
                <a:lnTo>
                  <a:pt x="1529749" y="2880320"/>
                </a:lnTo>
                <a:lnTo>
                  <a:pt x="0" y="2880320"/>
                </a:lnTo>
                <a:lnTo>
                  <a:pt x="0" y="1584176"/>
                </a:lnTo>
                <a:lnTo>
                  <a:pt x="0" y="1296144"/>
                </a:lnTo>
                <a:lnTo>
                  <a:pt x="0" y="1061189"/>
                </a:lnTo>
                <a:cubicBezTo>
                  <a:pt x="0" y="475110"/>
                  <a:pt x="475110" y="0"/>
                  <a:pt x="1061189" y="0"/>
                </a:cubicBezTo>
                <a:lnTo>
                  <a:pt x="2177988" y="0"/>
                </a:lnTo>
                <a:lnTo>
                  <a:pt x="3294787" y="0"/>
                </a:lnTo>
                <a:lnTo>
                  <a:pt x="4824536" y="0"/>
                </a:lnTo>
                <a:lnTo>
                  <a:pt x="4824536" y="1296144"/>
                </a:lnTo>
                <a:lnTo>
                  <a:pt x="4824536" y="1584176"/>
                </a:lnTo>
                <a:lnTo>
                  <a:pt x="4824536" y="1819131"/>
                </a:lnTo>
                <a:cubicBezTo>
                  <a:pt x="4824536" y="2405210"/>
                  <a:pt x="4349426" y="2880320"/>
                  <a:pt x="3763347" y="2880320"/>
                </a:cubicBezTo>
                <a:close/>
              </a:path>
            </a:pathLst>
          </a:custGeom>
          <a:solidFill>
            <a:srgbClr val="FFC000"/>
          </a:solidFill>
          <a:ln w="28575" cap="flat" cmpd="sng" algn="ctr">
            <a:solidFill>
              <a:srgbClr val="FFCE33"/>
            </a:solidFill>
            <a:prstDash val="solid"/>
          </a:ln>
          <a:effectLst>
            <a:outerShdw dist="127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42" name="矩形 23"/>
          <p:cNvSpPr/>
          <p:nvPr/>
        </p:nvSpPr>
        <p:spPr>
          <a:xfrm flipH="1">
            <a:off x="5168770" y="2343974"/>
            <a:ext cx="1848825" cy="456710"/>
          </a:xfrm>
          <a:custGeom>
            <a:avLst/>
            <a:gdLst/>
            <a:ahLst/>
            <a:cxnLst/>
            <a:rect l="l" t="t" r="r" b="b"/>
            <a:pathLst>
              <a:path w="2046807" h="505617">
                <a:moveTo>
                  <a:pt x="0" y="0"/>
                </a:moveTo>
                <a:lnTo>
                  <a:pt x="1807532" y="0"/>
                </a:lnTo>
                <a:cubicBezTo>
                  <a:pt x="1939680" y="0"/>
                  <a:pt x="2046807" y="95473"/>
                  <a:pt x="2046807" y="213245"/>
                </a:cubicBezTo>
                <a:lnTo>
                  <a:pt x="2046807" y="505617"/>
                </a:lnTo>
                <a:lnTo>
                  <a:pt x="0" y="505617"/>
                </a:lnTo>
                <a:close/>
              </a:path>
            </a:pathLst>
          </a:custGeom>
          <a:solidFill>
            <a:srgbClr val="639729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43" name="矩形 23"/>
          <p:cNvSpPr/>
          <p:nvPr/>
        </p:nvSpPr>
        <p:spPr>
          <a:xfrm flipH="1">
            <a:off x="2396077" y="4447703"/>
            <a:ext cx="1848825" cy="456710"/>
          </a:xfrm>
          <a:custGeom>
            <a:avLst/>
            <a:gdLst/>
            <a:ahLst/>
            <a:cxnLst/>
            <a:rect l="l" t="t" r="r" b="b"/>
            <a:pathLst>
              <a:path w="2046807" h="505617">
                <a:moveTo>
                  <a:pt x="0" y="0"/>
                </a:moveTo>
                <a:lnTo>
                  <a:pt x="1807532" y="0"/>
                </a:lnTo>
                <a:cubicBezTo>
                  <a:pt x="1939680" y="0"/>
                  <a:pt x="2046807" y="95473"/>
                  <a:pt x="2046807" y="213245"/>
                </a:cubicBezTo>
                <a:lnTo>
                  <a:pt x="2046807" y="505617"/>
                </a:lnTo>
                <a:lnTo>
                  <a:pt x="0" y="505617"/>
                </a:lnTo>
                <a:close/>
              </a:path>
            </a:pathLst>
          </a:custGeom>
          <a:solidFill>
            <a:srgbClr val="639729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44" name="矩形 23"/>
          <p:cNvSpPr/>
          <p:nvPr/>
        </p:nvSpPr>
        <p:spPr>
          <a:xfrm>
            <a:off x="2103529" y="2647503"/>
            <a:ext cx="1848825" cy="456710"/>
          </a:xfrm>
          <a:custGeom>
            <a:avLst/>
            <a:gdLst/>
            <a:ahLst/>
            <a:cxnLst/>
            <a:rect l="l" t="t" r="r" b="b"/>
            <a:pathLst>
              <a:path w="2046807" h="505617">
                <a:moveTo>
                  <a:pt x="0" y="0"/>
                </a:moveTo>
                <a:lnTo>
                  <a:pt x="1807532" y="0"/>
                </a:lnTo>
                <a:cubicBezTo>
                  <a:pt x="1939680" y="0"/>
                  <a:pt x="2046807" y="95473"/>
                  <a:pt x="2046807" y="213245"/>
                </a:cubicBezTo>
                <a:lnTo>
                  <a:pt x="2046807" y="505617"/>
                </a:lnTo>
                <a:lnTo>
                  <a:pt x="0" y="505617"/>
                </a:lnTo>
                <a:close/>
              </a:path>
            </a:pathLst>
          </a:custGeom>
          <a:solidFill>
            <a:srgbClr val="639729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45" name="矩形 23"/>
          <p:cNvSpPr/>
          <p:nvPr/>
        </p:nvSpPr>
        <p:spPr>
          <a:xfrm>
            <a:off x="4839833" y="4149452"/>
            <a:ext cx="1848825" cy="456710"/>
          </a:xfrm>
          <a:custGeom>
            <a:avLst/>
            <a:gdLst/>
            <a:ahLst/>
            <a:cxnLst/>
            <a:rect l="l" t="t" r="r" b="b"/>
            <a:pathLst>
              <a:path w="2046807" h="505617">
                <a:moveTo>
                  <a:pt x="0" y="0"/>
                </a:moveTo>
                <a:lnTo>
                  <a:pt x="1807532" y="0"/>
                </a:lnTo>
                <a:cubicBezTo>
                  <a:pt x="1939680" y="0"/>
                  <a:pt x="2046807" y="95473"/>
                  <a:pt x="2046807" y="213245"/>
                </a:cubicBezTo>
                <a:lnTo>
                  <a:pt x="2046807" y="505617"/>
                </a:lnTo>
                <a:lnTo>
                  <a:pt x="0" y="505617"/>
                </a:lnTo>
                <a:close/>
              </a:path>
            </a:pathLst>
          </a:custGeom>
          <a:solidFill>
            <a:srgbClr val="639729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099959" y="2735369"/>
            <a:ext cx="537865" cy="306000"/>
          </a:xfrm>
          <a:prstGeom prst="rect">
            <a:avLst/>
          </a:prstGeom>
          <a:pattFill prst="dkDnDiag">
            <a:fgClr>
              <a:srgbClr val="92D050"/>
            </a:fgClr>
            <a:bgClr>
              <a:sysClr val="window" lastClr="FFFFFF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707037" y="4523058"/>
            <a:ext cx="537865" cy="306000"/>
          </a:xfrm>
          <a:prstGeom prst="rect">
            <a:avLst/>
          </a:prstGeom>
          <a:pattFill prst="dkDnDiag">
            <a:fgClr>
              <a:srgbClr val="92D050"/>
            </a:fgClr>
            <a:bgClr>
              <a:sysClr val="window" lastClr="FFFFFF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473230" y="2416306"/>
            <a:ext cx="537865" cy="306000"/>
          </a:xfrm>
          <a:prstGeom prst="rect">
            <a:avLst/>
          </a:prstGeom>
          <a:pattFill prst="dkDnDiag">
            <a:fgClr>
              <a:srgbClr val="92D050"/>
            </a:fgClr>
            <a:bgClr>
              <a:sysClr val="window" lastClr="FFFFFF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826770" y="4224807"/>
            <a:ext cx="537865" cy="306000"/>
          </a:xfrm>
          <a:prstGeom prst="rect">
            <a:avLst/>
          </a:prstGeom>
          <a:pattFill prst="dkDnDiag">
            <a:fgClr>
              <a:srgbClr val="92D050"/>
            </a:fgClr>
            <a:bgClr>
              <a:sysClr val="window" lastClr="FFFFFF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639862" y="2727785"/>
            <a:ext cx="1283855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en-US" altLang="zh-CN" sz="1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1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didas Unity" pitchFamily="2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168770" y="2408374"/>
            <a:ext cx="1283855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en-US" altLang="zh-CN" sz="1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1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didas Unity" pitchFamily="2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364635" y="4224807"/>
            <a:ext cx="1283855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en-US" altLang="zh-CN" sz="1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1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didas Unity" pitchFamily="2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408080" y="4510185"/>
            <a:ext cx="1283855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en-US" altLang="zh-CN" sz="1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1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didas Unity" pitchFamily="2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2109699" y="3143402"/>
            <a:ext cx="2020576" cy="0"/>
          </a:xfrm>
          <a:prstGeom prst="line">
            <a:avLst/>
          </a:prstGeom>
          <a:noFill/>
          <a:ln w="19050" cap="flat" cmpd="sng" algn="ctr">
            <a:solidFill>
              <a:srgbClr val="B88C00"/>
            </a:solidFill>
            <a:prstDash val="sysDash"/>
          </a:ln>
          <a:effectLst>
            <a:outerShdw dist="12700" dir="5400000" algn="t" rotWithShape="0">
              <a:srgbClr val="FFFF00">
                <a:alpha val="40000"/>
              </a:srgbClr>
            </a:outerShdw>
          </a:effectLst>
        </p:spPr>
      </p:cxnSp>
      <p:cxnSp>
        <p:nvCxnSpPr>
          <p:cNvPr id="55" name="直接连接符 54"/>
          <p:cNvCxnSpPr/>
          <p:nvPr/>
        </p:nvCxnSpPr>
        <p:spPr>
          <a:xfrm>
            <a:off x="4986958" y="2836117"/>
            <a:ext cx="2020576" cy="0"/>
          </a:xfrm>
          <a:prstGeom prst="line">
            <a:avLst/>
          </a:prstGeom>
          <a:noFill/>
          <a:ln w="19050" cap="flat" cmpd="sng" algn="ctr">
            <a:solidFill>
              <a:srgbClr val="B88C00"/>
            </a:solidFill>
            <a:prstDash val="sysDash"/>
          </a:ln>
          <a:effectLst>
            <a:outerShdw dist="12700" dir="5400000" algn="t" rotWithShape="0">
              <a:srgbClr val="FFFF00">
                <a:alpha val="40000"/>
              </a:srgbClr>
            </a:outerShdw>
          </a:effectLst>
        </p:spPr>
      </p:cxnSp>
      <p:cxnSp>
        <p:nvCxnSpPr>
          <p:cNvPr id="56" name="直接连接符 55"/>
          <p:cNvCxnSpPr/>
          <p:nvPr/>
        </p:nvCxnSpPr>
        <p:spPr>
          <a:xfrm>
            <a:off x="2224326" y="4939081"/>
            <a:ext cx="2020576" cy="0"/>
          </a:xfrm>
          <a:prstGeom prst="line">
            <a:avLst/>
          </a:prstGeom>
          <a:noFill/>
          <a:ln w="19050" cap="flat" cmpd="sng" algn="ctr">
            <a:solidFill>
              <a:srgbClr val="B88C00"/>
            </a:solidFill>
            <a:prstDash val="sysDash"/>
          </a:ln>
          <a:effectLst>
            <a:outerShdw dist="12700" dir="5400000" algn="t" rotWithShape="0">
              <a:srgbClr val="FFFF00">
                <a:alpha val="40000"/>
              </a:srgbClr>
            </a:outerShdw>
          </a:effectLst>
        </p:spPr>
      </p:cxnSp>
      <p:cxnSp>
        <p:nvCxnSpPr>
          <p:cNvPr id="57" name="直接连接符 56"/>
          <p:cNvCxnSpPr/>
          <p:nvPr/>
        </p:nvCxnSpPr>
        <p:spPr>
          <a:xfrm>
            <a:off x="4850662" y="4649932"/>
            <a:ext cx="2020576" cy="0"/>
          </a:xfrm>
          <a:prstGeom prst="line">
            <a:avLst/>
          </a:prstGeom>
          <a:noFill/>
          <a:ln w="19050" cap="flat" cmpd="sng" algn="ctr">
            <a:solidFill>
              <a:srgbClr val="B88C00"/>
            </a:solidFill>
            <a:prstDash val="sysDash"/>
          </a:ln>
          <a:effectLst>
            <a:outerShdw dist="12700" dir="5400000" algn="t" rotWithShape="0">
              <a:srgbClr val="FFFF00">
                <a:alpha val="40000"/>
              </a:srgbClr>
            </a:outerShdw>
          </a:effectLst>
        </p:spPr>
      </p:cxnSp>
      <p:sp>
        <p:nvSpPr>
          <p:cNvPr id="58" name="TextBox 57"/>
          <p:cNvSpPr txBox="1"/>
          <p:nvPr/>
        </p:nvSpPr>
        <p:spPr>
          <a:xfrm>
            <a:off x="2141043" y="3200702"/>
            <a:ext cx="20627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4C3A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C3A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4C3A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C3A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r>
              <a:rPr lang="en-US" altLang="zh-CN" sz="1200" kern="0" dirty="0">
                <a:solidFill>
                  <a:srgbClr val="4C3A00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4922002" y="2929801"/>
            <a:ext cx="20627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4C3A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C3A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4C3A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C3A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r>
              <a:rPr lang="en-US" altLang="zh-CN" sz="1200" kern="0" dirty="0">
                <a:solidFill>
                  <a:srgbClr val="4C3A00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4968552" y="4745068"/>
            <a:ext cx="20627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4C3A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C3A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4C3A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C3A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r>
              <a:rPr lang="en-US" altLang="zh-CN" sz="1200" kern="0" dirty="0">
                <a:solidFill>
                  <a:srgbClr val="4C3A00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2144613" y="5013176"/>
            <a:ext cx="20627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4C3A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C3A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4C3A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C3A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r>
              <a:rPr lang="en-US" altLang="zh-CN" sz="1200" kern="0" dirty="0">
                <a:solidFill>
                  <a:srgbClr val="4C3A00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7200800" y="2660719"/>
            <a:ext cx="14401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0" indent="-171450">
              <a:buFont typeface="Arial" pitchFamily="34" charset="0"/>
              <a:buChar char="•"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4C3A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C3A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4C3A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C3A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</a:t>
            </a:r>
          </a:p>
          <a:p>
            <a:pPr marL="171450" lvl="0" indent="-171450">
              <a:buFont typeface="Arial" pitchFamily="34" charset="0"/>
              <a:buChar char="•"/>
              <a:defRPr/>
            </a:pPr>
            <a:endParaRPr kumimoji="0" lang="en-US" altLang="zh-CN" sz="1200" b="0" i="0" u="none" strike="noStrike" kern="0" cap="none" spc="0" normalizeH="0" baseline="0" noProof="0" dirty="0" smtClean="0">
              <a:ln>
                <a:noFill/>
              </a:ln>
              <a:solidFill>
                <a:srgbClr val="4C3A00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  <a:p>
            <a:pPr marL="171450" indent="-171450">
              <a:buFont typeface="Arial" pitchFamily="34" charset="0"/>
              <a:buChar char="•"/>
              <a:defRPr/>
            </a:pPr>
            <a:r>
              <a:rPr lang="en-US" altLang="zh-CN" sz="1200" kern="0" dirty="0">
                <a:solidFill>
                  <a:srgbClr val="4C3A00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172098" y="295354"/>
            <a:ext cx="41044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5400" b="1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微软雅黑" pitchFamily="34" charset="-122"/>
                <a:cs typeface="Calibri" pitchFamily="34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didas Unity" pitchFamily="2" charset="0"/>
                <a:ea typeface="微软雅黑" pitchFamily="34" charset="-122"/>
                <a:cs typeface="Calibri" pitchFamily="34" charset="0"/>
              </a:rPr>
              <a:t>Click here to add your title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didas Unity" pitchFamily="2" charset="0"/>
              <a:ea typeface="微软雅黑" pitchFamily="34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0858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143"/>
          <p:cNvGrpSpPr>
            <a:grpSpLocks/>
          </p:cNvGrpSpPr>
          <p:nvPr/>
        </p:nvGrpSpPr>
        <p:grpSpPr bwMode="auto">
          <a:xfrm>
            <a:off x="939579" y="620688"/>
            <a:ext cx="6606975" cy="4768446"/>
            <a:chOff x="976" y="1257"/>
            <a:chExt cx="3493" cy="2521"/>
          </a:xfrm>
        </p:grpSpPr>
        <p:sp>
          <p:nvSpPr>
            <p:cNvPr id="38" name="Freeform 94"/>
            <p:cNvSpPr>
              <a:spLocks/>
            </p:cNvSpPr>
            <p:nvPr/>
          </p:nvSpPr>
          <p:spPr bwMode="auto">
            <a:xfrm>
              <a:off x="976" y="1929"/>
              <a:ext cx="1088" cy="1849"/>
            </a:xfrm>
            <a:custGeom>
              <a:avLst/>
              <a:gdLst>
                <a:gd name="T0" fmla="*/ 14 w 107"/>
                <a:gd name="T1" fmla="*/ 0 h 182"/>
                <a:gd name="T2" fmla="*/ 94 w 107"/>
                <a:gd name="T3" fmla="*/ 0 h 182"/>
                <a:gd name="T4" fmla="*/ 94 w 107"/>
                <a:gd name="T5" fmla="*/ 21 h 182"/>
                <a:gd name="T6" fmla="*/ 107 w 107"/>
                <a:gd name="T7" fmla="*/ 33 h 182"/>
                <a:gd name="T8" fmla="*/ 107 w 107"/>
                <a:gd name="T9" fmla="*/ 33 h 182"/>
                <a:gd name="T10" fmla="*/ 107 w 107"/>
                <a:gd name="T11" fmla="*/ 158 h 182"/>
                <a:gd name="T12" fmla="*/ 107 w 107"/>
                <a:gd name="T13" fmla="*/ 160 h 182"/>
                <a:gd name="T14" fmla="*/ 54 w 107"/>
                <a:gd name="T15" fmla="*/ 182 h 182"/>
                <a:gd name="T16" fmla="*/ 0 w 107"/>
                <a:gd name="T17" fmla="*/ 160 h 182"/>
                <a:gd name="T18" fmla="*/ 0 w 107"/>
                <a:gd name="T19" fmla="*/ 158 h 182"/>
                <a:gd name="T20" fmla="*/ 0 w 107"/>
                <a:gd name="T21" fmla="*/ 33 h 182"/>
                <a:gd name="T22" fmla="*/ 0 w 107"/>
                <a:gd name="T23" fmla="*/ 33 h 182"/>
                <a:gd name="T24" fmla="*/ 14 w 107"/>
                <a:gd name="T25" fmla="*/ 21 h 182"/>
                <a:gd name="T26" fmla="*/ 14 w 107"/>
                <a:gd name="T27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7" h="182">
                  <a:moveTo>
                    <a:pt x="14" y="0"/>
                  </a:moveTo>
                  <a:lnTo>
                    <a:pt x="94" y="0"/>
                  </a:lnTo>
                  <a:lnTo>
                    <a:pt x="94" y="21"/>
                  </a:lnTo>
                  <a:cubicBezTo>
                    <a:pt x="101" y="24"/>
                    <a:pt x="106" y="28"/>
                    <a:pt x="107" y="33"/>
                  </a:cubicBezTo>
                  <a:lnTo>
                    <a:pt x="107" y="33"/>
                  </a:lnTo>
                  <a:cubicBezTo>
                    <a:pt x="107" y="75"/>
                    <a:pt x="107" y="117"/>
                    <a:pt x="107" y="158"/>
                  </a:cubicBezTo>
                  <a:cubicBezTo>
                    <a:pt x="107" y="159"/>
                    <a:pt x="107" y="159"/>
                    <a:pt x="107" y="160"/>
                  </a:cubicBezTo>
                  <a:cubicBezTo>
                    <a:pt x="107" y="172"/>
                    <a:pt x="83" y="182"/>
                    <a:pt x="54" y="182"/>
                  </a:cubicBezTo>
                  <a:cubicBezTo>
                    <a:pt x="24" y="182"/>
                    <a:pt x="0" y="172"/>
                    <a:pt x="0" y="160"/>
                  </a:cubicBezTo>
                  <a:cubicBezTo>
                    <a:pt x="0" y="159"/>
                    <a:pt x="0" y="159"/>
                    <a:pt x="0" y="158"/>
                  </a:cubicBezTo>
                  <a:cubicBezTo>
                    <a:pt x="0" y="117"/>
                    <a:pt x="0" y="75"/>
                    <a:pt x="0" y="33"/>
                  </a:cubicBezTo>
                  <a:lnTo>
                    <a:pt x="0" y="33"/>
                  </a:lnTo>
                  <a:cubicBezTo>
                    <a:pt x="2" y="28"/>
                    <a:pt x="7" y="24"/>
                    <a:pt x="14" y="21"/>
                  </a:cubicBezTo>
                  <a:lnTo>
                    <a:pt x="14" y="0"/>
                  </a:lnTo>
                </a:path>
              </a:pathLst>
            </a:custGeom>
            <a:gradFill rotWithShape="0">
              <a:gsLst>
                <a:gs pos="0">
                  <a:srgbClr val="F79646"/>
                </a:gs>
                <a:gs pos="50000">
                  <a:srgbClr val="F5F5F5"/>
                </a:gs>
                <a:gs pos="100000">
                  <a:srgbClr val="F79646">
                    <a:lumMod val="60000"/>
                    <a:lumOff val="40000"/>
                  </a:srgbClr>
                </a:gs>
              </a:gsLst>
              <a:lin ang="0" scaled="1"/>
            </a:gradFill>
            <a:ln w="0" cap="flat" cmpd="sng">
              <a:solidFill>
                <a:srgbClr val="F79646">
                  <a:lumMod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25400" dir="5400000" algn="ctr" rotWithShape="0">
                <a:srgbClr val="808080"/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Freeform 69"/>
            <p:cNvSpPr>
              <a:spLocks/>
            </p:cNvSpPr>
            <p:nvPr/>
          </p:nvSpPr>
          <p:spPr bwMode="auto">
            <a:xfrm>
              <a:off x="1158" y="1257"/>
              <a:ext cx="3311" cy="1615"/>
            </a:xfrm>
            <a:custGeom>
              <a:avLst/>
              <a:gdLst>
                <a:gd name="T0" fmla="*/ 125 w 252"/>
                <a:gd name="T1" fmla="*/ 0 h 159"/>
                <a:gd name="T2" fmla="*/ 229 w 252"/>
                <a:gd name="T3" fmla="*/ 57 h 159"/>
                <a:gd name="T4" fmla="*/ 230 w 252"/>
                <a:gd name="T5" fmla="*/ 58 h 159"/>
                <a:gd name="T6" fmla="*/ 252 w 252"/>
                <a:gd name="T7" fmla="*/ 48 h 159"/>
                <a:gd name="T8" fmla="*/ 226 w 252"/>
                <a:gd name="T9" fmla="*/ 90 h 159"/>
                <a:gd name="T10" fmla="*/ 176 w 252"/>
                <a:gd name="T11" fmla="*/ 84 h 159"/>
                <a:gd name="T12" fmla="*/ 197 w 252"/>
                <a:gd name="T13" fmla="*/ 74 h 159"/>
                <a:gd name="T14" fmla="*/ 125 w 252"/>
                <a:gd name="T15" fmla="*/ 35 h 159"/>
                <a:gd name="T16" fmla="*/ 36 w 252"/>
                <a:gd name="T17" fmla="*/ 154 h 159"/>
                <a:gd name="T18" fmla="*/ 3 w 252"/>
                <a:gd name="T19" fmla="*/ 159 h 159"/>
                <a:gd name="T20" fmla="*/ 0 w 252"/>
                <a:gd name="T21" fmla="*/ 130 h 159"/>
                <a:gd name="T22" fmla="*/ 125 w 252"/>
                <a:gd name="T23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2" h="159">
                  <a:moveTo>
                    <a:pt x="125" y="0"/>
                  </a:moveTo>
                  <a:cubicBezTo>
                    <a:pt x="168" y="0"/>
                    <a:pt x="206" y="23"/>
                    <a:pt x="229" y="57"/>
                  </a:cubicBezTo>
                  <a:cubicBezTo>
                    <a:pt x="229" y="57"/>
                    <a:pt x="230" y="59"/>
                    <a:pt x="230" y="58"/>
                  </a:cubicBezTo>
                  <a:lnTo>
                    <a:pt x="252" y="48"/>
                  </a:lnTo>
                  <a:lnTo>
                    <a:pt x="226" y="90"/>
                  </a:lnTo>
                  <a:lnTo>
                    <a:pt x="176" y="84"/>
                  </a:lnTo>
                  <a:lnTo>
                    <a:pt x="197" y="74"/>
                  </a:lnTo>
                  <a:cubicBezTo>
                    <a:pt x="180" y="51"/>
                    <a:pt x="153" y="35"/>
                    <a:pt x="125" y="35"/>
                  </a:cubicBezTo>
                  <a:cubicBezTo>
                    <a:pt x="73" y="35"/>
                    <a:pt x="31" y="82"/>
                    <a:pt x="36" y="154"/>
                  </a:cubicBezTo>
                  <a:lnTo>
                    <a:pt x="3" y="159"/>
                  </a:lnTo>
                  <a:cubicBezTo>
                    <a:pt x="1" y="150"/>
                    <a:pt x="0" y="140"/>
                    <a:pt x="0" y="130"/>
                  </a:cubicBezTo>
                  <a:cubicBezTo>
                    <a:pt x="0" y="59"/>
                    <a:pt x="56" y="0"/>
                    <a:pt x="125" y="0"/>
                  </a:cubicBezTo>
                </a:path>
              </a:pathLst>
            </a:custGeom>
            <a:gradFill rotWithShape="0">
              <a:gsLst>
                <a:gs pos="2500">
                  <a:srgbClr val="FFE285"/>
                </a:gs>
                <a:gs pos="43000">
                  <a:srgbClr val="FFE285">
                    <a:alpha val="40000"/>
                  </a:srgbClr>
                </a:gs>
                <a:gs pos="100000">
                  <a:srgbClr val="F79646">
                    <a:lumMod val="7500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25221E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Freeform 116"/>
            <p:cNvSpPr>
              <a:spLocks/>
            </p:cNvSpPr>
            <p:nvPr/>
          </p:nvSpPr>
          <p:spPr bwMode="auto">
            <a:xfrm>
              <a:off x="1040" y="2464"/>
              <a:ext cx="976" cy="1216"/>
            </a:xfrm>
            <a:custGeom>
              <a:avLst/>
              <a:gdLst>
                <a:gd name="T0" fmla="*/ 48 w 95"/>
                <a:gd name="T1" fmla="*/ 120 h 120"/>
                <a:gd name="T2" fmla="*/ 0 w 95"/>
                <a:gd name="T3" fmla="*/ 103 h 120"/>
                <a:gd name="T4" fmla="*/ 0 w 95"/>
                <a:gd name="T5" fmla="*/ 49 h 120"/>
                <a:gd name="T6" fmla="*/ 95 w 95"/>
                <a:gd name="T7" fmla="*/ 0 h 120"/>
                <a:gd name="T8" fmla="*/ 95 w 95"/>
                <a:gd name="T9" fmla="*/ 102 h 120"/>
                <a:gd name="T10" fmla="*/ 48 w 95"/>
                <a:gd name="T11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20">
                  <a:moveTo>
                    <a:pt x="48" y="120"/>
                  </a:moveTo>
                  <a:cubicBezTo>
                    <a:pt x="23" y="120"/>
                    <a:pt x="2" y="113"/>
                    <a:pt x="0" y="103"/>
                  </a:cubicBezTo>
                  <a:lnTo>
                    <a:pt x="0" y="49"/>
                  </a:lnTo>
                  <a:lnTo>
                    <a:pt x="95" y="0"/>
                  </a:lnTo>
                  <a:lnTo>
                    <a:pt x="95" y="102"/>
                  </a:lnTo>
                  <a:cubicBezTo>
                    <a:pt x="95" y="117"/>
                    <a:pt x="56" y="120"/>
                    <a:pt x="48" y="120"/>
                  </a:cubicBezTo>
                </a:path>
              </a:pathLst>
            </a:custGeom>
            <a:gradFill rotWithShape="0">
              <a:gsLst>
                <a:gs pos="0">
                  <a:srgbClr val="E58A11"/>
                </a:gs>
                <a:gs pos="50000">
                  <a:srgbClr val="FFE285"/>
                </a:gs>
                <a:gs pos="100000">
                  <a:srgbClr val="FFC0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25221E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Freeform 89"/>
            <p:cNvSpPr>
              <a:spLocks noEditPoints="1"/>
            </p:cNvSpPr>
            <p:nvPr/>
          </p:nvSpPr>
          <p:spPr bwMode="auto">
            <a:xfrm>
              <a:off x="1017" y="1736"/>
              <a:ext cx="1006" cy="274"/>
            </a:xfrm>
            <a:custGeom>
              <a:avLst/>
              <a:gdLst>
                <a:gd name="T0" fmla="*/ 50 w 99"/>
                <a:gd name="T1" fmla="*/ 0 h 27"/>
                <a:gd name="T2" fmla="*/ 99 w 99"/>
                <a:gd name="T3" fmla="*/ 14 h 27"/>
                <a:gd name="T4" fmla="*/ 50 w 99"/>
                <a:gd name="T5" fmla="*/ 27 h 27"/>
                <a:gd name="T6" fmla="*/ 0 w 99"/>
                <a:gd name="T7" fmla="*/ 14 h 27"/>
                <a:gd name="T8" fmla="*/ 50 w 99"/>
                <a:gd name="T9" fmla="*/ 0 h 27"/>
                <a:gd name="T10" fmla="*/ 50 w 99"/>
                <a:gd name="T11" fmla="*/ 2 h 27"/>
                <a:gd name="T12" fmla="*/ 95 w 99"/>
                <a:gd name="T13" fmla="*/ 11 h 27"/>
                <a:gd name="T14" fmla="*/ 50 w 99"/>
                <a:gd name="T15" fmla="*/ 20 h 27"/>
                <a:gd name="T16" fmla="*/ 5 w 99"/>
                <a:gd name="T17" fmla="*/ 11 h 27"/>
                <a:gd name="T18" fmla="*/ 50 w 99"/>
                <a:gd name="T19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27">
                  <a:moveTo>
                    <a:pt x="50" y="0"/>
                  </a:moveTo>
                  <a:cubicBezTo>
                    <a:pt x="77" y="0"/>
                    <a:pt x="99" y="6"/>
                    <a:pt x="99" y="14"/>
                  </a:cubicBezTo>
                  <a:cubicBezTo>
                    <a:pt x="99" y="21"/>
                    <a:pt x="77" y="27"/>
                    <a:pt x="50" y="27"/>
                  </a:cubicBezTo>
                  <a:cubicBezTo>
                    <a:pt x="22" y="27"/>
                    <a:pt x="0" y="21"/>
                    <a:pt x="0" y="14"/>
                  </a:cubicBezTo>
                  <a:cubicBezTo>
                    <a:pt x="0" y="6"/>
                    <a:pt x="22" y="0"/>
                    <a:pt x="50" y="0"/>
                  </a:cubicBezTo>
                  <a:moveTo>
                    <a:pt x="50" y="2"/>
                  </a:moveTo>
                  <a:cubicBezTo>
                    <a:pt x="75" y="2"/>
                    <a:pt x="95" y="6"/>
                    <a:pt x="95" y="11"/>
                  </a:cubicBezTo>
                  <a:cubicBezTo>
                    <a:pt x="95" y="16"/>
                    <a:pt x="75" y="20"/>
                    <a:pt x="50" y="20"/>
                  </a:cubicBezTo>
                  <a:cubicBezTo>
                    <a:pt x="25" y="20"/>
                    <a:pt x="5" y="16"/>
                    <a:pt x="5" y="11"/>
                  </a:cubicBezTo>
                  <a:cubicBezTo>
                    <a:pt x="5" y="6"/>
                    <a:pt x="25" y="2"/>
                    <a:pt x="50" y="2"/>
                  </a:cubicBezTo>
                </a:path>
              </a:pathLst>
            </a:custGeom>
            <a:gradFill rotWithShape="0">
              <a:gsLst>
                <a:gs pos="0">
                  <a:srgbClr val="F79646">
                    <a:lumMod val="60000"/>
                    <a:lumOff val="40000"/>
                  </a:srgbClr>
                </a:gs>
                <a:gs pos="100000">
                  <a:srgbClr val="F79646">
                    <a:lumMod val="50000"/>
                  </a:srgbClr>
                </a:gs>
              </a:gsLst>
              <a:lin ang="0" scaled="1"/>
            </a:gradFill>
            <a:ln w="0" cap="flat" cmpd="sng">
              <a:solidFill>
                <a:srgbClr val="F79646">
                  <a:lumMod val="50000"/>
                </a:srgbClr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Freeform 96"/>
            <p:cNvSpPr>
              <a:spLocks/>
            </p:cNvSpPr>
            <p:nvPr/>
          </p:nvSpPr>
          <p:spPr bwMode="auto">
            <a:xfrm>
              <a:off x="976" y="2142"/>
              <a:ext cx="651" cy="600"/>
            </a:xfrm>
            <a:custGeom>
              <a:avLst/>
              <a:gdLst>
                <a:gd name="T0" fmla="*/ 0 w 64"/>
                <a:gd name="T1" fmla="*/ 59 h 59"/>
                <a:gd name="T2" fmla="*/ 0 w 64"/>
                <a:gd name="T3" fmla="*/ 12 h 59"/>
                <a:gd name="T4" fmla="*/ 0 w 64"/>
                <a:gd name="T5" fmla="*/ 12 h 59"/>
                <a:gd name="T6" fmla="*/ 13 w 64"/>
                <a:gd name="T7" fmla="*/ 0 h 59"/>
                <a:gd name="T8" fmla="*/ 14 w 64"/>
                <a:gd name="T9" fmla="*/ 1 h 59"/>
                <a:gd name="T10" fmla="*/ 14 w 64"/>
                <a:gd name="T11" fmla="*/ 2 h 59"/>
                <a:gd name="T12" fmla="*/ 54 w 64"/>
                <a:gd name="T13" fmla="*/ 13 h 59"/>
                <a:gd name="T14" fmla="*/ 64 w 64"/>
                <a:gd name="T15" fmla="*/ 13 h 59"/>
                <a:gd name="T16" fmla="*/ 64 w 64"/>
                <a:gd name="T17" fmla="*/ 13 h 59"/>
                <a:gd name="T18" fmla="*/ 0 w 64"/>
                <a:gd name="T1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59">
                  <a:moveTo>
                    <a:pt x="0" y="59"/>
                  </a:moveTo>
                  <a:cubicBezTo>
                    <a:pt x="0" y="43"/>
                    <a:pt x="0" y="27"/>
                    <a:pt x="0" y="12"/>
                  </a:cubicBezTo>
                  <a:lnTo>
                    <a:pt x="0" y="12"/>
                  </a:lnTo>
                  <a:cubicBezTo>
                    <a:pt x="2" y="7"/>
                    <a:pt x="6" y="4"/>
                    <a:pt x="13" y="0"/>
                  </a:cubicBezTo>
                  <a:lnTo>
                    <a:pt x="14" y="1"/>
                  </a:lnTo>
                  <a:cubicBezTo>
                    <a:pt x="14" y="1"/>
                    <a:pt x="14" y="1"/>
                    <a:pt x="14" y="2"/>
                  </a:cubicBezTo>
                  <a:cubicBezTo>
                    <a:pt x="14" y="8"/>
                    <a:pt x="32" y="13"/>
                    <a:pt x="54" y="13"/>
                  </a:cubicBezTo>
                  <a:cubicBezTo>
                    <a:pt x="57" y="13"/>
                    <a:pt x="60" y="13"/>
                    <a:pt x="64" y="13"/>
                  </a:cubicBezTo>
                  <a:lnTo>
                    <a:pt x="64" y="13"/>
                  </a:lnTo>
                  <a:cubicBezTo>
                    <a:pt x="21" y="15"/>
                    <a:pt x="6" y="41"/>
                    <a:pt x="0" y="59"/>
                  </a:cubicBezTo>
                </a:path>
              </a:pathLst>
            </a:custGeom>
            <a:gradFill rotWithShape="1">
              <a:gsLst>
                <a:gs pos="0">
                  <a:srgbClr val="FFFFFF">
                    <a:alpha val="52000"/>
                  </a:srgbClr>
                </a:gs>
                <a:gs pos="100000">
                  <a:srgbClr val="FFFFFF">
                    <a:alpha val="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Freeform 110"/>
            <p:cNvSpPr>
              <a:spLocks noEditPoints="1"/>
            </p:cNvSpPr>
            <p:nvPr/>
          </p:nvSpPr>
          <p:spPr bwMode="auto">
            <a:xfrm>
              <a:off x="1017" y="1736"/>
              <a:ext cx="1006" cy="244"/>
            </a:xfrm>
            <a:custGeom>
              <a:avLst/>
              <a:gdLst>
                <a:gd name="T0" fmla="*/ 50 w 99"/>
                <a:gd name="T1" fmla="*/ 0 h 24"/>
                <a:gd name="T2" fmla="*/ 99 w 99"/>
                <a:gd name="T3" fmla="*/ 12 h 24"/>
                <a:gd name="T4" fmla="*/ 50 w 99"/>
                <a:gd name="T5" fmla="*/ 24 h 24"/>
                <a:gd name="T6" fmla="*/ 0 w 99"/>
                <a:gd name="T7" fmla="*/ 12 h 24"/>
                <a:gd name="T8" fmla="*/ 50 w 99"/>
                <a:gd name="T9" fmla="*/ 0 h 24"/>
                <a:gd name="T10" fmla="*/ 50 w 99"/>
                <a:gd name="T11" fmla="*/ 2 h 24"/>
                <a:gd name="T12" fmla="*/ 95 w 99"/>
                <a:gd name="T13" fmla="*/ 11 h 24"/>
                <a:gd name="T14" fmla="*/ 50 w 99"/>
                <a:gd name="T15" fmla="*/ 20 h 24"/>
                <a:gd name="T16" fmla="*/ 5 w 99"/>
                <a:gd name="T17" fmla="*/ 11 h 24"/>
                <a:gd name="T18" fmla="*/ 50 w 99"/>
                <a:gd name="T19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24">
                  <a:moveTo>
                    <a:pt x="50" y="0"/>
                  </a:moveTo>
                  <a:cubicBezTo>
                    <a:pt x="77" y="0"/>
                    <a:pt x="99" y="6"/>
                    <a:pt x="99" y="12"/>
                  </a:cubicBezTo>
                  <a:cubicBezTo>
                    <a:pt x="99" y="19"/>
                    <a:pt x="77" y="24"/>
                    <a:pt x="50" y="24"/>
                  </a:cubicBezTo>
                  <a:cubicBezTo>
                    <a:pt x="22" y="24"/>
                    <a:pt x="0" y="19"/>
                    <a:pt x="0" y="12"/>
                  </a:cubicBezTo>
                  <a:cubicBezTo>
                    <a:pt x="0" y="6"/>
                    <a:pt x="22" y="0"/>
                    <a:pt x="50" y="0"/>
                  </a:cubicBezTo>
                  <a:moveTo>
                    <a:pt x="50" y="2"/>
                  </a:moveTo>
                  <a:cubicBezTo>
                    <a:pt x="75" y="2"/>
                    <a:pt x="95" y="6"/>
                    <a:pt x="95" y="11"/>
                  </a:cubicBezTo>
                  <a:cubicBezTo>
                    <a:pt x="95" y="16"/>
                    <a:pt x="75" y="20"/>
                    <a:pt x="50" y="20"/>
                  </a:cubicBezTo>
                  <a:cubicBezTo>
                    <a:pt x="25" y="20"/>
                    <a:pt x="5" y="16"/>
                    <a:pt x="5" y="11"/>
                  </a:cubicBezTo>
                  <a:cubicBezTo>
                    <a:pt x="5" y="6"/>
                    <a:pt x="25" y="2"/>
                    <a:pt x="50" y="2"/>
                  </a:cubicBezTo>
                </a:path>
              </a:pathLst>
            </a:custGeom>
            <a:gradFill rotWithShape="0">
              <a:gsLst>
                <a:gs pos="0">
                  <a:srgbClr val="F79646">
                    <a:lumMod val="60000"/>
                    <a:lumOff val="40000"/>
                  </a:srgbClr>
                </a:gs>
                <a:gs pos="50000">
                  <a:srgbClr val="FFFFFF"/>
                </a:gs>
                <a:gs pos="100000">
                  <a:srgbClr val="F79646">
                    <a:lumMod val="60000"/>
                    <a:lumOff val="40000"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25221E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Freeform 91"/>
            <p:cNvSpPr>
              <a:spLocks/>
            </p:cNvSpPr>
            <p:nvPr/>
          </p:nvSpPr>
          <p:spPr bwMode="auto">
            <a:xfrm>
              <a:off x="1068" y="1756"/>
              <a:ext cx="915" cy="102"/>
            </a:xfrm>
            <a:custGeom>
              <a:avLst/>
              <a:gdLst>
                <a:gd name="T0" fmla="*/ 45 w 90"/>
                <a:gd name="T1" fmla="*/ 0 h 10"/>
                <a:gd name="T2" fmla="*/ 90 w 90"/>
                <a:gd name="T3" fmla="*/ 9 h 10"/>
                <a:gd name="T4" fmla="*/ 90 w 90"/>
                <a:gd name="T5" fmla="*/ 10 h 10"/>
                <a:gd name="T6" fmla="*/ 45 w 90"/>
                <a:gd name="T7" fmla="*/ 4 h 10"/>
                <a:gd name="T8" fmla="*/ 0 w 90"/>
                <a:gd name="T9" fmla="*/ 10 h 10"/>
                <a:gd name="T10" fmla="*/ 0 w 90"/>
                <a:gd name="T11" fmla="*/ 9 h 10"/>
                <a:gd name="T12" fmla="*/ 45 w 90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0">
                  <a:moveTo>
                    <a:pt x="45" y="0"/>
                  </a:moveTo>
                  <a:cubicBezTo>
                    <a:pt x="70" y="0"/>
                    <a:pt x="90" y="4"/>
                    <a:pt x="90" y="9"/>
                  </a:cubicBezTo>
                  <a:cubicBezTo>
                    <a:pt x="90" y="9"/>
                    <a:pt x="90" y="10"/>
                    <a:pt x="90" y="10"/>
                  </a:cubicBezTo>
                  <a:cubicBezTo>
                    <a:pt x="81" y="6"/>
                    <a:pt x="64" y="4"/>
                    <a:pt x="45" y="4"/>
                  </a:cubicBezTo>
                  <a:cubicBezTo>
                    <a:pt x="26" y="4"/>
                    <a:pt x="9" y="6"/>
                    <a:pt x="0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20" y="0"/>
                    <a:pt x="45" y="0"/>
                  </a:cubicBezTo>
                </a:path>
              </a:pathLst>
            </a:custGeom>
            <a:solidFill>
              <a:srgbClr val="F7964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25221E"/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Freeform 92"/>
            <p:cNvSpPr>
              <a:spLocks/>
            </p:cNvSpPr>
            <p:nvPr/>
          </p:nvSpPr>
          <p:spPr bwMode="auto">
            <a:xfrm>
              <a:off x="1068" y="1777"/>
              <a:ext cx="915" cy="152"/>
            </a:xfrm>
            <a:custGeom>
              <a:avLst/>
              <a:gdLst>
                <a:gd name="T0" fmla="*/ 63 w 90"/>
                <a:gd name="T1" fmla="*/ 0 h 15"/>
                <a:gd name="T2" fmla="*/ 90 w 90"/>
                <a:gd name="T3" fmla="*/ 7 h 15"/>
                <a:gd name="T4" fmla="*/ 45 w 90"/>
                <a:gd name="T5" fmla="*/ 15 h 15"/>
                <a:gd name="T6" fmla="*/ 0 w 90"/>
                <a:gd name="T7" fmla="*/ 7 h 15"/>
                <a:gd name="T8" fmla="*/ 45 w 90"/>
                <a:gd name="T9" fmla="*/ 0 h 15"/>
                <a:gd name="T10" fmla="*/ 53 w 90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15">
                  <a:moveTo>
                    <a:pt x="63" y="0"/>
                  </a:moveTo>
                  <a:cubicBezTo>
                    <a:pt x="79" y="1"/>
                    <a:pt x="90" y="4"/>
                    <a:pt x="90" y="7"/>
                  </a:cubicBezTo>
                  <a:cubicBezTo>
                    <a:pt x="90" y="11"/>
                    <a:pt x="70" y="15"/>
                    <a:pt x="45" y="15"/>
                  </a:cubicBezTo>
                  <a:cubicBezTo>
                    <a:pt x="20" y="15"/>
                    <a:pt x="0" y="11"/>
                    <a:pt x="0" y="7"/>
                  </a:cubicBezTo>
                  <a:cubicBezTo>
                    <a:pt x="0" y="3"/>
                    <a:pt x="20" y="0"/>
                    <a:pt x="45" y="0"/>
                  </a:cubicBezTo>
                  <a:cubicBezTo>
                    <a:pt x="48" y="0"/>
                    <a:pt x="50" y="0"/>
                    <a:pt x="53" y="0"/>
                  </a:cubicBezTo>
                </a:path>
              </a:pathLst>
            </a:custGeom>
            <a:noFill/>
            <a:ln w="28575" cap="flat" cmpd="sng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64B3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Oval 90"/>
            <p:cNvSpPr>
              <a:spLocks noChangeArrowheads="1"/>
            </p:cNvSpPr>
            <p:nvPr/>
          </p:nvSpPr>
          <p:spPr bwMode="auto">
            <a:xfrm>
              <a:off x="1045" y="1770"/>
              <a:ext cx="909" cy="165"/>
            </a:xfrm>
            <a:prstGeom prst="ellipse">
              <a:avLst/>
            </a:prstGeom>
            <a:gradFill rotWithShape="0">
              <a:gsLst>
                <a:gs pos="0">
                  <a:srgbClr val="FFFFFF">
                    <a:alpha val="50999"/>
                  </a:srgbClr>
                </a:gs>
                <a:gs pos="100000">
                  <a:srgbClr val="F79646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25221E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Freeform 100"/>
            <p:cNvSpPr>
              <a:spLocks/>
            </p:cNvSpPr>
            <p:nvPr/>
          </p:nvSpPr>
          <p:spPr bwMode="auto">
            <a:xfrm>
              <a:off x="1017" y="2386"/>
              <a:ext cx="1016" cy="661"/>
            </a:xfrm>
            <a:custGeom>
              <a:avLst/>
              <a:gdLst>
                <a:gd name="T0" fmla="*/ 45 w 100"/>
                <a:gd name="T1" fmla="*/ 19 h 65"/>
                <a:gd name="T2" fmla="*/ 97 w 100"/>
                <a:gd name="T3" fmla="*/ 7 h 65"/>
                <a:gd name="T4" fmla="*/ 55 w 100"/>
                <a:gd name="T5" fmla="*/ 45 h 65"/>
                <a:gd name="T6" fmla="*/ 3 w 100"/>
                <a:gd name="T7" fmla="*/ 58 h 65"/>
                <a:gd name="T8" fmla="*/ 45 w 100"/>
                <a:gd name="T9" fmla="*/ 1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65">
                  <a:moveTo>
                    <a:pt x="45" y="19"/>
                  </a:moveTo>
                  <a:cubicBezTo>
                    <a:pt x="71" y="5"/>
                    <a:pt x="94" y="0"/>
                    <a:pt x="97" y="7"/>
                  </a:cubicBezTo>
                  <a:cubicBezTo>
                    <a:pt x="100" y="14"/>
                    <a:pt x="81" y="31"/>
                    <a:pt x="55" y="45"/>
                  </a:cubicBezTo>
                  <a:cubicBezTo>
                    <a:pt x="29" y="59"/>
                    <a:pt x="6" y="65"/>
                    <a:pt x="3" y="58"/>
                  </a:cubicBezTo>
                  <a:cubicBezTo>
                    <a:pt x="0" y="51"/>
                    <a:pt x="19" y="33"/>
                    <a:pt x="45" y="19"/>
                  </a:cubicBezTo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rgbClr val="E58A11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cap="flat" cmpd="sng">
                  <a:solidFill>
                    <a:srgbClr val="25221E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Rectangle 97"/>
            <p:cNvSpPr>
              <a:spLocks noChangeArrowheads="1"/>
            </p:cNvSpPr>
            <p:nvPr/>
          </p:nvSpPr>
          <p:spPr bwMode="auto">
            <a:xfrm>
              <a:off x="1027" y="2498"/>
              <a:ext cx="23" cy="803"/>
            </a:xfrm>
            <a:prstGeom prst="rect">
              <a:avLst/>
            </a:prstGeom>
            <a:gradFill rotWithShape="0">
              <a:gsLst>
                <a:gs pos="0">
                  <a:sysClr val="window" lastClr="FFFFFF">
                    <a:alpha val="0"/>
                  </a:sysClr>
                </a:gs>
                <a:gs pos="50000">
                  <a:srgbClr val="FFFFFF"/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25221E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Rectangle 98"/>
            <p:cNvSpPr>
              <a:spLocks noChangeArrowheads="1"/>
            </p:cNvSpPr>
            <p:nvPr/>
          </p:nvSpPr>
          <p:spPr bwMode="auto">
            <a:xfrm>
              <a:off x="1078" y="2752"/>
              <a:ext cx="11" cy="630"/>
            </a:xfrm>
            <a:prstGeom prst="rect">
              <a:avLst/>
            </a:prstGeom>
            <a:gradFill rotWithShape="0">
              <a:gsLst>
                <a:gs pos="0">
                  <a:sysClr val="window" lastClr="FFFFFF">
                    <a:alpha val="0"/>
                  </a:sysClr>
                </a:gs>
                <a:gs pos="50000">
                  <a:srgbClr val="FFFFFF"/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25221E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Oval 93"/>
            <p:cNvSpPr>
              <a:spLocks noChangeArrowheads="1"/>
            </p:cNvSpPr>
            <p:nvPr/>
          </p:nvSpPr>
          <p:spPr bwMode="auto">
            <a:xfrm>
              <a:off x="1118" y="2041"/>
              <a:ext cx="814" cy="233"/>
            </a:xfrm>
            <a:prstGeom prst="ellipse">
              <a:avLst/>
            </a:prstGeom>
            <a:noFill/>
            <a:ln w="12700" algn="ctr">
              <a:solidFill>
                <a:sysClr val="window" lastClr="FFFFFF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Oval 95"/>
            <p:cNvSpPr>
              <a:spLocks noChangeArrowheads="1"/>
            </p:cNvSpPr>
            <p:nvPr/>
          </p:nvSpPr>
          <p:spPr bwMode="auto">
            <a:xfrm>
              <a:off x="1057" y="2234"/>
              <a:ext cx="214" cy="213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25221E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Rectangle 99"/>
            <p:cNvSpPr>
              <a:spLocks noChangeArrowheads="1"/>
            </p:cNvSpPr>
            <p:nvPr/>
          </p:nvSpPr>
          <p:spPr bwMode="auto">
            <a:xfrm>
              <a:off x="1932" y="2498"/>
              <a:ext cx="44" cy="803"/>
            </a:xfrm>
            <a:prstGeom prst="rect">
              <a:avLst/>
            </a:prstGeom>
            <a:gradFill rotWithShape="0">
              <a:gsLst>
                <a:gs pos="0">
                  <a:sysClr val="window" lastClr="FFFFFF">
                    <a:alpha val="0"/>
                  </a:sysClr>
                </a:gs>
                <a:gs pos="50000">
                  <a:srgbClr val="FFFFFF">
                    <a:alpha val="53999"/>
                  </a:srgb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25221E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3" name="Freeform 109"/>
          <p:cNvSpPr>
            <a:spLocks/>
          </p:cNvSpPr>
          <p:nvPr/>
        </p:nvSpPr>
        <p:spPr bwMode="auto">
          <a:xfrm>
            <a:off x="939579" y="5101628"/>
            <a:ext cx="2057941" cy="767945"/>
          </a:xfrm>
          <a:custGeom>
            <a:avLst/>
            <a:gdLst>
              <a:gd name="T0" fmla="*/ 107 w 107"/>
              <a:gd name="T1" fmla="*/ 40 h 40"/>
              <a:gd name="T2" fmla="*/ 107 w 107"/>
              <a:gd name="T3" fmla="*/ 1 h 40"/>
              <a:gd name="T4" fmla="*/ 54 w 107"/>
              <a:gd name="T5" fmla="*/ 17 h 40"/>
              <a:gd name="T6" fmla="*/ 0 w 107"/>
              <a:gd name="T7" fmla="*/ 0 h 40"/>
              <a:gd name="T8" fmla="*/ 0 w 107"/>
              <a:gd name="T9" fmla="*/ 40 h 40"/>
              <a:gd name="T10" fmla="*/ 107 w 107"/>
              <a:gd name="T11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7" h="40">
                <a:moveTo>
                  <a:pt x="107" y="40"/>
                </a:moveTo>
                <a:cubicBezTo>
                  <a:pt x="107" y="27"/>
                  <a:pt x="107" y="14"/>
                  <a:pt x="107" y="1"/>
                </a:cubicBezTo>
                <a:cubicBezTo>
                  <a:pt x="101" y="10"/>
                  <a:pt x="79" y="17"/>
                  <a:pt x="54" y="17"/>
                </a:cubicBezTo>
                <a:cubicBezTo>
                  <a:pt x="28" y="17"/>
                  <a:pt x="6" y="10"/>
                  <a:pt x="0" y="0"/>
                </a:cubicBezTo>
                <a:cubicBezTo>
                  <a:pt x="0" y="13"/>
                  <a:pt x="0" y="26"/>
                  <a:pt x="0" y="40"/>
                </a:cubicBezTo>
                <a:lnTo>
                  <a:pt x="107" y="40"/>
                </a:lnTo>
              </a:path>
            </a:pathLst>
          </a:custGeom>
          <a:gradFill rotWithShape="0">
            <a:gsLst>
              <a:gs pos="0">
                <a:srgbClr val="BABABA"/>
              </a:gs>
              <a:gs pos="100000">
                <a:srgbClr val="EBEBEB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cap="flat" cmpd="sng">
                <a:solidFill>
                  <a:srgbClr val="25221E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4" name="Text Box 36"/>
          <p:cNvSpPr txBox="1">
            <a:spLocks noChangeArrowheads="1"/>
          </p:cNvSpPr>
          <p:nvPr/>
        </p:nvSpPr>
        <p:spPr bwMode="gray">
          <a:xfrm>
            <a:off x="6578111" y="3378481"/>
            <a:ext cx="1371331" cy="65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016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defTabSz="8016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8016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8016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801688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8016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ctr" defTabSz="801688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0" i="0" u="none" strike="noStrike" kern="0" cap="none" spc="0" normalizeH="0" baseline="0" noProof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charset="0"/>
                <a:ea typeface="宋体" pitchFamily="2" charset="-122"/>
                <a:cs typeface="Arial" charset="0"/>
              </a:rPr>
              <a:t>text</a:t>
            </a: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4639" y="4275675"/>
            <a:ext cx="769836" cy="769836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980" y="4045942"/>
            <a:ext cx="769836" cy="769836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830" y="3632995"/>
            <a:ext cx="769836" cy="769836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580" y="2946621"/>
            <a:ext cx="769836" cy="769836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291" y="2223490"/>
            <a:ext cx="769836" cy="769836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4295" y="2515301"/>
            <a:ext cx="2114089" cy="2114089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61" name="TextBox 60"/>
          <p:cNvSpPr txBox="1"/>
          <p:nvPr/>
        </p:nvSpPr>
        <p:spPr>
          <a:xfrm>
            <a:off x="1445034" y="4560206"/>
            <a:ext cx="795414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Arial" pitchFamily="34" charset="0"/>
              </a:rPr>
              <a:t>TEXT</a:t>
            </a:r>
            <a:endParaRPr kumimoji="0" lang="zh-CN" altLang="en-US" sz="16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153568" y="4312768"/>
            <a:ext cx="795414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Arial" pitchFamily="34" charset="0"/>
              </a:rPr>
              <a:t>TEXT</a:t>
            </a:r>
            <a:endParaRPr kumimoji="0" lang="zh-CN" altLang="en-US" sz="16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297478" y="3916392"/>
            <a:ext cx="795414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Arial" pitchFamily="34" charset="0"/>
              </a:rPr>
              <a:t>TEXT</a:t>
            </a:r>
            <a:endParaRPr kumimoji="0" lang="zh-CN" altLang="en-US" sz="16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395706" y="3246789"/>
            <a:ext cx="795414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Arial" pitchFamily="34" charset="0"/>
              </a:rPr>
              <a:t>TEXT</a:t>
            </a:r>
            <a:endParaRPr kumimoji="0" lang="zh-CN" altLang="en-US" sz="16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452291" y="2477897"/>
            <a:ext cx="795414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Arial" pitchFamily="34" charset="0"/>
              </a:rPr>
              <a:t>TEXT</a:t>
            </a:r>
            <a:endParaRPr kumimoji="0" lang="zh-CN" altLang="en-US" sz="16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 rot="378650">
            <a:off x="3611604" y="983687"/>
            <a:ext cx="2160240" cy="691119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1092368"/>
              </a:avLst>
            </a:prstTxWarp>
            <a:spAutoFit/>
          </a:bodyPr>
          <a:lstStyle/>
          <a:p>
            <a:pPr algn="just"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</a:t>
            </a:r>
            <a:endParaRPr lang="en-US" altLang="zh-CN" sz="1400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6300192" y="3276312"/>
            <a:ext cx="1371331" cy="781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Arial" pitchFamily="34" charset="0"/>
              </a:rPr>
              <a:t>YOUR TEXT</a:t>
            </a:r>
            <a:endParaRPr kumimoji="0" lang="zh-CN" altLang="en-US" sz="2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419872" y="3212976"/>
            <a:ext cx="21602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  <a:r>
              <a:rPr lang="en-US" altLang="zh-CN" sz="1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1331640" y="5733256"/>
            <a:ext cx="7272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376979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524" y="4830129"/>
            <a:ext cx="2260321" cy="154892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6017" y="3220495"/>
            <a:ext cx="2689178" cy="178101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4457955" y="3933056"/>
            <a:ext cx="906133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9BBB59">
                    <a:lumMod val="50000"/>
                  </a:srgbClr>
                </a:solidFill>
                <a:effectLst>
                  <a:outerShdw dist="38100" dir="5400000" algn="t" rotWithShape="0">
                    <a:sysClr val="window" lastClr="FFFFFF">
                      <a:alpha val="73000"/>
                    </a:sysClr>
                  </a:outerShdw>
                </a:effectLst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03</a:t>
            </a:r>
            <a:endParaRPr kumimoji="0" lang="zh-CN" altLang="en-US" sz="36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9BBB59">
                  <a:lumMod val="50000"/>
                </a:srgbClr>
              </a:solidFill>
              <a:effectLst>
                <a:outerShdw dist="38100" dir="5400000" algn="t" rotWithShape="0">
                  <a:sysClr val="window" lastClr="FFFFFF">
                    <a:alpha val="73000"/>
                  </a:sysClr>
                </a:outerShdw>
              </a:effectLst>
              <a:uLnTx/>
              <a:uFillTx/>
              <a:latin typeface="Adidas Unity" pitchFamily="2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rot="21176480">
            <a:off x="5041620" y="5329639"/>
            <a:ext cx="773127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B48900"/>
                </a:solidFill>
                <a:effectLst>
                  <a:outerShdw dist="38100" dir="5400000" algn="t" rotWithShape="0">
                    <a:sysClr val="window" lastClr="FFFFFF">
                      <a:alpha val="73000"/>
                    </a:sysClr>
                  </a:outerShdw>
                </a:effectLst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04</a:t>
            </a:r>
            <a:endParaRPr kumimoji="0" lang="zh-CN" altLang="en-US" sz="2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B48900"/>
              </a:solidFill>
              <a:effectLst>
                <a:outerShdw dist="38100" dir="5400000" algn="t" rotWithShape="0">
                  <a:sysClr val="window" lastClr="FFFFFF">
                    <a:alpha val="73000"/>
                  </a:sysClr>
                </a:outerShdw>
              </a:effectLst>
              <a:uLnTx/>
              <a:uFillTx/>
              <a:latin typeface="Adidas Unity" pitchFamily="2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 rot="20897863">
            <a:off x="6126840" y="5175375"/>
            <a:ext cx="769101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967200"/>
                </a:solidFill>
                <a:effectLst>
                  <a:outerShdw dist="38100" dir="5400000" algn="t" rotWithShape="0">
                    <a:sysClr val="window" lastClr="FFFFFF">
                      <a:alpha val="37000"/>
                    </a:sysClr>
                  </a:outerShdw>
                </a:effectLst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1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967200"/>
              </a:solidFill>
              <a:effectLst>
                <a:outerShdw dist="38100" dir="5400000" algn="t" rotWithShape="0">
                  <a:sysClr val="window" lastClr="FFFFFF">
                    <a:alpha val="37000"/>
                  </a:sysClr>
                </a:outerShdw>
              </a:effectLst>
              <a:uLnTx/>
              <a:uFillTx/>
              <a:latin typeface="Adidas Unity" pitchFamily="2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163650" y="3992108"/>
            <a:ext cx="769101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9BBB59">
                    <a:lumMod val="50000"/>
                  </a:srgbClr>
                </a:solidFill>
                <a:effectLst>
                  <a:outerShdw dist="38100" dir="5400000" algn="t" rotWithShape="0">
                    <a:sysClr val="window" lastClr="FFFFFF">
                      <a:alpha val="37000"/>
                    </a:sysClr>
                  </a:outerShdw>
                </a:effectLst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1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9BBB59">
                  <a:lumMod val="50000"/>
                </a:srgbClr>
              </a:solidFill>
              <a:effectLst>
                <a:outerShdw dist="38100" dir="5400000" algn="t" rotWithShape="0">
                  <a:sysClr val="window" lastClr="FFFFFF">
                    <a:alpha val="37000"/>
                  </a:sysClr>
                </a:outerShdw>
              </a:effectLst>
              <a:uLnTx/>
              <a:uFillTx/>
              <a:latin typeface="Adidas Unity" pitchFamily="2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91033" y="3802186"/>
            <a:ext cx="20200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4C3A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4C3A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4C3A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4C3A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r>
              <a:rPr lang="en-US" altLang="zh-CN" sz="1400" kern="0" dirty="0">
                <a:solidFill>
                  <a:srgbClr val="4C3A00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894301" y="5238354"/>
            <a:ext cx="20701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4C3A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4C3A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4C3A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4C3A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r>
              <a:rPr lang="en-US" altLang="zh-CN" sz="1400" kern="0" dirty="0">
                <a:solidFill>
                  <a:srgbClr val="4C3A00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7051" y="1880075"/>
            <a:ext cx="2260321" cy="15489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6544" y="270441"/>
            <a:ext cx="2689178" cy="1781012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4075073" y="1009765"/>
            <a:ext cx="6583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9BBB59">
                    <a:lumMod val="50000"/>
                  </a:srgbClr>
                </a:solidFill>
                <a:effectLst>
                  <a:outerShdw dist="38100" dir="5400000" algn="t" rotWithShape="0">
                    <a:sysClr val="window" lastClr="FFFFFF">
                      <a:alpha val="73000"/>
                    </a:sysClr>
                  </a:outerShdw>
                </a:effectLst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01</a:t>
            </a:r>
            <a:endParaRPr kumimoji="0" lang="zh-CN" altLang="en-US" sz="4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9BBB59">
                  <a:lumMod val="50000"/>
                </a:srgbClr>
              </a:solidFill>
              <a:effectLst>
                <a:outerShdw dist="38100" dir="5400000" algn="t" rotWithShape="0">
                  <a:sysClr val="window" lastClr="FFFFFF">
                    <a:alpha val="73000"/>
                  </a:sysClr>
                </a:outerShdw>
              </a:effectLst>
              <a:uLnTx/>
              <a:uFillTx/>
              <a:latin typeface="Adidas Unity" pitchFamily="2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 rot="21176480">
            <a:off x="4502630" y="2327672"/>
            <a:ext cx="934738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B48900"/>
                </a:solidFill>
                <a:effectLst>
                  <a:outerShdw dist="38100" dir="5400000" algn="t" rotWithShape="0">
                    <a:sysClr val="window" lastClr="FFFFFF">
                      <a:alpha val="73000"/>
                    </a:sysClr>
                  </a:outerShdw>
                </a:effectLst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02</a:t>
            </a:r>
            <a:endParaRPr kumimoji="0" lang="zh-CN" altLang="en-US" sz="2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B48900"/>
              </a:solidFill>
              <a:effectLst>
                <a:outerShdw dist="38100" dir="5400000" algn="t" rotWithShape="0">
                  <a:sysClr val="window" lastClr="FFFFFF">
                    <a:alpha val="73000"/>
                  </a:sysClr>
                </a:outerShdw>
              </a:effectLst>
              <a:uLnTx/>
              <a:uFillTx/>
              <a:latin typeface="Adidas Unity" pitchFamily="2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 rot="20897863">
            <a:off x="5647367" y="2225321"/>
            <a:ext cx="769101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967200"/>
                </a:solidFill>
                <a:effectLst>
                  <a:outerShdw dist="38100" dir="5400000" algn="t" rotWithShape="0">
                    <a:sysClr val="window" lastClr="FFFFFF">
                      <a:alpha val="37000"/>
                    </a:sysClr>
                  </a:outerShdw>
                </a:effectLst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1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967200"/>
              </a:solidFill>
              <a:effectLst>
                <a:outerShdw dist="38100" dir="5400000" algn="t" rotWithShape="0">
                  <a:sysClr val="window" lastClr="FFFFFF">
                    <a:alpha val="37000"/>
                  </a:sysClr>
                </a:outerShdw>
              </a:effectLst>
              <a:uLnTx/>
              <a:uFillTx/>
              <a:latin typeface="Adidas Unity" pitchFamily="2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684177" y="1042054"/>
            <a:ext cx="769101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9BBB59">
                    <a:lumMod val="50000"/>
                  </a:srgbClr>
                </a:solidFill>
                <a:effectLst>
                  <a:outerShdw dist="38100" dir="5400000" algn="t" rotWithShape="0">
                    <a:sysClr val="window" lastClr="FFFFFF">
                      <a:alpha val="37000"/>
                    </a:sysClr>
                  </a:outerShdw>
                </a:effectLst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1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9BBB59">
                  <a:lumMod val="50000"/>
                </a:srgbClr>
              </a:solidFill>
              <a:effectLst>
                <a:outerShdw dist="38100" dir="5400000" algn="t" rotWithShape="0">
                  <a:sysClr val="window" lastClr="FFFFFF">
                    <a:alpha val="37000"/>
                  </a:sysClr>
                </a:outerShdw>
              </a:effectLst>
              <a:uLnTx/>
              <a:uFillTx/>
              <a:latin typeface="Adidas Unity" pitchFamily="2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11560" y="852132"/>
            <a:ext cx="20200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4C3A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4C3A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4C3A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4C3A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r>
              <a:rPr lang="en-US" altLang="zh-CN" sz="1400" kern="0" dirty="0">
                <a:solidFill>
                  <a:srgbClr val="4C3A00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414828" y="2288300"/>
            <a:ext cx="20701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4C3A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4C3A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4C3A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4C3A00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r>
              <a:rPr lang="en-US" altLang="zh-CN" sz="1400" kern="0" dirty="0">
                <a:solidFill>
                  <a:srgbClr val="4C3A00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67544" y="5304110"/>
            <a:ext cx="36724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5400" b="1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微软雅黑" pitchFamily="34" charset="-122"/>
                <a:cs typeface="Calibri" pitchFamily="34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didas Unity" pitchFamily="2" charset="0"/>
                <a:ea typeface="微软雅黑" pitchFamily="34" charset="-122"/>
                <a:cs typeface="Calibri" pitchFamily="34" charset="0"/>
              </a:rPr>
              <a:t>Click here to add your title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didas Unity" pitchFamily="2" charset="0"/>
              <a:ea typeface="微软雅黑" pitchFamily="34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2840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5897866" y="794189"/>
            <a:ext cx="2406681" cy="2334322"/>
            <a:chOff x="755576" y="1190377"/>
            <a:chExt cx="4507604" cy="4372081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92839" y="1190377"/>
              <a:ext cx="1370341" cy="1468222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1714839"/>
              <a:ext cx="4114286" cy="3847619"/>
            </a:xfrm>
            <a:prstGeom prst="rect">
              <a:avLst/>
            </a:prstGeom>
          </p:spPr>
        </p:pic>
        <p:sp>
          <p:nvSpPr>
            <p:cNvPr id="24" name="Oval 65"/>
            <p:cNvSpPr>
              <a:spLocks noChangeArrowheads="1"/>
            </p:cNvSpPr>
            <p:nvPr/>
          </p:nvSpPr>
          <p:spPr bwMode="auto">
            <a:xfrm rot="10800000" flipV="1">
              <a:off x="1798513" y="5222825"/>
              <a:ext cx="2094326" cy="282409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50000"/>
                    <a:lumOff val="50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宋体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590399" y="1178767"/>
            <a:ext cx="2967806" cy="2878577"/>
            <a:chOff x="755576" y="1190377"/>
            <a:chExt cx="4507604" cy="4372081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92839" y="1190377"/>
              <a:ext cx="1370341" cy="1468222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1714839"/>
              <a:ext cx="4114286" cy="3847619"/>
            </a:xfrm>
            <a:prstGeom prst="rect">
              <a:avLst/>
            </a:prstGeom>
          </p:spPr>
        </p:pic>
        <p:sp>
          <p:nvSpPr>
            <p:cNvPr id="28" name="Oval 65"/>
            <p:cNvSpPr>
              <a:spLocks noChangeArrowheads="1"/>
            </p:cNvSpPr>
            <p:nvPr/>
          </p:nvSpPr>
          <p:spPr bwMode="auto">
            <a:xfrm rot="10800000" flipV="1">
              <a:off x="1798513" y="5222825"/>
              <a:ext cx="2094326" cy="282409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50000"/>
                    <a:lumOff val="50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宋体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16013" y="1444414"/>
            <a:ext cx="3983824" cy="3864050"/>
            <a:chOff x="755576" y="1190377"/>
            <a:chExt cx="4507604" cy="4372081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92839" y="1190377"/>
              <a:ext cx="1370341" cy="1468222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1714839"/>
              <a:ext cx="4114286" cy="3847619"/>
            </a:xfrm>
            <a:prstGeom prst="rect">
              <a:avLst/>
            </a:prstGeom>
          </p:spPr>
        </p:pic>
        <p:sp>
          <p:nvSpPr>
            <p:cNvPr id="32" name="Oval 65"/>
            <p:cNvSpPr>
              <a:spLocks noChangeArrowheads="1"/>
            </p:cNvSpPr>
            <p:nvPr/>
          </p:nvSpPr>
          <p:spPr bwMode="auto">
            <a:xfrm rot="10800000" flipV="1">
              <a:off x="1798513" y="5222825"/>
              <a:ext cx="2094326" cy="282409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50000"/>
                    <a:lumOff val="50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宋体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757953" y="2914777"/>
            <a:ext cx="295232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Click here to add your text. Click here to add your text. 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57953" y="2572160"/>
            <a:ext cx="2832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Arial" pitchFamily="34" charset="0"/>
              </a:rPr>
              <a:t>YOUR 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344108" y="2194697"/>
            <a:ext cx="170725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344107" y="1852080"/>
            <a:ext cx="18222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Arial" pitchFamily="34" charset="0"/>
              </a:rPr>
              <a:t>YOUR 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504347" y="1617754"/>
            <a:ext cx="122413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432339" y="1275137"/>
            <a:ext cx="1822280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Arial" pitchFamily="34" charset="0"/>
              </a:rPr>
              <a:t>YOUR TEXT</a:t>
            </a:r>
            <a:endParaRPr kumimoji="0" lang="zh-CN" altLang="en-US" sz="16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052222" y="4532927"/>
            <a:ext cx="49122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1137766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3"/>
          <p:cNvSpPr/>
          <p:nvPr/>
        </p:nvSpPr>
        <p:spPr>
          <a:xfrm flipV="1">
            <a:off x="564421" y="1484784"/>
            <a:ext cx="7968019" cy="3075742"/>
          </a:xfrm>
          <a:custGeom>
            <a:avLst/>
            <a:gdLst/>
            <a:ahLst/>
            <a:cxnLst/>
            <a:rect l="l" t="t" r="r" b="b"/>
            <a:pathLst>
              <a:path w="7776614" h="3001858">
                <a:moveTo>
                  <a:pt x="6408462" y="3001858"/>
                </a:moveTo>
                <a:cubicBezTo>
                  <a:pt x="7164072" y="3001858"/>
                  <a:pt x="7776614" y="2389316"/>
                  <a:pt x="7776614" y="1633706"/>
                </a:cubicBezTo>
                <a:cubicBezTo>
                  <a:pt x="7776614" y="1587861"/>
                  <a:pt x="7774359" y="1542543"/>
                  <a:pt x="7769755" y="1497876"/>
                </a:cubicBezTo>
                <a:lnTo>
                  <a:pt x="7565364" y="1497876"/>
                </a:lnTo>
                <a:cubicBezTo>
                  <a:pt x="7571263" y="1542378"/>
                  <a:pt x="7573925" y="1587731"/>
                  <a:pt x="7573925" y="1633706"/>
                </a:cubicBezTo>
                <a:cubicBezTo>
                  <a:pt x="7573925" y="2277373"/>
                  <a:pt x="7052129" y="2799169"/>
                  <a:pt x="6408462" y="2799169"/>
                </a:cubicBezTo>
                <a:cubicBezTo>
                  <a:pt x="5764795" y="2799169"/>
                  <a:pt x="5242999" y="2277373"/>
                  <a:pt x="5242999" y="1633706"/>
                </a:cubicBezTo>
                <a:cubicBezTo>
                  <a:pt x="5242999" y="1587731"/>
                  <a:pt x="5245661" y="1542378"/>
                  <a:pt x="5251560" y="1497876"/>
                </a:cubicBezTo>
                <a:lnTo>
                  <a:pt x="5250033" y="1497876"/>
                </a:lnTo>
                <a:cubicBezTo>
                  <a:pt x="5254529" y="1455207"/>
                  <a:pt x="5256584" y="1411920"/>
                  <a:pt x="5256584" y="1368152"/>
                </a:cubicBezTo>
                <a:cubicBezTo>
                  <a:pt x="5256584" y="612542"/>
                  <a:pt x="4644042" y="0"/>
                  <a:pt x="3888432" y="0"/>
                </a:cubicBezTo>
                <a:cubicBezTo>
                  <a:pt x="3132822" y="0"/>
                  <a:pt x="2520280" y="612542"/>
                  <a:pt x="2520280" y="1368152"/>
                </a:cubicBezTo>
                <a:lnTo>
                  <a:pt x="2526522" y="1491770"/>
                </a:lnTo>
                <a:lnTo>
                  <a:pt x="2525054" y="1491770"/>
                </a:lnTo>
                <a:cubicBezTo>
                  <a:pt x="2530953" y="1536272"/>
                  <a:pt x="2533615" y="1581625"/>
                  <a:pt x="2533615" y="1627600"/>
                </a:cubicBezTo>
                <a:cubicBezTo>
                  <a:pt x="2533615" y="2271267"/>
                  <a:pt x="2011819" y="2793063"/>
                  <a:pt x="1368152" y="2793063"/>
                </a:cubicBezTo>
                <a:cubicBezTo>
                  <a:pt x="724485" y="2793063"/>
                  <a:pt x="202689" y="2271267"/>
                  <a:pt x="202689" y="1627600"/>
                </a:cubicBezTo>
                <a:cubicBezTo>
                  <a:pt x="202689" y="1581625"/>
                  <a:pt x="205351" y="1536272"/>
                  <a:pt x="211250" y="1491770"/>
                </a:cubicBezTo>
                <a:lnTo>
                  <a:pt x="6859" y="1491770"/>
                </a:lnTo>
                <a:lnTo>
                  <a:pt x="0" y="1627600"/>
                </a:lnTo>
                <a:cubicBezTo>
                  <a:pt x="0" y="2383210"/>
                  <a:pt x="612542" y="2995752"/>
                  <a:pt x="1368152" y="2995752"/>
                </a:cubicBezTo>
                <a:cubicBezTo>
                  <a:pt x="2123762" y="2995752"/>
                  <a:pt x="2736304" y="2383210"/>
                  <a:pt x="2736304" y="1627600"/>
                </a:cubicBezTo>
                <a:cubicBezTo>
                  <a:pt x="2736304" y="1585909"/>
                  <a:pt x="2734439" y="1544654"/>
                  <a:pt x="2730062" y="1503982"/>
                </a:cubicBezTo>
                <a:lnTo>
                  <a:pt x="2731530" y="1503982"/>
                </a:lnTo>
                <a:cubicBezTo>
                  <a:pt x="2725631" y="1459480"/>
                  <a:pt x="2722969" y="1414127"/>
                  <a:pt x="2722969" y="1368152"/>
                </a:cubicBezTo>
                <a:cubicBezTo>
                  <a:pt x="2722969" y="724485"/>
                  <a:pt x="3244765" y="202689"/>
                  <a:pt x="3888432" y="202689"/>
                </a:cubicBezTo>
                <a:cubicBezTo>
                  <a:pt x="4532099" y="202689"/>
                  <a:pt x="5053895" y="724485"/>
                  <a:pt x="5053895" y="1368152"/>
                </a:cubicBezTo>
                <a:cubicBezTo>
                  <a:pt x="5053895" y="1414127"/>
                  <a:pt x="5051233" y="1459480"/>
                  <a:pt x="5045334" y="1503982"/>
                </a:cubicBezTo>
                <a:lnTo>
                  <a:pt x="5046861" y="1503982"/>
                </a:lnTo>
                <a:lnTo>
                  <a:pt x="5040310" y="1633706"/>
                </a:lnTo>
                <a:cubicBezTo>
                  <a:pt x="5040310" y="2389316"/>
                  <a:pt x="5652852" y="3001858"/>
                  <a:pt x="6408462" y="3001858"/>
                </a:cubicBezTo>
                <a:close/>
              </a:path>
            </a:pathLst>
          </a:custGeom>
          <a:gradFill flip="none" rotWithShape="1">
            <a:gsLst>
              <a:gs pos="0">
                <a:srgbClr val="C00000"/>
              </a:gs>
              <a:gs pos="9000">
                <a:srgbClr val="A32B6A"/>
              </a:gs>
              <a:gs pos="55000">
                <a:srgbClr val="F98007"/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31486" y="2134993"/>
            <a:ext cx="2279760" cy="219093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38225">
            <a:off x="804056" y="1738741"/>
            <a:ext cx="2279760" cy="219093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38225">
            <a:off x="5971808" y="1718717"/>
            <a:ext cx="2279760" cy="2190938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 flipH="1">
            <a:off x="1131347" y="2457704"/>
            <a:ext cx="1784469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gradFill>
                  <a:gsLst>
                    <a:gs pos="0">
                      <a:srgbClr val="C00000"/>
                    </a:gs>
                    <a:gs pos="9000">
                      <a:srgbClr val="A32B6A"/>
                    </a:gs>
                    <a:gs pos="55000">
                      <a:srgbClr val="F98007"/>
                    </a:gs>
                  </a:gsLst>
                  <a:lin ang="16200000" scaled="1"/>
                </a:gra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b="1" i="0" u="none" strike="noStrike" kern="0" cap="none" spc="0" normalizeH="0" baseline="0" noProof="0" dirty="0">
              <a:ln w="18415" cmpd="sng">
                <a:noFill/>
                <a:prstDash val="solid"/>
              </a:ln>
              <a:gradFill>
                <a:gsLst>
                  <a:gs pos="0">
                    <a:srgbClr val="C00000"/>
                  </a:gs>
                  <a:gs pos="9000">
                    <a:srgbClr val="A32B6A"/>
                  </a:gs>
                  <a:gs pos="55000">
                    <a:srgbClr val="F98007"/>
                  </a:gs>
                </a:gsLst>
                <a:lin ang="16200000" scaled="1"/>
              </a:gra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199378" y="4110623"/>
            <a:ext cx="209132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  <a:r>
              <a:rPr lang="en-US" altLang="zh-CN" sz="14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Click here to add your text. Click here to add your text.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46109" y="4116226"/>
            <a:ext cx="209132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  <a:r>
              <a:rPr lang="en-US" altLang="zh-CN" sz="14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Click here to add your text. Click here to add your text.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502770" y="4665257"/>
            <a:ext cx="209132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  <a:r>
              <a:rPr lang="en-US" altLang="zh-CN" sz="14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Click here to add your text. Click here to add your text.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95536" y="499319"/>
            <a:ext cx="81279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</a:p>
        </p:txBody>
      </p:sp>
      <p:sp>
        <p:nvSpPr>
          <p:cNvPr id="24" name="TextBox 23"/>
          <p:cNvSpPr txBox="1"/>
          <p:nvPr/>
        </p:nvSpPr>
        <p:spPr>
          <a:xfrm flipH="1">
            <a:off x="3656195" y="3155020"/>
            <a:ext cx="1784469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gradFill>
                  <a:gsLst>
                    <a:gs pos="0">
                      <a:srgbClr val="C00000"/>
                    </a:gs>
                    <a:gs pos="9000">
                      <a:srgbClr val="A32B6A"/>
                    </a:gs>
                    <a:gs pos="55000">
                      <a:srgbClr val="F98007"/>
                    </a:gs>
                  </a:gsLst>
                  <a:lin ang="16200000" scaled="1"/>
                </a:gra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b="1" i="0" u="none" strike="noStrike" kern="0" cap="none" spc="0" normalizeH="0" baseline="0" noProof="0" dirty="0">
              <a:ln w="18415" cmpd="sng">
                <a:noFill/>
                <a:prstDash val="solid"/>
              </a:ln>
              <a:gradFill>
                <a:gsLst>
                  <a:gs pos="0">
                    <a:srgbClr val="C00000"/>
                  </a:gs>
                  <a:gs pos="9000">
                    <a:srgbClr val="A32B6A"/>
                  </a:gs>
                  <a:gs pos="55000">
                    <a:srgbClr val="F98007"/>
                  </a:gs>
                </a:gsLst>
                <a:lin ang="16200000" scaled="1"/>
              </a:gra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 flipH="1">
            <a:off x="6243915" y="2434940"/>
            <a:ext cx="1784469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gradFill>
                  <a:gsLst>
                    <a:gs pos="0">
                      <a:srgbClr val="C00000"/>
                    </a:gs>
                    <a:gs pos="9000">
                      <a:srgbClr val="A32B6A"/>
                    </a:gs>
                    <a:gs pos="55000">
                      <a:srgbClr val="F98007"/>
                    </a:gs>
                  </a:gsLst>
                  <a:lin ang="16200000" scaled="1"/>
                </a:gra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b="1" i="0" u="none" strike="noStrike" kern="0" cap="none" spc="0" normalizeH="0" baseline="0" noProof="0" dirty="0">
              <a:ln w="18415" cmpd="sng">
                <a:noFill/>
                <a:prstDash val="solid"/>
              </a:ln>
              <a:gradFill>
                <a:gsLst>
                  <a:gs pos="0">
                    <a:srgbClr val="C00000"/>
                  </a:gs>
                  <a:gs pos="9000">
                    <a:srgbClr val="A32B6A"/>
                  </a:gs>
                  <a:gs pos="55000">
                    <a:srgbClr val="F98007"/>
                  </a:gs>
                </a:gsLst>
                <a:lin ang="16200000" scaled="1"/>
              </a:gra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1308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1043608" y="2766887"/>
            <a:ext cx="6868502" cy="4070224"/>
            <a:chOff x="2555776" y="2204864"/>
            <a:chExt cx="3456384" cy="3456384"/>
          </a:xfrm>
          <a:scene3d>
            <a:camera prst="isometricOffAxis1Top">
              <a:rot lat="17411170" lon="18596411" rev="2947935"/>
            </a:camera>
            <a:lightRig rig="threePt" dir="t"/>
          </a:scene3d>
        </p:grpSpPr>
        <p:sp>
          <p:nvSpPr>
            <p:cNvPr id="20" name="椭圆 19"/>
            <p:cNvSpPr/>
            <p:nvPr/>
          </p:nvSpPr>
          <p:spPr>
            <a:xfrm>
              <a:off x="2555776" y="2204864"/>
              <a:ext cx="3456384" cy="3456384"/>
            </a:xfrm>
            <a:prstGeom prst="ellipse">
              <a:avLst/>
            </a:prstGeom>
            <a:solidFill>
              <a:srgbClr val="00A7E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2652028" y="2302296"/>
              <a:ext cx="3263879" cy="3263879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2927938" y="2577026"/>
              <a:ext cx="2712060" cy="2712060"/>
            </a:xfrm>
            <a:prstGeom prst="ellipse">
              <a:avLst/>
            </a:prstGeom>
            <a:solidFill>
              <a:srgbClr val="00A7E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298562" y="2948830"/>
              <a:ext cx="1970812" cy="1970812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3743908" y="3392996"/>
              <a:ext cx="1080120" cy="1080120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rgbClr val="00A7E2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851672" y="3500760"/>
              <a:ext cx="864592" cy="864592"/>
            </a:xfrm>
            <a:prstGeom prst="ellipse">
              <a:avLst/>
            </a:prstGeom>
            <a:solidFill>
              <a:srgbClr val="00A7E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26" name="等腰三角形 25"/>
          <p:cNvSpPr/>
          <p:nvPr/>
        </p:nvSpPr>
        <p:spPr>
          <a:xfrm flipV="1">
            <a:off x="3511728" y="3557966"/>
            <a:ext cx="1932259" cy="1271652"/>
          </a:xfrm>
          <a:prstGeom prst="triangle">
            <a:avLst/>
          </a:prstGeom>
          <a:gradFill flip="none" rotWithShape="1">
            <a:gsLst>
              <a:gs pos="0">
                <a:srgbClr val="00A7E2">
                  <a:shade val="30000"/>
                  <a:satMod val="115000"/>
                </a:srgbClr>
              </a:gs>
              <a:gs pos="50000">
                <a:srgbClr val="00A7E2">
                  <a:shade val="67500"/>
                  <a:satMod val="115000"/>
                </a:srgbClr>
              </a:gs>
              <a:gs pos="100000">
                <a:srgbClr val="00A7E2">
                  <a:shade val="100000"/>
                  <a:satMod val="115000"/>
                </a:srgb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7" name="矩形 14"/>
          <p:cNvSpPr/>
          <p:nvPr/>
        </p:nvSpPr>
        <p:spPr>
          <a:xfrm>
            <a:off x="3527318" y="3395723"/>
            <a:ext cx="1932259" cy="162241"/>
          </a:xfrm>
          <a:custGeom>
            <a:avLst/>
            <a:gdLst>
              <a:gd name="connsiteX0" fmla="*/ 0 w 1640851"/>
              <a:gd name="connsiteY0" fmla="*/ 0 h 149806"/>
              <a:gd name="connsiteX1" fmla="*/ 1640851 w 1640851"/>
              <a:gd name="connsiteY1" fmla="*/ 0 h 149806"/>
              <a:gd name="connsiteX2" fmla="*/ 1640851 w 1640851"/>
              <a:gd name="connsiteY2" fmla="*/ 149806 h 149806"/>
              <a:gd name="connsiteX3" fmla="*/ 0 w 1640851"/>
              <a:gd name="connsiteY3" fmla="*/ 149806 h 149806"/>
              <a:gd name="connsiteX4" fmla="*/ 0 w 1640851"/>
              <a:gd name="connsiteY4" fmla="*/ 0 h 149806"/>
              <a:gd name="connsiteX0" fmla="*/ 144379 w 1640851"/>
              <a:gd name="connsiteY0" fmla="*/ 12032 h 149806"/>
              <a:gd name="connsiteX1" fmla="*/ 1640851 w 1640851"/>
              <a:gd name="connsiteY1" fmla="*/ 0 h 149806"/>
              <a:gd name="connsiteX2" fmla="*/ 1640851 w 1640851"/>
              <a:gd name="connsiteY2" fmla="*/ 149806 h 149806"/>
              <a:gd name="connsiteX3" fmla="*/ 0 w 1640851"/>
              <a:gd name="connsiteY3" fmla="*/ 149806 h 149806"/>
              <a:gd name="connsiteX4" fmla="*/ 144379 w 1640851"/>
              <a:gd name="connsiteY4" fmla="*/ 12032 h 149806"/>
              <a:gd name="connsiteX0" fmla="*/ 144379 w 1640851"/>
              <a:gd name="connsiteY0" fmla="*/ 24064 h 161838"/>
              <a:gd name="connsiteX1" fmla="*/ 1508504 w 1640851"/>
              <a:gd name="connsiteY1" fmla="*/ 0 h 161838"/>
              <a:gd name="connsiteX2" fmla="*/ 1640851 w 1640851"/>
              <a:gd name="connsiteY2" fmla="*/ 161838 h 161838"/>
              <a:gd name="connsiteX3" fmla="*/ 0 w 1640851"/>
              <a:gd name="connsiteY3" fmla="*/ 161838 h 161838"/>
              <a:gd name="connsiteX4" fmla="*/ 144379 w 1640851"/>
              <a:gd name="connsiteY4" fmla="*/ 24064 h 161838"/>
              <a:gd name="connsiteX0" fmla="*/ 144379 w 1640851"/>
              <a:gd name="connsiteY0" fmla="*/ 0 h 137774"/>
              <a:gd name="connsiteX1" fmla="*/ 1544599 w 1640851"/>
              <a:gd name="connsiteY1" fmla="*/ 0 h 137774"/>
              <a:gd name="connsiteX2" fmla="*/ 1640851 w 1640851"/>
              <a:gd name="connsiteY2" fmla="*/ 137774 h 137774"/>
              <a:gd name="connsiteX3" fmla="*/ 0 w 1640851"/>
              <a:gd name="connsiteY3" fmla="*/ 137774 h 137774"/>
              <a:gd name="connsiteX4" fmla="*/ 144379 w 1640851"/>
              <a:gd name="connsiteY4" fmla="*/ 0 h 137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0851" h="137774">
                <a:moveTo>
                  <a:pt x="144379" y="0"/>
                </a:moveTo>
                <a:lnTo>
                  <a:pt x="1544599" y="0"/>
                </a:lnTo>
                <a:lnTo>
                  <a:pt x="1640851" y="137774"/>
                </a:lnTo>
                <a:lnTo>
                  <a:pt x="0" y="137774"/>
                </a:lnTo>
                <a:lnTo>
                  <a:pt x="144379" y="0"/>
                </a:lnTo>
                <a:close/>
              </a:path>
            </a:pathLst>
          </a:custGeom>
          <a:gradFill flip="none" rotWithShape="1">
            <a:gsLst>
              <a:gs pos="0">
                <a:srgbClr val="3F5719">
                  <a:shade val="30000"/>
                  <a:satMod val="115000"/>
                </a:srgbClr>
              </a:gs>
              <a:gs pos="50000">
                <a:srgbClr val="3F5719">
                  <a:shade val="67500"/>
                  <a:satMod val="115000"/>
                </a:srgbClr>
              </a:gs>
              <a:gs pos="100000">
                <a:srgbClr val="3F5719">
                  <a:shade val="100000"/>
                  <a:satMod val="115000"/>
                </a:srgb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8" name="矩形 15"/>
          <p:cNvSpPr/>
          <p:nvPr/>
        </p:nvSpPr>
        <p:spPr>
          <a:xfrm>
            <a:off x="2670097" y="2342905"/>
            <a:ext cx="3605486" cy="1103741"/>
          </a:xfrm>
          <a:custGeom>
            <a:avLst/>
            <a:gdLst/>
            <a:ahLst/>
            <a:cxnLst/>
            <a:rect l="l" t="t" r="r" b="b"/>
            <a:pathLst>
              <a:path w="3061735" h="937284">
                <a:moveTo>
                  <a:pt x="0" y="0"/>
                </a:moveTo>
                <a:lnTo>
                  <a:pt x="3061735" y="0"/>
                </a:lnTo>
                <a:lnTo>
                  <a:pt x="2493758" y="937284"/>
                </a:lnTo>
                <a:lnTo>
                  <a:pt x="567977" y="937284"/>
                </a:lnTo>
                <a:close/>
              </a:path>
            </a:pathLst>
          </a:custGeom>
          <a:solidFill>
            <a:srgbClr val="FFC00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9" name="矩形 17"/>
          <p:cNvSpPr/>
          <p:nvPr/>
        </p:nvSpPr>
        <p:spPr>
          <a:xfrm>
            <a:off x="1890810" y="1070961"/>
            <a:ext cx="5147040" cy="1103741"/>
          </a:xfrm>
          <a:custGeom>
            <a:avLst/>
            <a:gdLst/>
            <a:ahLst/>
            <a:cxnLst/>
            <a:rect l="l" t="t" r="r" b="b"/>
            <a:pathLst>
              <a:path w="4370803" h="937284">
                <a:moveTo>
                  <a:pt x="0" y="0"/>
                </a:moveTo>
                <a:lnTo>
                  <a:pt x="4370803" y="0"/>
                </a:lnTo>
                <a:lnTo>
                  <a:pt x="3802825" y="937284"/>
                </a:lnTo>
                <a:lnTo>
                  <a:pt x="567978" y="937284"/>
                </a:lnTo>
                <a:close/>
              </a:path>
            </a:pathLst>
          </a:custGeom>
          <a:solidFill>
            <a:srgbClr val="FFC00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0" name="矩形 14"/>
          <p:cNvSpPr/>
          <p:nvPr/>
        </p:nvSpPr>
        <p:spPr>
          <a:xfrm>
            <a:off x="2670097" y="2180664"/>
            <a:ext cx="3605486" cy="162241"/>
          </a:xfrm>
          <a:custGeom>
            <a:avLst/>
            <a:gdLst>
              <a:gd name="connsiteX0" fmla="*/ 0 w 1640851"/>
              <a:gd name="connsiteY0" fmla="*/ 0 h 149806"/>
              <a:gd name="connsiteX1" fmla="*/ 1640851 w 1640851"/>
              <a:gd name="connsiteY1" fmla="*/ 0 h 149806"/>
              <a:gd name="connsiteX2" fmla="*/ 1640851 w 1640851"/>
              <a:gd name="connsiteY2" fmla="*/ 149806 h 149806"/>
              <a:gd name="connsiteX3" fmla="*/ 0 w 1640851"/>
              <a:gd name="connsiteY3" fmla="*/ 149806 h 149806"/>
              <a:gd name="connsiteX4" fmla="*/ 0 w 1640851"/>
              <a:gd name="connsiteY4" fmla="*/ 0 h 149806"/>
              <a:gd name="connsiteX0" fmla="*/ 144379 w 1640851"/>
              <a:gd name="connsiteY0" fmla="*/ 12032 h 149806"/>
              <a:gd name="connsiteX1" fmla="*/ 1640851 w 1640851"/>
              <a:gd name="connsiteY1" fmla="*/ 0 h 149806"/>
              <a:gd name="connsiteX2" fmla="*/ 1640851 w 1640851"/>
              <a:gd name="connsiteY2" fmla="*/ 149806 h 149806"/>
              <a:gd name="connsiteX3" fmla="*/ 0 w 1640851"/>
              <a:gd name="connsiteY3" fmla="*/ 149806 h 149806"/>
              <a:gd name="connsiteX4" fmla="*/ 144379 w 1640851"/>
              <a:gd name="connsiteY4" fmla="*/ 12032 h 149806"/>
              <a:gd name="connsiteX0" fmla="*/ 144379 w 1640851"/>
              <a:gd name="connsiteY0" fmla="*/ 24064 h 161838"/>
              <a:gd name="connsiteX1" fmla="*/ 1508504 w 1640851"/>
              <a:gd name="connsiteY1" fmla="*/ 0 h 161838"/>
              <a:gd name="connsiteX2" fmla="*/ 1640851 w 1640851"/>
              <a:gd name="connsiteY2" fmla="*/ 161838 h 161838"/>
              <a:gd name="connsiteX3" fmla="*/ 0 w 1640851"/>
              <a:gd name="connsiteY3" fmla="*/ 161838 h 161838"/>
              <a:gd name="connsiteX4" fmla="*/ 144379 w 1640851"/>
              <a:gd name="connsiteY4" fmla="*/ 24064 h 161838"/>
              <a:gd name="connsiteX0" fmla="*/ 144379 w 1640851"/>
              <a:gd name="connsiteY0" fmla="*/ 0 h 137774"/>
              <a:gd name="connsiteX1" fmla="*/ 1544599 w 1640851"/>
              <a:gd name="connsiteY1" fmla="*/ 0 h 137774"/>
              <a:gd name="connsiteX2" fmla="*/ 1640851 w 1640851"/>
              <a:gd name="connsiteY2" fmla="*/ 137774 h 137774"/>
              <a:gd name="connsiteX3" fmla="*/ 0 w 1640851"/>
              <a:gd name="connsiteY3" fmla="*/ 137774 h 137774"/>
              <a:gd name="connsiteX4" fmla="*/ 144379 w 1640851"/>
              <a:gd name="connsiteY4" fmla="*/ 0 h 137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0851" h="137774">
                <a:moveTo>
                  <a:pt x="144379" y="0"/>
                </a:moveTo>
                <a:lnTo>
                  <a:pt x="1544599" y="0"/>
                </a:lnTo>
                <a:lnTo>
                  <a:pt x="1640851" y="137774"/>
                </a:lnTo>
                <a:lnTo>
                  <a:pt x="0" y="137774"/>
                </a:lnTo>
                <a:lnTo>
                  <a:pt x="144379" y="0"/>
                </a:lnTo>
                <a:close/>
              </a:path>
            </a:pathLst>
          </a:custGeom>
          <a:gradFill flip="none" rotWithShape="1">
            <a:gsLst>
              <a:gs pos="0">
                <a:srgbClr val="B08600">
                  <a:shade val="30000"/>
                  <a:satMod val="115000"/>
                </a:srgbClr>
              </a:gs>
              <a:gs pos="50000">
                <a:srgbClr val="B08600">
                  <a:shade val="67500"/>
                  <a:satMod val="115000"/>
                </a:srgbClr>
              </a:gs>
              <a:gs pos="100000">
                <a:srgbClr val="B08600">
                  <a:shade val="100000"/>
                  <a:satMod val="115000"/>
                </a:srgb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1" name="矩形 14"/>
          <p:cNvSpPr/>
          <p:nvPr/>
        </p:nvSpPr>
        <p:spPr>
          <a:xfrm>
            <a:off x="1890810" y="908720"/>
            <a:ext cx="5147040" cy="162241"/>
          </a:xfrm>
          <a:custGeom>
            <a:avLst/>
            <a:gdLst>
              <a:gd name="connsiteX0" fmla="*/ 0 w 1640851"/>
              <a:gd name="connsiteY0" fmla="*/ 0 h 149806"/>
              <a:gd name="connsiteX1" fmla="*/ 1640851 w 1640851"/>
              <a:gd name="connsiteY1" fmla="*/ 0 h 149806"/>
              <a:gd name="connsiteX2" fmla="*/ 1640851 w 1640851"/>
              <a:gd name="connsiteY2" fmla="*/ 149806 h 149806"/>
              <a:gd name="connsiteX3" fmla="*/ 0 w 1640851"/>
              <a:gd name="connsiteY3" fmla="*/ 149806 h 149806"/>
              <a:gd name="connsiteX4" fmla="*/ 0 w 1640851"/>
              <a:gd name="connsiteY4" fmla="*/ 0 h 149806"/>
              <a:gd name="connsiteX0" fmla="*/ 144379 w 1640851"/>
              <a:gd name="connsiteY0" fmla="*/ 12032 h 149806"/>
              <a:gd name="connsiteX1" fmla="*/ 1640851 w 1640851"/>
              <a:gd name="connsiteY1" fmla="*/ 0 h 149806"/>
              <a:gd name="connsiteX2" fmla="*/ 1640851 w 1640851"/>
              <a:gd name="connsiteY2" fmla="*/ 149806 h 149806"/>
              <a:gd name="connsiteX3" fmla="*/ 0 w 1640851"/>
              <a:gd name="connsiteY3" fmla="*/ 149806 h 149806"/>
              <a:gd name="connsiteX4" fmla="*/ 144379 w 1640851"/>
              <a:gd name="connsiteY4" fmla="*/ 12032 h 149806"/>
              <a:gd name="connsiteX0" fmla="*/ 144379 w 1640851"/>
              <a:gd name="connsiteY0" fmla="*/ 24064 h 161838"/>
              <a:gd name="connsiteX1" fmla="*/ 1508504 w 1640851"/>
              <a:gd name="connsiteY1" fmla="*/ 0 h 161838"/>
              <a:gd name="connsiteX2" fmla="*/ 1640851 w 1640851"/>
              <a:gd name="connsiteY2" fmla="*/ 161838 h 161838"/>
              <a:gd name="connsiteX3" fmla="*/ 0 w 1640851"/>
              <a:gd name="connsiteY3" fmla="*/ 161838 h 161838"/>
              <a:gd name="connsiteX4" fmla="*/ 144379 w 1640851"/>
              <a:gd name="connsiteY4" fmla="*/ 24064 h 161838"/>
              <a:gd name="connsiteX0" fmla="*/ 144379 w 1640851"/>
              <a:gd name="connsiteY0" fmla="*/ 0 h 137774"/>
              <a:gd name="connsiteX1" fmla="*/ 1544599 w 1640851"/>
              <a:gd name="connsiteY1" fmla="*/ 0 h 137774"/>
              <a:gd name="connsiteX2" fmla="*/ 1640851 w 1640851"/>
              <a:gd name="connsiteY2" fmla="*/ 137774 h 137774"/>
              <a:gd name="connsiteX3" fmla="*/ 0 w 1640851"/>
              <a:gd name="connsiteY3" fmla="*/ 137774 h 137774"/>
              <a:gd name="connsiteX4" fmla="*/ 144379 w 1640851"/>
              <a:gd name="connsiteY4" fmla="*/ 0 h 137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0851" h="137774">
                <a:moveTo>
                  <a:pt x="144379" y="0"/>
                </a:moveTo>
                <a:lnTo>
                  <a:pt x="1544599" y="0"/>
                </a:lnTo>
                <a:lnTo>
                  <a:pt x="1640851" y="137774"/>
                </a:lnTo>
                <a:lnTo>
                  <a:pt x="0" y="137774"/>
                </a:lnTo>
                <a:lnTo>
                  <a:pt x="144379" y="0"/>
                </a:lnTo>
                <a:close/>
              </a:path>
            </a:pathLst>
          </a:custGeom>
          <a:gradFill flip="none" rotWithShape="1">
            <a:gsLst>
              <a:gs pos="0">
                <a:srgbClr val="B08600">
                  <a:shade val="30000"/>
                  <a:satMod val="115000"/>
                </a:srgbClr>
              </a:gs>
              <a:gs pos="50000">
                <a:srgbClr val="B08600">
                  <a:shade val="67500"/>
                  <a:satMod val="115000"/>
                </a:srgbClr>
              </a:gs>
              <a:gs pos="100000">
                <a:srgbClr val="B08600">
                  <a:shade val="100000"/>
                  <a:satMod val="115000"/>
                </a:srgb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671710" y="1268760"/>
            <a:ext cx="3600121" cy="777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dirty="0" smtClean="0">
                <a:solidFill>
                  <a:srgbClr val="765A00"/>
                </a:solidFill>
                <a:latin typeface="微软雅黑" pitchFamily="34" charset="-122"/>
                <a:ea typeface="微软雅黑" pitchFamily="34" charset="-122"/>
              </a:rPr>
              <a:t>Here add your text. Here add your text.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203848" y="2651602"/>
            <a:ext cx="2602685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dirty="0" smtClean="0">
                <a:solidFill>
                  <a:srgbClr val="765A00"/>
                </a:solidFill>
                <a:latin typeface="微软雅黑" pitchFamily="34" charset="-122"/>
                <a:ea typeface="微软雅黑" pitchFamily="34" charset="-122"/>
              </a:rPr>
              <a:t>Here add your text.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783570" y="3751748"/>
            <a:ext cx="1301343" cy="49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Text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 rot="16200000">
            <a:off x="4146340" y="2355266"/>
            <a:ext cx="923330" cy="712879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00A7E2"/>
                </a:solidFill>
                <a:effectLst/>
                <a:uLnTx/>
                <a:uFillTx/>
                <a:latin typeface="Baskerville Old Face" pitchFamily="18" charset="0"/>
              </a:rPr>
              <a:t>Click here to add your title</a:t>
            </a:r>
            <a:endParaRPr kumimoji="0" lang="zh-CN" altLang="en-US" sz="4800" b="1" i="0" u="none" strike="noStrike" kern="0" cap="none" spc="0" normalizeH="0" baseline="0" noProof="0" dirty="0" smtClean="0">
              <a:ln>
                <a:noFill/>
              </a:ln>
              <a:solidFill>
                <a:srgbClr val="00A7E2"/>
              </a:solidFill>
              <a:effectLst/>
              <a:uLnTx/>
              <a:uFillTx/>
              <a:latin typeface="Baskerville Old Fac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6976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3106963"/>
            <a:ext cx="2880320" cy="278076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098" y="1602709"/>
            <a:ext cx="2423726" cy="229670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522589"/>
            <a:ext cx="1728192" cy="166845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2483768" y="1034608"/>
            <a:ext cx="996313" cy="914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1" i="0" u="none" strike="noStrike" kern="0" cap="none" spc="0" normalizeH="0" baseline="0" noProof="0" dirty="0" smtClean="0">
                <a:ln w="28575">
                  <a:solidFill>
                    <a:sysClr val="window" lastClr="FFFFFF"/>
                  </a:solidFill>
                  <a:prstDash val="solid"/>
                  <a:miter lim="800000"/>
                </a:ln>
                <a:noFill/>
                <a:effectLst/>
                <a:uLnTx/>
                <a:uFillTx/>
                <a:latin typeface="Comic Sans MS" pitchFamily="66" charset="0"/>
                <a:ea typeface="微软雅黑" pitchFamily="34" charset="-122"/>
                <a:cs typeface="Arial" pitchFamily="34" charset="0"/>
              </a:rPr>
              <a:t>A</a:t>
            </a:r>
            <a:endParaRPr kumimoji="0" lang="zh-CN" altLang="en-US" sz="6600" b="1" i="0" u="none" strike="noStrike" kern="0" cap="none" spc="0" normalizeH="0" baseline="0" noProof="0" dirty="0">
              <a:ln w="28575">
                <a:solidFill>
                  <a:sysClr val="window" lastClr="FFFFFF"/>
                </a:solidFill>
                <a:prstDash val="solid"/>
                <a:miter lim="800000"/>
              </a:ln>
              <a:noFill/>
              <a:effectLst/>
              <a:uLnTx/>
              <a:uFillTx/>
              <a:latin typeface="Comic Sans MS" pitchFamily="66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835696" y="2416676"/>
            <a:ext cx="996313" cy="914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1" i="0" u="none" strike="noStrike" kern="0" cap="none" spc="0" normalizeH="0" baseline="0" noProof="0" dirty="0" smtClean="0">
                <a:ln w="28575">
                  <a:solidFill>
                    <a:sysClr val="window" lastClr="FFFFFF"/>
                  </a:solidFill>
                  <a:prstDash val="solid"/>
                  <a:miter lim="800000"/>
                </a:ln>
                <a:noFill/>
                <a:effectLst/>
                <a:uLnTx/>
                <a:uFillTx/>
                <a:latin typeface="Comic Sans MS" pitchFamily="66" charset="0"/>
                <a:ea typeface="微软雅黑" pitchFamily="34" charset="-122"/>
                <a:cs typeface="Arial" pitchFamily="34" charset="0"/>
              </a:rPr>
              <a:t>B</a:t>
            </a:r>
            <a:endParaRPr kumimoji="0" lang="zh-CN" altLang="en-US" sz="6600" b="1" i="0" u="none" strike="noStrike" kern="0" cap="none" spc="0" normalizeH="0" baseline="0" noProof="0" dirty="0">
              <a:ln w="28575">
                <a:solidFill>
                  <a:sysClr val="window" lastClr="FFFFFF"/>
                </a:solidFill>
                <a:prstDash val="solid"/>
                <a:miter lim="800000"/>
              </a:ln>
              <a:noFill/>
              <a:effectLst/>
              <a:uLnTx/>
              <a:uFillTx/>
              <a:latin typeface="Comic Sans MS" pitchFamily="66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195736" y="4194997"/>
            <a:ext cx="996313" cy="914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1" i="0" u="none" strike="noStrike" kern="0" cap="none" spc="0" normalizeH="0" baseline="0" noProof="0" dirty="0" smtClean="0">
                <a:ln w="28575">
                  <a:solidFill>
                    <a:sysClr val="window" lastClr="FFFFFF"/>
                  </a:solidFill>
                  <a:prstDash val="solid"/>
                  <a:miter lim="800000"/>
                </a:ln>
                <a:noFill/>
                <a:effectLst/>
                <a:uLnTx/>
                <a:uFillTx/>
                <a:latin typeface="Comic Sans MS" pitchFamily="66" charset="0"/>
                <a:ea typeface="微软雅黑" pitchFamily="34" charset="-122"/>
                <a:cs typeface="Arial" pitchFamily="34" charset="0"/>
              </a:rPr>
              <a:t>C</a:t>
            </a:r>
            <a:endParaRPr kumimoji="0" lang="zh-CN" altLang="en-US" sz="6600" b="1" i="0" u="none" strike="noStrike" kern="0" cap="none" spc="0" normalizeH="0" baseline="0" noProof="0" dirty="0">
              <a:ln w="28575">
                <a:solidFill>
                  <a:sysClr val="window" lastClr="FFFFFF"/>
                </a:solidFill>
                <a:prstDash val="solid"/>
                <a:miter lim="800000"/>
              </a:ln>
              <a:noFill/>
              <a:effectLst/>
              <a:uLnTx/>
              <a:uFillTx/>
              <a:latin typeface="Comic Sans MS" pitchFamily="66" charset="0"/>
              <a:ea typeface="微软雅黑" pitchFamily="34" charset="-122"/>
              <a:cs typeface="Arial" pitchFamily="34" charset="0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3480081" y="1599508"/>
            <a:ext cx="1307943" cy="3201"/>
          </a:xfrm>
          <a:prstGeom prst="line">
            <a:avLst/>
          </a:prstGeom>
          <a:noFill/>
          <a:ln w="12700" cap="flat" cmpd="sng" algn="ctr">
            <a:solidFill>
              <a:srgbClr val="7ABB2B"/>
            </a:solidFill>
            <a:prstDash val="solid"/>
            <a:headEnd type="oval" w="med" len="med"/>
            <a:tailEnd type="oval" w="med" len="med"/>
          </a:ln>
          <a:effectLst/>
        </p:spPr>
      </p:cxnSp>
      <p:sp>
        <p:nvSpPr>
          <p:cNvPr id="25" name="TextBox 24"/>
          <p:cNvSpPr txBox="1"/>
          <p:nvPr/>
        </p:nvSpPr>
        <p:spPr>
          <a:xfrm>
            <a:off x="5148064" y="1042626"/>
            <a:ext cx="295232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  <a:r>
              <a:rPr lang="en-US" altLang="zh-CN" sz="14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Click here to add your text. Click here to add your text. 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136" y="1477850"/>
            <a:ext cx="252028" cy="243317"/>
          </a:xfrm>
          <a:prstGeom prst="rect">
            <a:avLst/>
          </a:prstGeom>
        </p:spPr>
      </p:pic>
      <p:cxnSp>
        <p:nvCxnSpPr>
          <p:cNvPr id="27" name="直接连接符 26"/>
          <p:cNvCxnSpPr/>
          <p:nvPr/>
        </p:nvCxnSpPr>
        <p:spPr>
          <a:xfrm>
            <a:off x="3491880" y="4857291"/>
            <a:ext cx="1307943" cy="3201"/>
          </a:xfrm>
          <a:prstGeom prst="line">
            <a:avLst/>
          </a:prstGeom>
          <a:noFill/>
          <a:ln w="12700" cap="flat" cmpd="sng" algn="ctr">
            <a:solidFill>
              <a:srgbClr val="7ABB2B"/>
            </a:solidFill>
            <a:prstDash val="solid"/>
            <a:headEnd type="oval" w="med" len="med"/>
            <a:tailEnd type="oval" w="med" len="med"/>
          </a:ln>
          <a:effectLst/>
        </p:spPr>
      </p:cxnSp>
      <p:sp>
        <p:nvSpPr>
          <p:cNvPr id="28" name="TextBox 27"/>
          <p:cNvSpPr txBox="1"/>
          <p:nvPr/>
        </p:nvSpPr>
        <p:spPr>
          <a:xfrm>
            <a:off x="5148064" y="4267005"/>
            <a:ext cx="295232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  <a:r>
              <a:rPr lang="en-US" altLang="zh-CN" sz="14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Click here to add your text. Click here to add your text. 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935" y="4735633"/>
            <a:ext cx="252028" cy="243317"/>
          </a:xfrm>
          <a:prstGeom prst="rect">
            <a:avLst/>
          </a:prstGeom>
        </p:spPr>
      </p:pic>
      <p:cxnSp>
        <p:nvCxnSpPr>
          <p:cNvPr id="30" name="直接连接符 29"/>
          <p:cNvCxnSpPr/>
          <p:nvPr/>
        </p:nvCxnSpPr>
        <p:spPr>
          <a:xfrm>
            <a:off x="3480081" y="3132300"/>
            <a:ext cx="1379951" cy="0"/>
          </a:xfrm>
          <a:prstGeom prst="line">
            <a:avLst/>
          </a:prstGeom>
          <a:noFill/>
          <a:ln w="12700" cap="flat" cmpd="sng" algn="ctr">
            <a:solidFill>
              <a:srgbClr val="FFC000"/>
            </a:solidFill>
            <a:prstDash val="solid"/>
            <a:headEnd type="oval" w="med" len="med"/>
            <a:tailEnd type="oval" w="med" len="med"/>
          </a:ln>
          <a:effectLst/>
        </p:spPr>
      </p:cxnSp>
      <p:sp>
        <p:nvSpPr>
          <p:cNvPr id="31" name="TextBox 30"/>
          <p:cNvSpPr txBox="1"/>
          <p:nvPr/>
        </p:nvSpPr>
        <p:spPr>
          <a:xfrm>
            <a:off x="5148064" y="2572217"/>
            <a:ext cx="295232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  <a:r>
              <a:rPr lang="en-US" altLang="zh-CN" sz="14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Click here to add your text. Click here to add your text. </a:t>
            </a: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3277" y="3031487"/>
            <a:ext cx="252000" cy="238793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827584" y="5889466"/>
            <a:ext cx="7272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Comic Sans MS" pitchFamily="66" charset="0"/>
              </a:rPr>
              <a:t>Click here to add your title</a:t>
            </a:r>
          </a:p>
        </p:txBody>
      </p:sp>
      <p:sp>
        <p:nvSpPr>
          <p:cNvPr id="34" name="TextBox 33"/>
          <p:cNvSpPr txBox="1"/>
          <p:nvPr/>
        </p:nvSpPr>
        <p:spPr>
          <a:xfrm flipH="1">
            <a:off x="3707904" y="1167135"/>
            <a:ext cx="10452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Comic Sans MS" pitchFamily="66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TEXT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 flipH="1">
            <a:off x="3707904" y="2673733"/>
            <a:ext cx="10452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Comic Sans MS" pitchFamily="66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TEXT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 flipH="1">
            <a:off x="3635896" y="4407495"/>
            <a:ext cx="10452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Comic Sans MS" pitchFamily="66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TEXT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2016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75"/>
          <a:stretch/>
        </p:blipFill>
        <p:spPr>
          <a:xfrm>
            <a:off x="1146680" y="4847722"/>
            <a:ext cx="7992888" cy="134057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075"/>
          <a:stretch/>
        </p:blipFill>
        <p:spPr>
          <a:xfrm>
            <a:off x="2235139" y="3525259"/>
            <a:ext cx="6904429" cy="134057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888"/>
          <a:stretch/>
        </p:blipFill>
        <p:spPr>
          <a:xfrm>
            <a:off x="3255569" y="2202797"/>
            <a:ext cx="5883999" cy="134057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062"/>
          <a:stretch/>
        </p:blipFill>
        <p:spPr>
          <a:xfrm>
            <a:off x="4480084" y="880334"/>
            <a:ext cx="4659484" cy="1340577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4655807" y="999313"/>
            <a:ext cx="9963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Arial" pitchFamily="34" charset="0"/>
              </a:rPr>
              <a:t>01</a:t>
            </a:r>
            <a:endParaRPr kumimoji="0" lang="zh-CN" altLang="en-US" sz="4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483771" y="2315606"/>
            <a:ext cx="9963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Arial" pitchFamily="34" charset="0"/>
              </a:rPr>
              <a:t>02</a:t>
            </a:r>
            <a:endParaRPr kumimoji="0" lang="zh-CN" altLang="en-US" sz="4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468612" y="3624420"/>
            <a:ext cx="9963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Arial" pitchFamily="34" charset="0"/>
              </a:rPr>
              <a:t>03</a:t>
            </a:r>
            <a:endParaRPr kumimoji="0" lang="zh-CN" altLang="en-US" sz="4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84166" y="4960531"/>
            <a:ext cx="9963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Arial" pitchFamily="34" charset="0"/>
              </a:rPr>
              <a:t>04</a:t>
            </a:r>
            <a:endParaRPr kumimoji="0" lang="zh-CN" altLang="en-US" sz="4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940152" y="1340768"/>
            <a:ext cx="30243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788024" y="2636912"/>
            <a:ext cx="41764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707904" y="3933056"/>
            <a:ext cx="52565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Click here to add your text.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771800" y="5282624"/>
            <a:ext cx="61926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Click here to add your text. Click here to add your text.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89539" y="404664"/>
            <a:ext cx="278631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0070C0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4126169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8"/>
          <p:cNvSpPr/>
          <p:nvPr/>
        </p:nvSpPr>
        <p:spPr>
          <a:xfrm flipH="1" flipV="1">
            <a:off x="-9216" y="3426502"/>
            <a:ext cx="3879490" cy="2181960"/>
          </a:xfrm>
          <a:custGeom>
            <a:avLst/>
            <a:gdLst/>
            <a:ahLst/>
            <a:cxnLst/>
            <a:rect l="l" t="t" r="r" b="b"/>
            <a:pathLst>
              <a:path w="3879490" h="2181960">
                <a:moveTo>
                  <a:pt x="3879490" y="2181960"/>
                </a:moveTo>
                <a:lnTo>
                  <a:pt x="1625723" y="2181959"/>
                </a:lnTo>
                <a:lnTo>
                  <a:pt x="0" y="0"/>
                </a:lnTo>
                <a:lnTo>
                  <a:pt x="3879490" y="12667"/>
                </a:lnTo>
                <a:close/>
              </a:path>
            </a:pathLst>
          </a:custGeom>
          <a:gradFill flip="none" rotWithShape="1">
            <a:gsLst>
              <a:gs pos="16000">
                <a:srgbClr val="B389FF">
                  <a:alpha val="67000"/>
                </a:srgbClr>
              </a:gs>
              <a:gs pos="100000">
                <a:srgbClr val="B389FF">
                  <a:shade val="100000"/>
                  <a:satMod val="115000"/>
                  <a:alpha val="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矩形 28"/>
          <p:cNvSpPr/>
          <p:nvPr/>
        </p:nvSpPr>
        <p:spPr>
          <a:xfrm flipH="1">
            <a:off x="-19899" y="1088721"/>
            <a:ext cx="3943827" cy="2122621"/>
          </a:xfrm>
          <a:custGeom>
            <a:avLst/>
            <a:gdLst/>
            <a:ahLst/>
            <a:cxnLst/>
            <a:rect l="l" t="t" r="r" b="b"/>
            <a:pathLst>
              <a:path w="3943827" h="2122621">
                <a:moveTo>
                  <a:pt x="0" y="0"/>
                </a:moveTo>
                <a:lnTo>
                  <a:pt x="1404332" y="2122620"/>
                </a:lnTo>
                <a:lnTo>
                  <a:pt x="3943827" y="2122621"/>
                </a:lnTo>
                <a:lnTo>
                  <a:pt x="3943827" y="11717"/>
                </a:lnTo>
                <a:close/>
              </a:path>
            </a:pathLst>
          </a:custGeom>
          <a:gradFill flip="none" rotWithShape="1">
            <a:gsLst>
              <a:gs pos="16000">
                <a:srgbClr val="B389FF">
                  <a:alpha val="67000"/>
                </a:srgbClr>
              </a:gs>
              <a:gs pos="100000">
                <a:srgbClr val="B389FF">
                  <a:shade val="100000"/>
                  <a:satMod val="115000"/>
                  <a:alpha val="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矩形 28"/>
          <p:cNvSpPr/>
          <p:nvPr/>
        </p:nvSpPr>
        <p:spPr>
          <a:xfrm flipV="1">
            <a:off x="4932040" y="3593527"/>
            <a:ext cx="4211960" cy="2014934"/>
          </a:xfrm>
          <a:custGeom>
            <a:avLst/>
            <a:gdLst/>
            <a:ahLst/>
            <a:cxnLst/>
            <a:rect l="l" t="t" r="r" b="b"/>
            <a:pathLst>
              <a:path w="4211960" h="2014934">
                <a:moveTo>
                  <a:pt x="1679459" y="2014934"/>
                </a:moveTo>
                <a:lnTo>
                  <a:pt x="4211960" y="2002083"/>
                </a:lnTo>
                <a:lnTo>
                  <a:pt x="4211960" y="10604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6000">
                <a:srgbClr val="B389FF">
                  <a:alpha val="67000"/>
                </a:srgbClr>
              </a:gs>
              <a:gs pos="100000">
                <a:srgbClr val="B389FF">
                  <a:shade val="100000"/>
                  <a:satMod val="115000"/>
                  <a:alpha val="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矩形 28"/>
          <p:cNvSpPr/>
          <p:nvPr/>
        </p:nvSpPr>
        <p:spPr>
          <a:xfrm>
            <a:off x="4860032" y="1127791"/>
            <a:ext cx="4283968" cy="2246685"/>
          </a:xfrm>
          <a:custGeom>
            <a:avLst/>
            <a:gdLst/>
            <a:ahLst/>
            <a:cxnLst/>
            <a:rect l="l" t="t" r="r" b="b"/>
            <a:pathLst>
              <a:path w="4283968" h="2246685">
                <a:moveTo>
                  <a:pt x="0" y="0"/>
                </a:moveTo>
                <a:lnTo>
                  <a:pt x="4283968" y="12889"/>
                </a:lnTo>
                <a:lnTo>
                  <a:pt x="4283968" y="2246685"/>
                </a:lnTo>
                <a:lnTo>
                  <a:pt x="1938515" y="2246684"/>
                </a:lnTo>
                <a:close/>
              </a:path>
            </a:pathLst>
          </a:custGeom>
          <a:gradFill flip="none" rotWithShape="1">
            <a:gsLst>
              <a:gs pos="16000">
                <a:srgbClr val="B389FF">
                  <a:alpha val="67000"/>
                </a:srgbClr>
              </a:gs>
              <a:gs pos="100000">
                <a:srgbClr val="B389FF">
                  <a:shade val="100000"/>
                  <a:satMod val="115000"/>
                  <a:alpha val="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7215" y="836712"/>
            <a:ext cx="5131418" cy="5131418"/>
          </a:xfrm>
          <a:prstGeom prst="rect">
            <a:avLst/>
          </a:prstGeom>
        </p:spPr>
      </p:pic>
      <p:sp>
        <p:nvSpPr>
          <p:cNvPr id="33" name="手繪多邊形 51"/>
          <p:cNvSpPr/>
          <p:nvPr/>
        </p:nvSpPr>
        <p:spPr>
          <a:xfrm rot="5460000">
            <a:off x="3959249" y="4935311"/>
            <a:ext cx="466253" cy="865022"/>
          </a:xfrm>
          <a:custGeom>
            <a:avLst/>
            <a:gdLst>
              <a:gd name="connsiteX0" fmla="*/ 92989 w 464949"/>
              <a:gd name="connsiteY0" fmla="*/ 0 h 604434"/>
              <a:gd name="connsiteX1" fmla="*/ 464949 w 464949"/>
              <a:gd name="connsiteY1" fmla="*/ 371959 h 604434"/>
              <a:gd name="connsiteX2" fmla="*/ 0 w 464949"/>
              <a:gd name="connsiteY2" fmla="*/ 604434 h 604434"/>
              <a:gd name="connsiteX3" fmla="*/ 92989 w 464949"/>
              <a:gd name="connsiteY3" fmla="*/ 0 h 604434"/>
              <a:gd name="connsiteX0" fmla="*/ 92989 w 464949"/>
              <a:gd name="connsiteY0" fmla="*/ 0 h 604434"/>
              <a:gd name="connsiteX1" fmla="*/ 464949 w 464949"/>
              <a:gd name="connsiteY1" fmla="*/ 371959 h 604434"/>
              <a:gd name="connsiteX2" fmla="*/ 0 w 464949"/>
              <a:gd name="connsiteY2" fmla="*/ 604434 h 604434"/>
              <a:gd name="connsiteX3" fmla="*/ 92989 w 464949"/>
              <a:gd name="connsiteY3" fmla="*/ 0 h 604434"/>
              <a:gd name="connsiteX0" fmla="*/ 92989 w 464949"/>
              <a:gd name="connsiteY0" fmla="*/ 0 h 604434"/>
              <a:gd name="connsiteX1" fmla="*/ 464949 w 464949"/>
              <a:gd name="connsiteY1" fmla="*/ 371959 h 604434"/>
              <a:gd name="connsiteX2" fmla="*/ 0 w 464949"/>
              <a:gd name="connsiteY2" fmla="*/ 604434 h 604434"/>
              <a:gd name="connsiteX3" fmla="*/ 92989 w 464949"/>
              <a:gd name="connsiteY3" fmla="*/ 0 h 604434"/>
              <a:gd name="connsiteX0" fmla="*/ 92989 w 464949"/>
              <a:gd name="connsiteY0" fmla="*/ 0 h 604434"/>
              <a:gd name="connsiteX1" fmla="*/ 464949 w 464949"/>
              <a:gd name="connsiteY1" fmla="*/ 371959 h 604434"/>
              <a:gd name="connsiteX2" fmla="*/ 0 w 464949"/>
              <a:gd name="connsiteY2" fmla="*/ 604434 h 604434"/>
              <a:gd name="connsiteX3" fmla="*/ 92989 w 464949"/>
              <a:gd name="connsiteY3" fmla="*/ 0 h 604434"/>
              <a:gd name="connsiteX0" fmla="*/ 92989 w 464949"/>
              <a:gd name="connsiteY0" fmla="*/ 0 h 604434"/>
              <a:gd name="connsiteX1" fmla="*/ 464949 w 464949"/>
              <a:gd name="connsiteY1" fmla="*/ 371959 h 604434"/>
              <a:gd name="connsiteX2" fmla="*/ 0 w 464949"/>
              <a:gd name="connsiteY2" fmla="*/ 604434 h 604434"/>
              <a:gd name="connsiteX3" fmla="*/ 92989 w 464949"/>
              <a:gd name="connsiteY3" fmla="*/ 0 h 604434"/>
              <a:gd name="connsiteX0" fmla="*/ 92989 w 464949"/>
              <a:gd name="connsiteY0" fmla="*/ 0 h 604434"/>
              <a:gd name="connsiteX1" fmla="*/ 464949 w 464949"/>
              <a:gd name="connsiteY1" fmla="*/ 366992 h 604434"/>
              <a:gd name="connsiteX2" fmla="*/ 0 w 464949"/>
              <a:gd name="connsiteY2" fmla="*/ 604434 h 604434"/>
              <a:gd name="connsiteX3" fmla="*/ 92989 w 464949"/>
              <a:gd name="connsiteY3" fmla="*/ 0 h 604434"/>
              <a:gd name="connsiteX0" fmla="*/ 92989 w 464949"/>
              <a:gd name="connsiteY0" fmla="*/ 0 h 604434"/>
              <a:gd name="connsiteX1" fmla="*/ 464949 w 464949"/>
              <a:gd name="connsiteY1" fmla="*/ 311936 h 604434"/>
              <a:gd name="connsiteX2" fmla="*/ 0 w 464949"/>
              <a:gd name="connsiteY2" fmla="*/ 604434 h 604434"/>
              <a:gd name="connsiteX3" fmla="*/ 92989 w 464949"/>
              <a:gd name="connsiteY3" fmla="*/ 0 h 604434"/>
              <a:gd name="connsiteX0" fmla="*/ 92989 w 420373"/>
              <a:gd name="connsiteY0" fmla="*/ 0 h 604434"/>
              <a:gd name="connsiteX1" fmla="*/ 420373 w 420373"/>
              <a:gd name="connsiteY1" fmla="*/ 366992 h 604434"/>
              <a:gd name="connsiteX2" fmla="*/ 0 w 420373"/>
              <a:gd name="connsiteY2" fmla="*/ 604434 h 604434"/>
              <a:gd name="connsiteX3" fmla="*/ 92989 w 420373"/>
              <a:gd name="connsiteY3" fmla="*/ 0 h 604434"/>
              <a:gd name="connsiteX0" fmla="*/ 92989 w 420373"/>
              <a:gd name="connsiteY0" fmla="*/ 0 h 604434"/>
              <a:gd name="connsiteX1" fmla="*/ 420373 w 420373"/>
              <a:gd name="connsiteY1" fmla="*/ 366992 h 604434"/>
              <a:gd name="connsiteX2" fmla="*/ 0 w 420373"/>
              <a:gd name="connsiteY2" fmla="*/ 604434 h 604434"/>
              <a:gd name="connsiteX3" fmla="*/ 92989 w 420373"/>
              <a:gd name="connsiteY3" fmla="*/ 0 h 604434"/>
              <a:gd name="connsiteX0" fmla="*/ 109825 w 420373"/>
              <a:gd name="connsiteY0" fmla="*/ 0 h 604434"/>
              <a:gd name="connsiteX1" fmla="*/ 420373 w 420373"/>
              <a:gd name="connsiteY1" fmla="*/ 366992 h 604434"/>
              <a:gd name="connsiteX2" fmla="*/ 0 w 420373"/>
              <a:gd name="connsiteY2" fmla="*/ 604434 h 604434"/>
              <a:gd name="connsiteX3" fmla="*/ 109825 w 420373"/>
              <a:gd name="connsiteY3" fmla="*/ 0 h 604434"/>
              <a:gd name="connsiteX0" fmla="*/ 109825 w 420373"/>
              <a:gd name="connsiteY0" fmla="*/ 0 h 604434"/>
              <a:gd name="connsiteX1" fmla="*/ 420373 w 420373"/>
              <a:gd name="connsiteY1" fmla="*/ 366992 h 604434"/>
              <a:gd name="connsiteX2" fmla="*/ 0 w 420373"/>
              <a:gd name="connsiteY2" fmla="*/ 604434 h 604434"/>
              <a:gd name="connsiteX3" fmla="*/ 109825 w 420373"/>
              <a:gd name="connsiteY3" fmla="*/ 0 h 604434"/>
              <a:gd name="connsiteX0" fmla="*/ 109825 w 420373"/>
              <a:gd name="connsiteY0" fmla="*/ 0 h 604434"/>
              <a:gd name="connsiteX1" fmla="*/ 420373 w 420373"/>
              <a:gd name="connsiteY1" fmla="*/ 366992 h 604434"/>
              <a:gd name="connsiteX2" fmla="*/ 0 w 420373"/>
              <a:gd name="connsiteY2" fmla="*/ 604434 h 604434"/>
              <a:gd name="connsiteX3" fmla="*/ 109825 w 420373"/>
              <a:gd name="connsiteY3" fmla="*/ 0 h 604434"/>
              <a:gd name="connsiteX0" fmla="*/ 109825 w 420373"/>
              <a:gd name="connsiteY0" fmla="*/ 0 h 604434"/>
              <a:gd name="connsiteX1" fmla="*/ 420373 w 420373"/>
              <a:gd name="connsiteY1" fmla="*/ 366992 h 604434"/>
              <a:gd name="connsiteX2" fmla="*/ 0 w 420373"/>
              <a:gd name="connsiteY2" fmla="*/ 604434 h 604434"/>
              <a:gd name="connsiteX3" fmla="*/ 109825 w 420373"/>
              <a:gd name="connsiteY3" fmla="*/ 0 h 604434"/>
              <a:gd name="connsiteX0" fmla="*/ 109825 w 420373"/>
              <a:gd name="connsiteY0" fmla="*/ 0 h 604434"/>
              <a:gd name="connsiteX1" fmla="*/ 420373 w 420373"/>
              <a:gd name="connsiteY1" fmla="*/ 366992 h 604434"/>
              <a:gd name="connsiteX2" fmla="*/ 0 w 420373"/>
              <a:gd name="connsiteY2" fmla="*/ 604434 h 604434"/>
              <a:gd name="connsiteX3" fmla="*/ 109825 w 420373"/>
              <a:gd name="connsiteY3" fmla="*/ 0 h 604434"/>
              <a:gd name="connsiteX0" fmla="*/ 109825 w 489104"/>
              <a:gd name="connsiteY0" fmla="*/ 0 h 604434"/>
              <a:gd name="connsiteX1" fmla="*/ 489104 w 489104"/>
              <a:gd name="connsiteY1" fmla="*/ 362455 h 604434"/>
              <a:gd name="connsiteX2" fmla="*/ 0 w 489104"/>
              <a:gd name="connsiteY2" fmla="*/ 604434 h 604434"/>
              <a:gd name="connsiteX3" fmla="*/ 109825 w 489104"/>
              <a:gd name="connsiteY3" fmla="*/ 0 h 604434"/>
              <a:gd name="connsiteX0" fmla="*/ 137767 w 489104"/>
              <a:gd name="connsiteY0" fmla="*/ 0 h 604434"/>
              <a:gd name="connsiteX1" fmla="*/ 489104 w 489104"/>
              <a:gd name="connsiteY1" fmla="*/ 362455 h 604434"/>
              <a:gd name="connsiteX2" fmla="*/ 0 w 489104"/>
              <a:gd name="connsiteY2" fmla="*/ 604434 h 604434"/>
              <a:gd name="connsiteX3" fmla="*/ 137767 w 489104"/>
              <a:gd name="connsiteY3" fmla="*/ 0 h 604434"/>
              <a:gd name="connsiteX0" fmla="*/ 137767 w 489104"/>
              <a:gd name="connsiteY0" fmla="*/ 0 h 723061"/>
              <a:gd name="connsiteX1" fmla="*/ 489104 w 489104"/>
              <a:gd name="connsiteY1" fmla="*/ 481082 h 723061"/>
              <a:gd name="connsiteX2" fmla="*/ 0 w 489104"/>
              <a:gd name="connsiteY2" fmla="*/ 723061 h 723061"/>
              <a:gd name="connsiteX3" fmla="*/ 137767 w 489104"/>
              <a:gd name="connsiteY3" fmla="*/ 0 h 723061"/>
              <a:gd name="connsiteX0" fmla="*/ 137767 w 489104"/>
              <a:gd name="connsiteY0" fmla="*/ 0 h 723061"/>
              <a:gd name="connsiteX1" fmla="*/ 489104 w 489104"/>
              <a:gd name="connsiteY1" fmla="*/ 481082 h 723061"/>
              <a:gd name="connsiteX2" fmla="*/ 0 w 489104"/>
              <a:gd name="connsiteY2" fmla="*/ 723061 h 723061"/>
              <a:gd name="connsiteX3" fmla="*/ 137767 w 489104"/>
              <a:gd name="connsiteY3" fmla="*/ 0 h 723061"/>
              <a:gd name="connsiteX0" fmla="*/ 142675 w 489104"/>
              <a:gd name="connsiteY0" fmla="*/ 0 h 883202"/>
              <a:gd name="connsiteX1" fmla="*/ 489104 w 489104"/>
              <a:gd name="connsiteY1" fmla="*/ 641223 h 883202"/>
              <a:gd name="connsiteX2" fmla="*/ 0 w 489104"/>
              <a:gd name="connsiteY2" fmla="*/ 883202 h 883202"/>
              <a:gd name="connsiteX3" fmla="*/ 142675 w 489104"/>
              <a:gd name="connsiteY3" fmla="*/ 0 h 883202"/>
              <a:gd name="connsiteX0" fmla="*/ 142675 w 489104"/>
              <a:gd name="connsiteY0" fmla="*/ 0 h 883202"/>
              <a:gd name="connsiteX1" fmla="*/ 489104 w 489104"/>
              <a:gd name="connsiteY1" fmla="*/ 641223 h 883202"/>
              <a:gd name="connsiteX2" fmla="*/ 0 w 489104"/>
              <a:gd name="connsiteY2" fmla="*/ 883202 h 883202"/>
              <a:gd name="connsiteX3" fmla="*/ 142675 w 489104"/>
              <a:gd name="connsiteY3" fmla="*/ 0 h 883202"/>
              <a:gd name="connsiteX0" fmla="*/ 142675 w 489104"/>
              <a:gd name="connsiteY0" fmla="*/ 0 h 883202"/>
              <a:gd name="connsiteX1" fmla="*/ 489104 w 489104"/>
              <a:gd name="connsiteY1" fmla="*/ 641223 h 883202"/>
              <a:gd name="connsiteX2" fmla="*/ 0 w 489104"/>
              <a:gd name="connsiteY2" fmla="*/ 883202 h 883202"/>
              <a:gd name="connsiteX3" fmla="*/ 142675 w 489104"/>
              <a:gd name="connsiteY3" fmla="*/ 0 h 883202"/>
              <a:gd name="connsiteX0" fmla="*/ 142675 w 489104"/>
              <a:gd name="connsiteY0" fmla="*/ 0 h 883202"/>
              <a:gd name="connsiteX1" fmla="*/ 489104 w 489104"/>
              <a:gd name="connsiteY1" fmla="*/ 641223 h 883202"/>
              <a:gd name="connsiteX2" fmla="*/ 0 w 489104"/>
              <a:gd name="connsiteY2" fmla="*/ 883202 h 883202"/>
              <a:gd name="connsiteX3" fmla="*/ 142675 w 489104"/>
              <a:gd name="connsiteY3" fmla="*/ 0 h 88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9104" h="883202">
                <a:moveTo>
                  <a:pt x="142675" y="0"/>
                </a:moveTo>
                <a:cubicBezTo>
                  <a:pt x="270794" y="84839"/>
                  <a:pt x="478829" y="471774"/>
                  <a:pt x="489104" y="641223"/>
                </a:cubicBezTo>
                <a:cubicBezTo>
                  <a:pt x="380272" y="730279"/>
                  <a:pt x="218111" y="818194"/>
                  <a:pt x="0" y="883202"/>
                </a:cubicBezTo>
                <a:cubicBezTo>
                  <a:pt x="106354" y="639789"/>
                  <a:pt x="186297" y="325741"/>
                  <a:pt x="142675" y="0"/>
                </a:cubicBezTo>
                <a:close/>
              </a:path>
            </a:pathLst>
          </a:custGeom>
          <a:solidFill>
            <a:srgbClr val="8064A2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新細明體"/>
              <a:cs typeface="+mn-cs"/>
            </a:endParaRPr>
          </a:p>
        </p:txBody>
      </p:sp>
      <p:sp>
        <p:nvSpPr>
          <p:cNvPr id="34" name="手繪多邊形 50"/>
          <p:cNvSpPr/>
          <p:nvPr/>
        </p:nvSpPr>
        <p:spPr>
          <a:xfrm>
            <a:off x="6275178" y="3375510"/>
            <a:ext cx="466253" cy="707048"/>
          </a:xfrm>
          <a:custGeom>
            <a:avLst/>
            <a:gdLst>
              <a:gd name="connsiteX0" fmla="*/ 92989 w 464949"/>
              <a:gd name="connsiteY0" fmla="*/ 0 h 604434"/>
              <a:gd name="connsiteX1" fmla="*/ 464949 w 464949"/>
              <a:gd name="connsiteY1" fmla="*/ 371959 h 604434"/>
              <a:gd name="connsiteX2" fmla="*/ 0 w 464949"/>
              <a:gd name="connsiteY2" fmla="*/ 604434 h 604434"/>
              <a:gd name="connsiteX3" fmla="*/ 92989 w 464949"/>
              <a:gd name="connsiteY3" fmla="*/ 0 h 604434"/>
              <a:gd name="connsiteX0" fmla="*/ 92989 w 464949"/>
              <a:gd name="connsiteY0" fmla="*/ 0 h 604434"/>
              <a:gd name="connsiteX1" fmla="*/ 464949 w 464949"/>
              <a:gd name="connsiteY1" fmla="*/ 371959 h 604434"/>
              <a:gd name="connsiteX2" fmla="*/ 0 w 464949"/>
              <a:gd name="connsiteY2" fmla="*/ 604434 h 604434"/>
              <a:gd name="connsiteX3" fmla="*/ 92989 w 464949"/>
              <a:gd name="connsiteY3" fmla="*/ 0 h 604434"/>
              <a:gd name="connsiteX0" fmla="*/ 92989 w 464949"/>
              <a:gd name="connsiteY0" fmla="*/ 0 h 604434"/>
              <a:gd name="connsiteX1" fmla="*/ 464949 w 464949"/>
              <a:gd name="connsiteY1" fmla="*/ 371959 h 604434"/>
              <a:gd name="connsiteX2" fmla="*/ 0 w 464949"/>
              <a:gd name="connsiteY2" fmla="*/ 604434 h 604434"/>
              <a:gd name="connsiteX3" fmla="*/ 92989 w 464949"/>
              <a:gd name="connsiteY3" fmla="*/ 0 h 604434"/>
              <a:gd name="connsiteX0" fmla="*/ 92989 w 464949"/>
              <a:gd name="connsiteY0" fmla="*/ 0 h 604434"/>
              <a:gd name="connsiteX1" fmla="*/ 464949 w 464949"/>
              <a:gd name="connsiteY1" fmla="*/ 371959 h 604434"/>
              <a:gd name="connsiteX2" fmla="*/ 0 w 464949"/>
              <a:gd name="connsiteY2" fmla="*/ 604434 h 604434"/>
              <a:gd name="connsiteX3" fmla="*/ 92989 w 464949"/>
              <a:gd name="connsiteY3" fmla="*/ 0 h 604434"/>
              <a:gd name="connsiteX0" fmla="*/ 92989 w 464949"/>
              <a:gd name="connsiteY0" fmla="*/ 0 h 604434"/>
              <a:gd name="connsiteX1" fmla="*/ 464949 w 464949"/>
              <a:gd name="connsiteY1" fmla="*/ 371959 h 604434"/>
              <a:gd name="connsiteX2" fmla="*/ 0 w 464949"/>
              <a:gd name="connsiteY2" fmla="*/ 604434 h 604434"/>
              <a:gd name="connsiteX3" fmla="*/ 92989 w 464949"/>
              <a:gd name="connsiteY3" fmla="*/ 0 h 604434"/>
              <a:gd name="connsiteX0" fmla="*/ 92989 w 464949"/>
              <a:gd name="connsiteY0" fmla="*/ 0 h 604434"/>
              <a:gd name="connsiteX1" fmla="*/ 464949 w 464949"/>
              <a:gd name="connsiteY1" fmla="*/ 366992 h 604434"/>
              <a:gd name="connsiteX2" fmla="*/ 0 w 464949"/>
              <a:gd name="connsiteY2" fmla="*/ 604434 h 604434"/>
              <a:gd name="connsiteX3" fmla="*/ 92989 w 464949"/>
              <a:gd name="connsiteY3" fmla="*/ 0 h 604434"/>
              <a:gd name="connsiteX0" fmla="*/ 92989 w 464949"/>
              <a:gd name="connsiteY0" fmla="*/ 0 h 604434"/>
              <a:gd name="connsiteX1" fmla="*/ 464949 w 464949"/>
              <a:gd name="connsiteY1" fmla="*/ 311936 h 604434"/>
              <a:gd name="connsiteX2" fmla="*/ 0 w 464949"/>
              <a:gd name="connsiteY2" fmla="*/ 604434 h 604434"/>
              <a:gd name="connsiteX3" fmla="*/ 92989 w 464949"/>
              <a:gd name="connsiteY3" fmla="*/ 0 h 604434"/>
              <a:gd name="connsiteX0" fmla="*/ 92989 w 420373"/>
              <a:gd name="connsiteY0" fmla="*/ 0 h 604434"/>
              <a:gd name="connsiteX1" fmla="*/ 420373 w 420373"/>
              <a:gd name="connsiteY1" fmla="*/ 366992 h 604434"/>
              <a:gd name="connsiteX2" fmla="*/ 0 w 420373"/>
              <a:gd name="connsiteY2" fmla="*/ 604434 h 604434"/>
              <a:gd name="connsiteX3" fmla="*/ 92989 w 420373"/>
              <a:gd name="connsiteY3" fmla="*/ 0 h 604434"/>
              <a:gd name="connsiteX0" fmla="*/ 92989 w 420373"/>
              <a:gd name="connsiteY0" fmla="*/ 0 h 604434"/>
              <a:gd name="connsiteX1" fmla="*/ 420373 w 420373"/>
              <a:gd name="connsiteY1" fmla="*/ 366992 h 604434"/>
              <a:gd name="connsiteX2" fmla="*/ 0 w 420373"/>
              <a:gd name="connsiteY2" fmla="*/ 604434 h 604434"/>
              <a:gd name="connsiteX3" fmla="*/ 92989 w 420373"/>
              <a:gd name="connsiteY3" fmla="*/ 0 h 604434"/>
              <a:gd name="connsiteX0" fmla="*/ 109825 w 420373"/>
              <a:gd name="connsiteY0" fmla="*/ 0 h 604434"/>
              <a:gd name="connsiteX1" fmla="*/ 420373 w 420373"/>
              <a:gd name="connsiteY1" fmla="*/ 366992 h 604434"/>
              <a:gd name="connsiteX2" fmla="*/ 0 w 420373"/>
              <a:gd name="connsiteY2" fmla="*/ 604434 h 604434"/>
              <a:gd name="connsiteX3" fmla="*/ 109825 w 420373"/>
              <a:gd name="connsiteY3" fmla="*/ 0 h 604434"/>
              <a:gd name="connsiteX0" fmla="*/ 109825 w 420373"/>
              <a:gd name="connsiteY0" fmla="*/ 0 h 604434"/>
              <a:gd name="connsiteX1" fmla="*/ 420373 w 420373"/>
              <a:gd name="connsiteY1" fmla="*/ 366992 h 604434"/>
              <a:gd name="connsiteX2" fmla="*/ 0 w 420373"/>
              <a:gd name="connsiteY2" fmla="*/ 604434 h 604434"/>
              <a:gd name="connsiteX3" fmla="*/ 109825 w 420373"/>
              <a:gd name="connsiteY3" fmla="*/ 0 h 604434"/>
              <a:gd name="connsiteX0" fmla="*/ 109825 w 420373"/>
              <a:gd name="connsiteY0" fmla="*/ 0 h 604434"/>
              <a:gd name="connsiteX1" fmla="*/ 420373 w 420373"/>
              <a:gd name="connsiteY1" fmla="*/ 366992 h 604434"/>
              <a:gd name="connsiteX2" fmla="*/ 0 w 420373"/>
              <a:gd name="connsiteY2" fmla="*/ 604434 h 604434"/>
              <a:gd name="connsiteX3" fmla="*/ 109825 w 420373"/>
              <a:gd name="connsiteY3" fmla="*/ 0 h 604434"/>
              <a:gd name="connsiteX0" fmla="*/ 109825 w 420373"/>
              <a:gd name="connsiteY0" fmla="*/ 0 h 604434"/>
              <a:gd name="connsiteX1" fmla="*/ 420373 w 420373"/>
              <a:gd name="connsiteY1" fmla="*/ 366992 h 604434"/>
              <a:gd name="connsiteX2" fmla="*/ 0 w 420373"/>
              <a:gd name="connsiteY2" fmla="*/ 604434 h 604434"/>
              <a:gd name="connsiteX3" fmla="*/ 109825 w 420373"/>
              <a:gd name="connsiteY3" fmla="*/ 0 h 604434"/>
              <a:gd name="connsiteX0" fmla="*/ 109825 w 420373"/>
              <a:gd name="connsiteY0" fmla="*/ 0 h 604434"/>
              <a:gd name="connsiteX1" fmla="*/ 420373 w 420373"/>
              <a:gd name="connsiteY1" fmla="*/ 366992 h 604434"/>
              <a:gd name="connsiteX2" fmla="*/ 0 w 420373"/>
              <a:gd name="connsiteY2" fmla="*/ 604434 h 604434"/>
              <a:gd name="connsiteX3" fmla="*/ 109825 w 420373"/>
              <a:gd name="connsiteY3" fmla="*/ 0 h 604434"/>
              <a:gd name="connsiteX0" fmla="*/ 109825 w 489104"/>
              <a:gd name="connsiteY0" fmla="*/ 0 h 604434"/>
              <a:gd name="connsiteX1" fmla="*/ 489104 w 489104"/>
              <a:gd name="connsiteY1" fmla="*/ 362455 h 604434"/>
              <a:gd name="connsiteX2" fmla="*/ 0 w 489104"/>
              <a:gd name="connsiteY2" fmla="*/ 604434 h 604434"/>
              <a:gd name="connsiteX3" fmla="*/ 109825 w 489104"/>
              <a:gd name="connsiteY3" fmla="*/ 0 h 604434"/>
              <a:gd name="connsiteX0" fmla="*/ 137767 w 489104"/>
              <a:gd name="connsiteY0" fmla="*/ 0 h 604434"/>
              <a:gd name="connsiteX1" fmla="*/ 489104 w 489104"/>
              <a:gd name="connsiteY1" fmla="*/ 362455 h 604434"/>
              <a:gd name="connsiteX2" fmla="*/ 0 w 489104"/>
              <a:gd name="connsiteY2" fmla="*/ 604434 h 604434"/>
              <a:gd name="connsiteX3" fmla="*/ 137767 w 489104"/>
              <a:gd name="connsiteY3" fmla="*/ 0 h 604434"/>
              <a:gd name="connsiteX0" fmla="*/ 137767 w 489104"/>
              <a:gd name="connsiteY0" fmla="*/ 0 h 723061"/>
              <a:gd name="connsiteX1" fmla="*/ 489104 w 489104"/>
              <a:gd name="connsiteY1" fmla="*/ 481082 h 723061"/>
              <a:gd name="connsiteX2" fmla="*/ 0 w 489104"/>
              <a:gd name="connsiteY2" fmla="*/ 723061 h 723061"/>
              <a:gd name="connsiteX3" fmla="*/ 137767 w 489104"/>
              <a:gd name="connsiteY3" fmla="*/ 0 h 723061"/>
              <a:gd name="connsiteX0" fmla="*/ 137767 w 489104"/>
              <a:gd name="connsiteY0" fmla="*/ 0 h 723061"/>
              <a:gd name="connsiteX1" fmla="*/ 489104 w 489104"/>
              <a:gd name="connsiteY1" fmla="*/ 481082 h 723061"/>
              <a:gd name="connsiteX2" fmla="*/ 0 w 489104"/>
              <a:gd name="connsiteY2" fmla="*/ 723061 h 723061"/>
              <a:gd name="connsiteX3" fmla="*/ 137767 w 489104"/>
              <a:gd name="connsiteY3" fmla="*/ 0 h 723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9104" h="723061">
                <a:moveTo>
                  <a:pt x="137767" y="0"/>
                </a:moveTo>
                <a:cubicBezTo>
                  <a:pt x="265886" y="84839"/>
                  <a:pt x="478829" y="311633"/>
                  <a:pt x="489104" y="481082"/>
                </a:cubicBezTo>
                <a:cubicBezTo>
                  <a:pt x="380272" y="570138"/>
                  <a:pt x="218111" y="658053"/>
                  <a:pt x="0" y="723061"/>
                </a:cubicBezTo>
                <a:cubicBezTo>
                  <a:pt x="23859" y="600012"/>
                  <a:pt x="137985" y="185430"/>
                  <a:pt x="137767" y="0"/>
                </a:cubicBezTo>
                <a:close/>
              </a:path>
            </a:pathLst>
          </a:custGeom>
          <a:solidFill>
            <a:srgbClr val="8064A2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新細明體"/>
              <a:cs typeface="+mn-cs"/>
            </a:endParaRPr>
          </a:p>
        </p:txBody>
      </p:sp>
      <p:sp>
        <p:nvSpPr>
          <p:cNvPr id="35" name="手繪多邊形 49"/>
          <p:cNvSpPr/>
          <p:nvPr/>
        </p:nvSpPr>
        <p:spPr>
          <a:xfrm>
            <a:off x="4709243" y="1134733"/>
            <a:ext cx="588951" cy="527602"/>
          </a:xfrm>
          <a:custGeom>
            <a:avLst/>
            <a:gdLst>
              <a:gd name="connsiteX0" fmla="*/ 609600 w 609600"/>
              <a:gd name="connsiteY0" fmla="*/ 571500 h 571500"/>
              <a:gd name="connsiteX1" fmla="*/ 361950 w 609600"/>
              <a:gd name="connsiteY1" fmla="*/ 0 h 571500"/>
              <a:gd name="connsiteX2" fmla="*/ 0 w 609600"/>
              <a:gd name="connsiteY2" fmla="*/ 381000 h 571500"/>
              <a:gd name="connsiteX3" fmla="*/ 609600 w 609600"/>
              <a:gd name="connsiteY3" fmla="*/ 571500 h 571500"/>
              <a:gd name="connsiteX0" fmla="*/ 609600 w 609600"/>
              <a:gd name="connsiteY0" fmla="*/ 571500 h 571500"/>
              <a:gd name="connsiteX1" fmla="*/ 361950 w 609600"/>
              <a:gd name="connsiteY1" fmla="*/ 0 h 571500"/>
              <a:gd name="connsiteX2" fmla="*/ 0 w 609600"/>
              <a:gd name="connsiteY2" fmla="*/ 381000 h 571500"/>
              <a:gd name="connsiteX3" fmla="*/ 609600 w 609600"/>
              <a:gd name="connsiteY3" fmla="*/ 571500 h 571500"/>
              <a:gd name="connsiteX0" fmla="*/ 609600 w 609600"/>
              <a:gd name="connsiteY0" fmla="*/ 571500 h 571500"/>
              <a:gd name="connsiteX1" fmla="*/ 361950 w 609600"/>
              <a:gd name="connsiteY1" fmla="*/ 0 h 571500"/>
              <a:gd name="connsiteX2" fmla="*/ 0 w 609600"/>
              <a:gd name="connsiteY2" fmla="*/ 381000 h 571500"/>
              <a:gd name="connsiteX3" fmla="*/ 609600 w 609600"/>
              <a:gd name="connsiteY3" fmla="*/ 571500 h 571500"/>
              <a:gd name="connsiteX0" fmla="*/ 609600 w 609600"/>
              <a:gd name="connsiteY0" fmla="*/ 571500 h 571500"/>
              <a:gd name="connsiteX1" fmla="*/ 361950 w 609600"/>
              <a:gd name="connsiteY1" fmla="*/ 0 h 571500"/>
              <a:gd name="connsiteX2" fmla="*/ 0 w 609600"/>
              <a:gd name="connsiteY2" fmla="*/ 381000 h 571500"/>
              <a:gd name="connsiteX3" fmla="*/ 609600 w 609600"/>
              <a:gd name="connsiteY3" fmla="*/ 571500 h 571500"/>
              <a:gd name="connsiteX0" fmla="*/ 609600 w 609600"/>
              <a:gd name="connsiteY0" fmla="*/ 571500 h 571500"/>
              <a:gd name="connsiteX1" fmla="*/ 361950 w 609600"/>
              <a:gd name="connsiteY1" fmla="*/ 0 h 571500"/>
              <a:gd name="connsiteX2" fmla="*/ 0 w 609600"/>
              <a:gd name="connsiteY2" fmla="*/ 381000 h 571500"/>
              <a:gd name="connsiteX3" fmla="*/ 609600 w 609600"/>
              <a:gd name="connsiteY3" fmla="*/ 571500 h 571500"/>
              <a:gd name="connsiteX0" fmla="*/ 609600 w 609600"/>
              <a:gd name="connsiteY0" fmla="*/ 571500 h 571500"/>
              <a:gd name="connsiteX1" fmla="*/ 361950 w 609600"/>
              <a:gd name="connsiteY1" fmla="*/ 0 h 571500"/>
              <a:gd name="connsiteX2" fmla="*/ 0 w 609600"/>
              <a:gd name="connsiteY2" fmla="*/ 381000 h 571500"/>
              <a:gd name="connsiteX3" fmla="*/ 609600 w 609600"/>
              <a:gd name="connsiteY3" fmla="*/ 571500 h 571500"/>
              <a:gd name="connsiteX0" fmla="*/ 609600 w 609600"/>
              <a:gd name="connsiteY0" fmla="*/ 571500 h 571500"/>
              <a:gd name="connsiteX1" fmla="*/ 361950 w 609600"/>
              <a:gd name="connsiteY1" fmla="*/ 0 h 571500"/>
              <a:gd name="connsiteX2" fmla="*/ 0 w 609600"/>
              <a:gd name="connsiteY2" fmla="*/ 381000 h 571500"/>
              <a:gd name="connsiteX3" fmla="*/ 609600 w 609600"/>
              <a:gd name="connsiteY3" fmla="*/ 571500 h 571500"/>
              <a:gd name="connsiteX0" fmla="*/ 609600 w 609600"/>
              <a:gd name="connsiteY0" fmla="*/ 571500 h 571500"/>
              <a:gd name="connsiteX1" fmla="*/ 361950 w 609600"/>
              <a:gd name="connsiteY1" fmla="*/ 0 h 571500"/>
              <a:gd name="connsiteX2" fmla="*/ 0 w 609600"/>
              <a:gd name="connsiteY2" fmla="*/ 381000 h 571500"/>
              <a:gd name="connsiteX3" fmla="*/ 609600 w 609600"/>
              <a:gd name="connsiteY3" fmla="*/ 571500 h 571500"/>
              <a:gd name="connsiteX0" fmla="*/ 609600 w 609600"/>
              <a:gd name="connsiteY0" fmla="*/ 571500 h 571500"/>
              <a:gd name="connsiteX1" fmla="*/ 361950 w 609600"/>
              <a:gd name="connsiteY1" fmla="*/ 0 h 571500"/>
              <a:gd name="connsiteX2" fmla="*/ 0 w 609600"/>
              <a:gd name="connsiteY2" fmla="*/ 381000 h 571500"/>
              <a:gd name="connsiteX3" fmla="*/ 609600 w 609600"/>
              <a:gd name="connsiteY3" fmla="*/ 571500 h 571500"/>
              <a:gd name="connsiteX0" fmla="*/ 609600 w 609600"/>
              <a:gd name="connsiteY0" fmla="*/ 571500 h 571500"/>
              <a:gd name="connsiteX1" fmla="*/ 361950 w 609600"/>
              <a:gd name="connsiteY1" fmla="*/ 0 h 571500"/>
              <a:gd name="connsiteX2" fmla="*/ 0 w 609600"/>
              <a:gd name="connsiteY2" fmla="*/ 381000 h 571500"/>
              <a:gd name="connsiteX3" fmla="*/ 609600 w 609600"/>
              <a:gd name="connsiteY3" fmla="*/ 571500 h 571500"/>
              <a:gd name="connsiteX0" fmla="*/ 609600 w 609600"/>
              <a:gd name="connsiteY0" fmla="*/ 571500 h 571500"/>
              <a:gd name="connsiteX1" fmla="*/ 361950 w 609600"/>
              <a:gd name="connsiteY1" fmla="*/ 0 h 571500"/>
              <a:gd name="connsiteX2" fmla="*/ 0 w 609600"/>
              <a:gd name="connsiteY2" fmla="*/ 381000 h 571500"/>
              <a:gd name="connsiteX3" fmla="*/ 609600 w 609600"/>
              <a:gd name="connsiteY3" fmla="*/ 571500 h 571500"/>
              <a:gd name="connsiteX0" fmla="*/ 609600 w 609600"/>
              <a:gd name="connsiteY0" fmla="*/ 571500 h 571500"/>
              <a:gd name="connsiteX1" fmla="*/ 361950 w 609600"/>
              <a:gd name="connsiteY1" fmla="*/ 0 h 571500"/>
              <a:gd name="connsiteX2" fmla="*/ 0 w 609600"/>
              <a:gd name="connsiteY2" fmla="*/ 381000 h 571500"/>
              <a:gd name="connsiteX3" fmla="*/ 609600 w 609600"/>
              <a:gd name="connsiteY3" fmla="*/ 571500 h 571500"/>
              <a:gd name="connsiteX0" fmla="*/ 609600 w 609600"/>
              <a:gd name="connsiteY0" fmla="*/ 571500 h 571500"/>
              <a:gd name="connsiteX1" fmla="*/ 294506 w 609600"/>
              <a:gd name="connsiteY1" fmla="*/ 0 h 571500"/>
              <a:gd name="connsiteX2" fmla="*/ 0 w 609600"/>
              <a:gd name="connsiteY2" fmla="*/ 381000 h 571500"/>
              <a:gd name="connsiteX3" fmla="*/ 609600 w 609600"/>
              <a:gd name="connsiteY3" fmla="*/ 571500 h 571500"/>
              <a:gd name="connsiteX0" fmla="*/ 609600 w 609600"/>
              <a:gd name="connsiteY0" fmla="*/ 479648 h 479648"/>
              <a:gd name="connsiteX1" fmla="*/ 357056 w 609600"/>
              <a:gd name="connsiteY1" fmla="*/ 0 h 479648"/>
              <a:gd name="connsiteX2" fmla="*/ 0 w 609600"/>
              <a:gd name="connsiteY2" fmla="*/ 289148 h 479648"/>
              <a:gd name="connsiteX3" fmla="*/ 609600 w 609600"/>
              <a:gd name="connsiteY3" fmla="*/ 479648 h 479648"/>
              <a:gd name="connsiteX0" fmla="*/ 609600 w 609600"/>
              <a:gd name="connsiteY0" fmla="*/ 479648 h 479648"/>
              <a:gd name="connsiteX1" fmla="*/ 357056 w 609600"/>
              <a:gd name="connsiteY1" fmla="*/ 0 h 479648"/>
              <a:gd name="connsiteX2" fmla="*/ 0 w 609600"/>
              <a:gd name="connsiteY2" fmla="*/ 289148 h 479648"/>
              <a:gd name="connsiteX3" fmla="*/ 609600 w 609600"/>
              <a:gd name="connsiteY3" fmla="*/ 479648 h 479648"/>
              <a:gd name="connsiteX0" fmla="*/ 609600 w 609600"/>
              <a:gd name="connsiteY0" fmla="*/ 479648 h 479648"/>
              <a:gd name="connsiteX1" fmla="*/ 357056 w 609600"/>
              <a:gd name="connsiteY1" fmla="*/ 0 h 479648"/>
              <a:gd name="connsiteX2" fmla="*/ 0 w 609600"/>
              <a:gd name="connsiteY2" fmla="*/ 289148 h 479648"/>
              <a:gd name="connsiteX3" fmla="*/ 609600 w 609600"/>
              <a:gd name="connsiteY3" fmla="*/ 479648 h 479648"/>
              <a:gd name="connsiteX0" fmla="*/ 609600 w 609600"/>
              <a:gd name="connsiteY0" fmla="*/ 479648 h 479648"/>
              <a:gd name="connsiteX1" fmla="*/ 357056 w 609600"/>
              <a:gd name="connsiteY1" fmla="*/ 0 h 479648"/>
              <a:gd name="connsiteX2" fmla="*/ 0 w 609600"/>
              <a:gd name="connsiteY2" fmla="*/ 289148 h 479648"/>
              <a:gd name="connsiteX3" fmla="*/ 609600 w 609600"/>
              <a:gd name="connsiteY3" fmla="*/ 479648 h 479648"/>
              <a:gd name="connsiteX0" fmla="*/ 609600 w 609600"/>
              <a:gd name="connsiteY0" fmla="*/ 607898 h 607898"/>
              <a:gd name="connsiteX1" fmla="*/ 360040 w 609600"/>
              <a:gd name="connsiteY1" fmla="*/ 0 h 607898"/>
              <a:gd name="connsiteX2" fmla="*/ 0 w 609600"/>
              <a:gd name="connsiteY2" fmla="*/ 417398 h 607898"/>
              <a:gd name="connsiteX3" fmla="*/ 609600 w 609600"/>
              <a:gd name="connsiteY3" fmla="*/ 607898 h 607898"/>
              <a:gd name="connsiteX0" fmla="*/ 609600 w 609600"/>
              <a:gd name="connsiteY0" fmla="*/ 631827 h 631827"/>
              <a:gd name="connsiteX1" fmla="*/ 360040 w 609600"/>
              <a:gd name="connsiteY1" fmla="*/ 0 h 631827"/>
              <a:gd name="connsiteX2" fmla="*/ 0 w 609600"/>
              <a:gd name="connsiteY2" fmla="*/ 417398 h 631827"/>
              <a:gd name="connsiteX3" fmla="*/ 609600 w 609600"/>
              <a:gd name="connsiteY3" fmla="*/ 631827 h 631827"/>
              <a:gd name="connsiteX0" fmla="*/ 609600 w 609600"/>
              <a:gd name="connsiteY0" fmla="*/ 631827 h 631827"/>
              <a:gd name="connsiteX1" fmla="*/ 360040 w 609600"/>
              <a:gd name="connsiteY1" fmla="*/ 0 h 631827"/>
              <a:gd name="connsiteX2" fmla="*/ 0 w 609600"/>
              <a:gd name="connsiteY2" fmla="*/ 417398 h 631827"/>
              <a:gd name="connsiteX3" fmla="*/ 609600 w 609600"/>
              <a:gd name="connsiteY3" fmla="*/ 631827 h 631827"/>
              <a:gd name="connsiteX0" fmla="*/ 609600 w 609600"/>
              <a:gd name="connsiteY0" fmla="*/ 631827 h 631827"/>
              <a:gd name="connsiteX1" fmla="*/ 360040 w 609600"/>
              <a:gd name="connsiteY1" fmla="*/ 0 h 631827"/>
              <a:gd name="connsiteX2" fmla="*/ 0 w 609600"/>
              <a:gd name="connsiteY2" fmla="*/ 417398 h 631827"/>
              <a:gd name="connsiteX3" fmla="*/ 609600 w 609600"/>
              <a:gd name="connsiteY3" fmla="*/ 631827 h 631827"/>
              <a:gd name="connsiteX0" fmla="*/ 609600 w 609600"/>
              <a:gd name="connsiteY0" fmla="*/ 631827 h 631827"/>
              <a:gd name="connsiteX1" fmla="*/ 360040 w 609600"/>
              <a:gd name="connsiteY1" fmla="*/ 0 h 631827"/>
              <a:gd name="connsiteX2" fmla="*/ 0 w 609600"/>
              <a:gd name="connsiteY2" fmla="*/ 417398 h 631827"/>
              <a:gd name="connsiteX3" fmla="*/ 609600 w 609600"/>
              <a:gd name="connsiteY3" fmla="*/ 631827 h 631827"/>
              <a:gd name="connsiteX0" fmla="*/ 609600 w 609600"/>
              <a:gd name="connsiteY0" fmla="*/ 641979 h 641979"/>
              <a:gd name="connsiteX1" fmla="*/ 360040 w 609600"/>
              <a:gd name="connsiteY1" fmla="*/ 10152 h 641979"/>
              <a:gd name="connsiteX2" fmla="*/ 0 w 609600"/>
              <a:gd name="connsiteY2" fmla="*/ 427550 h 641979"/>
              <a:gd name="connsiteX3" fmla="*/ 609600 w 609600"/>
              <a:gd name="connsiteY3" fmla="*/ 641979 h 641979"/>
              <a:gd name="connsiteX0" fmla="*/ 609600 w 609600"/>
              <a:gd name="connsiteY0" fmla="*/ 641979 h 641979"/>
              <a:gd name="connsiteX1" fmla="*/ 360040 w 609600"/>
              <a:gd name="connsiteY1" fmla="*/ 10152 h 641979"/>
              <a:gd name="connsiteX2" fmla="*/ 0 w 609600"/>
              <a:gd name="connsiteY2" fmla="*/ 427550 h 641979"/>
              <a:gd name="connsiteX3" fmla="*/ 609600 w 609600"/>
              <a:gd name="connsiteY3" fmla="*/ 641979 h 641979"/>
              <a:gd name="connsiteX0" fmla="*/ 609600 w 609600"/>
              <a:gd name="connsiteY0" fmla="*/ 641979 h 641979"/>
              <a:gd name="connsiteX1" fmla="*/ 360040 w 609600"/>
              <a:gd name="connsiteY1" fmla="*/ 10152 h 641979"/>
              <a:gd name="connsiteX2" fmla="*/ 0 w 609600"/>
              <a:gd name="connsiteY2" fmla="*/ 427550 h 641979"/>
              <a:gd name="connsiteX3" fmla="*/ 609600 w 609600"/>
              <a:gd name="connsiteY3" fmla="*/ 641979 h 641979"/>
              <a:gd name="connsiteX0" fmla="*/ 609600 w 609600"/>
              <a:gd name="connsiteY0" fmla="*/ 641979 h 641979"/>
              <a:gd name="connsiteX1" fmla="*/ 360040 w 609600"/>
              <a:gd name="connsiteY1" fmla="*/ 10152 h 641979"/>
              <a:gd name="connsiteX2" fmla="*/ 0 w 609600"/>
              <a:gd name="connsiteY2" fmla="*/ 427550 h 641979"/>
              <a:gd name="connsiteX3" fmla="*/ 609600 w 609600"/>
              <a:gd name="connsiteY3" fmla="*/ 641979 h 641979"/>
              <a:gd name="connsiteX0" fmla="*/ 609600 w 609600"/>
              <a:gd name="connsiteY0" fmla="*/ 641979 h 641979"/>
              <a:gd name="connsiteX1" fmla="*/ 360040 w 609600"/>
              <a:gd name="connsiteY1" fmla="*/ 10152 h 641979"/>
              <a:gd name="connsiteX2" fmla="*/ 0 w 609600"/>
              <a:gd name="connsiteY2" fmla="*/ 427550 h 641979"/>
              <a:gd name="connsiteX3" fmla="*/ 609600 w 609600"/>
              <a:gd name="connsiteY3" fmla="*/ 641979 h 641979"/>
              <a:gd name="connsiteX0" fmla="*/ 609600 w 609600"/>
              <a:gd name="connsiteY0" fmla="*/ 607570 h 607570"/>
              <a:gd name="connsiteX1" fmla="*/ 360040 w 609600"/>
              <a:gd name="connsiteY1" fmla="*/ 10152 h 607570"/>
              <a:gd name="connsiteX2" fmla="*/ 0 w 609600"/>
              <a:gd name="connsiteY2" fmla="*/ 427550 h 607570"/>
              <a:gd name="connsiteX3" fmla="*/ 609600 w 609600"/>
              <a:gd name="connsiteY3" fmla="*/ 607570 h 607570"/>
              <a:gd name="connsiteX0" fmla="*/ 609600 w 622401"/>
              <a:gd name="connsiteY0" fmla="*/ 607570 h 607570"/>
              <a:gd name="connsiteX1" fmla="*/ 360040 w 622401"/>
              <a:gd name="connsiteY1" fmla="*/ 10152 h 607570"/>
              <a:gd name="connsiteX2" fmla="*/ 0 w 622401"/>
              <a:gd name="connsiteY2" fmla="*/ 427550 h 607570"/>
              <a:gd name="connsiteX3" fmla="*/ 609600 w 622401"/>
              <a:gd name="connsiteY3" fmla="*/ 607570 h 607570"/>
              <a:gd name="connsiteX0" fmla="*/ 609600 w 609600"/>
              <a:gd name="connsiteY0" fmla="*/ 607570 h 607570"/>
              <a:gd name="connsiteX1" fmla="*/ 360040 w 609600"/>
              <a:gd name="connsiteY1" fmla="*/ 10152 h 607570"/>
              <a:gd name="connsiteX2" fmla="*/ 0 w 609600"/>
              <a:gd name="connsiteY2" fmla="*/ 427550 h 607570"/>
              <a:gd name="connsiteX3" fmla="*/ 609600 w 609600"/>
              <a:gd name="connsiteY3" fmla="*/ 607570 h 607570"/>
              <a:gd name="connsiteX0" fmla="*/ 609600 w 609600"/>
              <a:gd name="connsiteY0" fmla="*/ 607570 h 607570"/>
              <a:gd name="connsiteX1" fmla="*/ 360040 w 609600"/>
              <a:gd name="connsiteY1" fmla="*/ 10152 h 607570"/>
              <a:gd name="connsiteX2" fmla="*/ 0 w 609600"/>
              <a:gd name="connsiteY2" fmla="*/ 427550 h 607570"/>
              <a:gd name="connsiteX3" fmla="*/ 609600 w 609600"/>
              <a:gd name="connsiteY3" fmla="*/ 607570 h 607570"/>
              <a:gd name="connsiteX0" fmla="*/ 609600 w 609600"/>
              <a:gd name="connsiteY0" fmla="*/ 607570 h 607570"/>
              <a:gd name="connsiteX1" fmla="*/ 360040 w 609600"/>
              <a:gd name="connsiteY1" fmla="*/ 10152 h 607570"/>
              <a:gd name="connsiteX2" fmla="*/ 0 w 609600"/>
              <a:gd name="connsiteY2" fmla="*/ 427550 h 607570"/>
              <a:gd name="connsiteX3" fmla="*/ 609600 w 609600"/>
              <a:gd name="connsiteY3" fmla="*/ 607570 h 607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" h="607570">
                <a:moveTo>
                  <a:pt x="609600" y="607570"/>
                </a:moveTo>
                <a:cubicBezTo>
                  <a:pt x="608563" y="530660"/>
                  <a:pt x="502881" y="199383"/>
                  <a:pt x="360040" y="10152"/>
                </a:cubicBezTo>
                <a:cubicBezTo>
                  <a:pt x="214477" y="0"/>
                  <a:pt x="109336" y="261190"/>
                  <a:pt x="0" y="427550"/>
                </a:cubicBezTo>
                <a:cubicBezTo>
                  <a:pt x="252507" y="448889"/>
                  <a:pt x="436425" y="517001"/>
                  <a:pt x="609600" y="607570"/>
                </a:cubicBezTo>
                <a:close/>
              </a:path>
            </a:pathLst>
          </a:custGeom>
          <a:solidFill>
            <a:srgbClr val="8064A2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新細明體"/>
              <a:cs typeface="+mn-cs"/>
            </a:endParaRPr>
          </a:p>
        </p:txBody>
      </p:sp>
      <p:sp>
        <p:nvSpPr>
          <p:cNvPr id="36" name="手繪多邊形 46"/>
          <p:cNvSpPr/>
          <p:nvPr/>
        </p:nvSpPr>
        <p:spPr>
          <a:xfrm>
            <a:off x="2289020" y="1088722"/>
            <a:ext cx="2337401" cy="2205500"/>
          </a:xfrm>
          <a:custGeom>
            <a:avLst/>
            <a:gdLst>
              <a:gd name="connsiteX0" fmla="*/ 2349063 w 2349063"/>
              <a:gd name="connsiteY0" fmla="*/ 0 h 1907627"/>
              <a:gd name="connsiteX1" fmla="*/ 2159876 w 2349063"/>
              <a:gd name="connsiteY1" fmla="*/ 1907627 h 1907627"/>
              <a:gd name="connsiteX2" fmla="*/ 0 w 2349063"/>
              <a:gd name="connsiteY2" fmla="*/ 1891862 h 1907627"/>
              <a:gd name="connsiteX3" fmla="*/ 2349063 w 2349063"/>
              <a:gd name="connsiteY3" fmla="*/ 0 h 1907627"/>
              <a:gd name="connsiteX0" fmla="*/ 2349063 w 2709042"/>
              <a:gd name="connsiteY0" fmla="*/ 2627 h 1910254"/>
              <a:gd name="connsiteX1" fmla="*/ 2159876 w 2709042"/>
              <a:gd name="connsiteY1" fmla="*/ 1910254 h 1910254"/>
              <a:gd name="connsiteX2" fmla="*/ 0 w 2709042"/>
              <a:gd name="connsiteY2" fmla="*/ 1894489 h 1910254"/>
              <a:gd name="connsiteX3" fmla="*/ 2349063 w 2709042"/>
              <a:gd name="connsiteY3" fmla="*/ 2627 h 1910254"/>
              <a:gd name="connsiteX0" fmla="*/ 2380594 w 2740573"/>
              <a:gd name="connsiteY0" fmla="*/ 2627 h 2225564"/>
              <a:gd name="connsiteX1" fmla="*/ 2191407 w 2740573"/>
              <a:gd name="connsiteY1" fmla="*/ 1910254 h 2225564"/>
              <a:gd name="connsiteX2" fmla="*/ 31531 w 2740573"/>
              <a:gd name="connsiteY2" fmla="*/ 1894489 h 2225564"/>
              <a:gd name="connsiteX3" fmla="*/ 2380594 w 2740573"/>
              <a:gd name="connsiteY3" fmla="*/ 2627 h 2225564"/>
              <a:gd name="connsiteX0" fmla="*/ 2380594 w 2740573"/>
              <a:gd name="connsiteY0" fmla="*/ 2627 h 2225564"/>
              <a:gd name="connsiteX1" fmla="*/ 2191407 w 2740573"/>
              <a:gd name="connsiteY1" fmla="*/ 1910254 h 2225564"/>
              <a:gd name="connsiteX2" fmla="*/ 31531 w 2740573"/>
              <a:gd name="connsiteY2" fmla="*/ 1894489 h 2225564"/>
              <a:gd name="connsiteX3" fmla="*/ 2380594 w 2740573"/>
              <a:gd name="connsiteY3" fmla="*/ 2627 h 2225564"/>
              <a:gd name="connsiteX0" fmla="*/ 2380594 w 2740573"/>
              <a:gd name="connsiteY0" fmla="*/ 0 h 2222937"/>
              <a:gd name="connsiteX1" fmla="*/ 2191407 w 2740573"/>
              <a:gd name="connsiteY1" fmla="*/ 1907627 h 2222937"/>
              <a:gd name="connsiteX2" fmla="*/ 31531 w 2740573"/>
              <a:gd name="connsiteY2" fmla="*/ 1891862 h 2222937"/>
              <a:gd name="connsiteX3" fmla="*/ 2380594 w 2740573"/>
              <a:gd name="connsiteY3" fmla="*/ 0 h 2222937"/>
              <a:gd name="connsiteX0" fmla="*/ 2407391 w 2767370"/>
              <a:gd name="connsiteY0" fmla="*/ 81455 h 2304392"/>
              <a:gd name="connsiteX1" fmla="*/ 2218204 w 2767370"/>
              <a:gd name="connsiteY1" fmla="*/ 1989082 h 2304392"/>
              <a:gd name="connsiteX2" fmla="*/ 58328 w 2767370"/>
              <a:gd name="connsiteY2" fmla="*/ 1973317 h 2304392"/>
              <a:gd name="connsiteX3" fmla="*/ 1868238 w 2767370"/>
              <a:gd name="connsiteY3" fmla="*/ 1590069 h 2304392"/>
              <a:gd name="connsiteX4" fmla="*/ 2407391 w 2767370"/>
              <a:gd name="connsiteY4" fmla="*/ 81455 h 2304392"/>
              <a:gd name="connsiteX0" fmla="*/ 2407391 w 2767370"/>
              <a:gd name="connsiteY0" fmla="*/ 81455 h 2304392"/>
              <a:gd name="connsiteX1" fmla="*/ 2218204 w 2767370"/>
              <a:gd name="connsiteY1" fmla="*/ 1989082 h 2304392"/>
              <a:gd name="connsiteX2" fmla="*/ 58328 w 2767370"/>
              <a:gd name="connsiteY2" fmla="*/ 1973317 h 2304392"/>
              <a:gd name="connsiteX3" fmla="*/ 1868238 w 2767370"/>
              <a:gd name="connsiteY3" fmla="*/ 1662077 h 2304392"/>
              <a:gd name="connsiteX4" fmla="*/ 2407391 w 2767370"/>
              <a:gd name="connsiteY4" fmla="*/ 81455 h 2304392"/>
              <a:gd name="connsiteX0" fmla="*/ 2407391 w 2767370"/>
              <a:gd name="connsiteY0" fmla="*/ 81455 h 2304392"/>
              <a:gd name="connsiteX1" fmla="*/ 2218204 w 2767370"/>
              <a:gd name="connsiteY1" fmla="*/ 1989082 h 2304392"/>
              <a:gd name="connsiteX2" fmla="*/ 58328 w 2767370"/>
              <a:gd name="connsiteY2" fmla="*/ 1973317 h 2304392"/>
              <a:gd name="connsiteX3" fmla="*/ 1868238 w 2767370"/>
              <a:gd name="connsiteY3" fmla="*/ 1662077 h 2304392"/>
              <a:gd name="connsiteX4" fmla="*/ 2407391 w 2767370"/>
              <a:gd name="connsiteY4" fmla="*/ 81455 h 2304392"/>
              <a:gd name="connsiteX0" fmla="*/ 2407391 w 2767370"/>
              <a:gd name="connsiteY0" fmla="*/ 0 h 2222937"/>
              <a:gd name="connsiteX1" fmla="*/ 2218204 w 2767370"/>
              <a:gd name="connsiteY1" fmla="*/ 1907627 h 2222937"/>
              <a:gd name="connsiteX2" fmla="*/ 58328 w 2767370"/>
              <a:gd name="connsiteY2" fmla="*/ 1891862 h 2222937"/>
              <a:gd name="connsiteX3" fmla="*/ 1868238 w 2767370"/>
              <a:gd name="connsiteY3" fmla="*/ 1580622 h 2222937"/>
              <a:gd name="connsiteX4" fmla="*/ 2407391 w 2767370"/>
              <a:gd name="connsiteY4" fmla="*/ 0 h 2222937"/>
              <a:gd name="connsiteX0" fmla="*/ 2349063 w 2709042"/>
              <a:gd name="connsiteY0" fmla="*/ 0 h 2222937"/>
              <a:gd name="connsiteX1" fmla="*/ 2159876 w 2709042"/>
              <a:gd name="connsiteY1" fmla="*/ 1907627 h 2222937"/>
              <a:gd name="connsiteX2" fmla="*/ 0 w 2709042"/>
              <a:gd name="connsiteY2" fmla="*/ 1891862 h 2222937"/>
              <a:gd name="connsiteX3" fmla="*/ 1809910 w 2709042"/>
              <a:gd name="connsiteY3" fmla="*/ 1580622 h 2222937"/>
              <a:gd name="connsiteX4" fmla="*/ 2349063 w 2709042"/>
              <a:gd name="connsiteY4" fmla="*/ 0 h 2222937"/>
              <a:gd name="connsiteX0" fmla="*/ 2349063 w 2709042"/>
              <a:gd name="connsiteY0" fmla="*/ 0 h 2222937"/>
              <a:gd name="connsiteX1" fmla="*/ 2159876 w 2709042"/>
              <a:gd name="connsiteY1" fmla="*/ 1907627 h 2222937"/>
              <a:gd name="connsiteX2" fmla="*/ 0 w 2709042"/>
              <a:gd name="connsiteY2" fmla="*/ 1891862 h 2222937"/>
              <a:gd name="connsiteX3" fmla="*/ 1809910 w 2709042"/>
              <a:gd name="connsiteY3" fmla="*/ 1580622 h 2222937"/>
              <a:gd name="connsiteX4" fmla="*/ 2349063 w 2709042"/>
              <a:gd name="connsiteY4" fmla="*/ 0 h 2222937"/>
              <a:gd name="connsiteX0" fmla="*/ 2349063 w 2709042"/>
              <a:gd name="connsiteY0" fmla="*/ 0 h 2222937"/>
              <a:gd name="connsiteX1" fmla="*/ 2159876 w 2709042"/>
              <a:gd name="connsiteY1" fmla="*/ 1907627 h 2222937"/>
              <a:gd name="connsiteX2" fmla="*/ 0 w 2709042"/>
              <a:gd name="connsiteY2" fmla="*/ 1891862 h 2222937"/>
              <a:gd name="connsiteX3" fmla="*/ 1809910 w 2709042"/>
              <a:gd name="connsiteY3" fmla="*/ 1580622 h 2222937"/>
              <a:gd name="connsiteX4" fmla="*/ 2349063 w 2709042"/>
              <a:gd name="connsiteY4" fmla="*/ 0 h 2222937"/>
              <a:gd name="connsiteX0" fmla="*/ 2349063 w 2709042"/>
              <a:gd name="connsiteY0" fmla="*/ 0 h 2222937"/>
              <a:gd name="connsiteX1" fmla="*/ 2159876 w 2709042"/>
              <a:gd name="connsiteY1" fmla="*/ 1907627 h 2222937"/>
              <a:gd name="connsiteX2" fmla="*/ 0 w 2709042"/>
              <a:gd name="connsiteY2" fmla="*/ 1891862 h 2222937"/>
              <a:gd name="connsiteX3" fmla="*/ 1809910 w 2709042"/>
              <a:gd name="connsiteY3" fmla="*/ 1580622 h 2222937"/>
              <a:gd name="connsiteX4" fmla="*/ 2349063 w 2709042"/>
              <a:gd name="connsiteY4" fmla="*/ 0 h 2222937"/>
              <a:gd name="connsiteX0" fmla="*/ 2349063 w 2709042"/>
              <a:gd name="connsiteY0" fmla="*/ 0 h 2222937"/>
              <a:gd name="connsiteX1" fmla="*/ 2159876 w 2709042"/>
              <a:gd name="connsiteY1" fmla="*/ 1907627 h 2222937"/>
              <a:gd name="connsiteX2" fmla="*/ 0 w 2709042"/>
              <a:gd name="connsiteY2" fmla="*/ 1891862 h 2222937"/>
              <a:gd name="connsiteX3" fmla="*/ 1809910 w 2709042"/>
              <a:gd name="connsiteY3" fmla="*/ 1580622 h 2222937"/>
              <a:gd name="connsiteX4" fmla="*/ 2349063 w 2709042"/>
              <a:gd name="connsiteY4" fmla="*/ 0 h 2222937"/>
              <a:gd name="connsiteX0" fmla="*/ 2349063 w 2709042"/>
              <a:gd name="connsiteY0" fmla="*/ 0 h 2222937"/>
              <a:gd name="connsiteX1" fmla="*/ 2159876 w 2709042"/>
              <a:gd name="connsiteY1" fmla="*/ 1907627 h 2222937"/>
              <a:gd name="connsiteX2" fmla="*/ 0 w 2709042"/>
              <a:gd name="connsiteY2" fmla="*/ 1891862 h 2222937"/>
              <a:gd name="connsiteX3" fmla="*/ 1809910 w 2709042"/>
              <a:gd name="connsiteY3" fmla="*/ 1580622 h 2222937"/>
              <a:gd name="connsiteX4" fmla="*/ 2349063 w 2709042"/>
              <a:gd name="connsiteY4" fmla="*/ 0 h 2222937"/>
              <a:gd name="connsiteX0" fmla="*/ 2349063 w 2709042"/>
              <a:gd name="connsiteY0" fmla="*/ 0 h 2220035"/>
              <a:gd name="connsiteX1" fmla="*/ 2159876 w 2709042"/>
              <a:gd name="connsiteY1" fmla="*/ 1907627 h 2220035"/>
              <a:gd name="connsiteX2" fmla="*/ 0 w 2709042"/>
              <a:gd name="connsiteY2" fmla="*/ 1874446 h 2220035"/>
              <a:gd name="connsiteX3" fmla="*/ 1809910 w 2709042"/>
              <a:gd name="connsiteY3" fmla="*/ 1580622 h 2220035"/>
              <a:gd name="connsiteX4" fmla="*/ 2349063 w 2709042"/>
              <a:gd name="connsiteY4" fmla="*/ 0 h 2220035"/>
              <a:gd name="connsiteX0" fmla="*/ 2301765 w 2661744"/>
              <a:gd name="connsiteY0" fmla="*/ 0 h 2220035"/>
              <a:gd name="connsiteX1" fmla="*/ 2159876 w 2661744"/>
              <a:gd name="connsiteY1" fmla="*/ 1907627 h 2220035"/>
              <a:gd name="connsiteX2" fmla="*/ 0 w 2661744"/>
              <a:gd name="connsiteY2" fmla="*/ 1874446 h 2220035"/>
              <a:gd name="connsiteX3" fmla="*/ 1809910 w 2661744"/>
              <a:gd name="connsiteY3" fmla="*/ 1580622 h 2220035"/>
              <a:gd name="connsiteX4" fmla="*/ 2301765 w 2661744"/>
              <a:gd name="connsiteY4" fmla="*/ 0 h 2220035"/>
              <a:gd name="connsiteX0" fmla="*/ 2301765 w 2661744"/>
              <a:gd name="connsiteY0" fmla="*/ 0 h 2220035"/>
              <a:gd name="connsiteX1" fmla="*/ 2159876 w 2661744"/>
              <a:gd name="connsiteY1" fmla="*/ 1907627 h 2220035"/>
              <a:gd name="connsiteX2" fmla="*/ 0 w 2661744"/>
              <a:gd name="connsiteY2" fmla="*/ 1874446 h 2220035"/>
              <a:gd name="connsiteX3" fmla="*/ 1778378 w 2661744"/>
              <a:gd name="connsiteY3" fmla="*/ 1564856 h 2220035"/>
              <a:gd name="connsiteX4" fmla="*/ 2301765 w 2661744"/>
              <a:gd name="connsiteY4" fmla="*/ 0 h 2220035"/>
              <a:gd name="connsiteX0" fmla="*/ 2301765 w 2661744"/>
              <a:gd name="connsiteY0" fmla="*/ 0 h 2220035"/>
              <a:gd name="connsiteX1" fmla="*/ 2159876 w 2661744"/>
              <a:gd name="connsiteY1" fmla="*/ 1907627 h 2220035"/>
              <a:gd name="connsiteX2" fmla="*/ 0 w 2661744"/>
              <a:gd name="connsiteY2" fmla="*/ 1874446 h 2220035"/>
              <a:gd name="connsiteX3" fmla="*/ 1778378 w 2661744"/>
              <a:gd name="connsiteY3" fmla="*/ 1564856 h 2220035"/>
              <a:gd name="connsiteX4" fmla="*/ 2301765 w 2661744"/>
              <a:gd name="connsiteY4" fmla="*/ 0 h 2220035"/>
              <a:gd name="connsiteX0" fmla="*/ 2301765 w 2661744"/>
              <a:gd name="connsiteY0" fmla="*/ 0 h 2220035"/>
              <a:gd name="connsiteX1" fmla="*/ 2159876 w 2661744"/>
              <a:gd name="connsiteY1" fmla="*/ 1907627 h 2220035"/>
              <a:gd name="connsiteX2" fmla="*/ 0 w 2661744"/>
              <a:gd name="connsiteY2" fmla="*/ 1874446 h 2220035"/>
              <a:gd name="connsiteX3" fmla="*/ 1778378 w 2661744"/>
              <a:gd name="connsiteY3" fmla="*/ 1564856 h 2220035"/>
              <a:gd name="connsiteX4" fmla="*/ 2301765 w 2661744"/>
              <a:gd name="connsiteY4" fmla="*/ 0 h 2220035"/>
              <a:gd name="connsiteX0" fmla="*/ 2301765 w 2661744"/>
              <a:gd name="connsiteY0" fmla="*/ 0 h 2220035"/>
              <a:gd name="connsiteX1" fmla="*/ 2159876 w 2661744"/>
              <a:gd name="connsiteY1" fmla="*/ 1907627 h 2220035"/>
              <a:gd name="connsiteX2" fmla="*/ 0 w 2661744"/>
              <a:gd name="connsiteY2" fmla="*/ 1874446 h 2220035"/>
              <a:gd name="connsiteX3" fmla="*/ 1778378 w 2661744"/>
              <a:gd name="connsiteY3" fmla="*/ 1564856 h 2220035"/>
              <a:gd name="connsiteX4" fmla="*/ 2301765 w 2661744"/>
              <a:gd name="connsiteY4" fmla="*/ 0 h 2220035"/>
              <a:gd name="connsiteX0" fmla="*/ 2301765 w 2661744"/>
              <a:gd name="connsiteY0" fmla="*/ 0 h 2220035"/>
              <a:gd name="connsiteX1" fmla="*/ 2159876 w 2661744"/>
              <a:gd name="connsiteY1" fmla="*/ 1907627 h 2220035"/>
              <a:gd name="connsiteX2" fmla="*/ 0 w 2661744"/>
              <a:gd name="connsiteY2" fmla="*/ 1874446 h 2220035"/>
              <a:gd name="connsiteX3" fmla="*/ 1778378 w 2661744"/>
              <a:gd name="connsiteY3" fmla="*/ 1564856 h 2220035"/>
              <a:gd name="connsiteX4" fmla="*/ 2301765 w 2661744"/>
              <a:gd name="connsiteY4" fmla="*/ 0 h 2220035"/>
              <a:gd name="connsiteX0" fmla="*/ 2301765 w 2661744"/>
              <a:gd name="connsiteY0" fmla="*/ 0 h 2220035"/>
              <a:gd name="connsiteX1" fmla="*/ 2159876 w 2661744"/>
              <a:gd name="connsiteY1" fmla="*/ 1907627 h 2220035"/>
              <a:gd name="connsiteX2" fmla="*/ 0 w 2661744"/>
              <a:gd name="connsiteY2" fmla="*/ 1874446 h 2220035"/>
              <a:gd name="connsiteX3" fmla="*/ 1778378 w 2661744"/>
              <a:gd name="connsiteY3" fmla="*/ 1564856 h 2220035"/>
              <a:gd name="connsiteX4" fmla="*/ 2301765 w 2661744"/>
              <a:gd name="connsiteY4" fmla="*/ 0 h 2220035"/>
              <a:gd name="connsiteX0" fmla="*/ 2301765 w 2661744"/>
              <a:gd name="connsiteY0" fmla="*/ 0 h 2220035"/>
              <a:gd name="connsiteX1" fmla="*/ 2159876 w 2661744"/>
              <a:gd name="connsiteY1" fmla="*/ 1907627 h 2220035"/>
              <a:gd name="connsiteX2" fmla="*/ 0 w 2661744"/>
              <a:gd name="connsiteY2" fmla="*/ 1874446 h 2220035"/>
              <a:gd name="connsiteX3" fmla="*/ 1778378 w 2661744"/>
              <a:gd name="connsiteY3" fmla="*/ 1564856 h 2220035"/>
              <a:gd name="connsiteX4" fmla="*/ 2301765 w 2661744"/>
              <a:gd name="connsiteY4" fmla="*/ 0 h 2220035"/>
              <a:gd name="connsiteX0" fmla="*/ 2301765 w 2661744"/>
              <a:gd name="connsiteY0" fmla="*/ 0 h 2220035"/>
              <a:gd name="connsiteX1" fmla="*/ 2159876 w 2661744"/>
              <a:gd name="connsiteY1" fmla="*/ 1907627 h 2220035"/>
              <a:gd name="connsiteX2" fmla="*/ 0 w 2661744"/>
              <a:gd name="connsiteY2" fmla="*/ 1874446 h 2220035"/>
              <a:gd name="connsiteX3" fmla="*/ 1778378 w 2661744"/>
              <a:gd name="connsiteY3" fmla="*/ 1564856 h 2220035"/>
              <a:gd name="connsiteX4" fmla="*/ 2301765 w 2661744"/>
              <a:gd name="connsiteY4" fmla="*/ 0 h 2220035"/>
              <a:gd name="connsiteX0" fmla="*/ 2301765 w 2661744"/>
              <a:gd name="connsiteY0" fmla="*/ 0 h 2220035"/>
              <a:gd name="connsiteX1" fmla="*/ 2159876 w 2661744"/>
              <a:gd name="connsiteY1" fmla="*/ 1907627 h 2220035"/>
              <a:gd name="connsiteX2" fmla="*/ 0 w 2661744"/>
              <a:gd name="connsiteY2" fmla="*/ 1874446 h 2220035"/>
              <a:gd name="connsiteX3" fmla="*/ 1778378 w 2661744"/>
              <a:gd name="connsiteY3" fmla="*/ 1564856 h 2220035"/>
              <a:gd name="connsiteX4" fmla="*/ 2301765 w 2661744"/>
              <a:gd name="connsiteY4" fmla="*/ 0 h 2220035"/>
              <a:gd name="connsiteX0" fmla="*/ 2301765 w 2661744"/>
              <a:gd name="connsiteY0" fmla="*/ 0 h 2270234"/>
              <a:gd name="connsiteX1" fmla="*/ 2159876 w 2661744"/>
              <a:gd name="connsiteY1" fmla="*/ 1907627 h 2270234"/>
              <a:gd name="connsiteX2" fmla="*/ 0 w 2661744"/>
              <a:gd name="connsiteY2" fmla="*/ 1874446 h 2270234"/>
              <a:gd name="connsiteX3" fmla="*/ 1778378 w 2661744"/>
              <a:gd name="connsiteY3" fmla="*/ 1564856 h 2270234"/>
              <a:gd name="connsiteX4" fmla="*/ 2301765 w 2661744"/>
              <a:gd name="connsiteY4" fmla="*/ 0 h 2270234"/>
              <a:gd name="connsiteX0" fmla="*/ 2301765 w 2661744"/>
              <a:gd name="connsiteY0" fmla="*/ 0 h 2270234"/>
              <a:gd name="connsiteX1" fmla="*/ 2159876 w 2661744"/>
              <a:gd name="connsiteY1" fmla="*/ 1907627 h 2270234"/>
              <a:gd name="connsiteX2" fmla="*/ 0 w 2661744"/>
              <a:gd name="connsiteY2" fmla="*/ 1874446 h 2270234"/>
              <a:gd name="connsiteX3" fmla="*/ 1778378 w 2661744"/>
              <a:gd name="connsiteY3" fmla="*/ 1564856 h 2270234"/>
              <a:gd name="connsiteX4" fmla="*/ 2301765 w 2661744"/>
              <a:gd name="connsiteY4" fmla="*/ 0 h 2270234"/>
              <a:gd name="connsiteX0" fmla="*/ 2301765 w 2661744"/>
              <a:gd name="connsiteY0" fmla="*/ 0 h 2387796"/>
              <a:gd name="connsiteX1" fmla="*/ 2159876 w 2661744"/>
              <a:gd name="connsiteY1" fmla="*/ 1907627 h 2387796"/>
              <a:gd name="connsiteX2" fmla="*/ 0 w 2661744"/>
              <a:gd name="connsiteY2" fmla="*/ 1874446 h 2387796"/>
              <a:gd name="connsiteX3" fmla="*/ 1778378 w 2661744"/>
              <a:gd name="connsiteY3" fmla="*/ 1564856 h 2387796"/>
              <a:gd name="connsiteX4" fmla="*/ 2301765 w 2661744"/>
              <a:gd name="connsiteY4" fmla="*/ 0 h 2387796"/>
              <a:gd name="connsiteX0" fmla="*/ 2301765 w 2661744"/>
              <a:gd name="connsiteY0" fmla="*/ 0 h 2387796"/>
              <a:gd name="connsiteX1" fmla="*/ 2159876 w 2661744"/>
              <a:gd name="connsiteY1" fmla="*/ 1907627 h 2387796"/>
              <a:gd name="connsiteX2" fmla="*/ 0 w 2661744"/>
              <a:gd name="connsiteY2" fmla="*/ 1874446 h 2387796"/>
              <a:gd name="connsiteX3" fmla="*/ 789536 w 2661744"/>
              <a:gd name="connsiteY3" fmla="*/ 593126 h 2387796"/>
              <a:gd name="connsiteX4" fmla="*/ 2301765 w 2661744"/>
              <a:gd name="connsiteY4" fmla="*/ 0 h 2387796"/>
              <a:gd name="connsiteX0" fmla="*/ 2301765 w 2661744"/>
              <a:gd name="connsiteY0" fmla="*/ 0 h 2387796"/>
              <a:gd name="connsiteX1" fmla="*/ 2159876 w 2661744"/>
              <a:gd name="connsiteY1" fmla="*/ 1907627 h 2387796"/>
              <a:gd name="connsiteX2" fmla="*/ 0 w 2661744"/>
              <a:gd name="connsiteY2" fmla="*/ 1874446 h 2387796"/>
              <a:gd name="connsiteX3" fmla="*/ 789536 w 2661744"/>
              <a:gd name="connsiteY3" fmla="*/ 593126 h 2387796"/>
              <a:gd name="connsiteX4" fmla="*/ 2301765 w 2661744"/>
              <a:gd name="connsiteY4" fmla="*/ 0 h 2387796"/>
              <a:gd name="connsiteX0" fmla="*/ 2301765 w 2661744"/>
              <a:gd name="connsiteY0" fmla="*/ 5530 h 2393326"/>
              <a:gd name="connsiteX1" fmla="*/ 2159876 w 2661744"/>
              <a:gd name="connsiteY1" fmla="*/ 1913157 h 2393326"/>
              <a:gd name="connsiteX2" fmla="*/ 0 w 2661744"/>
              <a:gd name="connsiteY2" fmla="*/ 1879976 h 2393326"/>
              <a:gd name="connsiteX3" fmla="*/ 2301765 w 2661744"/>
              <a:gd name="connsiteY3" fmla="*/ 5530 h 2393326"/>
              <a:gd name="connsiteX0" fmla="*/ 2301765 w 2661744"/>
              <a:gd name="connsiteY0" fmla="*/ 27978 h 2415774"/>
              <a:gd name="connsiteX1" fmla="*/ 2159876 w 2661744"/>
              <a:gd name="connsiteY1" fmla="*/ 1935605 h 2415774"/>
              <a:gd name="connsiteX2" fmla="*/ 0 w 2661744"/>
              <a:gd name="connsiteY2" fmla="*/ 1902424 h 2415774"/>
              <a:gd name="connsiteX3" fmla="*/ 2301765 w 2661744"/>
              <a:gd name="connsiteY3" fmla="*/ 27978 h 2415774"/>
              <a:gd name="connsiteX0" fmla="*/ 2301765 w 2661744"/>
              <a:gd name="connsiteY0" fmla="*/ 27978 h 2415774"/>
              <a:gd name="connsiteX1" fmla="*/ 2159876 w 2661744"/>
              <a:gd name="connsiteY1" fmla="*/ 1935605 h 2415774"/>
              <a:gd name="connsiteX2" fmla="*/ 0 w 2661744"/>
              <a:gd name="connsiteY2" fmla="*/ 1902424 h 2415774"/>
              <a:gd name="connsiteX3" fmla="*/ 2301765 w 2661744"/>
              <a:gd name="connsiteY3" fmla="*/ 27978 h 2415774"/>
              <a:gd name="connsiteX0" fmla="*/ 2301765 w 2661744"/>
              <a:gd name="connsiteY0" fmla="*/ 12212 h 2400008"/>
              <a:gd name="connsiteX1" fmla="*/ 2159876 w 2661744"/>
              <a:gd name="connsiteY1" fmla="*/ 1919839 h 2400008"/>
              <a:gd name="connsiteX2" fmla="*/ 0 w 2661744"/>
              <a:gd name="connsiteY2" fmla="*/ 1886658 h 2400008"/>
              <a:gd name="connsiteX3" fmla="*/ 2301765 w 2661744"/>
              <a:gd name="connsiteY3" fmla="*/ 12212 h 2400008"/>
              <a:gd name="connsiteX0" fmla="*/ 2301765 w 2661744"/>
              <a:gd name="connsiteY0" fmla="*/ 12212 h 2400008"/>
              <a:gd name="connsiteX1" fmla="*/ 1293592 w 2661744"/>
              <a:gd name="connsiteY1" fmla="*/ 1292590 h 2400008"/>
              <a:gd name="connsiteX2" fmla="*/ 0 w 2661744"/>
              <a:gd name="connsiteY2" fmla="*/ 1886658 h 2400008"/>
              <a:gd name="connsiteX3" fmla="*/ 2301765 w 2661744"/>
              <a:gd name="connsiteY3" fmla="*/ 12212 h 2400008"/>
              <a:gd name="connsiteX0" fmla="*/ 2301765 w 2661744"/>
              <a:gd name="connsiteY0" fmla="*/ 12212 h 2400008"/>
              <a:gd name="connsiteX1" fmla="*/ 1293592 w 2661744"/>
              <a:gd name="connsiteY1" fmla="*/ 1292590 h 2400008"/>
              <a:gd name="connsiteX2" fmla="*/ 0 w 2661744"/>
              <a:gd name="connsiteY2" fmla="*/ 1886658 h 2400008"/>
              <a:gd name="connsiteX3" fmla="*/ 2301765 w 2661744"/>
              <a:gd name="connsiteY3" fmla="*/ 12212 h 2400008"/>
              <a:gd name="connsiteX0" fmla="*/ 2301765 w 2661744"/>
              <a:gd name="connsiteY0" fmla="*/ 12212 h 2400008"/>
              <a:gd name="connsiteX1" fmla="*/ 1293592 w 2661744"/>
              <a:gd name="connsiteY1" fmla="*/ 1292590 h 2400008"/>
              <a:gd name="connsiteX2" fmla="*/ 0 w 2661744"/>
              <a:gd name="connsiteY2" fmla="*/ 1886658 h 2400008"/>
              <a:gd name="connsiteX3" fmla="*/ 2301765 w 2661744"/>
              <a:gd name="connsiteY3" fmla="*/ 12212 h 2400008"/>
              <a:gd name="connsiteX0" fmla="*/ 2301765 w 2661744"/>
              <a:gd name="connsiteY0" fmla="*/ 12212 h 2400008"/>
              <a:gd name="connsiteX1" fmla="*/ 1293592 w 2661744"/>
              <a:gd name="connsiteY1" fmla="*/ 1292590 h 2400008"/>
              <a:gd name="connsiteX2" fmla="*/ 0 w 2661744"/>
              <a:gd name="connsiteY2" fmla="*/ 1886658 h 2400008"/>
              <a:gd name="connsiteX3" fmla="*/ 2301765 w 2661744"/>
              <a:gd name="connsiteY3" fmla="*/ 12212 h 2400008"/>
              <a:gd name="connsiteX0" fmla="*/ 2301765 w 2661744"/>
              <a:gd name="connsiteY0" fmla="*/ 12212 h 2400008"/>
              <a:gd name="connsiteX1" fmla="*/ 1293592 w 2661744"/>
              <a:gd name="connsiteY1" fmla="*/ 1292590 h 2400008"/>
              <a:gd name="connsiteX2" fmla="*/ 0 w 2661744"/>
              <a:gd name="connsiteY2" fmla="*/ 1886658 h 2400008"/>
              <a:gd name="connsiteX3" fmla="*/ 2301765 w 2661744"/>
              <a:gd name="connsiteY3" fmla="*/ 12212 h 2400008"/>
              <a:gd name="connsiteX0" fmla="*/ 2301765 w 2661744"/>
              <a:gd name="connsiteY0" fmla="*/ 12212 h 2400008"/>
              <a:gd name="connsiteX1" fmla="*/ 1293592 w 2661744"/>
              <a:gd name="connsiteY1" fmla="*/ 1292590 h 2400008"/>
              <a:gd name="connsiteX2" fmla="*/ 0 w 2661744"/>
              <a:gd name="connsiteY2" fmla="*/ 1886658 h 2400008"/>
              <a:gd name="connsiteX3" fmla="*/ 2301765 w 2661744"/>
              <a:gd name="connsiteY3" fmla="*/ 12212 h 2400008"/>
              <a:gd name="connsiteX0" fmla="*/ 2301765 w 2661744"/>
              <a:gd name="connsiteY0" fmla="*/ 12212 h 2400008"/>
              <a:gd name="connsiteX1" fmla="*/ 1293592 w 2661744"/>
              <a:gd name="connsiteY1" fmla="*/ 1292590 h 2400008"/>
              <a:gd name="connsiteX2" fmla="*/ 0 w 2661744"/>
              <a:gd name="connsiteY2" fmla="*/ 1886658 h 2400008"/>
              <a:gd name="connsiteX3" fmla="*/ 2301765 w 2661744"/>
              <a:gd name="connsiteY3" fmla="*/ 12212 h 2400008"/>
              <a:gd name="connsiteX0" fmla="*/ 2301765 w 2661744"/>
              <a:gd name="connsiteY0" fmla="*/ 12212 h 2427889"/>
              <a:gd name="connsiteX1" fmla="*/ 1293592 w 2661744"/>
              <a:gd name="connsiteY1" fmla="*/ 1292590 h 2427889"/>
              <a:gd name="connsiteX2" fmla="*/ 0 w 2661744"/>
              <a:gd name="connsiteY2" fmla="*/ 1886658 h 2427889"/>
              <a:gd name="connsiteX3" fmla="*/ 2301765 w 2661744"/>
              <a:gd name="connsiteY3" fmla="*/ 12212 h 2427889"/>
              <a:gd name="connsiteX0" fmla="*/ 2301765 w 2661744"/>
              <a:gd name="connsiteY0" fmla="*/ 12212 h 2427889"/>
              <a:gd name="connsiteX1" fmla="*/ 933552 w 2661744"/>
              <a:gd name="connsiteY1" fmla="*/ 860542 h 2427889"/>
              <a:gd name="connsiteX2" fmla="*/ 0 w 2661744"/>
              <a:gd name="connsiteY2" fmla="*/ 1886658 h 2427889"/>
              <a:gd name="connsiteX3" fmla="*/ 2301765 w 2661744"/>
              <a:gd name="connsiteY3" fmla="*/ 12212 h 2427889"/>
              <a:gd name="connsiteX0" fmla="*/ 2301765 w 2490890"/>
              <a:gd name="connsiteY0" fmla="*/ 12212 h 2427889"/>
              <a:gd name="connsiteX1" fmla="*/ 933552 w 2490890"/>
              <a:gd name="connsiteY1" fmla="*/ 860542 h 2427889"/>
              <a:gd name="connsiteX2" fmla="*/ 0 w 2490890"/>
              <a:gd name="connsiteY2" fmla="*/ 1886658 h 2427889"/>
              <a:gd name="connsiteX3" fmla="*/ 2301765 w 2490890"/>
              <a:gd name="connsiteY3" fmla="*/ 12212 h 2427889"/>
              <a:gd name="connsiteX0" fmla="*/ 2301765 w 2659106"/>
              <a:gd name="connsiteY0" fmla="*/ 251381 h 2667058"/>
              <a:gd name="connsiteX1" fmla="*/ 2094131 w 2659106"/>
              <a:gd name="connsiteY1" fmla="*/ 666287 h 2667058"/>
              <a:gd name="connsiteX2" fmla="*/ 933552 w 2659106"/>
              <a:gd name="connsiteY2" fmla="*/ 1099711 h 2667058"/>
              <a:gd name="connsiteX3" fmla="*/ 0 w 2659106"/>
              <a:gd name="connsiteY3" fmla="*/ 2125827 h 2667058"/>
              <a:gd name="connsiteX4" fmla="*/ 2301765 w 2659106"/>
              <a:gd name="connsiteY4" fmla="*/ 251381 h 2667058"/>
              <a:gd name="connsiteX0" fmla="*/ 2301765 w 2553952"/>
              <a:gd name="connsiteY0" fmla="*/ 12212 h 2427889"/>
              <a:gd name="connsiteX1" fmla="*/ 2094131 w 2553952"/>
              <a:gd name="connsiteY1" fmla="*/ 427118 h 2427889"/>
              <a:gd name="connsiteX2" fmla="*/ 933552 w 2553952"/>
              <a:gd name="connsiteY2" fmla="*/ 860542 h 2427889"/>
              <a:gd name="connsiteX3" fmla="*/ 0 w 2553952"/>
              <a:gd name="connsiteY3" fmla="*/ 1886658 h 2427889"/>
              <a:gd name="connsiteX4" fmla="*/ 2301765 w 2553952"/>
              <a:gd name="connsiteY4" fmla="*/ 12212 h 2427889"/>
              <a:gd name="connsiteX0" fmla="*/ 2301765 w 2553952"/>
              <a:gd name="connsiteY0" fmla="*/ 12212 h 2427889"/>
              <a:gd name="connsiteX1" fmla="*/ 2094131 w 2553952"/>
              <a:gd name="connsiteY1" fmla="*/ 427118 h 2427889"/>
              <a:gd name="connsiteX2" fmla="*/ 933552 w 2553952"/>
              <a:gd name="connsiteY2" fmla="*/ 860542 h 2427889"/>
              <a:gd name="connsiteX3" fmla="*/ 0 w 2553952"/>
              <a:gd name="connsiteY3" fmla="*/ 1886658 h 2427889"/>
              <a:gd name="connsiteX4" fmla="*/ 2301765 w 2553952"/>
              <a:gd name="connsiteY4" fmla="*/ 12212 h 2427889"/>
              <a:gd name="connsiteX0" fmla="*/ 2301765 w 2553952"/>
              <a:gd name="connsiteY0" fmla="*/ 12212 h 2427889"/>
              <a:gd name="connsiteX1" fmla="*/ 2094131 w 2553952"/>
              <a:gd name="connsiteY1" fmla="*/ 427118 h 2427889"/>
              <a:gd name="connsiteX2" fmla="*/ 933552 w 2553952"/>
              <a:gd name="connsiteY2" fmla="*/ 860542 h 2427889"/>
              <a:gd name="connsiteX3" fmla="*/ 0 w 2553952"/>
              <a:gd name="connsiteY3" fmla="*/ 1886658 h 2427889"/>
              <a:gd name="connsiteX4" fmla="*/ 2301765 w 2553952"/>
              <a:gd name="connsiteY4" fmla="*/ 12212 h 2427889"/>
              <a:gd name="connsiteX0" fmla="*/ 2301765 w 2553952"/>
              <a:gd name="connsiteY0" fmla="*/ 12212 h 2427889"/>
              <a:gd name="connsiteX1" fmla="*/ 2094131 w 2553952"/>
              <a:gd name="connsiteY1" fmla="*/ 427118 h 2427889"/>
              <a:gd name="connsiteX2" fmla="*/ 933552 w 2553952"/>
              <a:gd name="connsiteY2" fmla="*/ 860542 h 2427889"/>
              <a:gd name="connsiteX3" fmla="*/ 0 w 2553952"/>
              <a:gd name="connsiteY3" fmla="*/ 1886658 h 2427889"/>
              <a:gd name="connsiteX4" fmla="*/ 2301765 w 2553952"/>
              <a:gd name="connsiteY4" fmla="*/ 12212 h 2427889"/>
              <a:gd name="connsiteX0" fmla="*/ 2301765 w 2553952"/>
              <a:gd name="connsiteY0" fmla="*/ 12212 h 2427889"/>
              <a:gd name="connsiteX1" fmla="*/ 2301704 w 2553952"/>
              <a:gd name="connsiteY1" fmla="*/ 427118 h 2427889"/>
              <a:gd name="connsiteX2" fmla="*/ 933552 w 2553952"/>
              <a:gd name="connsiteY2" fmla="*/ 860542 h 2427889"/>
              <a:gd name="connsiteX3" fmla="*/ 0 w 2553952"/>
              <a:gd name="connsiteY3" fmla="*/ 1886658 h 2427889"/>
              <a:gd name="connsiteX4" fmla="*/ 2301765 w 2553952"/>
              <a:gd name="connsiteY4" fmla="*/ 12212 h 2427889"/>
              <a:gd name="connsiteX0" fmla="*/ 2301765 w 2553952"/>
              <a:gd name="connsiteY0" fmla="*/ 12212 h 2427889"/>
              <a:gd name="connsiteX1" fmla="*/ 2301704 w 2553952"/>
              <a:gd name="connsiteY1" fmla="*/ 427118 h 2427889"/>
              <a:gd name="connsiteX2" fmla="*/ 933552 w 2553952"/>
              <a:gd name="connsiteY2" fmla="*/ 860542 h 2427889"/>
              <a:gd name="connsiteX3" fmla="*/ 0 w 2553952"/>
              <a:gd name="connsiteY3" fmla="*/ 1886658 h 2427889"/>
              <a:gd name="connsiteX4" fmla="*/ 2301765 w 2553952"/>
              <a:gd name="connsiteY4" fmla="*/ 12212 h 2427889"/>
              <a:gd name="connsiteX0" fmla="*/ 2301765 w 2553952"/>
              <a:gd name="connsiteY0" fmla="*/ 12212 h 2427889"/>
              <a:gd name="connsiteX1" fmla="*/ 2301704 w 2553952"/>
              <a:gd name="connsiteY1" fmla="*/ 427118 h 2427889"/>
              <a:gd name="connsiteX2" fmla="*/ 933552 w 2553952"/>
              <a:gd name="connsiteY2" fmla="*/ 860542 h 2427889"/>
              <a:gd name="connsiteX3" fmla="*/ 0 w 2553952"/>
              <a:gd name="connsiteY3" fmla="*/ 1886658 h 2427889"/>
              <a:gd name="connsiteX4" fmla="*/ 2301765 w 2553952"/>
              <a:gd name="connsiteY4" fmla="*/ 12212 h 2427889"/>
              <a:gd name="connsiteX0" fmla="*/ 2301765 w 2459359"/>
              <a:gd name="connsiteY0" fmla="*/ 12212 h 2427889"/>
              <a:gd name="connsiteX1" fmla="*/ 2301704 w 2459359"/>
              <a:gd name="connsiteY1" fmla="*/ 427118 h 2427889"/>
              <a:gd name="connsiteX2" fmla="*/ 933552 w 2459359"/>
              <a:gd name="connsiteY2" fmla="*/ 860542 h 2427889"/>
              <a:gd name="connsiteX3" fmla="*/ 0 w 2459359"/>
              <a:gd name="connsiteY3" fmla="*/ 1886658 h 2427889"/>
              <a:gd name="connsiteX4" fmla="*/ 2301765 w 2459359"/>
              <a:gd name="connsiteY4" fmla="*/ 12212 h 2427889"/>
              <a:gd name="connsiteX0" fmla="*/ 2624968 w 2782562"/>
              <a:gd name="connsiteY0" fmla="*/ 12212 h 2327705"/>
              <a:gd name="connsiteX1" fmla="*/ 2624907 w 2782562"/>
              <a:gd name="connsiteY1" fmla="*/ 427118 h 2327705"/>
              <a:gd name="connsiteX2" fmla="*/ 1256755 w 2782562"/>
              <a:gd name="connsiteY2" fmla="*/ 860542 h 2327705"/>
              <a:gd name="connsiteX3" fmla="*/ 671697 w 2782562"/>
              <a:gd name="connsiteY3" fmla="*/ 2156686 h 2327705"/>
              <a:gd name="connsiteX4" fmla="*/ 323203 w 2782562"/>
              <a:gd name="connsiteY4" fmla="*/ 1886658 h 2327705"/>
              <a:gd name="connsiteX5" fmla="*/ 2624968 w 2782562"/>
              <a:gd name="connsiteY5" fmla="*/ 12212 h 2327705"/>
              <a:gd name="connsiteX0" fmla="*/ 2624968 w 2782562"/>
              <a:gd name="connsiteY0" fmla="*/ 12212 h 2213071"/>
              <a:gd name="connsiteX1" fmla="*/ 2624907 w 2782562"/>
              <a:gd name="connsiteY1" fmla="*/ 427118 h 2213071"/>
              <a:gd name="connsiteX2" fmla="*/ 1256755 w 2782562"/>
              <a:gd name="connsiteY2" fmla="*/ 860542 h 2213071"/>
              <a:gd name="connsiteX3" fmla="*/ 671697 w 2782562"/>
              <a:gd name="connsiteY3" fmla="*/ 2156686 h 2213071"/>
              <a:gd name="connsiteX4" fmla="*/ 323203 w 2782562"/>
              <a:gd name="connsiteY4" fmla="*/ 1886658 h 2213071"/>
              <a:gd name="connsiteX5" fmla="*/ 2624968 w 2782562"/>
              <a:gd name="connsiteY5" fmla="*/ 12212 h 2213071"/>
              <a:gd name="connsiteX0" fmla="*/ 2301765 w 2459359"/>
              <a:gd name="connsiteY0" fmla="*/ 12212 h 2207172"/>
              <a:gd name="connsiteX1" fmla="*/ 2301704 w 2459359"/>
              <a:gd name="connsiteY1" fmla="*/ 427118 h 2207172"/>
              <a:gd name="connsiteX2" fmla="*/ 933552 w 2459359"/>
              <a:gd name="connsiteY2" fmla="*/ 860542 h 2207172"/>
              <a:gd name="connsiteX3" fmla="*/ 348494 w 2459359"/>
              <a:gd name="connsiteY3" fmla="*/ 2156686 h 2207172"/>
              <a:gd name="connsiteX4" fmla="*/ 0 w 2459359"/>
              <a:gd name="connsiteY4" fmla="*/ 1886658 h 2207172"/>
              <a:gd name="connsiteX5" fmla="*/ 2301765 w 2459359"/>
              <a:gd name="connsiteY5" fmla="*/ 12212 h 2207172"/>
              <a:gd name="connsiteX0" fmla="*/ 2301765 w 2459359"/>
              <a:gd name="connsiteY0" fmla="*/ 12212 h 2207172"/>
              <a:gd name="connsiteX1" fmla="*/ 2301704 w 2459359"/>
              <a:gd name="connsiteY1" fmla="*/ 427118 h 2207172"/>
              <a:gd name="connsiteX2" fmla="*/ 933552 w 2459359"/>
              <a:gd name="connsiteY2" fmla="*/ 860542 h 2207172"/>
              <a:gd name="connsiteX3" fmla="*/ 348494 w 2459359"/>
              <a:gd name="connsiteY3" fmla="*/ 2156686 h 2207172"/>
              <a:gd name="connsiteX4" fmla="*/ 0 w 2459359"/>
              <a:gd name="connsiteY4" fmla="*/ 1886658 h 2207172"/>
              <a:gd name="connsiteX5" fmla="*/ 2301765 w 2459359"/>
              <a:gd name="connsiteY5" fmla="*/ 12212 h 2207172"/>
              <a:gd name="connsiteX0" fmla="*/ 2301765 w 2459359"/>
              <a:gd name="connsiteY0" fmla="*/ 12212 h 2207172"/>
              <a:gd name="connsiteX1" fmla="*/ 2301704 w 2459359"/>
              <a:gd name="connsiteY1" fmla="*/ 427118 h 2207172"/>
              <a:gd name="connsiteX2" fmla="*/ 933552 w 2459359"/>
              <a:gd name="connsiteY2" fmla="*/ 860542 h 2207172"/>
              <a:gd name="connsiteX3" fmla="*/ 348494 w 2459359"/>
              <a:gd name="connsiteY3" fmla="*/ 2156686 h 2207172"/>
              <a:gd name="connsiteX4" fmla="*/ 0 w 2459359"/>
              <a:gd name="connsiteY4" fmla="*/ 1886658 h 2207172"/>
              <a:gd name="connsiteX5" fmla="*/ 2301765 w 2459359"/>
              <a:gd name="connsiteY5" fmla="*/ 12212 h 2207172"/>
              <a:gd name="connsiteX0" fmla="*/ 2301765 w 2459359"/>
              <a:gd name="connsiteY0" fmla="*/ 12212 h 2207172"/>
              <a:gd name="connsiteX1" fmla="*/ 2301704 w 2459359"/>
              <a:gd name="connsiteY1" fmla="*/ 427118 h 2207172"/>
              <a:gd name="connsiteX2" fmla="*/ 933552 w 2459359"/>
              <a:gd name="connsiteY2" fmla="*/ 860542 h 2207172"/>
              <a:gd name="connsiteX3" fmla="*/ 348494 w 2459359"/>
              <a:gd name="connsiteY3" fmla="*/ 2156686 h 2207172"/>
              <a:gd name="connsiteX4" fmla="*/ 0 w 2459359"/>
              <a:gd name="connsiteY4" fmla="*/ 1886658 h 2207172"/>
              <a:gd name="connsiteX5" fmla="*/ 2301765 w 2459359"/>
              <a:gd name="connsiteY5" fmla="*/ 12212 h 2207172"/>
              <a:gd name="connsiteX0" fmla="*/ 2301765 w 2459359"/>
              <a:gd name="connsiteY0" fmla="*/ 12212 h 2207172"/>
              <a:gd name="connsiteX1" fmla="*/ 2301704 w 2459359"/>
              <a:gd name="connsiteY1" fmla="*/ 427118 h 2207172"/>
              <a:gd name="connsiteX2" fmla="*/ 933552 w 2459359"/>
              <a:gd name="connsiteY2" fmla="*/ 860542 h 2207172"/>
              <a:gd name="connsiteX3" fmla="*/ 348494 w 2459359"/>
              <a:gd name="connsiteY3" fmla="*/ 2156686 h 2207172"/>
              <a:gd name="connsiteX4" fmla="*/ 0 w 2459359"/>
              <a:gd name="connsiteY4" fmla="*/ 1886658 h 2207172"/>
              <a:gd name="connsiteX5" fmla="*/ 2301765 w 2459359"/>
              <a:gd name="connsiteY5" fmla="*/ 12212 h 2207172"/>
              <a:gd name="connsiteX0" fmla="*/ 2301765 w 2459359"/>
              <a:gd name="connsiteY0" fmla="*/ 12212 h 2207172"/>
              <a:gd name="connsiteX1" fmla="*/ 2301704 w 2459359"/>
              <a:gd name="connsiteY1" fmla="*/ 427118 h 2207172"/>
              <a:gd name="connsiteX2" fmla="*/ 933552 w 2459359"/>
              <a:gd name="connsiteY2" fmla="*/ 860542 h 2207172"/>
              <a:gd name="connsiteX3" fmla="*/ 348494 w 2459359"/>
              <a:gd name="connsiteY3" fmla="*/ 2156686 h 2207172"/>
              <a:gd name="connsiteX4" fmla="*/ 0 w 2459359"/>
              <a:gd name="connsiteY4" fmla="*/ 1886658 h 2207172"/>
              <a:gd name="connsiteX5" fmla="*/ 2301765 w 2459359"/>
              <a:gd name="connsiteY5" fmla="*/ 12212 h 2207172"/>
              <a:gd name="connsiteX0" fmla="*/ 2301765 w 2459359"/>
              <a:gd name="connsiteY0" fmla="*/ 0 h 2194960"/>
              <a:gd name="connsiteX1" fmla="*/ 2301704 w 2459359"/>
              <a:gd name="connsiteY1" fmla="*/ 414906 h 2194960"/>
              <a:gd name="connsiteX2" fmla="*/ 933552 w 2459359"/>
              <a:gd name="connsiteY2" fmla="*/ 848330 h 2194960"/>
              <a:gd name="connsiteX3" fmla="*/ 348494 w 2459359"/>
              <a:gd name="connsiteY3" fmla="*/ 2144474 h 2194960"/>
              <a:gd name="connsiteX4" fmla="*/ 0 w 2459359"/>
              <a:gd name="connsiteY4" fmla="*/ 1874446 h 2194960"/>
              <a:gd name="connsiteX5" fmla="*/ 2301765 w 2459359"/>
              <a:gd name="connsiteY5" fmla="*/ 0 h 2194960"/>
              <a:gd name="connsiteX0" fmla="*/ 2301765 w 2459359"/>
              <a:gd name="connsiteY0" fmla="*/ 0 h 2194960"/>
              <a:gd name="connsiteX1" fmla="*/ 2301704 w 2459359"/>
              <a:gd name="connsiteY1" fmla="*/ 414906 h 2194960"/>
              <a:gd name="connsiteX2" fmla="*/ 933552 w 2459359"/>
              <a:gd name="connsiteY2" fmla="*/ 848330 h 2194960"/>
              <a:gd name="connsiteX3" fmla="*/ 348494 w 2459359"/>
              <a:gd name="connsiteY3" fmla="*/ 2144474 h 2194960"/>
              <a:gd name="connsiteX4" fmla="*/ 0 w 2459359"/>
              <a:gd name="connsiteY4" fmla="*/ 1874446 h 2194960"/>
              <a:gd name="connsiteX5" fmla="*/ 2301765 w 2459359"/>
              <a:gd name="connsiteY5" fmla="*/ 0 h 2194960"/>
              <a:gd name="connsiteX0" fmla="*/ 2301765 w 2459359"/>
              <a:gd name="connsiteY0" fmla="*/ 0 h 2144474"/>
              <a:gd name="connsiteX1" fmla="*/ 2301704 w 2459359"/>
              <a:gd name="connsiteY1" fmla="*/ 414906 h 2144474"/>
              <a:gd name="connsiteX2" fmla="*/ 933552 w 2459359"/>
              <a:gd name="connsiteY2" fmla="*/ 848330 h 2144474"/>
              <a:gd name="connsiteX3" fmla="*/ 348494 w 2459359"/>
              <a:gd name="connsiteY3" fmla="*/ 2144474 h 2144474"/>
              <a:gd name="connsiteX4" fmla="*/ 0 w 2459359"/>
              <a:gd name="connsiteY4" fmla="*/ 1874446 h 2144474"/>
              <a:gd name="connsiteX5" fmla="*/ 2301765 w 2459359"/>
              <a:gd name="connsiteY5" fmla="*/ 0 h 2144474"/>
              <a:gd name="connsiteX0" fmla="*/ 2301765 w 2459359"/>
              <a:gd name="connsiteY0" fmla="*/ 0 h 2144474"/>
              <a:gd name="connsiteX1" fmla="*/ 2301704 w 2459359"/>
              <a:gd name="connsiteY1" fmla="*/ 414906 h 2144474"/>
              <a:gd name="connsiteX2" fmla="*/ 933552 w 2459359"/>
              <a:gd name="connsiteY2" fmla="*/ 848330 h 2144474"/>
              <a:gd name="connsiteX3" fmla="*/ 348494 w 2459359"/>
              <a:gd name="connsiteY3" fmla="*/ 2144474 h 2144474"/>
              <a:gd name="connsiteX4" fmla="*/ 0 w 2459359"/>
              <a:gd name="connsiteY4" fmla="*/ 1874446 h 2144474"/>
              <a:gd name="connsiteX5" fmla="*/ 2301765 w 2459359"/>
              <a:gd name="connsiteY5" fmla="*/ 0 h 2144474"/>
              <a:gd name="connsiteX0" fmla="*/ 2301765 w 2459359"/>
              <a:gd name="connsiteY0" fmla="*/ 0 h 2144474"/>
              <a:gd name="connsiteX1" fmla="*/ 2301704 w 2459359"/>
              <a:gd name="connsiteY1" fmla="*/ 414906 h 2144474"/>
              <a:gd name="connsiteX2" fmla="*/ 933552 w 2459359"/>
              <a:gd name="connsiteY2" fmla="*/ 848330 h 2144474"/>
              <a:gd name="connsiteX3" fmla="*/ 348494 w 2459359"/>
              <a:gd name="connsiteY3" fmla="*/ 2144474 h 2144474"/>
              <a:gd name="connsiteX4" fmla="*/ 0 w 2459359"/>
              <a:gd name="connsiteY4" fmla="*/ 1874446 h 2144474"/>
              <a:gd name="connsiteX5" fmla="*/ 2301765 w 2459359"/>
              <a:gd name="connsiteY5" fmla="*/ 0 h 2144474"/>
              <a:gd name="connsiteX0" fmla="*/ 2301765 w 2459359"/>
              <a:gd name="connsiteY0" fmla="*/ 0 h 2144474"/>
              <a:gd name="connsiteX1" fmla="*/ 2301704 w 2459359"/>
              <a:gd name="connsiteY1" fmla="*/ 414906 h 2144474"/>
              <a:gd name="connsiteX2" fmla="*/ 933552 w 2459359"/>
              <a:gd name="connsiteY2" fmla="*/ 848330 h 2144474"/>
              <a:gd name="connsiteX3" fmla="*/ 348494 w 2459359"/>
              <a:gd name="connsiteY3" fmla="*/ 2144474 h 2144474"/>
              <a:gd name="connsiteX4" fmla="*/ 0 w 2459359"/>
              <a:gd name="connsiteY4" fmla="*/ 1874446 h 2144474"/>
              <a:gd name="connsiteX5" fmla="*/ 2301765 w 2459359"/>
              <a:gd name="connsiteY5" fmla="*/ 0 h 2144474"/>
              <a:gd name="connsiteX0" fmla="*/ 2301765 w 2459359"/>
              <a:gd name="connsiteY0" fmla="*/ 0 h 2144474"/>
              <a:gd name="connsiteX1" fmla="*/ 2301704 w 2459359"/>
              <a:gd name="connsiteY1" fmla="*/ 414906 h 2144474"/>
              <a:gd name="connsiteX2" fmla="*/ 933552 w 2459359"/>
              <a:gd name="connsiteY2" fmla="*/ 848330 h 2144474"/>
              <a:gd name="connsiteX3" fmla="*/ 348494 w 2459359"/>
              <a:gd name="connsiteY3" fmla="*/ 2144474 h 2144474"/>
              <a:gd name="connsiteX4" fmla="*/ 0 w 2459359"/>
              <a:gd name="connsiteY4" fmla="*/ 1874446 h 2144474"/>
              <a:gd name="connsiteX5" fmla="*/ 2301765 w 2459359"/>
              <a:gd name="connsiteY5" fmla="*/ 0 h 2144474"/>
              <a:gd name="connsiteX0" fmla="*/ 2301765 w 2459359"/>
              <a:gd name="connsiteY0" fmla="*/ 0 h 2144474"/>
              <a:gd name="connsiteX1" fmla="*/ 2301704 w 2459359"/>
              <a:gd name="connsiteY1" fmla="*/ 414906 h 2144474"/>
              <a:gd name="connsiteX2" fmla="*/ 933552 w 2459359"/>
              <a:gd name="connsiteY2" fmla="*/ 848330 h 2144474"/>
              <a:gd name="connsiteX3" fmla="*/ 348494 w 2459359"/>
              <a:gd name="connsiteY3" fmla="*/ 2144474 h 2144474"/>
              <a:gd name="connsiteX4" fmla="*/ 0 w 2459359"/>
              <a:gd name="connsiteY4" fmla="*/ 1874446 h 2144474"/>
              <a:gd name="connsiteX5" fmla="*/ 2301765 w 2459359"/>
              <a:gd name="connsiteY5" fmla="*/ 0 h 2144474"/>
              <a:gd name="connsiteX0" fmla="*/ 2301765 w 2459359"/>
              <a:gd name="connsiteY0" fmla="*/ 0 h 2144474"/>
              <a:gd name="connsiteX1" fmla="*/ 2301704 w 2459359"/>
              <a:gd name="connsiteY1" fmla="*/ 414906 h 2144474"/>
              <a:gd name="connsiteX2" fmla="*/ 933552 w 2459359"/>
              <a:gd name="connsiteY2" fmla="*/ 848330 h 2144474"/>
              <a:gd name="connsiteX3" fmla="*/ 348494 w 2459359"/>
              <a:gd name="connsiteY3" fmla="*/ 2144474 h 2144474"/>
              <a:gd name="connsiteX4" fmla="*/ 0 w 2459359"/>
              <a:gd name="connsiteY4" fmla="*/ 1874446 h 2144474"/>
              <a:gd name="connsiteX5" fmla="*/ 2301765 w 2459359"/>
              <a:gd name="connsiteY5" fmla="*/ 0 h 2144474"/>
              <a:gd name="connsiteX0" fmla="*/ 2301765 w 2459359"/>
              <a:gd name="connsiteY0" fmla="*/ 0 h 2144474"/>
              <a:gd name="connsiteX1" fmla="*/ 2301704 w 2459359"/>
              <a:gd name="connsiteY1" fmla="*/ 414906 h 2144474"/>
              <a:gd name="connsiteX2" fmla="*/ 933552 w 2459359"/>
              <a:gd name="connsiteY2" fmla="*/ 848330 h 2144474"/>
              <a:gd name="connsiteX3" fmla="*/ 348494 w 2459359"/>
              <a:gd name="connsiteY3" fmla="*/ 2144474 h 2144474"/>
              <a:gd name="connsiteX4" fmla="*/ 0 w 2459359"/>
              <a:gd name="connsiteY4" fmla="*/ 1874446 h 2144474"/>
              <a:gd name="connsiteX5" fmla="*/ 2301765 w 2459359"/>
              <a:gd name="connsiteY5" fmla="*/ 0 h 2144474"/>
              <a:gd name="connsiteX0" fmla="*/ 2301705 w 2459299"/>
              <a:gd name="connsiteY0" fmla="*/ 0 h 2144474"/>
              <a:gd name="connsiteX1" fmla="*/ 2301704 w 2459299"/>
              <a:gd name="connsiteY1" fmla="*/ 414906 h 2144474"/>
              <a:gd name="connsiteX2" fmla="*/ 933552 w 2459299"/>
              <a:gd name="connsiteY2" fmla="*/ 848330 h 2144474"/>
              <a:gd name="connsiteX3" fmla="*/ 348494 w 2459299"/>
              <a:gd name="connsiteY3" fmla="*/ 2144474 h 2144474"/>
              <a:gd name="connsiteX4" fmla="*/ 0 w 2459299"/>
              <a:gd name="connsiteY4" fmla="*/ 1874446 h 2144474"/>
              <a:gd name="connsiteX5" fmla="*/ 2301705 w 2459299"/>
              <a:gd name="connsiteY5" fmla="*/ 0 h 2144474"/>
              <a:gd name="connsiteX0" fmla="*/ 2301705 w 2459299"/>
              <a:gd name="connsiteY0" fmla="*/ 0 h 2144474"/>
              <a:gd name="connsiteX1" fmla="*/ 2301704 w 2459299"/>
              <a:gd name="connsiteY1" fmla="*/ 414906 h 2144474"/>
              <a:gd name="connsiteX2" fmla="*/ 933552 w 2459299"/>
              <a:gd name="connsiteY2" fmla="*/ 848330 h 2144474"/>
              <a:gd name="connsiteX3" fmla="*/ 348494 w 2459299"/>
              <a:gd name="connsiteY3" fmla="*/ 2144474 h 2144474"/>
              <a:gd name="connsiteX4" fmla="*/ 0 w 2459299"/>
              <a:gd name="connsiteY4" fmla="*/ 1874446 h 2144474"/>
              <a:gd name="connsiteX5" fmla="*/ 2301705 w 2459299"/>
              <a:gd name="connsiteY5" fmla="*/ 0 h 2144474"/>
              <a:gd name="connsiteX0" fmla="*/ 2301705 w 2459299"/>
              <a:gd name="connsiteY0" fmla="*/ 0 h 2144474"/>
              <a:gd name="connsiteX1" fmla="*/ 2301704 w 2459299"/>
              <a:gd name="connsiteY1" fmla="*/ 414906 h 2144474"/>
              <a:gd name="connsiteX2" fmla="*/ 933552 w 2459299"/>
              <a:gd name="connsiteY2" fmla="*/ 848330 h 2144474"/>
              <a:gd name="connsiteX3" fmla="*/ 348494 w 2459299"/>
              <a:gd name="connsiteY3" fmla="*/ 2144474 h 2144474"/>
              <a:gd name="connsiteX4" fmla="*/ 0 w 2459299"/>
              <a:gd name="connsiteY4" fmla="*/ 1874446 h 2144474"/>
              <a:gd name="connsiteX5" fmla="*/ 2301705 w 2459299"/>
              <a:gd name="connsiteY5" fmla="*/ 0 h 2144474"/>
              <a:gd name="connsiteX0" fmla="*/ 2301705 w 2459299"/>
              <a:gd name="connsiteY0" fmla="*/ 0 h 2144474"/>
              <a:gd name="connsiteX1" fmla="*/ 2301704 w 2459299"/>
              <a:gd name="connsiteY1" fmla="*/ 414906 h 2144474"/>
              <a:gd name="connsiteX2" fmla="*/ 933552 w 2459299"/>
              <a:gd name="connsiteY2" fmla="*/ 848330 h 2144474"/>
              <a:gd name="connsiteX3" fmla="*/ 348494 w 2459299"/>
              <a:gd name="connsiteY3" fmla="*/ 2144474 h 2144474"/>
              <a:gd name="connsiteX4" fmla="*/ 0 w 2459299"/>
              <a:gd name="connsiteY4" fmla="*/ 1874446 h 2144474"/>
              <a:gd name="connsiteX5" fmla="*/ 2301705 w 2459299"/>
              <a:gd name="connsiteY5" fmla="*/ 0 h 2144474"/>
              <a:gd name="connsiteX0" fmla="*/ 2301705 w 2459299"/>
              <a:gd name="connsiteY0" fmla="*/ 0 h 2144474"/>
              <a:gd name="connsiteX1" fmla="*/ 2301704 w 2459299"/>
              <a:gd name="connsiteY1" fmla="*/ 414906 h 2144474"/>
              <a:gd name="connsiteX2" fmla="*/ 933552 w 2459299"/>
              <a:gd name="connsiteY2" fmla="*/ 848330 h 2144474"/>
              <a:gd name="connsiteX3" fmla="*/ 348494 w 2459299"/>
              <a:gd name="connsiteY3" fmla="*/ 2144474 h 2144474"/>
              <a:gd name="connsiteX4" fmla="*/ 0 w 2459299"/>
              <a:gd name="connsiteY4" fmla="*/ 1874446 h 2144474"/>
              <a:gd name="connsiteX5" fmla="*/ 2301705 w 2459299"/>
              <a:gd name="connsiteY5" fmla="*/ 0 h 2144474"/>
              <a:gd name="connsiteX0" fmla="*/ 2301705 w 2459299"/>
              <a:gd name="connsiteY0" fmla="*/ 0 h 2144474"/>
              <a:gd name="connsiteX1" fmla="*/ 2301704 w 2459299"/>
              <a:gd name="connsiteY1" fmla="*/ 414906 h 2144474"/>
              <a:gd name="connsiteX2" fmla="*/ 933552 w 2459299"/>
              <a:gd name="connsiteY2" fmla="*/ 848330 h 2144474"/>
              <a:gd name="connsiteX3" fmla="*/ 348494 w 2459299"/>
              <a:gd name="connsiteY3" fmla="*/ 2144474 h 2144474"/>
              <a:gd name="connsiteX4" fmla="*/ 0 w 2459299"/>
              <a:gd name="connsiteY4" fmla="*/ 1874446 h 2144474"/>
              <a:gd name="connsiteX5" fmla="*/ 2301705 w 2459299"/>
              <a:gd name="connsiteY5" fmla="*/ 0 h 2144474"/>
              <a:gd name="connsiteX0" fmla="*/ 2301705 w 2459299"/>
              <a:gd name="connsiteY0" fmla="*/ 0 h 2144474"/>
              <a:gd name="connsiteX1" fmla="*/ 2301704 w 2459299"/>
              <a:gd name="connsiteY1" fmla="*/ 414906 h 2144474"/>
              <a:gd name="connsiteX2" fmla="*/ 933552 w 2459299"/>
              <a:gd name="connsiteY2" fmla="*/ 848330 h 2144474"/>
              <a:gd name="connsiteX3" fmla="*/ 348494 w 2459299"/>
              <a:gd name="connsiteY3" fmla="*/ 2144474 h 2144474"/>
              <a:gd name="connsiteX4" fmla="*/ 0 w 2459299"/>
              <a:gd name="connsiteY4" fmla="*/ 1874446 h 2144474"/>
              <a:gd name="connsiteX5" fmla="*/ 2301705 w 2459299"/>
              <a:gd name="connsiteY5" fmla="*/ 0 h 2144474"/>
              <a:gd name="connsiteX0" fmla="*/ 2301705 w 2459299"/>
              <a:gd name="connsiteY0" fmla="*/ 0 h 2144474"/>
              <a:gd name="connsiteX1" fmla="*/ 2094132 w 2459299"/>
              <a:gd name="connsiteY1" fmla="*/ 414906 h 2144474"/>
              <a:gd name="connsiteX2" fmla="*/ 933552 w 2459299"/>
              <a:gd name="connsiteY2" fmla="*/ 848330 h 2144474"/>
              <a:gd name="connsiteX3" fmla="*/ 348494 w 2459299"/>
              <a:gd name="connsiteY3" fmla="*/ 2144474 h 2144474"/>
              <a:gd name="connsiteX4" fmla="*/ 0 w 2459299"/>
              <a:gd name="connsiteY4" fmla="*/ 1874446 h 2144474"/>
              <a:gd name="connsiteX5" fmla="*/ 2301705 w 2459299"/>
              <a:gd name="connsiteY5" fmla="*/ 0 h 2144474"/>
              <a:gd name="connsiteX0" fmla="*/ 2301705 w 2459299"/>
              <a:gd name="connsiteY0" fmla="*/ 0 h 2144474"/>
              <a:gd name="connsiteX1" fmla="*/ 2094132 w 2459299"/>
              <a:gd name="connsiteY1" fmla="*/ 414906 h 2144474"/>
              <a:gd name="connsiteX2" fmla="*/ 933552 w 2459299"/>
              <a:gd name="connsiteY2" fmla="*/ 848330 h 2144474"/>
              <a:gd name="connsiteX3" fmla="*/ 348494 w 2459299"/>
              <a:gd name="connsiteY3" fmla="*/ 2144474 h 2144474"/>
              <a:gd name="connsiteX4" fmla="*/ 0 w 2459299"/>
              <a:gd name="connsiteY4" fmla="*/ 1874446 h 2144474"/>
              <a:gd name="connsiteX5" fmla="*/ 2301705 w 2459299"/>
              <a:gd name="connsiteY5" fmla="*/ 0 h 2144474"/>
              <a:gd name="connsiteX0" fmla="*/ 2301705 w 2459299"/>
              <a:gd name="connsiteY0" fmla="*/ 0 h 2144474"/>
              <a:gd name="connsiteX1" fmla="*/ 2157689 w 2459299"/>
              <a:gd name="connsiteY1" fmla="*/ 414906 h 2144474"/>
              <a:gd name="connsiteX2" fmla="*/ 933552 w 2459299"/>
              <a:gd name="connsiteY2" fmla="*/ 848330 h 2144474"/>
              <a:gd name="connsiteX3" fmla="*/ 348494 w 2459299"/>
              <a:gd name="connsiteY3" fmla="*/ 2144474 h 2144474"/>
              <a:gd name="connsiteX4" fmla="*/ 0 w 2459299"/>
              <a:gd name="connsiteY4" fmla="*/ 1874446 h 2144474"/>
              <a:gd name="connsiteX5" fmla="*/ 2301705 w 2459299"/>
              <a:gd name="connsiteY5" fmla="*/ 0 h 2144474"/>
              <a:gd name="connsiteX0" fmla="*/ 2301705 w 2459299"/>
              <a:gd name="connsiteY0" fmla="*/ 0 h 2144474"/>
              <a:gd name="connsiteX1" fmla="*/ 2157689 w 2459299"/>
              <a:gd name="connsiteY1" fmla="*/ 414906 h 2144474"/>
              <a:gd name="connsiteX2" fmla="*/ 933552 w 2459299"/>
              <a:gd name="connsiteY2" fmla="*/ 848330 h 2144474"/>
              <a:gd name="connsiteX3" fmla="*/ 348494 w 2459299"/>
              <a:gd name="connsiteY3" fmla="*/ 2144474 h 2144474"/>
              <a:gd name="connsiteX4" fmla="*/ 0 w 2459299"/>
              <a:gd name="connsiteY4" fmla="*/ 1874446 h 2144474"/>
              <a:gd name="connsiteX5" fmla="*/ 2301705 w 2459299"/>
              <a:gd name="connsiteY5" fmla="*/ 0 h 2144474"/>
              <a:gd name="connsiteX0" fmla="*/ 2301705 w 2459299"/>
              <a:gd name="connsiteY0" fmla="*/ 0 h 2144474"/>
              <a:gd name="connsiteX1" fmla="*/ 2157689 w 2459299"/>
              <a:gd name="connsiteY1" fmla="*/ 414906 h 2144474"/>
              <a:gd name="connsiteX2" fmla="*/ 933552 w 2459299"/>
              <a:gd name="connsiteY2" fmla="*/ 848330 h 2144474"/>
              <a:gd name="connsiteX3" fmla="*/ 348494 w 2459299"/>
              <a:gd name="connsiteY3" fmla="*/ 2144474 h 2144474"/>
              <a:gd name="connsiteX4" fmla="*/ 0 w 2459299"/>
              <a:gd name="connsiteY4" fmla="*/ 1874446 h 2144474"/>
              <a:gd name="connsiteX5" fmla="*/ 2301705 w 2459299"/>
              <a:gd name="connsiteY5" fmla="*/ 0 h 2144474"/>
              <a:gd name="connsiteX0" fmla="*/ 2301705 w 2459299"/>
              <a:gd name="connsiteY0" fmla="*/ 0 h 2144474"/>
              <a:gd name="connsiteX1" fmla="*/ 2157689 w 2459299"/>
              <a:gd name="connsiteY1" fmla="*/ 414906 h 2144474"/>
              <a:gd name="connsiteX2" fmla="*/ 933552 w 2459299"/>
              <a:gd name="connsiteY2" fmla="*/ 848330 h 2144474"/>
              <a:gd name="connsiteX3" fmla="*/ 348494 w 2459299"/>
              <a:gd name="connsiteY3" fmla="*/ 2144474 h 2144474"/>
              <a:gd name="connsiteX4" fmla="*/ 0 w 2459299"/>
              <a:gd name="connsiteY4" fmla="*/ 1874446 h 2144474"/>
              <a:gd name="connsiteX5" fmla="*/ 2301705 w 2459299"/>
              <a:gd name="connsiteY5" fmla="*/ 0 h 2144474"/>
              <a:gd name="connsiteX0" fmla="*/ 2301705 w 2459299"/>
              <a:gd name="connsiteY0" fmla="*/ 0 h 2144474"/>
              <a:gd name="connsiteX1" fmla="*/ 2157689 w 2459299"/>
              <a:gd name="connsiteY1" fmla="*/ 414906 h 2144474"/>
              <a:gd name="connsiteX2" fmla="*/ 933552 w 2459299"/>
              <a:gd name="connsiteY2" fmla="*/ 848330 h 2144474"/>
              <a:gd name="connsiteX3" fmla="*/ 348494 w 2459299"/>
              <a:gd name="connsiteY3" fmla="*/ 2144474 h 2144474"/>
              <a:gd name="connsiteX4" fmla="*/ 0 w 2459299"/>
              <a:gd name="connsiteY4" fmla="*/ 1874446 h 2144474"/>
              <a:gd name="connsiteX5" fmla="*/ 2301705 w 2459299"/>
              <a:gd name="connsiteY5" fmla="*/ 0 h 2144474"/>
              <a:gd name="connsiteX0" fmla="*/ 2301705 w 2459299"/>
              <a:gd name="connsiteY0" fmla="*/ 0 h 2144474"/>
              <a:gd name="connsiteX1" fmla="*/ 2157689 w 2459299"/>
              <a:gd name="connsiteY1" fmla="*/ 414906 h 2144474"/>
              <a:gd name="connsiteX2" fmla="*/ 933552 w 2459299"/>
              <a:gd name="connsiteY2" fmla="*/ 848330 h 2144474"/>
              <a:gd name="connsiteX3" fmla="*/ 348494 w 2459299"/>
              <a:gd name="connsiteY3" fmla="*/ 2144474 h 2144474"/>
              <a:gd name="connsiteX4" fmla="*/ 0 w 2459299"/>
              <a:gd name="connsiteY4" fmla="*/ 1874446 h 2144474"/>
              <a:gd name="connsiteX5" fmla="*/ 2301705 w 2459299"/>
              <a:gd name="connsiteY5" fmla="*/ 0 h 2144474"/>
              <a:gd name="connsiteX0" fmla="*/ 2301705 w 2459299"/>
              <a:gd name="connsiteY0" fmla="*/ 0 h 2360498"/>
              <a:gd name="connsiteX1" fmla="*/ 2157689 w 2459299"/>
              <a:gd name="connsiteY1" fmla="*/ 414906 h 2360498"/>
              <a:gd name="connsiteX2" fmla="*/ 933552 w 2459299"/>
              <a:gd name="connsiteY2" fmla="*/ 848330 h 2360498"/>
              <a:gd name="connsiteX3" fmla="*/ 348494 w 2459299"/>
              <a:gd name="connsiteY3" fmla="*/ 2360498 h 2360498"/>
              <a:gd name="connsiteX4" fmla="*/ 0 w 2459299"/>
              <a:gd name="connsiteY4" fmla="*/ 1874446 h 2360498"/>
              <a:gd name="connsiteX5" fmla="*/ 2301705 w 2459299"/>
              <a:gd name="connsiteY5" fmla="*/ 0 h 2360498"/>
              <a:gd name="connsiteX0" fmla="*/ 2301705 w 2459299"/>
              <a:gd name="connsiteY0" fmla="*/ 0 h 2288490"/>
              <a:gd name="connsiteX1" fmla="*/ 2157689 w 2459299"/>
              <a:gd name="connsiteY1" fmla="*/ 414906 h 2288490"/>
              <a:gd name="connsiteX2" fmla="*/ 933552 w 2459299"/>
              <a:gd name="connsiteY2" fmla="*/ 848330 h 2288490"/>
              <a:gd name="connsiteX3" fmla="*/ 348494 w 2459299"/>
              <a:gd name="connsiteY3" fmla="*/ 2288490 h 2288490"/>
              <a:gd name="connsiteX4" fmla="*/ 0 w 2459299"/>
              <a:gd name="connsiteY4" fmla="*/ 1874446 h 2288490"/>
              <a:gd name="connsiteX5" fmla="*/ 2301705 w 2459299"/>
              <a:gd name="connsiteY5" fmla="*/ 0 h 2288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59299" h="2288490">
                <a:moveTo>
                  <a:pt x="2301705" y="0"/>
                </a:moveTo>
                <a:cubicBezTo>
                  <a:pt x="2459299" y="143994"/>
                  <a:pt x="2222003" y="219562"/>
                  <a:pt x="2157689" y="414906"/>
                </a:cubicBezTo>
                <a:cubicBezTo>
                  <a:pt x="1920603" y="437467"/>
                  <a:pt x="1347471" y="559034"/>
                  <a:pt x="933552" y="848330"/>
                </a:cubicBezTo>
                <a:cubicBezTo>
                  <a:pt x="555823" y="1249835"/>
                  <a:pt x="385050" y="2091744"/>
                  <a:pt x="348494" y="2288490"/>
                </a:cubicBezTo>
                <a:cubicBezTo>
                  <a:pt x="191189" y="2228617"/>
                  <a:pt x="94412" y="2040494"/>
                  <a:pt x="0" y="1874446"/>
                </a:cubicBezTo>
                <a:cubicBezTo>
                  <a:pt x="70823" y="1370253"/>
                  <a:pt x="868026" y="35084"/>
                  <a:pt x="2301705" y="0"/>
                </a:cubicBezTo>
                <a:close/>
              </a:path>
            </a:pathLst>
          </a:custGeom>
          <a:solidFill>
            <a:srgbClr val="8064A2">
              <a:lumMod val="5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新細明體"/>
              <a:cs typeface="+mn-cs"/>
            </a:endParaRPr>
          </a:p>
        </p:txBody>
      </p:sp>
      <p:sp>
        <p:nvSpPr>
          <p:cNvPr id="37" name="手繪多邊形 33"/>
          <p:cNvSpPr/>
          <p:nvPr/>
        </p:nvSpPr>
        <p:spPr>
          <a:xfrm rot="21112970">
            <a:off x="5219973" y="1022772"/>
            <a:ext cx="1569004" cy="2472369"/>
          </a:xfrm>
          <a:custGeom>
            <a:avLst/>
            <a:gdLst>
              <a:gd name="connsiteX0" fmla="*/ 15766 w 1481959"/>
              <a:gd name="connsiteY0" fmla="*/ 0 h 2191407"/>
              <a:gd name="connsiteX1" fmla="*/ 1481959 w 1481959"/>
              <a:gd name="connsiteY1" fmla="*/ 2191407 h 2191407"/>
              <a:gd name="connsiteX2" fmla="*/ 0 w 1481959"/>
              <a:gd name="connsiteY2" fmla="*/ 1623849 h 2191407"/>
              <a:gd name="connsiteX3" fmla="*/ 15766 w 1481959"/>
              <a:gd name="connsiteY3" fmla="*/ 0 h 2191407"/>
              <a:gd name="connsiteX0" fmla="*/ 15766 w 1484587"/>
              <a:gd name="connsiteY0" fmla="*/ 0 h 2462048"/>
              <a:gd name="connsiteX1" fmla="*/ 1481959 w 1484587"/>
              <a:gd name="connsiteY1" fmla="*/ 2191407 h 2462048"/>
              <a:gd name="connsiteX2" fmla="*/ 0 w 1484587"/>
              <a:gd name="connsiteY2" fmla="*/ 1623849 h 2462048"/>
              <a:gd name="connsiteX3" fmla="*/ 15766 w 1484587"/>
              <a:gd name="connsiteY3" fmla="*/ 0 h 2462048"/>
              <a:gd name="connsiteX0" fmla="*/ 260131 w 1728952"/>
              <a:gd name="connsiteY0" fmla="*/ 94593 h 2556641"/>
              <a:gd name="connsiteX1" fmla="*/ 1726324 w 1728952"/>
              <a:gd name="connsiteY1" fmla="*/ 2286000 h 2556641"/>
              <a:gd name="connsiteX2" fmla="*/ 244365 w 1728952"/>
              <a:gd name="connsiteY2" fmla="*/ 1718442 h 2556641"/>
              <a:gd name="connsiteX3" fmla="*/ 260131 w 1728952"/>
              <a:gd name="connsiteY3" fmla="*/ 94593 h 2556641"/>
              <a:gd name="connsiteX0" fmla="*/ 260131 w 1728952"/>
              <a:gd name="connsiteY0" fmla="*/ 94593 h 2556641"/>
              <a:gd name="connsiteX1" fmla="*/ 1726324 w 1728952"/>
              <a:gd name="connsiteY1" fmla="*/ 2286000 h 2556641"/>
              <a:gd name="connsiteX2" fmla="*/ 244365 w 1728952"/>
              <a:gd name="connsiteY2" fmla="*/ 1718442 h 2556641"/>
              <a:gd name="connsiteX3" fmla="*/ 260131 w 1728952"/>
              <a:gd name="connsiteY3" fmla="*/ 94593 h 2556641"/>
              <a:gd name="connsiteX0" fmla="*/ 260131 w 1728952"/>
              <a:gd name="connsiteY0" fmla="*/ 94593 h 2556641"/>
              <a:gd name="connsiteX1" fmla="*/ 1726324 w 1728952"/>
              <a:gd name="connsiteY1" fmla="*/ 2286000 h 2556641"/>
              <a:gd name="connsiteX2" fmla="*/ 244365 w 1728952"/>
              <a:gd name="connsiteY2" fmla="*/ 1718442 h 2556641"/>
              <a:gd name="connsiteX3" fmla="*/ 260131 w 1728952"/>
              <a:gd name="connsiteY3" fmla="*/ 94593 h 2556641"/>
              <a:gd name="connsiteX0" fmla="*/ 260131 w 1773620"/>
              <a:gd name="connsiteY0" fmla="*/ 94593 h 2556641"/>
              <a:gd name="connsiteX1" fmla="*/ 1726324 w 1773620"/>
              <a:gd name="connsiteY1" fmla="*/ 2286000 h 2556641"/>
              <a:gd name="connsiteX2" fmla="*/ 244365 w 1773620"/>
              <a:gd name="connsiteY2" fmla="*/ 1718442 h 2556641"/>
              <a:gd name="connsiteX3" fmla="*/ 260131 w 1773620"/>
              <a:gd name="connsiteY3" fmla="*/ 94593 h 2556641"/>
              <a:gd name="connsiteX0" fmla="*/ 260131 w 1773620"/>
              <a:gd name="connsiteY0" fmla="*/ 94593 h 2286000"/>
              <a:gd name="connsiteX1" fmla="*/ 1726324 w 1773620"/>
              <a:gd name="connsiteY1" fmla="*/ 2286000 h 2286000"/>
              <a:gd name="connsiteX2" fmla="*/ 244365 w 1773620"/>
              <a:gd name="connsiteY2" fmla="*/ 1718442 h 2286000"/>
              <a:gd name="connsiteX3" fmla="*/ 260131 w 1773620"/>
              <a:gd name="connsiteY3" fmla="*/ 94593 h 2286000"/>
              <a:gd name="connsiteX0" fmla="*/ 260131 w 1773620"/>
              <a:gd name="connsiteY0" fmla="*/ 94593 h 2286000"/>
              <a:gd name="connsiteX1" fmla="*/ 1726324 w 1773620"/>
              <a:gd name="connsiteY1" fmla="*/ 2286000 h 2286000"/>
              <a:gd name="connsiteX2" fmla="*/ 244365 w 1773620"/>
              <a:gd name="connsiteY2" fmla="*/ 1718442 h 2286000"/>
              <a:gd name="connsiteX3" fmla="*/ 260131 w 1773620"/>
              <a:gd name="connsiteY3" fmla="*/ 94593 h 2286000"/>
              <a:gd name="connsiteX0" fmla="*/ 246993 w 1760482"/>
              <a:gd name="connsiteY0" fmla="*/ 94593 h 2286000"/>
              <a:gd name="connsiteX1" fmla="*/ 1713186 w 1760482"/>
              <a:gd name="connsiteY1" fmla="*/ 2286000 h 2286000"/>
              <a:gd name="connsiteX2" fmla="*/ 231227 w 1760482"/>
              <a:gd name="connsiteY2" fmla="*/ 1718442 h 2286000"/>
              <a:gd name="connsiteX3" fmla="*/ 246993 w 1760482"/>
              <a:gd name="connsiteY3" fmla="*/ 94593 h 2286000"/>
              <a:gd name="connsiteX0" fmla="*/ 15766 w 1529255"/>
              <a:gd name="connsiteY0" fmla="*/ 0 h 2191407"/>
              <a:gd name="connsiteX1" fmla="*/ 1481959 w 1529255"/>
              <a:gd name="connsiteY1" fmla="*/ 2191407 h 2191407"/>
              <a:gd name="connsiteX2" fmla="*/ 0 w 1529255"/>
              <a:gd name="connsiteY2" fmla="*/ 1623849 h 2191407"/>
              <a:gd name="connsiteX3" fmla="*/ 15766 w 1529255"/>
              <a:gd name="connsiteY3" fmla="*/ 0 h 2191407"/>
              <a:gd name="connsiteX0" fmla="*/ 15766 w 1529255"/>
              <a:gd name="connsiteY0" fmla="*/ 0 h 2191407"/>
              <a:gd name="connsiteX1" fmla="*/ 1481959 w 1529255"/>
              <a:gd name="connsiteY1" fmla="*/ 2191407 h 2191407"/>
              <a:gd name="connsiteX2" fmla="*/ 0 w 1529255"/>
              <a:gd name="connsiteY2" fmla="*/ 1623849 h 2191407"/>
              <a:gd name="connsiteX3" fmla="*/ 15766 w 1529255"/>
              <a:gd name="connsiteY3" fmla="*/ 0 h 2191407"/>
              <a:gd name="connsiteX0" fmla="*/ 15766 w 1529255"/>
              <a:gd name="connsiteY0" fmla="*/ 0 h 2191407"/>
              <a:gd name="connsiteX1" fmla="*/ 1481959 w 1529255"/>
              <a:gd name="connsiteY1" fmla="*/ 2191407 h 2191407"/>
              <a:gd name="connsiteX2" fmla="*/ 0 w 1529255"/>
              <a:gd name="connsiteY2" fmla="*/ 1623849 h 2191407"/>
              <a:gd name="connsiteX3" fmla="*/ 15766 w 1529255"/>
              <a:gd name="connsiteY3" fmla="*/ 0 h 2191407"/>
              <a:gd name="connsiteX0" fmla="*/ 15766 w 1529255"/>
              <a:gd name="connsiteY0" fmla="*/ 0 h 2191407"/>
              <a:gd name="connsiteX1" fmla="*/ 1481959 w 1529255"/>
              <a:gd name="connsiteY1" fmla="*/ 2191407 h 2191407"/>
              <a:gd name="connsiteX2" fmla="*/ 0 w 1529255"/>
              <a:gd name="connsiteY2" fmla="*/ 1623849 h 2191407"/>
              <a:gd name="connsiteX3" fmla="*/ 15766 w 1529255"/>
              <a:gd name="connsiteY3" fmla="*/ 0 h 2191407"/>
              <a:gd name="connsiteX0" fmla="*/ 15766 w 1529255"/>
              <a:gd name="connsiteY0" fmla="*/ 0 h 2191407"/>
              <a:gd name="connsiteX1" fmla="*/ 1481959 w 1529255"/>
              <a:gd name="connsiteY1" fmla="*/ 2191407 h 2191407"/>
              <a:gd name="connsiteX2" fmla="*/ 0 w 1529255"/>
              <a:gd name="connsiteY2" fmla="*/ 1623849 h 2191407"/>
              <a:gd name="connsiteX3" fmla="*/ 15766 w 1529255"/>
              <a:gd name="connsiteY3" fmla="*/ 0 h 2191407"/>
              <a:gd name="connsiteX0" fmla="*/ 15766 w 1509160"/>
              <a:gd name="connsiteY0" fmla="*/ 0 h 2559330"/>
              <a:gd name="connsiteX1" fmla="*/ 1461864 w 1509160"/>
              <a:gd name="connsiteY1" fmla="*/ 2559330 h 2559330"/>
              <a:gd name="connsiteX2" fmla="*/ 0 w 1509160"/>
              <a:gd name="connsiteY2" fmla="*/ 1623849 h 2559330"/>
              <a:gd name="connsiteX3" fmla="*/ 15766 w 1509160"/>
              <a:gd name="connsiteY3" fmla="*/ 0 h 2559330"/>
              <a:gd name="connsiteX0" fmla="*/ 15766 w 1545021"/>
              <a:gd name="connsiteY0" fmla="*/ 0 h 2559330"/>
              <a:gd name="connsiteX1" fmla="*/ 1461864 w 1545021"/>
              <a:gd name="connsiteY1" fmla="*/ 2559330 h 2559330"/>
              <a:gd name="connsiteX2" fmla="*/ 0 w 1545021"/>
              <a:gd name="connsiteY2" fmla="*/ 1623849 h 2559330"/>
              <a:gd name="connsiteX3" fmla="*/ 15766 w 1545021"/>
              <a:gd name="connsiteY3" fmla="*/ 0 h 2559330"/>
              <a:gd name="connsiteX0" fmla="*/ 15766 w 1545021"/>
              <a:gd name="connsiteY0" fmla="*/ 0 h 2559330"/>
              <a:gd name="connsiteX1" fmla="*/ 1461864 w 1545021"/>
              <a:gd name="connsiteY1" fmla="*/ 2559330 h 2559330"/>
              <a:gd name="connsiteX2" fmla="*/ 0 w 1545021"/>
              <a:gd name="connsiteY2" fmla="*/ 1623849 h 2559330"/>
              <a:gd name="connsiteX3" fmla="*/ 15766 w 1545021"/>
              <a:gd name="connsiteY3" fmla="*/ 0 h 2559330"/>
              <a:gd name="connsiteX0" fmla="*/ 15766 w 1639614"/>
              <a:gd name="connsiteY0" fmla="*/ 0 h 2559330"/>
              <a:gd name="connsiteX1" fmla="*/ 1461864 w 1639614"/>
              <a:gd name="connsiteY1" fmla="*/ 2559330 h 2559330"/>
              <a:gd name="connsiteX2" fmla="*/ 0 w 1639614"/>
              <a:gd name="connsiteY2" fmla="*/ 1623849 h 2559330"/>
              <a:gd name="connsiteX3" fmla="*/ 15766 w 1639614"/>
              <a:gd name="connsiteY3" fmla="*/ 0 h 2559330"/>
              <a:gd name="connsiteX0" fmla="*/ 15766 w 1639614"/>
              <a:gd name="connsiteY0" fmla="*/ 0 h 2559330"/>
              <a:gd name="connsiteX1" fmla="*/ 1461864 w 1639614"/>
              <a:gd name="connsiteY1" fmla="*/ 2559330 h 2559330"/>
              <a:gd name="connsiteX2" fmla="*/ 0 w 1639614"/>
              <a:gd name="connsiteY2" fmla="*/ 1623849 h 2559330"/>
              <a:gd name="connsiteX3" fmla="*/ 15766 w 1639614"/>
              <a:gd name="connsiteY3" fmla="*/ 0 h 2559330"/>
              <a:gd name="connsiteX0" fmla="*/ 0 w 1623848"/>
              <a:gd name="connsiteY0" fmla="*/ 0 h 2559330"/>
              <a:gd name="connsiteX1" fmla="*/ 1446098 w 1623848"/>
              <a:gd name="connsiteY1" fmla="*/ 2559330 h 2559330"/>
              <a:gd name="connsiteX2" fmla="*/ 14881 w 1623848"/>
              <a:gd name="connsiteY2" fmla="*/ 1767241 h 2559330"/>
              <a:gd name="connsiteX3" fmla="*/ 0 w 1623848"/>
              <a:gd name="connsiteY3" fmla="*/ 0 h 2559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3848" h="2559330">
                <a:moveTo>
                  <a:pt x="0" y="0"/>
                </a:moveTo>
                <a:cubicBezTo>
                  <a:pt x="1049425" y="372099"/>
                  <a:pt x="1623848" y="1613520"/>
                  <a:pt x="1446098" y="2559330"/>
                </a:cubicBezTo>
                <a:cubicBezTo>
                  <a:pt x="1166330" y="2062716"/>
                  <a:pt x="510249" y="1851885"/>
                  <a:pt x="14881" y="1767241"/>
                </a:cubicBezTo>
                <a:cubicBezTo>
                  <a:pt x="187940" y="1333113"/>
                  <a:pt x="306002" y="664642"/>
                  <a:pt x="0" y="0"/>
                </a:cubicBezTo>
                <a:close/>
              </a:path>
            </a:pathLst>
          </a:custGeom>
          <a:gradFill flip="none" rotWithShape="1">
            <a:gsLst>
              <a:gs pos="27000">
                <a:srgbClr val="9966FF">
                  <a:shade val="30000"/>
                  <a:satMod val="115000"/>
                </a:srgbClr>
              </a:gs>
              <a:gs pos="100000">
                <a:srgbClr val="834FE8"/>
              </a:gs>
              <a:gs pos="14000">
                <a:srgbClr val="7344CF"/>
              </a:gs>
              <a:gs pos="50000">
                <a:srgbClr val="9966FF">
                  <a:shade val="67500"/>
                  <a:satMod val="115000"/>
                </a:srgbClr>
              </a:gs>
              <a:gs pos="74000">
                <a:srgbClr val="B389FF"/>
              </a:gs>
            </a:gsLst>
            <a:lin ang="8100000" scaled="1"/>
            <a:tileRect/>
          </a:gra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新細明體"/>
              <a:cs typeface="+mn-cs"/>
            </a:endParaRPr>
          </a:p>
        </p:txBody>
      </p:sp>
      <p:sp>
        <p:nvSpPr>
          <p:cNvPr id="38" name="手繪多邊形 40"/>
          <p:cNvSpPr/>
          <p:nvPr/>
        </p:nvSpPr>
        <p:spPr>
          <a:xfrm rot="10238085">
            <a:off x="2241474" y="3271217"/>
            <a:ext cx="1569004" cy="2473902"/>
          </a:xfrm>
          <a:custGeom>
            <a:avLst/>
            <a:gdLst>
              <a:gd name="connsiteX0" fmla="*/ 15766 w 1481959"/>
              <a:gd name="connsiteY0" fmla="*/ 0 h 2191407"/>
              <a:gd name="connsiteX1" fmla="*/ 1481959 w 1481959"/>
              <a:gd name="connsiteY1" fmla="*/ 2191407 h 2191407"/>
              <a:gd name="connsiteX2" fmla="*/ 0 w 1481959"/>
              <a:gd name="connsiteY2" fmla="*/ 1623849 h 2191407"/>
              <a:gd name="connsiteX3" fmla="*/ 15766 w 1481959"/>
              <a:gd name="connsiteY3" fmla="*/ 0 h 2191407"/>
              <a:gd name="connsiteX0" fmla="*/ 15766 w 1484587"/>
              <a:gd name="connsiteY0" fmla="*/ 0 h 2462048"/>
              <a:gd name="connsiteX1" fmla="*/ 1481959 w 1484587"/>
              <a:gd name="connsiteY1" fmla="*/ 2191407 h 2462048"/>
              <a:gd name="connsiteX2" fmla="*/ 0 w 1484587"/>
              <a:gd name="connsiteY2" fmla="*/ 1623849 h 2462048"/>
              <a:gd name="connsiteX3" fmla="*/ 15766 w 1484587"/>
              <a:gd name="connsiteY3" fmla="*/ 0 h 2462048"/>
              <a:gd name="connsiteX0" fmla="*/ 260131 w 1728952"/>
              <a:gd name="connsiteY0" fmla="*/ 94593 h 2556641"/>
              <a:gd name="connsiteX1" fmla="*/ 1726324 w 1728952"/>
              <a:gd name="connsiteY1" fmla="*/ 2286000 h 2556641"/>
              <a:gd name="connsiteX2" fmla="*/ 244365 w 1728952"/>
              <a:gd name="connsiteY2" fmla="*/ 1718442 h 2556641"/>
              <a:gd name="connsiteX3" fmla="*/ 260131 w 1728952"/>
              <a:gd name="connsiteY3" fmla="*/ 94593 h 2556641"/>
              <a:gd name="connsiteX0" fmla="*/ 260131 w 1728952"/>
              <a:gd name="connsiteY0" fmla="*/ 94593 h 2556641"/>
              <a:gd name="connsiteX1" fmla="*/ 1726324 w 1728952"/>
              <a:gd name="connsiteY1" fmla="*/ 2286000 h 2556641"/>
              <a:gd name="connsiteX2" fmla="*/ 244365 w 1728952"/>
              <a:gd name="connsiteY2" fmla="*/ 1718442 h 2556641"/>
              <a:gd name="connsiteX3" fmla="*/ 260131 w 1728952"/>
              <a:gd name="connsiteY3" fmla="*/ 94593 h 2556641"/>
              <a:gd name="connsiteX0" fmla="*/ 260131 w 1728952"/>
              <a:gd name="connsiteY0" fmla="*/ 94593 h 2556641"/>
              <a:gd name="connsiteX1" fmla="*/ 1726324 w 1728952"/>
              <a:gd name="connsiteY1" fmla="*/ 2286000 h 2556641"/>
              <a:gd name="connsiteX2" fmla="*/ 244365 w 1728952"/>
              <a:gd name="connsiteY2" fmla="*/ 1718442 h 2556641"/>
              <a:gd name="connsiteX3" fmla="*/ 260131 w 1728952"/>
              <a:gd name="connsiteY3" fmla="*/ 94593 h 2556641"/>
              <a:gd name="connsiteX0" fmla="*/ 260131 w 1773620"/>
              <a:gd name="connsiteY0" fmla="*/ 94593 h 2556641"/>
              <a:gd name="connsiteX1" fmla="*/ 1726324 w 1773620"/>
              <a:gd name="connsiteY1" fmla="*/ 2286000 h 2556641"/>
              <a:gd name="connsiteX2" fmla="*/ 244365 w 1773620"/>
              <a:gd name="connsiteY2" fmla="*/ 1718442 h 2556641"/>
              <a:gd name="connsiteX3" fmla="*/ 260131 w 1773620"/>
              <a:gd name="connsiteY3" fmla="*/ 94593 h 2556641"/>
              <a:gd name="connsiteX0" fmla="*/ 260131 w 1773620"/>
              <a:gd name="connsiteY0" fmla="*/ 94593 h 2286000"/>
              <a:gd name="connsiteX1" fmla="*/ 1726324 w 1773620"/>
              <a:gd name="connsiteY1" fmla="*/ 2286000 h 2286000"/>
              <a:gd name="connsiteX2" fmla="*/ 244365 w 1773620"/>
              <a:gd name="connsiteY2" fmla="*/ 1718442 h 2286000"/>
              <a:gd name="connsiteX3" fmla="*/ 260131 w 1773620"/>
              <a:gd name="connsiteY3" fmla="*/ 94593 h 2286000"/>
              <a:gd name="connsiteX0" fmla="*/ 260131 w 1773620"/>
              <a:gd name="connsiteY0" fmla="*/ 94593 h 2286000"/>
              <a:gd name="connsiteX1" fmla="*/ 1726324 w 1773620"/>
              <a:gd name="connsiteY1" fmla="*/ 2286000 h 2286000"/>
              <a:gd name="connsiteX2" fmla="*/ 244365 w 1773620"/>
              <a:gd name="connsiteY2" fmla="*/ 1718442 h 2286000"/>
              <a:gd name="connsiteX3" fmla="*/ 260131 w 1773620"/>
              <a:gd name="connsiteY3" fmla="*/ 94593 h 2286000"/>
              <a:gd name="connsiteX0" fmla="*/ 246993 w 1760482"/>
              <a:gd name="connsiteY0" fmla="*/ 94593 h 2286000"/>
              <a:gd name="connsiteX1" fmla="*/ 1713186 w 1760482"/>
              <a:gd name="connsiteY1" fmla="*/ 2286000 h 2286000"/>
              <a:gd name="connsiteX2" fmla="*/ 231227 w 1760482"/>
              <a:gd name="connsiteY2" fmla="*/ 1718442 h 2286000"/>
              <a:gd name="connsiteX3" fmla="*/ 246993 w 1760482"/>
              <a:gd name="connsiteY3" fmla="*/ 94593 h 2286000"/>
              <a:gd name="connsiteX0" fmla="*/ 15766 w 1529255"/>
              <a:gd name="connsiteY0" fmla="*/ 0 h 2191407"/>
              <a:gd name="connsiteX1" fmla="*/ 1481959 w 1529255"/>
              <a:gd name="connsiteY1" fmla="*/ 2191407 h 2191407"/>
              <a:gd name="connsiteX2" fmla="*/ 0 w 1529255"/>
              <a:gd name="connsiteY2" fmla="*/ 1623849 h 2191407"/>
              <a:gd name="connsiteX3" fmla="*/ 15766 w 1529255"/>
              <a:gd name="connsiteY3" fmla="*/ 0 h 2191407"/>
              <a:gd name="connsiteX0" fmla="*/ 15766 w 1529255"/>
              <a:gd name="connsiteY0" fmla="*/ 0 h 2191407"/>
              <a:gd name="connsiteX1" fmla="*/ 1481959 w 1529255"/>
              <a:gd name="connsiteY1" fmla="*/ 2191407 h 2191407"/>
              <a:gd name="connsiteX2" fmla="*/ 0 w 1529255"/>
              <a:gd name="connsiteY2" fmla="*/ 1623849 h 2191407"/>
              <a:gd name="connsiteX3" fmla="*/ 15766 w 1529255"/>
              <a:gd name="connsiteY3" fmla="*/ 0 h 2191407"/>
              <a:gd name="connsiteX0" fmla="*/ 15766 w 1529255"/>
              <a:gd name="connsiteY0" fmla="*/ 0 h 2191407"/>
              <a:gd name="connsiteX1" fmla="*/ 1481959 w 1529255"/>
              <a:gd name="connsiteY1" fmla="*/ 2191407 h 2191407"/>
              <a:gd name="connsiteX2" fmla="*/ 0 w 1529255"/>
              <a:gd name="connsiteY2" fmla="*/ 1623849 h 2191407"/>
              <a:gd name="connsiteX3" fmla="*/ 15766 w 1529255"/>
              <a:gd name="connsiteY3" fmla="*/ 0 h 2191407"/>
              <a:gd name="connsiteX0" fmla="*/ 15766 w 1529255"/>
              <a:gd name="connsiteY0" fmla="*/ 0 h 2191407"/>
              <a:gd name="connsiteX1" fmla="*/ 1481959 w 1529255"/>
              <a:gd name="connsiteY1" fmla="*/ 2191407 h 2191407"/>
              <a:gd name="connsiteX2" fmla="*/ 0 w 1529255"/>
              <a:gd name="connsiteY2" fmla="*/ 1623849 h 2191407"/>
              <a:gd name="connsiteX3" fmla="*/ 15766 w 1529255"/>
              <a:gd name="connsiteY3" fmla="*/ 0 h 2191407"/>
              <a:gd name="connsiteX0" fmla="*/ 15766 w 1529255"/>
              <a:gd name="connsiteY0" fmla="*/ 0 h 2191407"/>
              <a:gd name="connsiteX1" fmla="*/ 1481959 w 1529255"/>
              <a:gd name="connsiteY1" fmla="*/ 2191407 h 2191407"/>
              <a:gd name="connsiteX2" fmla="*/ 0 w 1529255"/>
              <a:gd name="connsiteY2" fmla="*/ 1623849 h 2191407"/>
              <a:gd name="connsiteX3" fmla="*/ 15766 w 1529255"/>
              <a:gd name="connsiteY3" fmla="*/ 0 h 2191407"/>
              <a:gd name="connsiteX0" fmla="*/ 15766 w 1509160"/>
              <a:gd name="connsiteY0" fmla="*/ 0 h 2559330"/>
              <a:gd name="connsiteX1" fmla="*/ 1461864 w 1509160"/>
              <a:gd name="connsiteY1" fmla="*/ 2559330 h 2559330"/>
              <a:gd name="connsiteX2" fmla="*/ 0 w 1509160"/>
              <a:gd name="connsiteY2" fmla="*/ 1623849 h 2559330"/>
              <a:gd name="connsiteX3" fmla="*/ 15766 w 1509160"/>
              <a:gd name="connsiteY3" fmla="*/ 0 h 2559330"/>
              <a:gd name="connsiteX0" fmla="*/ 15766 w 1545021"/>
              <a:gd name="connsiteY0" fmla="*/ 0 h 2559330"/>
              <a:gd name="connsiteX1" fmla="*/ 1461864 w 1545021"/>
              <a:gd name="connsiteY1" fmla="*/ 2559330 h 2559330"/>
              <a:gd name="connsiteX2" fmla="*/ 0 w 1545021"/>
              <a:gd name="connsiteY2" fmla="*/ 1623849 h 2559330"/>
              <a:gd name="connsiteX3" fmla="*/ 15766 w 1545021"/>
              <a:gd name="connsiteY3" fmla="*/ 0 h 2559330"/>
              <a:gd name="connsiteX0" fmla="*/ 15766 w 1545021"/>
              <a:gd name="connsiteY0" fmla="*/ 0 h 2559330"/>
              <a:gd name="connsiteX1" fmla="*/ 1461864 w 1545021"/>
              <a:gd name="connsiteY1" fmla="*/ 2559330 h 2559330"/>
              <a:gd name="connsiteX2" fmla="*/ 0 w 1545021"/>
              <a:gd name="connsiteY2" fmla="*/ 1623849 h 2559330"/>
              <a:gd name="connsiteX3" fmla="*/ 15766 w 1545021"/>
              <a:gd name="connsiteY3" fmla="*/ 0 h 2559330"/>
              <a:gd name="connsiteX0" fmla="*/ 15766 w 1639614"/>
              <a:gd name="connsiteY0" fmla="*/ 0 h 2559330"/>
              <a:gd name="connsiteX1" fmla="*/ 1461864 w 1639614"/>
              <a:gd name="connsiteY1" fmla="*/ 2559330 h 2559330"/>
              <a:gd name="connsiteX2" fmla="*/ 0 w 1639614"/>
              <a:gd name="connsiteY2" fmla="*/ 1623849 h 2559330"/>
              <a:gd name="connsiteX3" fmla="*/ 15766 w 1639614"/>
              <a:gd name="connsiteY3" fmla="*/ 0 h 2559330"/>
              <a:gd name="connsiteX0" fmla="*/ 15766 w 1639614"/>
              <a:gd name="connsiteY0" fmla="*/ 0 h 2559330"/>
              <a:gd name="connsiteX1" fmla="*/ 1461864 w 1639614"/>
              <a:gd name="connsiteY1" fmla="*/ 2559330 h 2559330"/>
              <a:gd name="connsiteX2" fmla="*/ 0 w 1639614"/>
              <a:gd name="connsiteY2" fmla="*/ 1623849 h 2559330"/>
              <a:gd name="connsiteX3" fmla="*/ 15766 w 1639614"/>
              <a:gd name="connsiteY3" fmla="*/ 0 h 2559330"/>
              <a:gd name="connsiteX0" fmla="*/ 0 w 1623848"/>
              <a:gd name="connsiteY0" fmla="*/ 0 h 2559330"/>
              <a:gd name="connsiteX1" fmla="*/ 1446098 w 1623848"/>
              <a:gd name="connsiteY1" fmla="*/ 2559330 h 2559330"/>
              <a:gd name="connsiteX2" fmla="*/ 14881 w 1623848"/>
              <a:gd name="connsiteY2" fmla="*/ 1767241 h 2559330"/>
              <a:gd name="connsiteX3" fmla="*/ 0 w 1623848"/>
              <a:gd name="connsiteY3" fmla="*/ 0 h 2559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3848" h="2559330">
                <a:moveTo>
                  <a:pt x="0" y="0"/>
                </a:moveTo>
                <a:cubicBezTo>
                  <a:pt x="1049425" y="372099"/>
                  <a:pt x="1623848" y="1613520"/>
                  <a:pt x="1446098" y="2559330"/>
                </a:cubicBezTo>
                <a:cubicBezTo>
                  <a:pt x="1166330" y="2062716"/>
                  <a:pt x="510249" y="1851885"/>
                  <a:pt x="14881" y="1767241"/>
                </a:cubicBezTo>
                <a:cubicBezTo>
                  <a:pt x="187940" y="1333113"/>
                  <a:pt x="306002" y="664642"/>
                  <a:pt x="0" y="0"/>
                </a:cubicBezTo>
                <a:close/>
              </a:path>
            </a:pathLst>
          </a:custGeom>
          <a:gradFill flip="none" rotWithShape="1">
            <a:gsLst>
              <a:gs pos="27000">
                <a:srgbClr val="9966FF">
                  <a:shade val="30000"/>
                  <a:satMod val="115000"/>
                </a:srgbClr>
              </a:gs>
              <a:gs pos="100000">
                <a:srgbClr val="834FE8"/>
              </a:gs>
              <a:gs pos="14000">
                <a:srgbClr val="7344CF"/>
              </a:gs>
              <a:gs pos="50000">
                <a:srgbClr val="9966FF">
                  <a:shade val="67500"/>
                  <a:satMod val="115000"/>
                </a:srgbClr>
              </a:gs>
              <a:gs pos="74000">
                <a:srgbClr val="B389FF"/>
              </a:gs>
            </a:gsLst>
            <a:lin ang="8100000" scaled="1"/>
            <a:tileRect/>
          </a:gra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新細明體"/>
              <a:cs typeface="+mn-cs"/>
            </a:endParaRPr>
          </a:p>
        </p:txBody>
      </p:sp>
      <p:sp>
        <p:nvSpPr>
          <p:cNvPr id="39" name="手繪多邊形 41"/>
          <p:cNvSpPr/>
          <p:nvPr/>
        </p:nvSpPr>
        <p:spPr>
          <a:xfrm rot="15596829">
            <a:off x="2581196" y="663112"/>
            <a:ext cx="1569003" cy="2472369"/>
          </a:xfrm>
          <a:custGeom>
            <a:avLst/>
            <a:gdLst>
              <a:gd name="connsiteX0" fmla="*/ 15766 w 1481959"/>
              <a:gd name="connsiteY0" fmla="*/ 0 h 2191407"/>
              <a:gd name="connsiteX1" fmla="*/ 1481959 w 1481959"/>
              <a:gd name="connsiteY1" fmla="*/ 2191407 h 2191407"/>
              <a:gd name="connsiteX2" fmla="*/ 0 w 1481959"/>
              <a:gd name="connsiteY2" fmla="*/ 1623849 h 2191407"/>
              <a:gd name="connsiteX3" fmla="*/ 15766 w 1481959"/>
              <a:gd name="connsiteY3" fmla="*/ 0 h 2191407"/>
              <a:gd name="connsiteX0" fmla="*/ 15766 w 1484587"/>
              <a:gd name="connsiteY0" fmla="*/ 0 h 2462048"/>
              <a:gd name="connsiteX1" fmla="*/ 1481959 w 1484587"/>
              <a:gd name="connsiteY1" fmla="*/ 2191407 h 2462048"/>
              <a:gd name="connsiteX2" fmla="*/ 0 w 1484587"/>
              <a:gd name="connsiteY2" fmla="*/ 1623849 h 2462048"/>
              <a:gd name="connsiteX3" fmla="*/ 15766 w 1484587"/>
              <a:gd name="connsiteY3" fmla="*/ 0 h 2462048"/>
              <a:gd name="connsiteX0" fmla="*/ 260131 w 1728952"/>
              <a:gd name="connsiteY0" fmla="*/ 94593 h 2556641"/>
              <a:gd name="connsiteX1" fmla="*/ 1726324 w 1728952"/>
              <a:gd name="connsiteY1" fmla="*/ 2286000 h 2556641"/>
              <a:gd name="connsiteX2" fmla="*/ 244365 w 1728952"/>
              <a:gd name="connsiteY2" fmla="*/ 1718442 h 2556641"/>
              <a:gd name="connsiteX3" fmla="*/ 260131 w 1728952"/>
              <a:gd name="connsiteY3" fmla="*/ 94593 h 2556641"/>
              <a:gd name="connsiteX0" fmla="*/ 260131 w 1728952"/>
              <a:gd name="connsiteY0" fmla="*/ 94593 h 2556641"/>
              <a:gd name="connsiteX1" fmla="*/ 1726324 w 1728952"/>
              <a:gd name="connsiteY1" fmla="*/ 2286000 h 2556641"/>
              <a:gd name="connsiteX2" fmla="*/ 244365 w 1728952"/>
              <a:gd name="connsiteY2" fmla="*/ 1718442 h 2556641"/>
              <a:gd name="connsiteX3" fmla="*/ 260131 w 1728952"/>
              <a:gd name="connsiteY3" fmla="*/ 94593 h 2556641"/>
              <a:gd name="connsiteX0" fmla="*/ 260131 w 1728952"/>
              <a:gd name="connsiteY0" fmla="*/ 94593 h 2556641"/>
              <a:gd name="connsiteX1" fmla="*/ 1726324 w 1728952"/>
              <a:gd name="connsiteY1" fmla="*/ 2286000 h 2556641"/>
              <a:gd name="connsiteX2" fmla="*/ 244365 w 1728952"/>
              <a:gd name="connsiteY2" fmla="*/ 1718442 h 2556641"/>
              <a:gd name="connsiteX3" fmla="*/ 260131 w 1728952"/>
              <a:gd name="connsiteY3" fmla="*/ 94593 h 2556641"/>
              <a:gd name="connsiteX0" fmla="*/ 260131 w 1773620"/>
              <a:gd name="connsiteY0" fmla="*/ 94593 h 2556641"/>
              <a:gd name="connsiteX1" fmla="*/ 1726324 w 1773620"/>
              <a:gd name="connsiteY1" fmla="*/ 2286000 h 2556641"/>
              <a:gd name="connsiteX2" fmla="*/ 244365 w 1773620"/>
              <a:gd name="connsiteY2" fmla="*/ 1718442 h 2556641"/>
              <a:gd name="connsiteX3" fmla="*/ 260131 w 1773620"/>
              <a:gd name="connsiteY3" fmla="*/ 94593 h 2556641"/>
              <a:gd name="connsiteX0" fmla="*/ 260131 w 1773620"/>
              <a:gd name="connsiteY0" fmla="*/ 94593 h 2286000"/>
              <a:gd name="connsiteX1" fmla="*/ 1726324 w 1773620"/>
              <a:gd name="connsiteY1" fmla="*/ 2286000 h 2286000"/>
              <a:gd name="connsiteX2" fmla="*/ 244365 w 1773620"/>
              <a:gd name="connsiteY2" fmla="*/ 1718442 h 2286000"/>
              <a:gd name="connsiteX3" fmla="*/ 260131 w 1773620"/>
              <a:gd name="connsiteY3" fmla="*/ 94593 h 2286000"/>
              <a:gd name="connsiteX0" fmla="*/ 260131 w 1773620"/>
              <a:gd name="connsiteY0" fmla="*/ 94593 h 2286000"/>
              <a:gd name="connsiteX1" fmla="*/ 1726324 w 1773620"/>
              <a:gd name="connsiteY1" fmla="*/ 2286000 h 2286000"/>
              <a:gd name="connsiteX2" fmla="*/ 244365 w 1773620"/>
              <a:gd name="connsiteY2" fmla="*/ 1718442 h 2286000"/>
              <a:gd name="connsiteX3" fmla="*/ 260131 w 1773620"/>
              <a:gd name="connsiteY3" fmla="*/ 94593 h 2286000"/>
              <a:gd name="connsiteX0" fmla="*/ 246993 w 1760482"/>
              <a:gd name="connsiteY0" fmla="*/ 94593 h 2286000"/>
              <a:gd name="connsiteX1" fmla="*/ 1713186 w 1760482"/>
              <a:gd name="connsiteY1" fmla="*/ 2286000 h 2286000"/>
              <a:gd name="connsiteX2" fmla="*/ 231227 w 1760482"/>
              <a:gd name="connsiteY2" fmla="*/ 1718442 h 2286000"/>
              <a:gd name="connsiteX3" fmla="*/ 246993 w 1760482"/>
              <a:gd name="connsiteY3" fmla="*/ 94593 h 2286000"/>
              <a:gd name="connsiteX0" fmla="*/ 15766 w 1529255"/>
              <a:gd name="connsiteY0" fmla="*/ 0 h 2191407"/>
              <a:gd name="connsiteX1" fmla="*/ 1481959 w 1529255"/>
              <a:gd name="connsiteY1" fmla="*/ 2191407 h 2191407"/>
              <a:gd name="connsiteX2" fmla="*/ 0 w 1529255"/>
              <a:gd name="connsiteY2" fmla="*/ 1623849 h 2191407"/>
              <a:gd name="connsiteX3" fmla="*/ 15766 w 1529255"/>
              <a:gd name="connsiteY3" fmla="*/ 0 h 2191407"/>
              <a:gd name="connsiteX0" fmla="*/ 15766 w 1529255"/>
              <a:gd name="connsiteY0" fmla="*/ 0 h 2191407"/>
              <a:gd name="connsiteX1" fmla="*/ 1481959 w 1529255"/>
              <a:gd name="connsiteY1" fmla="*/ 2191407 h 2191407"/>
              <a:gd name="connsiteX2" fmla="*/ 0 w 1529255"/>
              <a:gd name="connsiteY2" fmla="*/ 1623849 h 2191407"/>
              <a:gd name="connsiteX3" fmla="*/ 15766 w 1529255"/>
              <a:gd name="connsiteY3" fmla="*/ 0 h 2191407"/>
              <a:gd name="connsiteX0" fmla="*/ 15766 w 1529255"/>
              <a:gd name="connsiteY0" fmla="*/ 0 h 2191407"/>
              <a:gd name="connsiteX1" fmla="*/ 1481959 w 1529255"/>
              <a:gd name="connsiteY1" fmla="*/ 2191407 h 2191407"/>
              <a:gd name="connsiteX2" fmla="*/ 0 w 1529255"/>
              <a:gd name="connsiteY2" fmla="*/ 1623849 h 2191407"/>
              <a:gd name="connsiteX3" fmla="*/ 15766 w 1529255"/>
              <a:gd name="connsiteY3" fmla="*/ 0 h 2191407"/>
              <a:gd name="connsiteX0" fmla="*/ 15766 w 1529255"/>
              <a:gd name="connsiteY0" fmla="*/ 0 h 2191407"/>
              <a:gd name="connsiteX1" fmla="*/ 1481959 w 1529255"/>
              <a:gd name="connsiteY1" fmla="*/ 2191407 h 2191407"/>
              <a:gd name="connsiteX2" fmla="*/ 0 w 1529255"/>
              <a:gd name="connsiteY2" fmla="*/ 1623849 h 2191407"/>
              <a:gd name="connsiteX3" fmla="*/ 15766 w 1529255"/>
              <a:gd name="connsiteY3" fmla="*/ 0 h 2191407"/>
              <a:gd name="connsiteX0" fmla="*/ 15766 w 1529255"/>
              <a:gd name="connsiteY0" fmla="*/ 0 h 2191407"/>
              <a:gd name="connsiteX1" fmla="*/ 1481959 w 1529255"/>
              <a:gd name="connsiteY1" fmla="*/ 2191407 h 2191407"/>
              <a:gd name="connsiteX2" fmla="*/ 0 w 1529255"/>
              <a:gd name="connsiteY2" fmla="*/ 1623849 h 2191407"/>
              <a:gd name="connsiteX3" fmla="*/ 15766 w 1529255"/>
              <a:gd name="connsiteY3" fmla="*/ 0 h 2191407"/>
              <a:gd name="connsiteX0" fmla="*/ 15766 w 1509160"/>
              <a:gd name="connsiteY0" fmla="*/ 0 h 2559330"/>
              <a:gd name="connsiteX1" fmla="*/ 1461864 w 1509160"/>
              <a:gd name="connsiteY1" fmla="*/ 2559330 h 2559330"/>
              <a:gd name="connsiteX2" fmla="*/ 0 w 1509160"/>
              <a:gd name="connsiteY2" fmla="*/ 1623849 h 2559330"/>
              <a:gd name="connsiteX3" fmla="*/ 15766 w 1509160"/>
              <a:gd name="connsiteY3" fmla="*/ 0 h 2559330"/>
              <a:gd name="connsiteX0" fmla="*/ 15766 w 1545021"/>
              <a:gd name="connsiteY0" fmla="*/ 0 h 2559330"/>
              <a:gd name="connsiteX1" fmla="*/ 1461864 w 1545021"/>
              <a:gd name="connsiteY1" fmla="*/ 2559330 h 2559330"/>
              <a:gd name="connsiteX2" fmla="*/ 0 w 1545021"/>
              <a:gd name="connsiteY2" fmla="*/ 1623849 h 2559330"/>
              <a:gd name="connsiteX3" fmla="*/ 15766 w 1545021"/>
              <a:gd name="connsiteY3" fmla="*/ 0 h 2559330"/>
              <a:gd name="connsiteX0" fmla="*/ 15766 w 1545021"/>
              <a:gd name="connsiteY0" fmla="*/ 0 h 2559330"/>
              <a:gd name="connsiteX1" fmla="*/ 1461864 w 1545021"/>
              <a:gd name="connsiteY1" fmla="*/ 2559330 h 2559330"/>
              <a:gd name="connsiteX2" fmla="*/ 0 w 1545021"/>
              <a:gd name="connsiteY2" fmla="*/ 1623849 h 2559330"/>
              <a:gd name="connsiteX3" fmla="*/ 15766 w 1545021"/>
              <a:gd name="connsiteY3" fmla="*/ 0 h 2559330"/>
              <a:gd name="connsiteX0" fmla="*/ 15766 w 1639614"/>
              <a:gd name="connsiteY0" fmla="*/ 0 h 2559330"/>
              <a:gd name="connsiteX1" fmla="*/ 1461864 w 1639614"/>
              <a:gd name="connsiteY1" fmla="*/ 2559330 h 2559330"/>
              <a:gd name="connsiteX2" fmla="*/ 0 w 1639614"/>
              <a:gd name="connsiteY2" fmla="*/ 1623849 h 2559330"/>
              <a:gd name="connsiteX3" fmla="*/ 15766 w 1639614"/>
              <a:gd name="connsiteY3" fmla="*/ 0 h 2559330"/>
              <a:gd name="connsiteX0" fmla="*/ 15766 w 1639614"/>
              <a:gd name="connsiteY0" fmla="*/ 0 h 2559330"/>
              <a:gd name="connsiteX1" fmla="*/ 1461864 w 1639614"/>
              <a:gd name="connsiteY1" fmla="*/ 2559330 h 2559330"/>
              <a:gd name="connsiteX2" fmla="*/ 0 w 1639614"/>
              <a:gd name="connsiteY2" fmla="*/ 1623849 h 2559330"/>
              <a:gd name="connsiteX3" fmla="*/ 15766 w 1639614"/>
              <a:gd name="connsiteY3" fmla="*/ 0 h 2559330"/>
              <a:gd name="connsiteX0" fmla="*/ 0 w 1623848"/>
              <a:gd name="connsiteY0" fmla="*/ 0 h 2559330"/>
              <a:gd name="connsiteX1" fmla="*/ 1446098 w 1623848"/>
              <a:gd name="connsiteY1" fmla="*/ 2559330 h 2559330"/>
              <a:gd name="connsiteX2" fmla="*/ 14881 w 1623848"/>
              <a:gd name="connsiteY2" fmla="*/ 1767241 h 2559330"/>
              <a:gd name="connsiteX3" fmla="*/ 0 w 1623848"/>
              <a:gd name="connsiteY3" fmla="*/ 0 h 2559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3848" h="2559330">
                <a:moveTo>
                  <a:pt x="0" y="0"/>
                </a:moveTo>
                <a:cubicBezTo>
                  <a:pt x="1049425" y="372099"/>
                  <a:pt x="1623848" y="1613520"/>
                  <a:pt x="1446098" y="2559330"/>
                </a:cubicBezTo>
                <a:cubicBezTo>
                  <a:pt x="1166330" y="2062716"/>
                  <a:pt x="510249" y="1851885"/>
                  <a:pt x="14881" y="1767241"/>
                </a:cubicBezTo>
                <a:cubicBezTo>
                  <a:pt x="187940" y="1333113"/>
                  <a:pt x="306002" y="664642"/>
                  <a:pt x="0" y="0"/>
                </a:cubicBezTo>
                <a:close/>
              </a:path>
            </a:pathLst>
          </a:custGeom>
          <a:gradFill flip="none" rotWithShape="1">
            <a:gsLst>
              <a:gs pos="27000">
                <a:srgbClr val="9966FF">
                  <a:shade val="30000"/>
                  <a:satMod val="115000"/>
                </a:srgbClr>
              </a:gs>
              <a:gs pos="100000">
                <a:srgbClr val="834FE8"/>
              </a:gs>
              <a:gs pos="14000">
                <a:srgbClr val="7344CF"/>
              </a:gs>
              <a:gs pos="50000">
                <a:srgbClr val="9966FF">
                  <a:shade val="67500"/>
                  <a:satMod val="115000"/>
                </a:srgbClr>
              </a:gs>
              <a:gs pos="74000">
                <a:srgbClr val="B389FF"/>
              </a:gs>
            </a:gsLst>
            <a:lin ang="8100000" scaled="1"/>
            <a:tileRect/>
          </a:gra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新細明體"/>
              <a:cs typeface="+mn-cs"/>
            </a:endParaRPr>
          </a:p>
        </p:txBody>
      </p:sp>
      <p:sp>
        <p:nvSpPr>
          <p:cNvPr id="40" name="手繪多邊形 42"/>
          <p:cNvSpPr/>
          <p:nvPr/>
        </p:nvSpPr>
        <p:spPr>
          <a:xfrm rot="4790878">
            <a:off x="4876372" y="3593711"/>
            <a:ext cx="1568844" cy="2472640"/>
          </a:xfrm>
          <a:custGeom>
            <a:avLst/>
            <a:gdLst>
              <a:gd name="connsiteX0" fmla="*/ 15766 w 1481959"/>
              <a:gd name="connsiteY0" fmla="*/ 0 h 2191407"/>
              <a:gd name="connsiteX1" fmla="*/ 1481959 w 1481959"/>
              <a:gd name="connsiteY1" fmla="*/ 2191407 h 2191407"/>
              <a:gd name="connsiteX2" fmla="*/ 0 w 1481959"/>
              <a:gd name="connsiteY2" fmla="*/ 1623849 h 2191407"/>
              <a:gd name="connsiteX3" fmla="*/ 15766 w 1481959"/>
              <a:gd name="connsiteY3" fmla="*/ 0 h 2191407"/>
              <a:gd name="connsiteX0" fmla="*/ 15766 w 1484587"/>
              <a:gd name="connsiteY0" fmla="*/ 0 h 2462048"/>
              <a:gd name="connsiteX1" fmla="*/ 1481959 w 1484587"/>
              <a:gd name="connsiteY1" fmla="*/ 2191407 h 2462048"/>
              <a:gd name="connsiteX2" fmla="*/ 0 w 1484587"/>
              <a:gd name="connsiteY2" fmla="*/ 1623849 h 2462048"/>
              <a:gd name="connsiteX3" fmla="*/ 15766 w 1484587"/>
              <a:gd name="connsiteY3" fmla="*/ 0 h 2462048"/>
              <a:gd name="connsiteX0" fmla="*/ 260131 w 1728952"/>
              <a:gd name="connsiteY0" fmla="*/ 94593 h 2556641"/>
              <a:gd name="connsiteX1" fmla="*/ 1726324 w 1728952"/>
              <a:gd name="connsiteY1" fmla="*/ 2286000 h 2556641"/>
              <a:gd name="connsiteX2" fmla="*/ 244365 w 1728952"/>
              <a:gd name="connsiteY2" fmla="*/ 1718442 h 2556641"/>
              <a:gd name="connsiteX3" fmla="*/ 260131 w 1728952"/>
              <a:gd name="connsiteY3" fmla="*/ 94593 h 2556641"/>
              <a:gd name="connsiteX0" fmla="*/ 260131 w 1728952"/>
              <a:gd name="connsiteY0" fmla="*/ 94593 h 2556641"/>
              <a:gd name="connsiteX1" fmla="*/ 1726324 w 1728952"/>
              <a:gd name="connsiteY1" fmla="*/ 2286000 h 2556641"/>
              <a:gd name="connsiteX2" fmla="*/ 244365 w 1728952"/>
              <a:gd name="connsiteY2" fmla="*/ 1718442 h 2556641"/>
              <a:gd name="connsiteX3" fmla="*/ 260131 w 1728952"/>
              <a:gd name="connsiteY3" fmla="*/ 94593 h 2556641"/>
              <a:gd name="connsiteX0" fmla="*/ 260131 w 1728952"/>
              <a:gd name="connsiteY0" fmla="*/ 94593 h 2556641"/>
              <a:gd name="connsiteX1" fmla="*/ 1726324 w 1728952"/>
              <a:gd name="connsiteY1" fmla="*/ 2286000 h 2556641"/>
              <a:gd name="connsiteX2" fmla="*/ 244365 w 1728952"/>
              <a:gd name="connsiteY2" fmla="*/ 1718442 h 2556641"/>
              <a:gd name="connsiteX3" fmla="*/ 260131 w 1728952"/>
              <a:gd name="connsiteY3" fmla="*/ 94593 h 2556641"/>
              <a:gd name="connsiteX0" fmla="*/ 260131 w 1773620"/>
              <a:gd name="connsiteY0" fmla="*/ 94593 h 2556641"/>
              <a:gd name="connsiteX1" fmla="*/ 1726324 w 1773620"/>
              <a:gd name="connsiteY1" fmla="*/ 2286000 h 2556641"/>
              <a:gd name="connsiteX2" fmla="*/ 244365 w 1773620"/>
              <a:gd name="connsiteY2" fmla="*/ 1718442 h 2556641"/>
              <a:gd name="connsiteX3" fmla="*/ 260131 w 1773620"/>
              <a:gd name="connsiteY3" fmla="*/ 94593 h 2556641"/>
              <a:gd name="connsiteX0" fmla="*/ 260131 w 1773620"/>
              <a:gd name="connsiteY0" fmla="*/ 94593 h 2286000"/>
              <a:gd name="connsiteX1" fmla="*/ 1726324 w 1773620"/>
              <a:gd name="connsiteY1" fmla="*/ 2286000 h 2286000"/>
              <a:gd name="connsiteX2" fmla="*/ 244365 w 1773620"/>
              <a:gd name="connsiteY2" fmla="*/ 1718442 h 2286000"/>
              <a:gd name="connsiteX3" fmla="*/ 260131 w 1773620"/>
              <a:gd name="connsiteY3" fmla="*/ 94593 h 2286000"/>
              <a:gd name="connsiteX0" fmla="*/ 260131 w 1773620"/>
              <a:gd name="connsiteY0" fmla="*/ 94593 h 2286000"/>
              <a:gd name="connsiteX1" fmla="*/ 1726324 w 1773620"/>
              <a:gd name="connsiteY1" fmla="*/ 2286000 h 2286000"/>
              <a:gd name="connsiteX2" fmla="*/ 244365 w 1773620"/>
              <a:gd name="connsiteY2" fmla="*/ 1718442 h 2286000"/>
              <a:gd name="connsiteX3" fmla="*/ 260131 w 1773620"/>
              <a:gd name="connsiteY3" fmla="*/ 94593 h 2286000"/>
              <a:gd name="connsiteX0" fmla="*/ 246993 w 1760482"/>
              <a:gd name="connsiteY0" fmla="*/ 94593 h 2286000"/>
              <a:gd name="connsiteX1" fmla="*/ 1713186 w 1760482"/>
              <a:gd name="connsiteY1" fmla="*/ 2286000 h 2286000"/>
              <a:gd name="connsiteX2" fmla="*/ 231227 w 1760482"/>
              <a:gd name="connsiteY2" fmla="*/ 1718442 h 2286000"/>
              <a:gd name="connsiteX3" fmla="*/ 246993 w 1760482"/>
              <a:gd name="connsiteY3" fmla="*/ 94593 h 2286000"/>
              <a:gd name="connsiteX0" fmla="*/ 15766 w 1529255"/>
              <a:gd name="connsiteY0" fmla="*/ 0 h 2191407"/>
              <a:gd name="connsiteX1" fmla="*/ 1481959 w 1529255"/>
              <a:gd name="connsiteY1" fmla="*/ 2191407 h 2191407"/>
              <a:gd name="connsiteX2" fmla="*/ 0 w 1529255"/>
              <a:gd name="connsiteY2" fmla="*/ 1623849 h 2191407"/>
              <a:gd name="connsiteX3" fmla="*/ 15766 w 1529255"/>
              <a:gd name="connsiteY3" fmla="*/ 0 h 2191407"/>
              <a:gd name="connsiteX0" fmla="*/ 15766 w 1529255"/>
              <a:gd name="connsiteY0" fmla="*/ 0 h 2191407"/>
              <a:gd name="connsiteX1" fmla="*/ 1481959 w 1529255"/>
              <a:gd name="connsiteY1" fmla="*/ 2191407 h 2191407"/>
              <a:gd name="connsiteX2" fmla="*/ 0 w 1529255"/>
              <a:gd name="connsiteY2" fmla="*/ 1623849 h 2191407"/>
              <a:gd name="connsiteX3" fmla="*/ 15766 w 1529255"/>
              <a:gd name="connsiteY3" fmla="*/ 0 h 2191407"/>
              <a:gd name="connsiteX0" fmla="*/ 15766 w 1529255"/>
              <a:gd name="connsiteY0" fmla="*/ 0 h 2191407"/>
              <a:gd name="connsiteX1" fmla="*/ 1481959 w 1529255"/>
              <a:gd name="connsiteY1" fmla="*/ 2191407 h 2191407"/>
              <a:gd name="connsiteX2" fmla="*/ 0 w 1529255"/>
              <a:gd name="connsiteY2" fmla="*/ 1623849 h 2191407"/>
              <a:gd name="connsiteX3" fmla="*/ 15766 w 1529255"/>
              <a:gd name="connsiteY3" fmla="*/ 0 h 2191407"/>
              <a:gd name="connsiteX0" fmla="*/ 15766 w 1529255"/>
              <a:gd name="connsiteY0" fmla="*/ 0 h 2191407"/>
              <a:gd name="connsiteX1" fmla="*/ 1481959 w 1529255"/>
              <a:gd name="connsiteY1" fmla="*/ 2191407 h 2191407"/>
              <a:gd name="connsiteX2" fmla="*/ 0 w 1529255"/>
              <a:gd name="connsiteY2" fmla="*/ 1623849 h 2191407"/>
              <a:gd name="connsiteX3" fmla="*/ 15766 w 1529255"/>
              <a:gd name="connsiteY3" fmla="*/ 0 h 2191407"/>
              <a:gd name="connsiteX0" fmla="*/ 15766 w 1529255"/>
              <a:gd name="connsiteY0" fmla="*/ 0 h 2191407"/>
              <a:gd name="connsiteX1" fmla="*/ 1481959 w 1529255"/>
              <a:gd name="connsiteY1" fmla="*/ 2191407 h 2191407"/>
              <a:gd name="connsiteX2" fmla="*/ 0 w 1529255"/>
              <a:gd name="connsiteY2" fmla="*/ 1623849 h 2191407"/>
              <a:gd name="connsiteX3" fmla="*/ 15766 w 1529255"/>
              <a:gd name="connsiteY3" fmla="*/ 0 h 2191407"/>
              <a:gd name="connsiteX0" fmla="*/ 15766 w 1509160"/>
              <a:gd name="connsiteY0" fmla="*/ 0 h 2559330"/>
              <a:gd name="connsiteX1" fmla="*/ 1461864 w 1509160"/>
              <a:gd name="connsiteY1" fmla="*/ 2559330 h 2559330"/>
              <a:gd name="connsiteX2" fmla="*/ 0 w 1509160"/>
              <a:gd name="connsiteY2" fmla="*/ 1623849 h 2559330"/>
              <a:gd name="connsiteX3" fmla="*/ 15766 w 1509160"/>
              <a:gd name="connsiteY3" fmla="*/ 0 h 2559330"/>
              <a:gd name="connsiteX0" fmla="*/ 15766 w 1545021"/>
              <a:gd name="connsiteY0" fmla="*/ 0 h 2559330"/>
              <a:gd name="connsiteX1" fmla="*/ 1461864 w 1545021"/>
              <a:gd name="connsiteY1" fmla="*/ 2559330 h 2559330"/>
              <a:gd name="connsiteX2" fmla="*/ 0 w 1545021"/>
              <a:gd name="connsiteY2" fmla="*/ 1623849 h 2559330"/>
              <a:gd name="connsiteX3" fmla="*/ 15766 w 1545021"/>
              <a:gd name="connsiteY3" fmla="*/ 0 h 2559330"/>
              <a:gd name="connsiteX0" fmla="*/ 15766 w 1545021"/>
              <a:gd name="connsiteY0" fmla="*/ 0 h 2559330"/>
              <a:gd name="connsiteX1" fmla="*/ 1461864 w 1545021"/>
              <a:gd name="connsiteY1" fmla="*/ 2559330 h 2559330"/>
              <a:gd name="connsiteX2" fmla="*/ 0 w 1545021"/>
              <a:gd name="connsiteY2" fmla="*/ 1623849 h 2559330"/>
              <a:gd name="connsiteX3" fmla="*/ 15766 w 1545021"/>
              <a:gd name="connsiteY3" fmla="*/ 0 h 2559330"/>
              <a:gd name="connsiteX0" fmla="*/ 15766 w 1639614"/>
              <a:gd name="connsiteY0" fmla="*/ 0 h 2559330"/>
              <a:gd name="connsiteX1" fmla="*/ 1461864 w 1639614"/>
              <a:gd name="connsiteY1" fmla="*/ 2559330 h 2559330"/>
              <a:gd name="connsiteX2" fmla="*/ 0 w 1639614"/>
              <a:gd name="connsiteY2" fmla="*/ 1623849 h 2559330"/>
              <a:gd name="connsiteX3" fmla="*/ 15766 w 1639614"/>
              <a:gd name="connsiteY3" fmla="*/ 0 h 2559330"/>
              <a:gd name="connsiteX0" fmla="*/ 15766 w 1639614"/>
              <a:gd name="connsiteY0" fmla="*/ 0 h 2559330"/>
              <a:gd name="connsiteX1" fmla="*/ 1461864 w 1639614"/>
              <a:gd name="connsiteY1" fmla="*/ 2559330 h 2559330"/>
              <a:gd name="connsiteX2" fmla="*/ 0 w 1639614"/>
              <a:gd name="connsiteY2" fmla="*/ 1623849 h 2559330"/>
              <a:gd name="connsiteX3" fmla="*/ 15766 w 1639614"/>
              <a:gd name="connsiteY3" fmla="*/ 0 h 2559330"/>
              <a:gd name="connsiteX0" fmla="*/ 0 w 1623848"/>
              <a:gd name="connsiteY0" fmla="*/ 0 h 2559330"/>
              <a:gd name="connsiteX1" fmla="*/ 1446098 w 1623848"/>
              <a:gd name="connsiteY1" fmla="*/ 2559330 h 2559330"/>
              <a:gd name="connsiteX2" fmla="*/ 14881 w 1623848"/>
              <a:gd name="connsiteY2" fmla="*/ 1767241 h 2559330"/>
              <a:gd name="connsiteX3" fmla="*/ 0 w 1623848"/>
              <a:gd name="connsiteY3" fmla="*/ 0 h 2559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3848" h="2559330">
                <a:moveTo>
                  <a:pt x="0" y="0"/>
                </a:moveTo>
                <a:cubicBezTo>
                  <a:pt x="1049425" y="372099"/>
                  <a:pt x="1623848" y="1613520"/>
                  <a:pt x="1446098" y="2559330"/>
                </a:cubicBezTo>
                <a:cubicBezTo>
                  <a:pt x="1166330" y="2062716"/>
                  <a:pt x="510249" y="1851885"/>
                  <a:pt x="14881" y="1767241"/>
                </a:cubicBezTo>
                <a:cubicBezTo>
                  <a:pt x="187940" y="1333113"/>
                  <a:pt x="306002" y="664642"/>
                  <a:pt x="0" y="0"/>
                </a:cubicBezTo>
                <a:close/>
              </a:path>
            </a:pathLst>
          </a:custGeom>
          <a:gradFill flip="none" rotWithShape="1">
            <a:gsLst>
              <a:gs pos="27000">
                <a:srgbClr val="9966FF">
                  <a:shade val="30000"/>
                  <a:satMod val="115000"/>
                </a:srgbClr>
              </a:gs>
              <a:gs pos="100000">
                <a:srgbClr val="834FE8"/>
              </a:gs>
              <a:gs pos="14000">
                <a:srgbClr val="7344CF"/>
              </a:gs>
              <a:gs pos="50000">
                <a:srgbClr val="9966FF">
                  <a:shade val="67500"/>
                  <a:satMod val="115000"/>
                </a:srgbClr>
              </a:gs>
              <a:gs pos="74000">
                <a:srgbClr val="B389FF"/>
              </a:gs>
            </a:gsLst>
            <a:lin ang="8100000" scaled="1"/>
            <a:tileRect/>
          </a:gra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新細明體"/>
              <a:cs typeface="+mn-cs"/>
            </a:endParaRPr>
          </a:p>
        </p:txBody>
      </p:sp>
      <p:sp>
        <p:nvSpPr>
          <p:cNvPr id="41" name="文字方塊 57"/>
          <p:cNvSpPr txBox="1">
            <a:spLocks noChangeArrowheads="1"/>
          </p:cNvSpPr>
          <p:nvPr/>
        </p:nvSpPr>
        <p:spPr bwMode="auto">
          <a:xfrm rot="18792058">
            <a:off x="3352360" y="1793148"/>
            <a:ext cx="495394" cy="742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4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34" charset="0"/>
                <a:ea typeface="新細明體" pitchFamily="18" charset="-120"/>
              </a:rPr>
              <a:t>A</a:t>
            </a:r>
            <a:endParaRPr kumimoji="0" lang="zh-TW" altLang="en-US" sz="44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itchFamily="34" charset="0"/>
              <a:ea typeface="新細明體" pitchFamily="18" charset="-120"/>
            </a:endParaRPr>
          </a:p>
        </p:txBody>
      </p:sp>
      <p:sp>
        <p:nvSpPr>
          <p:cNvPr id="42" name="文字方塊 58"/>
          <p:cNvSpPr txBox="1">
            <a:spLocks noChangeArrowheads="1"/>
          </p:cNvSpPr>
          <p:nvPr/>
        </p:nvSpPr>
        <p:spPr bwMode="auto">
          <a:xfrm rot="19385833">
            <a:off x="5477640" y="2082577"/>
            <a:ext cx="437113" cy="743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44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34" charset="0"/>
                <a:ea typeface="新細明體" pitchFamily="18" charset="-120"/>
              </a:rPr>
              <a:t>B</a:t>
            </a:r>
            <a:endParaRPr kumimoji="0" lang="zh-TW" altLang="en-US" sz="44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itchFamily="34" charset="0"/>
              <a:ea typeface="新細明體" pitchFamily="18" charset="-120"/>
            </a:endParaRPr>
          </a:p>
        </p:txBody>
      </p:sp>
      <p:sp>
        <p:nvSpPr>
          <p:cNvPr id="43" name="文字方塊 59"/>
          <p:cNvSpPr txBox="1">
            <a:spLocks noChangeArrowheads="1"/>
          </p:cNvSpPr>
          <p:nvPr/>
        </p:nvSpPr>
        <p:spPr bwMode="auto">
          <a:xfrm rot="19265740">
            <a:off x="5160273" y="4203843"/>
            <a:ext cx="437113" cy="743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44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34" charset="0"/>
                <a:ea typeface="新細明體" pitchFamily="18" charset="-120"/>
              </a:rPr>
              <a:t>C</a:t>
            </a:r>
            <a:endParaRPr kumimoji="0" lang="zh-TW" altLang="en-US" sz="44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itchFamily="34" charset="0"/>
              <a:ea typeface="新細明體" pitchFamily="18" charset="-120"/>
            </a:endParaRPr>
          </a:p>
        </p:txBody>
      </p:sp>
      <p:sp>
        <p:nvSpPr>
          <p:cNvPr id="44" name="文字方塊 60"/>
          <p:cNvSpPr txBox="1">
            <a:spLocks noChangeArrowheads="1"/>
          </p:cNvSpPr>
          <p:nvPr/>
        </p:nvSpPr>
        <p:spPr bwMode="auto">
          <a:xfrm rot="19241021">
            <a:off x="3121834" y="3956792"/>
            <a:ext cx="437113" cy="743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44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34" charset="0"/>
                <a:ea typeface="新細明體" pitchFamily="18" charset="-120"/>
              </a:rPr>
              <a:t>D</a:t>
            </a:r>
            <a:endParaRPr kumimoji="0" lang="zh-TW" altLang="en-US" sz="44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itchFamily="34" charset="0"/>
              <a:ea typeface="新細明體" pitchFamily="18" charset="-12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987825" y="3158737"/>
            <a:ext cx="2985570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8064A2">
                    <a:lumMod val="50000"/>
                  </a:srgb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YOUR TITLE</a:t>
            </a:r>
            <a:endParaRPr kumimoji="0" lang="zh-CN" altLang="en-US" sz="32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8064A2">
                  <a:lumMod val="50000"/>
                </a:srgb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 rot="18786989">
            <a:off x="2617784" y="1767930"/>
            <a:ext cx="1789155" cy="598762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821902"/>
              </a:avLst>
            </a:prstTxWarp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Your text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 rot="3069281">
            <a:off x="4885732" y="2027449"/>
            <a:ext cx="1789155" cy="598762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821902"/>
              </a:avLst>
            </a:prstTxWarp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Your text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 rot="8110656">
            <a:off x="4653349" y="4332607"/>
            <a:ext cx="1789155" cy="598762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821902"/>
              </a:avLst>
            </a:prstTxWarp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Your text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 rot="13780928">
            <a:off x="2340819" y="4126033"/>
            <a:ext cx="1789155" cy="598762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821902"/>
              </a:avLst>
            </a:prstTxWarp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Your text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741431" y="1628800"/>
            <a:ext cx="208418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  <a:endParaRPr lang="en-US" altLang="zh-CN" sz="1400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741431" y="4082558"/>
            <a:ext cx="208418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  <a:endParaRPr lang="en-US" altLang="zh-CN" sz="1400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04836" y="3990995"/>
            <a:ext cx="208418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  <a:endParaRPr lang="en-US" altLang="zh-CN" sz="1400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04836" y="1606696"/>
            <a:ext cx="208418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  <a:endParaRPr lang="en-US" altLang="zh-CN" sz="1400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66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539552" y="188640"/>
            <a:ext cx="6624736" cy="2124236"/>
            <a:chOff x="539552" y="404664"/>
            <a:chExt cx="6624736" cy="2124236"/>
          </a:xfrm>
        </p:grpSpPr>
        <p:sp>
          <p:nvSpPr>
            <p:cNvPr id="28" name="矩形 27"/>
            <p:cNvSpPr/>
            <p:nvPr/>
          </p:nvSpPr>
          <p:spPr>
            <a:xfrm>
              <a:off x="2123728" y="1376772"/>
              <a:ext cx="5040560" cy="1116124"/>
            </a:xfrm>
            <a:prstGeom prst="rect">
              <a:avLst/>
            </a:prstGeom>
            <a:gradFill flip="none" rotWithShape="1">
              <a:gsLst>
                <a:gs pos="2000">
                  <a:srgbClr val="0070C0"/>
                </a:gs>
                <a:gs pos="100000">
                  <a:srgbClr val="00B0F0"/>
                </a:gs>
              </a:gsLst>
              <a:lin ang="18900000" scaled="1"/>
              <a:tileRect/>
            </a:gradFill>
            <a:ln w="25400" cap="flat" cmpd="sng" algn="ctr">
              <a:solidFill>
                <a:srgbClr val="0070C0"/>
              </a:solidFill>
              <a:prstDash val="solid"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267744" y="1736812"/>
              <a:ext cx="4896544" cy="756084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0" name="上箭头 29"/>
            <p:cNvSpPr/>
            <p:nvPr/>
          </p:nvSpPr>
          <p:spPr>
            <a:xfrm>
              <a:off x="539552" y="404664"/>
              <a:ext cx="2016224" cy="2088232"/>
            </a:xfrm>
            <a:prstGeom prst="upArrow">
              <a:avLst>
                <a:gd name="adj1" fmla="val 70378"/>
                <a:gd name="adj2" fmla="val 50000"/>
              </a:avLst>
            </a:prstGeom>
            <a:gradFill flip="none" rotWithShape="1">
              <a:gsLst>
                <a:gs pos="2000">
                  <a:srgbClr val="0070C0"/>
                </a:gs>
                <a:gs pos="100000">
                  <a:srgbClr val="00B0F0"/>
                </a:gs>
              </a:gsLst>
              <a:lin ang="10800000" scaled="1"/>
              <a:tileRect/>
            </a:gradFill>
            <a:ln w="25400" cap="flat" cmpd="sng" algn="ctr">
              <a:solidFill>
                <a:srgbClr val="0070C0"/>
              </a:solidFill>
              <a:prstDash val="solid"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1" name="上箭头 30"/>
            <p:cNvSpPr/>
            <p:nvPr/>
          </p:nvSpPr>
          <p:spPr>
            <a:xfrm>
              <a:off x="539552" y="440668"/>
              <a:ext cx="2016224" cy="2088232"/>
            </a:xfrm>
            <a:prstGeom prst="upArrow">
              <a:avLst>
                <a:gd name="adj1" fmla="val 70378"/>
                <a:gd name="adj2" fmla="val 50000"/>
              </a:avLst>
            </a:prstGeom>
            <a:gradFill flip="none" rotWithShape="1">
              <a:gsLst>
                <a:gs pos="44000">
                  <a:sysClr val="window" lastClr="FFFFFF">
                    <a:alpha val="0"/>
                  </a:sysClr>
                </a:gs>
                <a:gs pos="99000">
                  <a:sysClr val="window" lastClr="FFFFFF"/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043608" y="1373867"/>
              <a:ext cx="10081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Your text</a:t>
              </a:r>
              <a:endPara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771800" y="1398258"/>
              <a:ext cx="11756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Your title</a:t>
              </a: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341944" y="1835823"/>
              <a:ext cx="4750336" cy="549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Click here to add your text.Click here to add your text.Click here to add your text.</a:t>
              </a:r>
              <a:endPara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 flipH="1">
            <a:off x="2267744" y="1700808"/>
            <a:ext cx="6624736" cy="2124236"/>
            <a:chOff x="539552" y="404664"/>
            <a:chExt cx="6624736" cy="2124236"/>
          </a:xfrm>
        </p:grpSpPr>
        <p:sp>
          <p:nvSpPr>
            <p:cNvPr id="36" name="矩形 35"/>
            <p:cNvSpPr/>
            <p:nvPr/>
          </p:nvSpPr>
          <p:spPr>
            <a:xfrm>
              <a:off x="2123728" y="1376772"/>
              <a:ext cx="5040560" cy="1116124"/>
            </a:xfrm>
            <a:prstGeom prst="rect">
              <a:avLst/>
            </a:prstGeom>
            <a:gradFill flip="none" rotWithShape="1">
              <a:gsLst>
                <a:gs pos="2000">
                  <a:srgbClr val="0070C0"/>
                </a:gs>
                <a:gs pos="100000">
                  <a:srgbClr val="00B0F0"/>
                </a:gs>
              </a:gsLst>
              <a:lin ang="18900000" scaled="1"/>
              <a:tileRect/>
            </a:gradFill>
            <a:ln w="25400" cap="flat" cmpd="sng" algn="ctr">
              <a:solidFill>
                <a:srgbClr val="0070C0"/>
              </a:solidFill>
              <a:prstDash val="solid"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2267744" y="1736812"/>
              <a:ext cx="4896544" cy="756084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8" name="上箭头 37"/>
            <p:cNvSpPr/>
            <p:nvPr/>
          </p:nvSpPr>
          <p:spPr>
            <a:xfrm>
              <a:off x="539552" y="404664"/>
              <a:ext cx="2016224" cy="2088232"/>
            </a:xfrm>
            <a:prstGeom prst="upArrow">
              <a:avLst>
                <a:gd name="adj1" fmla="val 70378"/>
                <a:gd name="adj2" fmla="val 50000"/>
              </a:avLst>
            </a:prstGeom>
            <a:gradFill flip="none" rotWithShape="1">
              <a:gsLst>
                <a:gs pos="2000">
                  <a:srgbClr val="0070C0"/>
                </a:gs>
                <a:gs pos="100000">
                  <a:srgbClr val="00B0F0"/>
                </a:gs>
              </a:gsLst>
              <a:lin ang="10800000" scaled="1"/>
              <a:tileRect/>
            </a:gradFill>
            <a:ln w="25400" cap="flat" cmpd="sng" algn="ctr">
              <a:solidFill>
                <a:srgbClr val="0070C0"/>
              </a:solidFill>
              <a:prstDash val="solid"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9" name="上箭头 38"/>
            <p:cNvSpPr/>
            <p:nvPr/>
          </p:nvSpPr>
          <p:spPr>
            <a:xfrm>
              <a:off x="539552" y="440668"/>
              <a:ext cx="2016224" cy="2088232"/>
            </a:xfrm>
            <a:prstGeom prst="upArrow">
              <a:avLst>
                <a:gd name="adj1" fmla="val 70378"/>
                <a:gd name="adj2" fmla="val 50000"/>
              </a:avLst>
            </a:prstGeom>
            <a:gradFill flip="none" rotWithShape="1">
              <a:gsLst>
                <a:gs pos="44000">
                  <a:sysClr val="window" lastClr="FFFFFF">
                    <a:alpha val="0"/>
                  </a:sysClr>
                </a:gs>
                <a:gs pos="99000">
                  <a:sysClr val="window" lastClr="FFFFFF"/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043608" y="1373867"/>
              <a:ext cx="10081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Your text</a:t>
              </a:r>
              <a:endPara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771800" y="1398258"/>
              <a:ext cx="11756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Your title</a:t>
              </a: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2341944" y="1835823"/>
              <a:ext cx="4750336" cy="549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Click here to add your text.Click here to add your text.Click here to add your text.</a:t>
              </a:r>
              <a:endPara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39552" y="3230978"/>
            <a:ext cx="6624736" cy="2124236"/>
            <a:chOff x="539552" y="404664"/>
            <a:chExt cx="6624736" cy="2124236"/>
          </a:xfrm>
        </p:grpSpPr>
        <p:sp>
          <p:nvSpPr>
            <p:cNvPr id="44" name="矩形 43"/>
            <p:cNvSpPr/>
            <p:nvPr/>
          </p:nvSpPr>
          <p:spPr>
            <a:xfrm>
              <a:off x="2123728" y="1376772"/>
              <a:ext cx="5040560" cy="1116124"/>
            </a:xfrm>
            <a:prstGeom prst="rect">
              <a:avLst/>
            </a:prstGeom>
            <a:gradFill flip="none" rotWithShape="1">
              <a:gsLst>
                <a:gs pos="2000">
                  <a:srgbClr val="0070C0"/>
                </a:gs>
                <a:gs pos="100000">
                  <a:srgbClr val="00B0F0"/>
                </a:gs>
              </a:gsLst>
              <a:lin ang="18900000" scaled="1"/>
              <a:tileRect/>
            </a:gradFill>
            <a:ln w="25400" cap="flat" cmpd="sng" algn="ctr">
              <a:solidFill>
                <a:srgbClr val="0070C0"/>
              </a:solidFill>
              <a:prstDash val="solid"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2267744" y="1736812"/>
              <a:ext cx="4896544" cy="756084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6" name="上箭头 45"/>
            <p:cNvSpPr/>
            <p:nvPr/>
          </p:nvSpPr>
          <p:spPr>
            <a:xfrm>
              <a:off x="539552" y="404664"/>
              <a:ext cx="2016224" cy="2088232"/>
            </a:xfrm>
            <a:prstGeom prst="upArrow">
              <a:avLst>
                <a:gd name="adj1" fmla="val 70378"/>
                <a:gd name="adj2" fmla="val 50000"/>
              </a:avLst>
            </a:prstGeom>
            <a:gradFill flip="none" rotWithShape="1">
              <a:gsLst>
                <a:gs pos="2000">
                  <a:srgbClr val="0070C0"/>
                </a:gs>
                <a:gs pos="100000">
                  <a:srgbClr val="00B0F0"/>
                </a:gs>
              </a:gsLst>
              <a:lin ang="10800000" scaled="1"/>
              <a:tileRect/>
            </a:gradFill>
            <a:ln w="25400" cap="flat" cmpd="sng" algn="ctr">
              <a:solidFill>
                <a:srgbClr val="0070C0"/>
              </a:solidFill>
              <a:prstDash val="solid"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7" name="上箭头 46"/>
            <p:cNvSpPr/>
            <p:nvPr/>
          </p:nvSpPr>
          <p:spPr>
            <a:xfrm>
              <a:off x="539552" y="440668"/>
              <a:ext cx="2016224" cy="2088232"/>
            </a:xfrm>
            <a:prstGeom prst="upArrow">
              <a:avLst>
                <a:gd name="adj1" fmla="val 70378"/>
                <a:gd name="adj2" fmla="val 50000"/>
              </a:avLst>
            </a:prstGeom>
            <a:gradFill flip="none" rotWithShape="1">
              <a:gsLst>
                <a:gs pos="44000">
                  <a:sysClr val="window" lastClr="FFFFFF">
                    <a:alpha val="0"/>
                  </a:sysClr>
                </a:gs>
                <a:gs pos="99000">
                  <a:sysClr val="window" lastClr="FFFFFF"/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043608" y="1373867"/>
              <a:ext cx="10081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Your text</a:t>
              </a:r>
              <a:endPara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2771800" y="1398258"/>
              <a:ext cx="11756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Your title</a:t>
              </a: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341944" y="1835823"/>
              <a:ext cx="4750336" cy="549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Click here to add your text.Click here to add your text.Click here to add your text.</a:t>
              </a:r>
              <a:endPara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1" name="标题 1"/>
          <p:cNvSpPr txBox="1">
            <a:spLocks/>
          </p:cNvSpPr>
          <p:nvPr/>
        </p:nvSpPr>
        <p:spPr>
          <a:xfrm>
            <a:off x="457200" y="5726732"/>
            <a:ext cx="8229600" cy="51058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Calibri"/>
                <a:ea typeface="宋体"/>
                <a:cs typeface="+mj-cs"/>
              </a:rPr>
              <a:t>Click here to add your title.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Calibri"/>
              <a:ea typeface="宋体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21956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19626">
            <a:off x="2281102" y="4098826"/>
            <a:ext cx="6179330" cy="264627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21668">
            <a:off x="548941" y="1458551"/>
            <a:ext cx="6179330" cy="264627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259632" y="2152144"/>
            <a:ext cx="1224135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 Rounded MT Bold" pitchFamily="34" charset="0"/>
                <a:cs typeface="Arial" pitchFamily="34" charset="0"/>
              </a:rPr>
              <a:t>TEXT</a:t>
            </a:r>
            <a:endParaRPr kumimoji="0" lang="zh-CN" altLang="en-US" sz="32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E35F98"/>
              </a:solidFill>
              <a:effectLst/>
              <a:uLnTx/>
              <a:uFillTx/>
              <a:latin typeface="Arial Rounded MT Bold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01928" y="4951669"/>
            <a:ext cx="1224135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 Rounded MT Bold" pitchFamily="34" charset="0"/>
                <a:cs typeface="Arial" pitchFamily="34" charset="0"/>
              </a:rPr>
              <a:t>TEXT</a:t>
            </a:r>
            <a:endParaRPr kumimoji="0" lang="zh-CN" altLang="en-US" sz="32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E35F98"/>
              </a:solidFill>
              <a:effectLst/>
              <a:uLnTx/>
              <a:uFillTx/>
              <a:latin typeface="Arial Rounded MT Bold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75856" y="2188960"/>
            <a:ext cx="273630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  <a:r>
              <a:rPr lang="en-US" altLang="zh-CN" sz="1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</a:t>
            </a:r>
          </a:p>
        </p:txBody>
      </p:sp>
      <p:sp>
        <p:nvSpPr>
          <p:cNvPr id="16" name="TextBox 15"/>
          <p:cNvSpPr txBox="1"/>
          <p:nvPr/>
        </p:nvSpPr>
        <p:spPr>
          <a:xfrm rot="21580249">
            <a:off x="3233524" y="1796049"/>
            <a:ext cx="1780768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Your</a:t>
            </a:r>
            <a:r>
              <a:rPr kumimoji="0" lang="en-US" altLang="zh-CN" sz="1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  </a:t>
            </a: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59832" y="4572589"/>
            <a:ext cx="273630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  <a:r>
              <a:rPr lang="en-US" altLang="zh-CN" sz="1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</a:t>
            </a:r>
          </a:p>
        </p:txBody>
      </p:sp>
      <p:sp>
        <p:nvSpPr>
          <p:cNvPr id="18" name="TextBox 17"/>
          <p:cNvSpPr txBox="1"/>
          <p:nvPr/>
        </p:nvSpPr>
        <p:spPr>
          <a:xfrm rot="21580249">
            <a:off x="3017500" y="4179678"/>
            <a:ext cx="1780768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Your</a:t>
            </a:r>
            <a:r>
              <a:rPr kumimoji="0" lang="en-US" altLang="zh-CN" sz="1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  </a:t>
            </a: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63688" y="344850"/>
            <a:ext cx="7272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1177822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79512" y="764704"/>
            <a:ext cx="4388128" cy="4137588"/>
            <a:chOff x="-324544" y="764704"/>
            <a:chExt cx="5400600" cy="5092253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24544" y="764704"/>
              <a:ext cx="5400600" cy="486688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7584" y="4308784"/>
              <a:ext cx="1548172" cy="154817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4624817" y="764704"/>
            <a:ext cx="4388128" cy="4137588"/>
            <a:chOff x="-324544" y="764704"/>
            <a:chExt cx="5400600" cy="5092253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24544" y="764704"/>
              <a:ext cx="5400600" cy="486688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7584" y="4308784"/>
              <a:ext cx="1548172" cy="1548173"/>
            </a:xfrm>
            <a:prstGeom prst="rect">
              <a:avLst/>
            </a:prstGeom>
          </p:spPr>
        </p:pic>
      </p:grpSp>
      <p:sp>
        <p:nvSpPr>
          <p:cNvPr id="19" name="TextBox 18"/>
          <p:cNvSpPr txBox="1"/>
          <p:nvPr/>
        </p:nvSpPr>
        <p:spPr>
          <a:xfrm flipH="1">
            <a:off x="1139754" y="4062033"/>
            <a:ext cx="11446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  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 flipH="1">
            <a:off x="5595851" y="4048970"/>
            <a:ext cx="11446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  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028169" y="2063986"/>
            <a:ext cx="1872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Click here to add your text.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add your text. Click here to add your text. Click here to add your text.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492665" y="2063986"/>
            <a:ext cx="1872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Click here to add your text.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add your text. Click here to add your text. Click here to add your text.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335325" y="5334340"/>
            <a:ext cx="63094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1950779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831402"/>
            <a:ext cx="3300974" cy="286154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9699" y="2818324"/>
            <a:ext cx="3327131" cy="288769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1489" y="2575067"/>
            <a:ext cx="3892115" cy="337421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563888" y="3497244"/>
            <a:ext cx="2160240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Your</a:t>
            </a: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  </a:t>
            </a:r>
            <a:r>
              <a:rPr kumimoji="0" lang="en-US" altLang="zh-CN" sz="32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9BBB59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</a:t>
            </a:r>
            <a:endParaRPr kumimoji="0" lang="zh-CN" altLang="en-US" sz="32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9BBB59">
                  <a:lumMod val="75000"/>
                </a:srgb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 rot="21546573">
            <a:off x="3427142" y="4019093"/>
            <a:ext cx="23808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  <a:r>
              <a:rPr lang="en-US" altLang="zh-CN" sz="14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55576" y="3546488"/>
            <a:ext cx="1823905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Your</a:t>
            </a: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  </a:t>
            </a: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E35F98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</a:t>
            </a:r>
            <a:endParaRPr kumimoji="0" lang="zh-CN" altLang="en-US" sz="2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E35F98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 rot="21546573">
            <a:off x="803680" y="3926702"/>
            <a:ext cx="19608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  <a:endParaRPr lang="en-US" altLang="zh-CN" sz="1400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444208" y="3498127"/>
            <a:ext cx="1823905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Your</a:t>
            </a: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  </a:t>
            </a: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4F81BD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</a:t>
            </a:r>
            <a:endParaRPr kumimoji="0" lang="zh-CN" altLang="en-US" sz="2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4F81BD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 rot="21546573">
            <a:off x="6492312" y="3878341"/>
            <a:ext cx="19608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  <a:endParaRPr lang="en-US" altLang="zh-CN" sz="1400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979712" y="836712"/>
            <a:ext cx="46345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2491343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65"/>
          <p:cNvSpPr>
            <a:spLocks noChangeArrowheads="1"/>
          </p:cNvSpPr>
          <p:nvPr/>
        </p:nvSpPr>
        <p:spPr bwMode="auto">
          <a:xfrm rot="10800000" flipV="1">
            <a:off x="4827051" y="5877272"/>
            <a:ext cx="3294984" cy="282408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sp>
        <p:nvSpPr>
          <p:cNvPr id="12" name="Oval 65"/>
          <p:cNvSpPr>
            <a:spLocks noChangeArrowheads="1"/>
          </p:cNvSpPr>
          <p:nvPr/>
        </p:nvSpPr>
        <p:spPr bwMode="auto">
          <a:xfrm rot="10800000" flipV="1">
            <a:off x="1016767" y="5877272"/>
            <a:ext cx="3294984" cy="282408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8" y="1926173"/>
            <a:ext cx="3949102" cy="445515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926173"/>
            <a:ext cx="3949102" cy="445515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707065" y="1551797"/>
            <a:ext cx="1780768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Your</a:t>
            </a: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  </a:t>
            </a: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</a:t>
            </a:r>
            <a:endParaRPr kumimoji="0" lang="zh-CN" altLang="en-US" sz="2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84159" y="1551797"/>
            <a:ext cx="1780768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Your</a:t>
            </a: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  </a:t>
            </a: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</a:t>
            </a:r>
            <a:endParaRPr kumimoji="0" lang="zh-CN" altLang="en-US" sz="2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51712" y="3557915"/>
            <a:ext cx="208418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  <a:r>
              <a:rPr lang="en-US" altLang="zh-CN" sz="14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Click here to add your text. Click here to add your text.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453334" y="3557915"/>
            <a:ext cx="208418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  <a:r>
              <a:rPr lang="en-US" altLang="zh-CN" sz="14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Click here to add your text. Click here to add your text.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71600" y="488866"/>
            <a:ext cx="7272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2302870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758" y="1243355"/>
            <a:ext cx="4107017" cy="421653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9" name="椭圆 18"/>
          <p:cNvSpPr/>
          <p:nvPr/>
        </p:nvSpPr>
        <p:spPr>
          <a:xfrm>
            <a:off x="847113" y="1826120"/>
            <a:ext cx="2997900" cy="2997900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ysClr val="window" lastClr="FFFFFF">
                <a:lumMod val="95000"/>
              </a:sysClr>
            </a:solidFill>
            <a:prstDash val="solid"/>
          </a:ln>
          <a:effectLst>
            <a:innerShdw blurRad="469900">
              <a:prstClr val="black">
                <a:alpha val="68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椭圆 7"/>
          <p:cNvSpPr/>
          <p:nvPr/>
        </p:nvSpPr>
        <p:spPr>
          <a:xfrm rot="20051606">
            <a:off x="1766896" y="1429315"/>
            <a:ext cx="3378021" cy="3862016"/>
          </a:xfrm>
          <a:custGeom>
            <a:avLst/>
            <a:gdLst/>
            <a:ahLst/>
            <a:cxnLst/>
            <a:rect l="l" t="t" r="r" b="b"/>
            <a:pathLst>
              <a:path w="3356326" h="3837212">
                <a:moveTo>
                  <a:pt x="2407028" y="0"/>
                </a:moveTo>
                <a:cubicBezTo>
                  <a:pt x="2978865" y="371534"/>
                  <a:pt x="3356326" y="1016176"/>
                  <a:pt x="3356326" y="1748980"/>
                </a:cubicBezTo>
                <a:cubicBezTo>
                  <a:pt x="3356326" y="2902279"/>
                  <a:pt x="2421393" y="3837212"/>
                  <a:pt x="1268094" y="3837212"/>
                </a:cubicBezTo>
                <a:cubicBezTo>
                  <a:pt x="790540" y="3837212"/>
                  <a:pt x="350427" y="3676909"/>
                  <a:pt x="0" y="3405390"/>
                </a:cubicBezTo>
                <a:cubicBezTo>
                  <a:pt x="326972" y="3620357"/>
                  <a:pt x="718439" y="3744642"/>
                  <a:pt x="1138934" y="3744642"/>
                </a:cubicBezTo>
                <a:cubicBezTo>
                  <a:pt x="2292233" y="3744642"/>
                  <a:pt x="3227166" y="2809709"/>
                  <a:pt x="3227166" y="1656410"/>
                </a:cubicBezTo>
                <a:cubicBezTo>
                  <a:pt x="3227166" y="980665"/>
                  <a:pt x="2906198" y="379886"/>
                  <a:pt x="2407028" y="0"/>
                </a:cubicBezTo>
                <a:close/>
              </a:path>
            </a:pathLst>
          </a:cu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6009" y="1689285"/>
            <a:ext cx="761998" cy="78231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7472" y="2653117"/>
            <a:ext cx="761998" cy="782317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9752" y="3681749"/>
            <a:ext cx="761998" cy="78231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1917" y="4544269"/>
            <a:ext cx="761998" cy="782317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013915" y="2590926"/>
            <a:ext cx="2653757" cy="1673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0070C0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224636" y="1807191"/>
            <a:ext cx="759044" cy="557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>
                  <a:glow rad="101600">
                    <a:srgbClr val="4BACC6">
                      <a:satMod val="175000"/>
                      <a:alpha val="40000"/>
                    </a:srgbClr>
                  </a:glo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01</a:t>
            </a:r>
            <a:endParaRPr kumimoji="0" lang="en-US" altLang="zh-CN" sz="2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>
                <a:glow rad="101600">
                  <a:srgbClr val="4BACC6">
                    <a:satMod val="175000"/>
                    <a:alpha val="40000"/>
                  </a:srgbClr>
                </a:glow>
              </a:effectLst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627472" y="2763371"/>
            <a:ext cx="759044" cy="557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>
                  <a:glow rad="101600">
                    <a:srgbClr val="4BACC6">
                      <a:satMod val="175000"/>
                      <a:alpha val="40000"/>
                    </a:srgbClr>
                  </a:glo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02</a:t>
            </a:r>
            <a:endParaRPr kumimoji="0" lang="en-US" altLang="zh-CN" sz="2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>
                <a:glow rad="101600">
                  <a:srgbClr val="4BACC6">
                    <a:satMod val="175000"/>
                    <a:alpha val="40000"/>
                  </a:srgbClr>
                </a:glow>
              </a:effectLst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552706" y="3778782"/>
            <a:ext cx="759044" cy="557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>
                  <a:glow rad="101600">
                    <a:srgbClr val="4BACC6">
                      <a:satMod val="175000"/>
                      <a:alpha val="40000"/>
                    </a:srgbClr>
                  </a:glo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03</a:t>
            </a:r>
            <a:endParaRPr kumimoji="0" lang="en-US" altLang="zh-CN" sz="2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>
                <a:glow rad="101600">
                  <a:srgbClr val="4BACC6">
                    <a:satMod val="175000"/>
                    <a:alpha val="40000"/>
                  </a:srgbClr>
                </a:glow>
              </a:effectLst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987391" y="4663903"/>
            <a:ext cx="759044" cy="557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>
                  <a:glow rad="101600">
                    <a:srgbClr val="4BACC6">
                      <a:satMod val="175000"/>
                      <a:alpha val="40000"/>
                    </a:srgbClr>
                  </a:glo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04</a:t>
            </a:r>
            <a:endParaRPr kumimoji="0" lang="en-US" altLang="zh-CN" sz="2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>
                <a:glow rad="101600">
                  <a:srgbClr val="4BACC6">
                    <a:satMod val="175000"/>
                    <a:alpha val="40000"/>
                  </a:srgbClr>
                </a:glow>
              </a:effectLst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204366" y="1557688"/>
            <a:ext cx="3434871" cy="787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  to add your text</a:t>
            </a:r>
            <a:r>
              <a:rPr lang="en-US" altLang="zh-CN" sz="1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529617" y="2663186"/>
            <a:ext cx="3434871" cy="787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  to add your text</a:t>
            </a:r>
            <a:r>
              <a:rPr lang="en-US" altLang="zh-CN" sz="1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431828" y="3760474"/>
            <a:ext cx="3434871" cy="787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  to add your text</a:t>
            </a:r>
            <a:r>
              <a:rPr lang="en-US" altLang="zh-CN" sz="1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891448" y="4762066"/>
            <a:ext cx="3434871" cy="787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  to add your text</a:t>
            </a:r>
            <a:r>
              <a:rPr lang="en-US" altLang="zh-CN" sz="1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2170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772960" y="188640"/>
            <a:ext cx="3294984" cy="2249280"/>
            <a:chOff x="1728744" y="692696"/>
            <a:chExt cx="5040560" cy="3637440"/>
          </a:xfrm>
        </p:grpSpPr>
        <p:sp>
          <p:nvSpPr>
            <p:cNvPr id="38" name="Oval 65"/>
            <p:cNvSpPr>
              <a:spLocks noChangeArrowheads="1"/>
            </p:cNvSpPr>
            <p:nvPr/>
          </p:nvSpPr>
          <p:spPr bwMode="auto">
            <a:xfrm rot="10800000" flipV="1">
              <a:off x="1728744" y="3873437"/>
              <a:ext cx="5040560" cy="456699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宋体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1763688" y="692696"/>
              <a:ext cx="4824536" cy="3495303"/>
            </a:xfrm>
            <a:prstGeom prst="ellipse">
              <a:avLst/>
            </a:prstGeom>
            <a:solidFill>
              <a:srgbClr val="E2E2E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2051720" y="889258"/>
              <a:ext cx="4320480" cy="3130122"/>
            </a:xfrm>
            <a:prstGeom prst="ellipse">
              <a:avLst/>
            </a:prstGeom>
            <a:solidFill>
              <a:srgbClr val="CDCDC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2182144" y="958222"/>
              <a:ext cx="4081570" cy="2957035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2411760" y="1932683"/>
              <a:ext cx="1008112" cy="1008112"/>
            </a:xfrm>
            <a:prstGeom prst="ellipse">
              <a:avLst/>
            </a:prstGeom>
            <a:solidFill>
              <a:sysClr val="windowText" lastClr="000000">
                <a:lumMod val="85000"/>
                <a:lumOff val="1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 flipH="1">
            <a:off x="1156633" y="1038116"/>
            <a:ext cx="742241" cy="543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01</a:t>
            </a:r>
            <a:endParaRPr kumimoji="0" lang="zh-CN" altLang="en-US" sz="36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 rot="21546573">
            <a:off x="1863466" y="703085"/>
            <a:ext cx="1796659" cy="886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  <a:endParaRPr lang="en-US" altLang="zh-CN" sz="1400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2417743" y="1497390"/>
            <a:ext cx="3294984" cy="2249280"/>
            <a:chOff x="1728744" y="692696"/>
            <a:chExt cx="5040560" cy="3637440"/>
          </a:xfrm>
        </p:grpSpPr>
        <p:sp>
          <p:nvSpPr>
            <p:cNvPr id="46" name="Oval 65"/>
            <p:cNvSpPr>
              <a:spLocks noChangeArrowheads="1"/>
            </p:cNvSpPr>
            <p:nvPr/>
          </p:nvSpPr>
          <p:spPr bwMode="auto">
            <a:xfrm rot="10800000" flipV="1">
              <a:off x="1728744" y="3873437"/>
              <a:ext cx="5040560" cy="456699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宋体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1763688" y="692696"/>
              <a:ext cx="4824536" cy="3495303"/>
            </a:xfrm>
            <a:prstGeom prst="ellipse">
              <a:avLst/>
            </a:prstGeom>
            <a:solidFill>
              <a:srgbClr val="E2E2E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2051720" y="889258"/>
              <a:ext cx="4320480" cy="3130122"/>
            </a:xfrm>
            <a:prstGeom prst="ellipse">
              <a:avLst/>
            </a:prstGeom>
            <a:solidFill>
              <a:srgbClr val="CDCDC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2182144" y="958222"/>
              <a:ext cx="4081570" cy="2957035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2411760" y="1932683"/>
              <a:ext cx="1008112" cy="1008112"/>
            </a:xfrm>
            <a:prstGeom prst="ellipse">
              <a:avLst/>
            </a:prstGeom>
            <a:solidFill>
              <a:sysClr val="windowText" lastClr="000000">
                <a:lumMod val="85000"/>
                <a:lumOff val="1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51" name="TextBox 50"/>
          <p:cNvSpPr txBox="1"/>
          <p:nvPr/>
        </p:nvSpPr>
        <p:spPr>
          <a:xfrm flipH="1">
            <a:off x="2801416" y="2346866"/>
            <a:ext cx="742241" cy="543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02</a:t>
            </a:r>
            <a:endParaRPr kumimoji="0" lang="zh-CN" altLang="en-US" sz="36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 rot="21546573">
            <a:off x="3508249" y="2011835"/>
            <a:ext cx="1796659" cy="886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  <a:endParaRPr lang="en-US" altLang="zh-CN" sz="1400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3702973" y="2954583"/>
            <a:ext cx="3294984" cy="2249280"/>
            <a:chOff x="1728744" y="692696"/>
            <a:chExt cx="5040560" cy="3637440"/>
          </a:xfrm>
        </p:grpSpPr>
        <p:sp>
          <p:nvSpPr>
            <p:cNvPr id="54" name="Oval 65"/>
            <p:cNvSpPr>
              <a:spLocks noChangeArrowheads="1"/>
            </p:cNvSpPr>
            <p:nvPr/>
          </p:nvSpPr>
          <p:spPr bwMode="auto">
            <a:xfrm rot="10800000" flipV="1">
              <a:off x="1728744" y="3873437"/>
              <a:ext cx="5040560" cy="456699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宋体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1763688" y="692696"/>
              <a:ext cx="4824536" cy="3495303"/>
            </a:xfrm>
            <a:prstGeom prst="ellipse">
              <a:avLst/>
            </a:prstGeom>
            <a:solidFill>
              <a:srgbClr val="E2E2E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2051720" y="889258"/>
              <a:ext cx="4320480" cy="3130122"/>
            </a:xfrm>
            <a:prstGeom prst="ellipse">
              <a:avLst/>
            </a:prstGeom>
            <a:solidFill>
              <a:srgbClr val="CDCDC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2182144" y="958222"/>
              <a:ext cx="4081570" cy="2957035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2411760" y="1932683"/>
              <a:ext cx="1008112" cy="1008112"/>
            </a:xfrm>
            <a:prstGeom prst="ellipse">
              <a:avLst/>
            </a:prstGeom>
            <a:solidFill>
              <a:sysClr val="windowText" lastClr="000000">
                <a:lumMod val="85000"/>
                <a:lumOff val="1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 flipH="1">
            <a:off x="4100934" y="3811214"/>
            <a:ext cx="742241" cy="543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03</a:t>
            </a:r>
            <a:endParaRPr kumimoji="0" lang="zh-CN" altLang="en-US" sz="36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 rot="21546573">
            <a:off x="4793479" y="3469028"/>
            <a:ext cx="1796659" cy="886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  <a:endParaRPr lang="en-US" altLang="zh-CN" sz="1400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4949424" y="4420080"/>
            <a:ext cx="3294984" cy="2249280"/>
            <a:chOff x="1728744" y="692696"/>
            <a:chExt cx="5040560" cy="3637440"/>
          </a:xfrm>
        </p:grpSpPr>
        <p:sp>
          <p:nvSpPr>
            <p:cNvPr id="62" name="Oval 65"/>
            <p:cNvSpPr>
              <a:spLocks noChangeArrowheads="1"/>
            </p:cNvSpPr>
            <p:nvPr/>
          </p:nvSpPr>
          <p:spPr bwMode="auto">
            <a:xfrm rot="10800000" flipV="1">
              <a:off x="1728744" y="3873437"/>
              <a:ext cx="5040560" cy="456699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宋体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1763688" y="692696"/>
              <a:ext cx="4824536" cy="3495303"/>
            </a:xfrm>
            <a:prstGeom prst="ellipse">
              <a:avLst/>
            </a:prstGeom>
            <a:solidFill>
              <a:srgbClr val="E2E2E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2051720" y="889258"/>
              <a:ext cx="4320480" cy="3130122"/>
            </a:xfrm>
            <a:prstGeom prst="ellipse">
              <a:avLst/>
            </a:prstGeom>
            <a:solidFill>
              <a:srgbClr val="CDCDC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2182144" y="958222"/>
              <a:ext cx="4081570" cy="2957035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2411760" y="1932683"/>
              <a:ext cx="1008112" cy="1008112"/>
            </a:xfrm>
            <a:prstGeom prst="ellipse">
              <a:avLst/>
            </a:prstGeom>
            <a:solidFill>
              <a:sysClr val="windowText" lastClr="000000">
                <a:lumMod val="85000"/>
                <a:lumOff val="1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7" name="TextBox 66"/>
          <p:cNvSpPr txBox="1"/>
          <p:nvPr/>
        </p:nvSpPr>
        <p:spPr>
          <a:xfrm flipH="1">
            <a:off x="5347385" y="5276711"/>
            <a:ext cx="742241" cy="543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04</a:t>
            </a:r>
            <a:endParaRPr kumimoji="0" lang="zh-CN" altLang="en-US" sz="36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 rot="21546573">
            <a:off x="6039931" y="4934525"/>
            <a:ext cx="1796659" cy="886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  <a:endParaRPr lang="en-US" altLang="zh-CN" sz="1400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611560" y="4653136"/>
            <a:ext cx="29289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  <a:r>
              <a:rPr lang="en-US" altLang="zh-CN" sz="14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Click here to add your text. Click here to add your text. 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611560" y="4221088"/>
            <a:ext cx="1780768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Your</a:t>
            </a: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  </a:t>
            </a: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</a:t>
            </a:r>
            <a:endParaRPr kumimoji="0" lang="zh-CN" altLang="en-US" sz="2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509496" y="449377"/>
            <a:ext cx="46345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3447655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2021604" y="476672"/>
            <a:ext cx="47885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 Black" pitchFamily="34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</a:p>
        </p:txBody>
      </p:sp>
      <p:sp>
        <p:nvSpPr>
          <p:cNvPr id="23" name="Oval 65"/>
          <p:cNvSpPr>
            <a:spLocks noChangeArrowheads="1"/>
          </p:cNvSpPr>
          <p:nvPr/>
        </p:nvSpPr>
        <p:spPr bwMode="auto">
          <a:xfrm rot="10800000" flipV="1">
            <a:off x="-36512" y="5487214"/>
            <a:ext cx="3133854" cy="462065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94558">
            <a:off x="1759204" y="3130678"/>
            <a:ext cx="1407440" cy="135585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9" y="3368431"/>
            <a:ext cx="2583962" cy="234981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6" name="TextBox 25"/>
          <p:cNvSpPr txBox="1"/>
          <p:nvPr/>
        </p:nvSpPr>
        <p:spPr>
          <a:xfrm>
            <a:off x="550081" y="3886713"/>
            <a:ext cx="1808806" cy="320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Arial Black" pitchFamily="34" charset="0"/>
                <a:ea typeface="Gungsuh" pitchFamily="18" charset="-127"/>
              </a:rPr>
              <a:t>Your text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Arial Black" pitchFamily="34" charset="0"/>
              <a:ea typeface="Gungsuh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17114" y="4222562"/>
            <a:ext cx="1939404" cy="1088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r>
              <a:rPr lang="en-US" altLang="zh-CN" sz="1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Click here to add your text.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237628" y="3450066"/>
            <a:ext cx="874138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Arial Black" pitchFamily="34" charset="0"/>
                <a:ea typeface="Gungsuh" pitchFamily="18" charset="-127"/>
              </a:rPr>
              <a:t>01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Arial Black" pitchFamily="34" charset="0"/>
              <a:ea typeface="Gungsuh" pitchFamily="18" charset="-127"/>
            </a:endParaRPr>
          </a:p>
        </p:txBody>
      </p:sp>
      <p:sp>
        <p:nvSpPr>
          <p:cNvPr id="29" name="Oval 65"/>
          <p:cNvSpPr>
            <a:spLocks noChangeArrowheads="1"/>
          </p:cNvSpPr>
          <p:nvPr/>
        </p:nvSpPr>
        <p:spPr bwMode="auto">
          <a:xfrm rot="10800000" flipV="1">
            <a:off x="2896252" y="5487214"/>
            <a:ext cx="3133854" cy="462065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94558">
            <a:off x="4691968" y="3130678"/>
            <a:ext cx="1407440" cy="1355858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712" y="3368431"/>
            <a:ext cx="2583962" cy="234981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2" name="TextBox 31"/>
          <p:cNvSpPr txBox="1"/>
          <p:nvPr/>
        </p:nvSpPr>
        <p:spPr>
          <a:xfrm>
            <a:off x="3482845" y="3886713"/>
            <a:ext cx="1808806" cy="320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Arial Black" pitchFamily="34" charset="0"/>
                <a:ea typeface="Gungsuh" pitchFamily="18" charset="-127"/>
              </a:rPr>
              <a:t>Your text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Arial Black" pitchFamily="34" charset="0"/>
              <a:ea typeface="Gungsuh" pitchFamily="18" charset="-127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549878" y="4222562"/>
            <a:ext cx="1939404" cy="1088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r>
              <a:rPr lang="en-US" altLang="zh-CN" sz="1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Click here to add your text. 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170392" y="3450066"/>
            <a:ext cx="874138" cy="4455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Arial Black" pitchFamily="34" charset="0"/>
                <a:ea typeface="Gungsuh" pitchFamily="18" charset="-127"/>
              </a:rPr>
              <a:t>02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Arial Black" pitchFamily="34" charset="0"/>
              <a:ea typeface="Gungsuh" pitchFamily="18" charset="-127"/>
            </a:endParaRPr>
          </a:p>
        </p:txBody>
      </p:sp>
      <p:sp>
        <p:nvSpPr>
          <p:cNvPr id="35" name="Oval 65"/>
          <p:cNvSpPr>
            <a:spLocks noChangeArrowheads="1"/>
          </p:cNvSpPr>
          <p:nvPr/>
        </p:nvSpPr>
        <p:spPr bwMode="auto">
          <a:xfrm rot="10800000" flipV="1">
            <a:off x="5829015" y="5487214"/>
            <a:ext cx="3133854" cy="462065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94558">
            <a:off x="7624731" y="3130678"/>
            <a:ext cx="1407440" cy="1355858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7476" y="3368431"/>
            <a:ext cx="2583962" cy="234981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8" name="TextBox 37"/>
          <p:cNvSpPr txBox="1"/>
          <p:nvPr/>
        </p:nvSpPr>
        <p:spPr>
          <a:xfrm>
            <a:off x="6415609" y="3886713"/>
            <a:ext cx="1808806" cy="320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Arial Black" pitchFamily="34" charset="0"/>
                <a:ea typeface="Gungsuh" pitchFamily="18" charset="-127"/>
              </a:rPr>
              <a:t>Your text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Arial Black" pitchFamily="34" charset="0"/>
              <a:ea typeface="Gungsuh" pitchFamily="18" charset="-127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482642" y="4222562"/>
            <a:ext cx="1939404" cy="1088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r>
              <a:rPr lang="en-US" altLang="zh-CN" sz="1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Click here to add your text. 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8103155" y="3450066"/>
            <a:ext cx="874138" cy="4455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Arial Black" pitchFamily="34" charset="0"/>
                <a:ea typeface="Gungsuh" pitchFamily="18" charset="-127"/>
              </a:rPr>
              <a:t>03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Arial Black" pitchFamily="34" charset="0"/>
              <a:ea typeface="Gungsuh" pitchFamily="18" charset="-127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63153" y="1988840"/>
            <a:ext cx="772527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  <a:r>
              <a:rPr lang="en-US" altLang="zh-CN" sz="14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Click here to add your text. Click here to add your text. Click here to add your text. </a:t>
            </a:r>
          </a:p>
        </p:txBody>
      </p:sp>
    </p:spTree>
    <p:extLst>
      <p:ext uri="{BB962C8B-B14F-4D97-AF65-F5344CB8AC3E}">
        <p14:creationId xmlns:p14="http://schemas.microsoft.com/office/powerpoint/2010/main" val="348109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519349"/>
            <a:ext cx="1728192" cy="142516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246" y="3636724"/>
            <a:ext cx="1425166" cy="172819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246" y="1076531"/>
            <a:ext cx="1425166" cy="1728192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 flipH="1">
            <a:off x="1488152" y="1622383"/>
            <a:ext cx="85735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1</a:t>
            </a:r>
            <a:endParaRPr kumimoji="0" lang="zh-CN" altLang="en-US" sz="72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 flipH="1">
            <a:off x="1479026" y="2872334"/>
            <a:ext cx="85735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2</a:t>
            </a:r>
            <a:endParaRPr kumimoji="0" lang="zh-CN" altLang="en-US" sz="72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 flipH="1">
            <a:off x="1479026" y="4124290"/>
            <a:ext cx="85735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3</a:t>
            </a:r>
            <a:endParaRPr kumimoji="0" lang="zh-CN" altLang="en-US" sz="72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 flipH="1">
            <a:off x="3335486" y="1354379"/>
            <a:ext cx="28132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0" normalizeH="0" baseline="0" noProof="0" dirty="0" smtClean="0">
                <a:ln w="18000">
                  <a:solidFill>
                    <a:srgbClr val="D539AC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  TEXT</a:t>
            </a:r>
            <a:endParaRPr kumimoji="0" lang="zh-CN" altLang="en-US" sz="2400" i="0" u="none" strike="noStrike" kern="0" normalizeH="0" baseline="0" noProof="0" dirty="0">
              <a:ln w="18000">
                <a:solidFill>
                  <a:srgbClr val="D539AC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340472" y="1827092"/>
            <a:ext cx="4896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</a:p>
        </p:txBody>
      </p:sp>
      <p:sp>
        <p:nvSpPr>
          <p:cNvPr id="27" name="TextBox 26"/>
          <p:cNvSpPr txBox="1"/>
          <p:nvPr/>
        </p:nvSpPr>
        <p:spPr>
          <a:xfrm flipH="1">
            <a:off x="3335486" y="2564904"/>
            <a:ext cx="28132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0" normalizeH="0" baseline="0" noProof="0" dirty="0" smtClean="0">
                <a:ln w="18000">
                  <a:solidFill>
                    <a:srgbClr val="6BA42C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  TEXT</a:t>
            </a:r>
            <a:endParaRPr kumimoji="0" lang="zh-CN" altLang="en-US" sz="2400" i="0" u="none" strike="noStrike" kern="0" normalizeH="0" baseline="0" noProof="0" dirty="0">
              <a:ln w="18000">
                <a:solidFill>
                  <a:srgbClr val="6BA42C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340472" y="3037617"/>
            <a:ext cx="4896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</a:p>
        </p:txBody>
      </p:sp>
      <p:sp>
        <p:nvSpPr>
          <p:cNvPr id="29" name="TextBox 28"/>
          <p:cNvSpPr txBox="1"/>
          <p:nvPr/>
        </p:nvSpPr>
        <p:spPr>
          <a:xfrm flipH="1">
            <a:off x="3335486" y="3945235"/>
            <a:ext cx="28132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0" normalizeH="0" baseline="0" noProof="0" dirty="0" smtClean="0">
                <a:ln w="18000">
                  <a:solidFill>
                    <a:srgbClr val="C97607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  TEXT</a:t>
            </a:r>
            <a:endParaRPr kumimoji="0" lang="zh-CN" altLang="en-US" sz="2400" i="0" u="none" strike="noStrike" kern="0" normalizeH="0" baseline="0" noProof="0" dirty="0">
              <a:ln w="18000">
                <a:solidFill>
                  <a:srgbClr val="C97607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340472" y="4417948"/>
            <a:ext cx="4896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48298" y="260648"/>
            <a:ext cx="74681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653" y="5068455"/>
            <a:ext cx="1825011" cy="1505009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 flipH="1">
            <a:off x="1479026" y="5431610"/>
            <a:ext cx="85735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4</a:t>
            </a:r>
            <a:endParaRPr kumimoji="0" lang="zh-CN" altLang="en-US" sz="72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 flipH="1">
            <a:off x="3335486" y="5359294"/>
            <a:ext cx="28132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0" normalizeH="0" baseline="0" noProof="0" dirty="0" smtClean="0">
                <a:ln w="18000">
                  <a:solidFill>
                    <a:srgbClr val="00B0F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  TEXT</a:t>
            </a:r>
            <a:endParaRPr kumimoji="0" lang="zh-CN" altLang="en-US" sz="2400" i="0" u="none" strike="noStrike" kern="0" normalizeH="0" baseline="0" noProof="0" dirty="0">
              <a:ln w="18000">
                <a:solidFill>
                  <a:srgbClr val="00B0F0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340472" y="5832007"/>
            <a:ext cx="4896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</a:p>
        </p:txBody>
      </p:sp>
    </p:spTree>
    <p:extLst>
      <p:ext uri="{BB962C8B-B14F-4D97-AF65-F5344CB8AC3E}">
        <p14:creationId xmlns:p14="http://schemas.microsoft.com/office/powerpoint/2010/main" val="2427775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al 65"/>
          <p:cNvSpPr>
            <a:spLocks noChangeArrowheads="1"/>
          </p:cNvSpPr>
          <p:nvPr/>
        </p:nvSpPr>
        <p:spPr bwMode="auto">
          <a:xfrm rot="10537913" flipV="1">
            <a:off x="902911" y="1454246"/>
            <a:ext cx="2757225" cy="992715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sp>
        <p:nvSpPr>
          <p:cNvPr id="24" name="Oval 65"/>
          <p:cNvSpPr>
            <a:spLocks noChangeArrowheads="1"/>
          </p:cNvSpPr>
          <p:nvPr/>
        </p:nvSpPr>
        <p:spPr bwMode="auto">
          <a:xfrm rot="10537913" flipV="1">
            <a:off x="200482" y="1880033"/>
            <a:ext cx="3646657" cy="478811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973" y="476672"/>
            <a:ext cx="3379103" cy="1744053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1629296" y="652827"/>
            <a:ext cx="1943046" cy="379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9BBB59">
                    <a:lumMod val="50000"/>
                  </a:srgbClr>
                </a:solidFill>
                <a:effectLst/>
                <a:uLnTx/>
                <a:uFillTx/>
                <a:latin typeface="Arial Black" pitchFamily="34" charset="0"/>
                <a:ea typeface="Gungsuh" pitchFamily="18" charset="-127"/>
              </a:rPr>
              <a:t>Your text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9BBB59">
                  <a:lumMod val="50000"/>
                </a:srgbClr>
              </a:solidFill>
              <a:effectLst/>
              <a:uLnTx/>
              <a:uFillTx/>
              <a:latin typeface="Arial Black" pitchFamily="34" charset="0"/>
              <a:ea typeface="Gungsuh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 rot="21447837">
            <a:off x="1549933" y="1021780"/>
            <a:ext cx="2506424" cy="576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</a:p>
        </p:txBody>
      </p:sp>
      <p:sp>
        <p:nvSpPr>
          <p:cNvPr id="28" name="Oval 65"/>
          <p:cNvSpPr>
            <a:spLocks noChangeArrowheads="1"/>
          </p:cNvSpPr>
          <p:nvPr/>
        </p:nvSpPr>
        <p:spPr bwMode="auto">
          <a:xfrm rot="10537913" flipV="1">
            <a:off x="2583210" y="2450068"/>
            <a:ext cx="2757225" cy="992715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sp>
        <p:nvSpPr>
          <p:cNvPr id="29" name="Oval 65"/>
          <p:cNvSpPr>
            <a:spLocks noChangeArrowheads="1"/>
          </p:cNvSpPr>
          <p:nvPr/>
        </p:nvSpPr>
        <p:spPr bwMode="auto">
          <a:xfrm rot="10537913" flipV="1">
            <a:off x="1880780" y="2875855"/>
            <a:ext cx="3646657" cy="478811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3341" y="1552938"/>
            <a:ext cx="3379103" cy="1744053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3309594" y="1648649"/>
            <a:ext cx="1943046" cy="379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9BBB59">
                    <a:lumMod val="50000"/>
                  </a:srgbClr>
                </a:solidFill>
                <a:effectLst/>
                <a:uLnTx/>
                <a:uFillTx/>
                <a:latin typeface="Arial Black" pitchFamily="34" charset="0"/>
                <a:ea typeface="Gungsuh" pitchFamily="18" charset="-127"/>
              </a:rPr>
              <a:t>Your text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9BBB59">
                  <a:lumMod val="50000"/>
                </a:srgbClr>
              </a:solidFill>
              <a:effectLst/>
              <a:uLnTx/>
              <a:uFillTx/>
              <a:latin typeface="Arial Black" pitchFamily="34" charset="0"/>
              <a:ea typeface="Gungsuh" pitchFamily="18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 rot="21447837">
            <a:off x="3230231" y="2017602"/>
            <a:ext cx="2506424" cy="576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</a:p>
        </p:txBody>
      </p:sp>
      <p:sp>
        <p:nvSpPr>
          <p:cNvPr id="33" name="Oval 65"/>
          <p:cNvSpPr>
            <a:spLocks noChangeArrowheads="1"/>
          </p:cNvSpPr>
          <p:nvPr/>
        </p:nvSpPr>
        <p:spPr bwMode="auto">
          <a:xfrm rot="10537913" flipV="1">
            <a:off x="4191367" y="3612083"/>
            <a:ext cx="2757225" cy="992715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sp>
        <p:nvSpPr>
          <p:cNvPr id="34" name="Oval 65"/>
          <p:cNvSpPr>
            <a:spLocks noChangeArrowheads="1"/>
          </p:cNvSpPr>
          <p:nvPr/>
        </p:nvSpPr>
        <p:spPr bwMode="auto">
          <a:xfrm rot="10537913" flipV="1">
            <a:off x="3488938" y="4037869"/>
            <a:ext cx="3646657" cy="478811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0429" y="2634508"/>
            <a:ext cx="3379103" cy="1744053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4917752" y="2810664"/>
            <a:ext cx="1943046" cy="379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9BBB59">
                    <a:lumMod val="50000"/>
                  </a:srgbClr>
                </a:solidFill>
                <a:effectLst/>
                <a:uLnTx/>
                <a:uFillTx/>
                <a:latin typeface="Arial Black" pitchFamily="34" charset="0"/>
                <a:ea typeface="Gungsuh" pitchFamily="18" charset="-127"/>
              </a:rPr>
              <a:t>Your text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9BBB59">
                  <a:lumMod val="50000"/>
                </a:srgbClr>
              </a:solidFill>
              <a:effectLst/>
              <a:uLnTx/>
              <a:uFillTx/>
              <a:latin typeface="Arial Black" pitchFamily="34" charset="0"/>
              <a:ea typeface="Gungsuh" pitchFamily="18" charset="-127"/>
            </a:endParaRPr>
          </a:p>
        </p:txBody>
      </p:sp>
      <p:sp>
        <p:nvSpPr>
          <p:cNvPr id="37" name="TextBox 36"/>
          <p:cNvSpPr txBox="1"/>
          <p:nvPr/>
        </p:nvSpPr>
        <p:spPr>
          <a:xfrm rot="21447837">
            <a:off x="4838389" y="3179617"/>
            <a:ext cx="2506424" cy="576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</a:p>
        </p:txBody>
      </p:sp>
      <p:sp>
        <p:nvSpPr>
          <p:cNvPr id="38" name="Oval 65"/>
          <p:cNvSpPr>
            <a:spLocks noChangeArrowheads="1"/>
          </p:cNvSpPr>
          <p:nvPr/>
        </p:nvSpPr>
        <p:spPr bwMode="auto">
          <a:xfrm rot="10537913" flipV="1">
            <a:off x="5799526" y="4740541"/>
            <a:ext cx="2757225" cy="992715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sp>
        <p:nvSpPr>
          <p:cNvPr id="39" name="Oval 65"/>
          <p:cNvSpPr>
            <a:spLocks noChangeArrowheads="1"/>
          </p:cNvSpPr>
          <p:nvPr/>
        </p:nvSpPr>
        <p:spPr bwMode="auto">
          <a:xfrm rot="10537913" flipV="1">
            <a:off x="5097096" y="5166328"/>
            <a:ext cx="3646657" cy="478811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8587" y="3762967"/>
            <a:ext cx="3379103" cy="1744053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6525910" y="3939122"/>
            <a:ext cx="1943046" cy="379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9BBB59">
                    <a:lumMod val="50000"/>
                  </a:srgbClr>
                </a:solidFill>
                <a:effectLst/>
                <a:uLnTx/>
                <a:uFillTx/>
                <a:latin typeface="Arial Black" pitchFamily="34" charset="0"/>
                <a:ea typeface="Gungsuh" pitchFamily="18" charset="-127"/>
              </a:rPr>
              <a:t>Your text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9BBB59">
                  <a:lumMod val="50000"/>
                </a:srgbClr>
              </a:solidFill>
              <a:effectLst/>
              <a:uLnTx/>
              <a:uFillTx/>
              <a:latin typeface="Arial Black" pitchFamily="34" charset="0"/>
              <a:ea typeface="Gungsuh" pitchFamily="18" charset="-127"/>
            </a:endParaRPr>
          </a:p>
        </p:txBody>
      </p:sp>
      <p:sp>
        <p:nvSpPr>
          <p:cNvPr id="42" name="TextBox 41"/>
          <p:cNvSpPr txBox="1"/>
          <p:nvPr/>
        </p:nvSpPr>
        <p:spPr>
          <a:xfrm rot="21447837">
            <a:off x="6446547" y="4308075"/>
            <a:ext cx="2506424" cy="576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58877" y="4293096"/>
            <a:ext cx="333705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 Black" pitchFamily="34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2188489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val 65"/>
          <p:cNvSpPr>
            <a:spLocks noChangeArrowheads="1"/>
          </p:cNvSpPr>
          <p:nvPr/>
        </p:nvSpPr>
        <p:spPr bwMode="auto">
          <a:xfrm rot="10800000" flipV="1">
            <a:off x="4326669" y="6162434"/>
            <a:ext cx="1880653" cy="434917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sp>
        <p:nvSpPr>
          <p:cNvPr id="19" name="Oval 65"/>
          <p:cNvSpPr>
            <a:spLocks noChangeArrowheads="1"/>
          </p:cNvSpPr>
          <p:nvPr/>
        </p:nvSpPr>
        <p:spPr bwMode="auto">
          <a:xfrm rot="10800000" flipV="1">
            <a:off x="2446015" y="5727517"/>
            <a:ext cx="1880653" cy="434917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2413" y="1340766"/>
            <a:ext cx="4999640" cy="512665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2122997" y="3040873"/>
            <a:ext cx="1080120" cy="590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 Black" pitchFamily="34" charset="0"/>
                <a:ea typeface="Gungsuh" pitchFamily="18" charset="-127"/>
              </a:rPr>
              <a:t>Your text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Arial Black" pitchFamily="34" charset="0"/>
              <a:ea typeface="Gungsuh" pitchFamily="18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435933" y="1786534"/>
            <a:ext cx="1080120" cy="590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 Black" pitchFamily="34" charset="0"/>
                <a:ea typeface="Gungsuh" pitchFamily="18" charset="-127"/>
              </a:rPr>
              <a:t>Your text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Arial Black" pitchFamily="34" charset="0"/>
              <a:ea typeface="Gungsuh" pitchFamily="18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120434" y="3671716"/>
            <a:ext cx="1080120" cy="590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 Black" pitchFamily="34" charset="0"/>
                <a:ea typeface="Gungsuh" pitchFamily="18" charset="-127"/>
              </a:rPr>
              <a:t>Your text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Arial Black" pitchFamily="34" charset="0"/>
              <a:ea typeface="Gungsuh" pitchFamily="18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870493" y="4148510"/>
            <a:ext cx="1080120" cy="590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 Black" pitchFamily="34" charset="0"/>
                <a:ea typeface="Gungsuh" pitchFamily="18" charset="-127"/>
              </a:rPr>
              <a:t>Your text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Arial Black" pitchFamily="34" charset="0"/>
              <a:ea typeface="Gungsuh" pitchFamily="18" charset="-127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726935" y="5571631"/>
            <a:ext cx="1080120" cy="590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 Black" pitchFamily="34" charset="0"/>
                <a:ea typeface="Gungsuh" pitchFamily="18" charset="-127"/>
              </a:rPr>
              <a:t>Your text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Arial Black" pitchFamily="34" charset="0"/>
              <a:ea typeface="Gungsuh" pitchFamily="18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17705" y="5193866"/>
            <a:ext cx="1080120" cy="590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 Black" pitchFamily="34" charset="0"/>
                <a:ea typeface="Gungsuh" pitchFamily="18" charset="-127"/>
              </a:rPr>
              <a:t>Your text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Arial Black" pitchFamily="34" charset="0"/>
              <a:ea typeface="Gungsuh" pitchFamily="18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55930" y="2114851"/>
            <a:ext cx="13468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11560" y="2798349"/>
            <a:ext cx="13075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5496" y="404664"/>
            <a:ext cx="47274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 Black" pitchFamily="34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355484" y="4983637"/>
            <a:ext cx="13075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084168" y="5444642"/>
            <a:ext cx="13075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092280" y="3979997"/>
            <a:ext cx="13075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720811" y="1604881"/>
            <a:ext cx="13075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</a:p>
        </p:txBody>
      </p:sp>
    </p:spTree>
    <p:extLst>
      <p:ext uri="{BB962C8B-B14F-4D97-AF65-F5344CB8AC3E}">
        <p14:creationId xmlns:p14="http://schemas.microsoft.com/office/powerpoint/2010/main" val="3749484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2"/>
          <p:cNvSpPr/>
          <p:nvPr/>
        </p:nvSpPr>
        <p:spPr>
          <a:xfrm rot="19206334">
            <a:off x="5495806" y="3520353"/>
            <a:ext cx="776044" cy="1034725"/>
          </a:xfrm>
          <a:custGeom>
            <a:avLst/>
            <a:gdLst/>
            <a:ahLst/>
            <a:cxnLst/>
            <a:rect l="l" t="t" r="r" b="b"/>
            <a:pathLst>
              <a:path w="1296144" h="1152128">
                <a:moveTo>
                  <a:pt x="0" y="0"/>
                </a:moveTo>
                <a:lnTo>
                  <a:pt x="33031" y="0"/>
                </a:lnTo>
                <a:cubicBezTo>
                  <a:pt x="213277" y="106503"/>
                  <a:pt x="423620" y="166911"/>
                  <a:pt x="648072" y="166911"/>
                </a:cubicBezTo>
                <a:cubicBezTo>
                  <a:pt x="872525" y="166911"/>
                  <a:pt x="1082868" y="106503"/>
                  <a:pt x="1263114" y="0"/>
                </a:cubicBezTo>
                <a:lnTo>
                  <a:pt x="1296144" y="0"/>
                </a:lnTo>
                <a:lnTo>
                  <a:pt x="1296144" y="1152128"/>
                </a:lnTo>
                <a:lnTo>
                  <a:pt x="1278997" y="1152128"/>
                </a:lnTo>
                <a:cubicBezTo>
                  <a:pt x="1095321" y="1039609"/>
                  <a:pt x="879175" y="975568"/>
                  <a:pt x="648072" y="975568"/>
                </a:cubicBezTo>
                <a:cubicBezTo>
                  <a:pt x="416969" y="975568"/>
                  <a:pt x="200824" y="1039609"/>
                  <a:pt x="17148" y="1152128"/>
                </a:cubicBezTo>
                <a:lnTo>
                  <a:pt x="0" y="1152128"/>
                </a:lnTo>
                <a:close/>
              </a:path>
            </a:pathLst>
          </a:custGeom>
          <a:gradFill flip="none" rotWithShape="1">
            <a:gsLst>
              <a:gs pos="0">
                <a:sysClr val="window" lastClr="FFFFFF">
                  <a:lumMod val="85000"/>
                  <a:shade val="30000"/>
                  <a:satMod val="115000"/>
                </a:sysClr>
              </a:gs>
              <a:gs pos="29000">
                <a:sysClr val="window" lastClr="FFFFFF">
                  <a:lumMod val="85000"/>
                  <a:shade val="67500"/>
                  <a:satMod val="115000"/>
                </a:sysClr>
              </a:gs>
              <a:gs pos="100000">
                <a:sysClr val="window" lastClr="FFFFFF">
                  <a:lumMod val="85000"/>
                  <a:shade val="100000"/>
                  <a:satMod val="115000"/>
                </a:sysClr>
              </a:gs>
              <a:gs pos="62000">
                <a:sysClr val="window" lastClr="FFFFFF">
                  <a:lumMod val="95000"/>
                </a:sysClr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269112" y="3810488"/>
            <a:ext cx="1683536" cy="1683536"/>
          </a:xfrm>
          <a:prstGeom prst="ellipse">
            <a:avLst/>
          </a:prstGeom>
          <a:gradFill flip="none" rotWithShape="1">
            <a:gsLst>
              <a:gs pos="72000">
                <a:sysClr val="window" lastClr="FFFFFF">
                  <a:lumMod val="65000"/>
                  <a:shade val="30000"/>
                  <a:satMod val="115000"/>
                  <a:alpha val="0"/>
                </a:sysClr>
              </a:gs>
              <a:gs pos="52000">
                <a:sysClr val="windowText" lastClr="000000">
                  <a:lumMod val="75000"/>
                  <a:lumOff val="2500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Oval 65"/>
          <p:cNvSpPr>
            <a:spLocks noChangeArrowheads="1"/>
          </p:cNvSpPr>
          <p:nvPr/>
        </p:nvSpPr>
        <p:spPr bwMode="auto">
          <a:xfrm rot="10800000" flipV="1">
            <a:off x="3862023" y="5730386"/>
            <a:ext cx="1880653" cy="434917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sp>
        <p:nvSpPr>
          <p:cNvPr id="23" name="矩形 2"/>
          <p:cNvSpPr/>
          <p:nvPr/>
        </p:nvSpPr>
        <p:spPr>
          <a:xfrm rot="1574853">
            <a:off x="3202488" y="3786546"/>
            <a:ext cx="776044" cy="1034725"/>
          </a:xfrm>
          <a:custGeom>
            <a:avLst/>
            <a:gdLst/>
            <a:ahLst/>
            <a:cxnLst/>
            <a:rect l="l" t="t" r="r" b="b"/>
            <a:pathLst>
              <a:path w="1296144" h="1152128">
                <a:moveTo>
                  <a:pt x="0" y="0"/>
                </a:moveTo>
                <a:lnTo>
                  <a:pt x="33031" y="0"/>
                </a:lnTo>
                <a:cubicBezTo>
                  <a:pt x="213277" y="106503"/>
                  <a:pt x="423620" y="166911"/>
                  <a:pt x="648072" y="166911"/>
                </a:cubicBezTo>
                <a:cubicBezTo>
                  <a:pt x="872525" y="166911"/>
                  <a:pt x="1082868" y="106503"/>
                  <a:pt x="1263114" y="0"/>
                </a:cubicBezTo>
                <a:lnTo>
                  <a:pt x="1296144" y="0"/>
                </a:lnTo>
                <a:lnTo>
                  <a:pt x="1296144" y="1152128"/>
                </a:lnTo>
                <a:lnTo>
                  <a:pt x="1278997" y="1152128"/>
                </a:lnTo>
                <a:cubicBezTo>
                  <a:pt x="1095321" y="1039609"/>
                  <a:pt x="879175" y="975568"/>
                  <a:pt x="648072" y="975568"/>
                </a:cubicBezTo>
                <a:cubicBezTo>
                  <a:pt x="416969" y="975568"/>
                  <a:pt x="200824" y="1039609"/>
                  <a:pt x="17148" y="1152128"/>
                </a:cubicBezTo>
                <a:lnTo>
                  <a:pt x="0" y="1152128"/>
                </a:lnTo>
                <a:close/>
              </a:path>
            </a:pathLst>
          </a:custGeom>
          <a:gradFill flip="none" rotWithShape="1">
            <a:gsLst>
              <a:gs pos="0">
                <a:sysClr val="window" lastClr="FFFFFF">
                  <a:lumMod val="85000"/>
                  <a:shade val="30000"/>
                  <a:satMod val="115000"/>
                </a:sysClr>
              </a:gs>
              <a:gs pos="29000">
                <a:sysClr val="window" lastClr="FFFFFF">
                  <a:lumMod val="85000"/>
                  <a:shade val="67500"/>
                  <a:satMod val="115000"/>
                </a:sysClr>
              </a:gs>
              <a:gs pos="100000">
                <a:sysClr val="window" lastClr="FFFFFF">
                  <a:lumMod val="85000"/>
                  <a:shade val="100000"/>
                  <a:satMod val="115000"/>
                </a:sysClr>
              </a:gs>
              <a:gs pos="62000">
                <a:sysClr val="window" lastClr="FFFFFF">
                  <a:lumMod val="95000"/>
                </a:sysClr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889100" y="3023154"/>
            <a:ext cx="1683536" cy="1683536"/>
          </a:xfrm>
          <a:prstGeom prst="ellipse">
            <a:avLst/>
          </a:prstGeom>
          <a:gradFill flip="none" rotWithShape="1">
            <a:gsLst>
              <a:gs pos="72000">
                <a:sysClr val="window" lastClr="FFFFFF">
                  <a:lumMod val="65000"/>
                  <a:shade val="30000"/>
                  <a:satMod val="115000"/>
                  <a:alpha val="0"/>
                </a:sysClr>
              </a:gs>
              <a:gs pos="52000">
                <a:sysClr val="windowText" lastClr="000000">
                  <a:lumMod val="75000"/>
                  <a:lumOff val="2500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239017" y="2609893"/>
            <a:ext cx="2198791" cy="2198791"/>
          </a:xfrm>
          <a:prstGeom prst="ellipse">
            <a:avLst/>
          </a:prstGeom>
          <a:gradFill flip="none" rotWithShape="1">
            <a:gsLst>
              <a:gs pos="0">
                <a:srgbClr val="D77D6B"/>
              </a:gs>
              <a:gs pos="100000">
                <a:srgbClr val="C15843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rgbClr val="B6503C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259632" y="2091298"/>
            <a:ext cx="618875" cy="1409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0" cap="none" spc="0" normalizeH="0" baseline="0" noProof="0" dirty="0" smtClean="0">
                <a:ln w="57150" cmpd="sng">
                  <a:solidFill>
                    <a:sysClr val="window" lastClr="FFFFFF"/>
                  </a:solidFill>
                  <a:prstDash val="solid"/>
                </a:ln>
                <a:solidFill>
                  <a:srgbClr val="C15843"/>
                </a:solidFill>
                <a:effectLst/>
                <a:uLnTx/>
                <a:uFillTx/>
                <a:latin typeface="Bernard MT Condensed" pitchFamily="18" charset="0"/>
                <a:ea typeface="微软雅黑" pitchFamily="34" charset="-122"/>
                <a:cs typeface="Times New Roman" pitchFamily="18" charset="0"/>
              </a:rPr>
              <a:t>1</a:t>
            </a:r>
            <a:endParaRPr kumimoji="0" lang="en-US" altLang="zh-CN" sz="9600" b="1" i="0" u="none" strike="noStrike" kern="0" cap="none" spc="0" normalizeH="0" baseline="0" noProof="0" dirty="0">
              <a:ln w="57150" cmpd="sng">
                <a:solidFill>
                  <a:sysClr val="window" lastClr="FFFFFF"/>
                </a:solidFill>
                <a:prstDash val="solid"/>
              </a:ln>
              <a:solidFill>
                <a:srgbClr val="C15843"/>
              </a:solidFill>
              <a:effectLst/>
              <a:uLnTx/>
              <a:uFillTx/>
              <a:latin typeface="Bernard MT Condensed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725065" y="3798140"/>
            <a:ext cx="2198791" cy="2198791"/>
          </a:xfrm>
          <a:prstGeom prst="ellipse">
            <a:avLst/>
          </a:prstGeom>
          <a:gradFill flip="none" rotWithShape="1">
            <a:gsLst>
              <a:gs pos="0">
                <a:srgbClr val="E7CE63"/>
              </a:gs>
              <a:gs pos="100000">
                <a:srgbClr val="D0B23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rgbClr val="C8AB2E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371768" y="2854286"/>
            <a:ext cx="618875" cy="1409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0" cap="none" spc="0" normalizeH="0" baseline="0" noProof="0" dirty="0" smtClean="0">
                <a:ln w="57150" cmpd="sng">
                  <a:solidFill>
                    <a:sysClr val="window" lastClr="FFFFFF"/>
                  </a:solidFill>
                  <a:prstDash val="solid"/>
                </a:ln>
                <a:solidFill>
                  <a:srgbClr val="D0B230"/>
                </a:solidFill>
                <a:effectLst/>
                <a:uLnTx/>
                <a:uFillTx/>
                <a:latin typeface="Bernard MT Condensed" pitchFamily="18" charset="0"/>
                <a:ea typeface="微软雅黑" pitchFamily="34" charset="-122"/>
                <a:cs typeface="Times New Roman" pitchFamily="18" charset="0"/>
              </a:rPr>
              <a:t>2</a:t>
            </a:r>
            <a:endParaRPr kumimoji="0" lang="en-US" altLang="zh-CN" sz="9600" b="1" i="0" u="none" strike="noStrike" kern="0" cap="none" spc="0" normalizeH="0" baseline="0" noProof="0" dirty="0">
              <a:ln w="57150" cmpd="sng">
                <a:solidFill>
                  <a:sysClr val="window" lastClr="FFFFFF"/>
                </a:solidFill>
                <a:prstDash val="solid"/>
              </a:ln>
              <a:solidFill>
                <a:srgbClr val="D0B230"/>
              </a:solidFill>
              <a:effectLst/>
              <a:uLnTx/>
              <a:uFillTx/>
              <a:latin typeface="Bernard MT Condensed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829593" y="2052350"/>
            <a:ext cx="2198791" cy="2198791"/>
          </a:xfrm>
          <a:prstGeom prst="ellipse">
            <a:avLst/>
          </a:prstGeom>
          <a:gradFill flip="none" rotWithShape="1">
            <a:gsLst>
              <a:gs pos="0">
                <a:srgbClr val="75E5C2"/>
              </a:gs>
              <a:gs pos="100000">
                <a:srgbClr val="34C296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rgbClr val="31B58C"/>
            </a:solidFill>
            <a:prstDash val="solid"/>
          </a:ln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553009" y="1128743"/>
            <a:ext cx="6188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0" cap="none" spc="0" normalizeH="0" baseline="0" noProof="0" dirty="0" smtClean="0">
                <a:ln w="57150" cmpd="sng">
                  <a:solidFill>
                    <a:sysClr val="window" lastClr="FFFFFF"/>
                  </a:solidFill>
                  <a:prstDash val="solid"/>
                </a:ln>
                <a:solidFill>
                  <a:srgbClr val="29D5A0"/>
                </a:solidFill>
                <a:effectLst/>
                <a:uLnTx/>
                <a:uFillTx/>
                <a:latin typeface="Bernard MT Condensed" pitchFamily="18" charset="0"/>
                <a:ea typeface="微软雅黑" pitchFamily="34" charset="-122"/>
                <a:cs typeface="Times New Roman" pitchFamily="18" charset="0"/>
              </a:rPr>
              <a:t>3</a:t>
            </a:r>
            <a:endParaRPr kumimoji="0" lang="en-US" altLang="zh-CN" sz="9600" b="1" i="0" u="none" strike="noStrike" kern="0" cap="none" spc="0" normalizeH="0" baseline="0" noProof="0" dirty="0">
              <a:ln w="57150" cmpd="sng">
                <a:solidFill>
                  <a:sysClr val="window" lastClr="FFFFFF"/>
                </a:solidFill>
                <a:prstDash val="solid"/>
              </a:ln>
              <a:solidFill>
                <a:srgbClr val="29D5A0"/>
              </a:solidFill>
              <a:effectLst/>
              <a:uLnTx/>
              <a:uFillTx/>
              <a:latin typeface="Bernard MT Condensed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11560" y="737409"/>
            <a:ext cx="52565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 Black" pitchFamily="34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635449" y="3411577"/>
            <a:ext cx="156839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 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91680" y="3028890"/>
            <a:ext cx="1564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Black" pitchFamily="34" charset="0"/>
                <a:ea typeface="微软雅黑" pitchFamily="34" charset="-122"/>
                <a:cs typeface="Times New Roman" pitchFamily="18" charset="0"/>
              </a:rPr>
              <a:t>Your text</a:t>
            </a:r>
            <a:endParaRPr kumimoji="0" lang="en-US" altLang="zh-CN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Black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092876" y="4612190"/>
            <a:ext cx="156839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 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024512" y="4229503"/>
            <a:ext cx="1564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Black" pitchFamily="34" charset="0"/>
                <a:ea typeface="微软雅黑" pitchFamily="34" charset="-122"/>
                <a:cs typeface="Times New Roman" pitchFamily="18" charset="0"/>
              </a:rPr>
              <a:t>Your text</a:t>
            </a:r>
            <a:endParaRPr kumimoji="0" lang="en-US" altLang="zh-CN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Black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199306" y="2854278"/>
            <a:ext cx="156839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 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130942" y="2471591"/>
            <a:ext cx="1564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Black" pitchFamily="34" charset="0"/>
                <a:ea typeface="微软雅黑" pitchFamily="34" charset="-122"/>
                <a:cs typeface="Times New Roman" pitchFamily="18" charset="0"/>
              </a:rPr>
              <a:t>Your text</a:t>
            </a:r>
            <a:endParaRPr kumimoji="0" lang="en-US" altLang="zh-CN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Black" pitchFamily="34" charset="0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1135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506073" y="2080078"/>
            <a:ext cx="8393608" cy="3245572"/>
          </a:xfrm>
          <a:prstGeom prst="rect">
            <a:avLst/>
          </a:prstGeom>
          <a:gradFill flip="none" rotWithShape="1">
            <a:gsLst>
              <a:gs pos="0">
                <a:srgbClr val="4F81BD">
                  <a:shade val="67500"/>
                  <a:satMod val="115000"/>
                </a:srgbClr>
              </a:gs>
              <a:gs pos="100000">
                <a:srgbClr val="4F81BD">
                  <a:shade val="100000"/>
                  <a:satMod val="115000"/>
                </a:srgbClr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>
            <a:outerShdw blurRad="57785" dist="33020" dir="3180000" algn="ctr">
              <a:srgbClr val="000000">
                <a:alpha val="3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6350" prst="angle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矩形 2"/>
          <p:cNvSpPr/>
          <p:nvPr/>
        </p:nvSpPr>
        <p:spPr>
          <a:xfrm>
            <a:off x="251520" y="2080078"/>
            <a:ext cx="254554" cy="3245572"/>
          </a:xfrm>
          <a:custGeom>
            <a:avLst/>
            <a:gdLst>
              <a:gd name="connsiteX0" fmla="*/ 0 w 288032"/>
              <a:gd name="connsiteY0" fmla="*/ 0 h 3672408"/>
              <a:gd name="connsiteX1" fmla="*/ 288032 w 288032"/>
              <a:gd name="connsiteY1" fmla="*/ 0 h 3672408"/>
              <a:gd name="connsiteX2" fmla="*/ 288032 w 288032"/>
              <a:gd name="connsiteY2" fmla="*/ 3672408 h 3672408"/>
              <a:gd name="connsiteX3" fmla="*/ 0 w 288032"/>
              <a:gd name="connsiteY3" fmla="*/ 3672408 h 3672408"/>
              <a:gd name="connsiteX4" fmla="*/ 0 w 288032"/>
              <a:gd name="connsiteY4" fmla="*/ 0 h 3672408"/>
              <a:gd name="connsiteX0" fmla="*/ 0 w 288032"/>
              <a:gd name="connsiteY0" fmla="*/ 0 h 3672408"/>
              <a:gd name="connsiteX1" fmla="*/ 288032 w 288032"/>
              <a:gd name="connsiteY1" fmla="*/ 0 h 3672408"/>
              <a:gd name="connsiteX2" fmla="*/ 288032 w 288032"/>
              <a:gd name="connsiteY2" fmla="*/ 3672408 h 3672408"/>
              <a:gd name="connsiteX3" fmla="*/ 0 w 288032"/>
              <a:gd name="connsiteY3" fmla="*/ 3429521 h 3672408"/>
              <a:gd name="connsiteX4" fmla="*/ 0 w 288032"/>
              <a:gd name="connsiteY4" fmla="*/ 0 h 3672408"/>
              <a:gd name="connsiteX0" fmla="*/ 14287 w 288032"/>
              <a:gd name="connsiteY0" fmla="*/ 185737 h 3672408"/>
              <a:gd name="connsiteX1" fmla="*/ 288032 w 288032"/>
              <a:gd name="connsiteY1" fmla="*/ 0 h 3672408"/>
              <a:gd name="connsiteX2" fmla="*/ 288032 w 288032"/>
              <a:gd name="connsiteY2" fmla="*/ 3672408 h 3672408"/>
              <a:gd name="connsiteX3" fmla="*/ 0 w 288032"/>
              <a:gd name="connsiteY3" fmla="*/ 3429521 h 3672408"/>
              <a:gd name="connsiteX4" fmla="*/ 14287 w 288032"/>
              <a:gd name="connsiteY4" fmla="*/ 185737 h 3672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032" h="3672408">
                <a:moveTo>
                  <a:pt x="14287" y="185737"/>
                </a:moveTo>
                <a:lnTo>
                  <a:pt x="288032" y="0"/>
                </a:lnTo>
                <a:lnTo>
                  <a:pt x="288032" y="3672408"/>
                </a:lnTo>
                <a:lnTo>
                  <a:pt x="0" y="3429521"/>
                </a:lnTo>
                <a:cubicBezTo>
                  <a:pt x="4762" y="2348260"/>
                  <a:pt x="9525" y="1266998"/>
                  <a:pt x="14287" y="185737"/>
                </a:cubicBezTo>
                <a:close/>
              </a:path>
            </a:pathLst>
          </a:custGeom>
          <a:solidFill>
            <a:srgbClr val="4F81BD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prstClr val="black"/>
              <a:srgbClr val="4BACC6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5400000">
            <a:off x="-139282" y="3681656"/>
            <a:ext cx="3434848" cy="107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矩形 4"/>
          <p:cNvSpPr/>
          <p:nvPr/>
        </p:nvSpPr>
        <p:spPr>
          <a:xfrm rot="1314875">
            <a:off x="1261168" y="2517990"/>
            <a:ext cx="1798552" cy="2369748"/>
          </a:xfrm>
          <a:custGeom>
            <a:avLst/>
            <a:gdLst/>
            <a:ahLst/>
            <a:cxnLst/>
            <a:rect l="l" t="t" r="r" b="b"/>
            <a:pathLst>
              <a:path w="2035085" h="2681401">
                <a:moveTo>
                  <a:pt x="0" y="0"/>
                </a:moveTo>
                <a:lnTo>
                  <a:pt x="2035085" y="0"/>
                </a:lnTo>
                <a:lnTo>
                  <a:pt x="2035085" y="2681401"/>
                </a:lnTo>
                <a:lnTo>
                  <a:pt x="811823" y="2681401"/>
                </a:lnTo>
                <a:lnTo>
                  <a:pt x="0" y="663414"/>
                </a:lnTo>
                <a:close/>
              </a:path>
            </a:pathLst>
          </a:cu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燕尾形 32"/>
          <p:cNvSpPr/>
          <p:nvPr/>
        </p:nvSpPr>
        <p:spPr>
          <a:xfrm>
            <a:off x="1269739" y="3735504"/>
            <a:ext cx="190916" cy="190916"/>
          </a:xfrm>
          <a:prstGeom prst="chevron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TextBox 33"/>
          <p:cNvSpPr txBox="1"/>
          <p:nvPr/>
        </p:nvSpPr>
        <p:spPr>
          <a:xfrm rot="1271584">
            <a:off x="1853434" y="2856376"/>
            <a:ext cx="17566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Gungsuh" pitchFamily="18" charset="-127"/>
                <a:ea typeface="Gungsuh" pitchFamily="18" charset="-127"/>
              </a:rPr>
              <a:t>Your text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4F81BD">
                  <a:lumMod val="75000"/>
                </a:srgbClr>
              </a:solidFill>
              <a:effectLst/>
              <a:uLnTx/>
              <a:uFillTx/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77525" y="3598832"/>
            <a:ext cx="865039" cy="544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Gungsuh" pitchFamily="18" charset="-127"/>
                <a:ea typeface="Gungsuh" pitchFamily="18" charset="-127"/>
              </a:rPr>
              <a:t>01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Gungsuh" pitchFamily="18" charset="-127"/>
              <a:ea typeface="Gungsuh" pitchFamily="18" charset="-127"/>
            </a:endParaRPr>
          </a:p>
        </p:txBody>
      </p:sp>
      <p:pic>
        <p:nvPicPr>
          <p:cNvPr id="3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prstClr val="black"/>
              <a:srgbClr val="4BACC6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5400000">
            <a:off x="2477019" y="3681656"/>
            <a:ext cx="3434848" cy="107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矩形 4"/>
          <p:cNvSpPr/>
          <p:nvPr/>
        </p:nvSpPr>
        <p:spPr>
          <a:xfrm rot="1314875">
            <a:off x="3877469" y="2517990"/>
            <a:ext cx="1798552" cy="2369748"/>
          </a:xfrm>
          <a:custGeom>
            <a:avLst/>
            <a:gdLst/>
            <a:ahLst/>
            <a:cxnLst/>
            <a:rect l="l" t="t" r="r" b="b"/>
            <a:pathLst>
              <a:path w="2035085" h="2681401">
                <a:moveTo>
                  <a:pt x="0" y="0"/>
                </a:moveTo>
                <a:lnTo>
                  <a:pt x="2035085" y="0"/>
                </a:lnTo>
                <a:lnTo>
                  <a:pt x="2035085" y="2681401"/>
                </a:lnTo>
                <a:lnTo>
                  <a:pt x="811823" y="2681401"/>
                </a:lnTo>
                <a:lnTo>
                  <a:pt x="0" y="663414"/>
                </a:lnTo>
                <a:close/>
              </a:path>
            </a:pathLst>
          </a:cu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燕尾形 37"/>
          <p:cNvSpPr/>
          <p:nvPr/>
        </p:nvSpPr>
        <p:spPr>
          <a:xfrm>
            <a:off x="3886040" y="3735504"/>
            <a:ext cx="190916" cy="190916"/>
          </a:xfrm>
          <a:prstGeom prst="chevron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TextBox 38"/>
          <p:cNvSpPr txBox="1"/>
          <p:nvPr/>
        </p:nvSpPr>
        <p:spPr>
          <a:xfrm rot="1271584">
            <a:off x="4469735" y="2856376"/>
            <a:ext cx="17566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Gungsuh" pitchFamily="18" charset="-127"/>
                <a:ea typeface="Gungsuh" pitchFamily="18" charset="-127"/>
              </a:rPr>
              <a:t>Your text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4F81BD">
                  <a:lumMod val="75000"/>
                </a:srgbClr>
              </a:solidFill>
              <a:effectLst/>
              <a:uLnTx/>
              <a:uFillTx/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193826" y="3598832"/>
            <a:ext cx="865039" cy="544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Gungsuh" pitchFamily="18" charset="-127"/>
                <a:ea typeface="Gungsuh" pitchFamily="18" charset="-127"/>
              </a:rPr>
              <a:t>02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Gungsuh" pitchFamily="18" charset="-127"/>
              <a:ea typeface="Gungsuh" pitchFamily="18" charset="-127"/>
            </a:endParaRPr>
          </a:p>
        </p:txBody>
      </p:sp>
      <p:pic>
        <p:nvPicPr>
          <p:cNvPr id="41" name="Picture 2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prstClr val="black"/>
              <a:srgbClr val="4BACC6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5400000">
            <a:off x="5149791" y="3681657"/>
            <a:ext cx="3434848" cy="107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" name="矩形 4"/>
          <p:cNvSpPr/>
          <p:nvPr/>
        </p:nvSpPr>
        <p:spPr>
          <a:xfrm rot="1314875">
            <a:off x="6550241" y="2517991"/>
            <a:ext cx="1798552" cy="2369748"/>
          </a:xfrm>
          <a:custGeom>
            <a:avLst/>
            <a:gdLst/>
            <a:ahLst/>
            <a:cxnLst/>
            <a:rect l="l" t="t" r="r" b="b"/>
            <a:pathLst>
              <a:path w="2035085" h="2681401">
                <a:moveTo>
                  <a:pt x="0" y="0"/>
                </a:moveTo>
                <a:lnTo>
                  <a:pt x="2035085" y="0"/>
                </a:lnTo>
                <a:lnTo>
                  <a:pt x="2035085" y="2681401"/>
                </a:lnTo>
                <a:lnTo>
                  <a:pt x="811823" y="2681401"/>
                </a:lnTo>
                <a:lnTo>
                  <a:pt x="0" y="663414"/>
                </a:lnTo>
                <a:close/>
              </a:path>
            </a:pathLst>
          </a:cu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燕尾形 42"/>
          <p:cNvSpPr/>
          <p:nvPr/>
        </p:nvSpPr>
        <p:spPr>
          <a:xfrm>
            <a:off x="6558813" y="3735504"/>
            <a:ext cx="190916" cy="190916"/>
          </a:xfrm>
          <a:prstGeom prst="chevron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" name="TextBox 43"/>
          <p:cNvSpPr txBox="1"/>
          <p:nvPr/>
        </p:nvSpPr>
        <p:spPr>
          <a:xfrm rot="1271584">
            <a:off x="7166081" y="2856376"/>
            <a:ext cx="17566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Gungsuh" pitchFamily="18" charset="-127"/>
                <a:ea typeface="Gungsuh" pitchFamily="18" charset="-127"/>
              </a:rPr>
              <a:t>Your text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4F81BD">
                  <a:lumMod val="75000"/>
                </a:srgbClr>
              </a:solidFill>
              <a:effectLst/>
              <a:uLnTx/>
              <a:uFillTx/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45" name="TextBox 44"/>
          <p:cNvSpPr txBox="1"/>
          <p:nvPr/>
        </p:nvSpPr>
        <p:spPr>
          <a:xfrm rot="1312628">
            <a:off x="6828153" y="3150938"/>
            <a:ext cx="154190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  </a:t>
            </a:r>
          </a:p>
          <a:p>
            <a:pPr algn="just">
              <a:defRPr/>
            </a:pPr>
            <a:r>
              <a:rPr lang="en-US" altLang="zh-CN" sz="1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  <a:r>
              <a:rPr lang="en-US" altLang="zh-CN" sz="14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to add your text</a:t>
            </a:r>
            <a:r>
              <a:rPr lang="en-US" altLang="zh-CN" sz="1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 rot="1312628">
            <a:off x="6801691" y="4205168"/>
            <a:ext cx="12582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866598" y="3598833"/>
            <a:ext cx="865039" cy="544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Gungsuh" pitchFamily="18" charset="-127"/>
                <a:ea typeface="Gungsuh" pitchFamily="18" charset="-127"/>
              </a:rPr>
              <a:t>03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Gungsuh" pitchFamily="18" charset="-127"/>
              <a:ea typeface="Gungsuh" pitchFamily="18" charset="-127"/>
            </a:endParaRPr>
          </a:p>
        </p:txBody>
      </p:sp>
      <p:sp>
        <p:nvSpPr>
          <p:cNvPr id="48" name="TextBox 47"/>
          <p:cNvSpPr txBox="1"/>
          <p:nvPr/>
        </p:nvSpPr>
        <p:spPr>
          <a:xfrm rot="1312628">
            <a:off x="4156910" y="3159451"/>
            <a:ext cx="154190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  </a:t>
            </a:r>
          </a:p>
          <a:p>
            <a:pPr algn="just">
              <a:defRPr/>
            </a:pPr>
            <a:r>
              <a:rPr lang="en-US" altLang="zh-CN" sz="1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  <a:r>
              <a:rPr lang="en-US" altLang="zh-CN" sz="14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to add your text</a:t>
            </a:r>
            <a:r>
              <a:rPr lang="en-US" altLang="zh-CN" sz="1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 rot="1312628">
            <a:off x="4130448" y="4213681"/>
            <a:ext cx="12582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</a:t>
            </a:r>
          </a:p>
        </p:txBody>
      </p:sp>
      <p:sp>
        <p:nvSpPr>
          <p:cNvPr id="50" name="TextBox 49"/>
          <p:cNvSpPr txBox="1"/>
          <p:nvPr/>
        </p:nvSpPr>
        <p:spPr>
          <a:xfrm rot="1312628">
            <a:off x="1513287" y="3150729"/>
            <a:ext cx="154190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  </a:t>
            </a:r>
          </a:p>
          <a:p>
            <a:pPr algn="just">
              <a:defRPr/>
            </a:pPr>
            <a:r>
              <a:rPr lang="en-US" altLang="zh-CN" sz="1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  <a:r>
              <a:rPr lang="en-US" altLang="zh-CN" sz="14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to add your text</a:t>
            </a:r>
            <a:r>
              <a:rPr lang="en-US" altLang="zh-CN" sz="14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 rot="1312628">
            <a:off x="1486825" y="4204959"/>
            <a:ext cx="12582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</a:t>
            </a:r>
          </a:p>
        </p:txBody>
      </p:sp>
      <p:sp>
        <p:nvSpPr>
          <p:cNvPr id="52" name="矩形 2"/>
          <p:cNvSpPr/>
          <p:nvPr/>
        </p:nvSpPr>
        <p:spPr>
          <a:xfrm flipH="1">
            <a:off x="241566" y="5112572"/>
            <a:ext cx="268842" cy="1745428"/>
          </a:xfrm>
          <a:custGeom>
            <a:avLst/>
            <a:gdLst>
              <a:gd name="connsiteX0" fmla="*/ 0 w 288032"/>
              <a:gd name="connsiteY0" fmla="*/ 0 h 3672408"/>
              <a:gd name="connsiteX1" fmla="*/ 288032 w 288032"/>
              <a:gd name="connsiteY1" fmla="*/ 0 h 3672408"/>
              <a:gd name="connsiteX2" fmla="*/ 288032 w 288032"/>
              <a:gd name="connsiteY2" fmla="*/ 3672408 h 3672408"/>
              <a:gd name="connsiteX3" fmla="*/ 0 w 288032"/>
              <a:gd name="connsiteY3" fmla="*/ 3672408 h 3672408"/>
              <a:gd name="connsiteX4" fmla="*/ 0 w 288032"/>
              <a:gd name="connsiteY4" fmla="*/ 0 h 3672408"/>
              <a:gd name="connsiteX0" fmla="*/ 0 w 288032"/>
              <a:gd name="connsiteY0" fmla="*/ 0 h 3672408"/>
              <a:gd name="connsiteX1" fmla="*/ 288032 w 288032"/>
              <a:gd name="connsiteY1" fmla="*/ 0 h 3672408"/>
              <a:gd name="connsiteX2" fmla="*/ 288032 w 288032"/>
              <a:gd name="connsiteY2" fmla="*/ 3672408 h 3672408"/>
              <a:gd name="connsiteX3" fmla="*/ 0 w 288032"/>
              <a:gd name="connsiteY3" fmla="*/ 3429521 h 3672408"/>
              <a:gd name="connsiteX4" fmla="*/ 0 w 288032"/>
              <a:gd name="connsiteY4" fmla="*/ 0 h 3672408"/>
              <a:gd name="connsiteX0" fmla="*/ 14287 w 288032"/>
              <a:gd name="connsiteY0" fmla="*/ 185737 h 3672408"/>
              <a:gd name="connsiteX1" fmla="*/ 288032 w 288032"/>
              <a:gd name="connsiteY1" fmla="*/ 0 h 3672408"/>
              <a:gd name="connsiteX2" fmla="*/ 288032 w 288032"/>
              <a:gd name="connsiteY2" fmla="*/ 3672408 h 3672408"/>
              <a:gd name="connsiteX3" fmla="*/ 0 w 288032"/>
              <a:gd name="connsiteY3" fmla="*/ 3429521 h 3672408"/>
              <a:gd name="connsiteX4" fmla="*/ 14287 w 288032"/>
              <a:gd name="connsiteY4" fmla="*/ 185737 h 3672408"/>
              <a:gd name="connsiteX0" fmla="*/ 14287 w 304199"/>
              <a:gd name="connsiteY0" fmla="*/ 386524 h 3873195"/>
              <a:gd name="connsiteX1" fmla="*/ 304199 w 304199"/>
              <a:gd name="connsiteY1" fmla="*/ 0 h 3873195"/>
              <a:gd name="connsiteX2" fmla="*/ 288032 w 304199"/>
              <a:gd name="connsiteY2" fmla="*/ 3873195 h 3873195"/>
              <a:gd name="connsiteX3" fmla="*/ 0 w 304199"/>
              <a:gd name="connsiteY3" fmla="*/ 3630308 h 3873195"/>
              <a:gd name="connsiteX4" fmla="*/ 14287 w 304199"/>
              <a:gd name="connsiteY4" fmla="*/ 386524 h 3873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199" h="3873195">
                <a:moveTo>
                  <a:pt x="14287" y="386524"/>
                </a:moveTo>
                <a:lnTo>
                  <a:pt x="304199" y="0"/>
                </a:lnTo>
                <a:lnTo>
                  <a:pt x="288032" y="3873195"/>
                </a:lnTo>
                <a:lnTo>
                  <a:pt x="0" y="3630308"/>
                </a:lnTo>
                <a:cubicBezTo>
                  <a:pt x="4762" y="2549047"/>
                  <a:pt x="9525" y="1467785"/>
                  <a:pt x="14287" y="386524"/>
                </a:cubicBezTo>
                <a:close/>
              </a:path>
            </a:pathLst>
          </a:custGeom>
          <a:gradFill flip="none" rotWithShape="1">
            <a:gsLst>
              <a:gs pos="44000">
                <a:srgbClr val="4F81BD">
                  <a:lumMod val="75000"/>
                  <a:shade val="30000"/>
                  <a:satMod val="115000"/>
                  <a:alpha val="0"/>
                </a:srgbClr>
              </a:gs>
              <a:gs pos="100000">
                <a:srgbClr val="4F81BD">
                  <a:lumMod val="75000"/>
                  <a:shade val="100000"/>
                  <a:satMod val="115000"/>
                  <a:alpha val="52000"/>
                </a:srgbClr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691680" y="620688"/>
            <a:ext cx="56886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5400" b="1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微软雅黑" pitchFamily="34" charset="-122"/>
                <a:cs typeface="Calibri" pitchFamily="34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Gungsuh" pitchFamily="18" charset="-127"/>
                <a:ea typeface="Gungsuh" pitchFamily="18" charset="-127"/>
                <a:cs typeface="Calibri" pitchFamily="34" charset="0"/>
              </a:rPr>
              <a:t>Click here to add your title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rgbClr val="4F81BD">
                  <a:lumMod val="75000"/>
                </a:srgbClr>
              </a:solidFill>
              <a:effectLst/>
              <a:uLnTx/>
              <a:uFillTx/>
              <a:latin typeface="Gungsuh" pitchFamily="18" charset="-127"/>
              <a:ea typeface="Gungsuh" pitchFamily="18" charset="-127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957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矩形 71"/>
          <p:cNvSpPr/>
          <p:nvPr/>
        </p:nvSpPr>
        <p:spPr>
          <a:xfrm rot="18914838">
            <a:off x="3271527" y="2656985"/>
            <a:ext cx="1440000" cy="45719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3" name="矩形 72"/>
          <p:cNvSpPr/>
          <p:nvPr/>
        </p:nvSpPr>
        <p:spPr>
          <a:xfrm rot="11906377">
            <a:off x="3539224" y="3913620"/>
            <a:ext cx="1440000" cy="45719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4" name="矩形 73"/>
          <p:cNvSpPr/>
          <p:nvPr/>
        </p:nvSpPr>
        <p:spPr>
          <a:xfrm rot="8485059">
            <a:off x="3851442" y="5252030"/>
            <a:ext cx="1440000" cy="45719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5" name="矩形 74"/>
          <p:cNvSpPr/>
          <p:nvPr/>
        </p:nvSpPr>
        <p:spPr>
          <a:xfrm rot="3988834">
            <a:off x="2647104" y="4751987"/>
            <a:ext cx="1440000" cy="45719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6" name="矩形 75"/>
          <p:cNvSpPr/>
          <p:nvPr/>
        </p:nvSpPr>
        <p:spPr>
          <a:xfrm rot="8205281">
            <a:off x="1609924" y="4131620"/>
            <a:ext cx="932428" cy="45719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7" name="矩形 76"/>
          <p:cNvSpPr/>
          <p:nvPr/>
        </p:nvSpPr>
        <p:spPr>
          <a:xfrm rot="11844564">
            <a:off x="1691204" y="3157810"/>
            <a:ext cx="932428" cy="45719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8" name="矩形 77"/>
          <p:cNvSpPr/>
          <p:nvPr/>
        </p:nvSpPr>
        <p:spPr>
          <a:xfrm rot="15558037">
            <a:off x="2294966" y="2277697"/>
            <a:ext cx="932428" cy="45719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9" name="矩形 78"/>
          <p:cNvSpPr/>
          <p:nvPr/>
        </p:nvSpPr>
        <p:spPr>
          <a:xfrm rot="14116530">
            <a:off x="5913000" y="5224510"/>
            <a:ext cx="932428" cy="45719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0" name="矩形 79"/>
          <p:cNvSpPr/>
          <p:nvPr/>
        </p:nvSpPr>
        <p:spPr>
          <a:xfrm rot="14763572">
            <a:off x="4399880" y="2820712"/>
            <a:ext cx="932428" cy="45719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1" name="矩形 80"/>
          <p:cNvSpPr/>
          <p:nvPr/>
        </p:nvSpPr>
        <p:spPr>
          <a:xfrm rot="19111680">
            <a:off x="5946619" y="2996926"/>
            <a:ext cx="932428" cy="45719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2" name="矩形 81"/>
          <p:cNvSpPr/>
          <p:nvPr/>
        </p:nvSpPr>
        <p:spPr>
          <a:xfrm rot="352746">
            <a:off x="6359169" y="4058269"/>
            <a:ext cx="932428" cy="45719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4584757" y="3158555"/>
            <a:ext cx="2012251" cy="1772698"/>
            <a:chOff x="4725636" y="2942531"/>
            <a:chExt cx="2012251" cy="1772698"/>
          </a:xfrm>
        </p:grpSpPr>
        <p:sp>
          <p:nvSpPr>
            <p:cNvPr id="84" name="六边形 83"/>
            <p:cNvSpPr/>
            <p:nvPr/>
          </p:nvSpPr>
          <p:spPr>
            <a:xfrm>
              <a:off x="4725636" y="2942531"/>
              <a:ext cx="2012251" cy="1772698"/>
            </a:xfrm>
            <a:prstGeom prst="hexagon">
              <a:avLst/>
            </a:prstGeom>
            <a:solidFill>
              <a:sysClr val="window" lastClr="FFFFFF">
                <a:lumMod val="95000"/>
              </a:sysClr>
            </a:solidFill>
            <a:ln w="38100" cap="flat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>
              <a:outerShdw blurRad="711200" dist="368300" dir="42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5" name="六边形 84"/>
            <p:cNvSpPr/>
            <p:nvPr/>
          </p:nvSpPr>
          <p:spPr>
            <a:xfrm>
              <a:off x="4793617" y="3002420"/>
              <a:ext cx="1876288" cy="1652921"/>
            </a:xfrm>
            <a:prstGeom prst="hexagon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9050" cap="flat" cmpd="sng" algn="ctr">
              <a:solidFill>
                <a:sysClr val="window" lastClr="FFFFFF"/>
              </a:solidFill>
              <a:prstDash val="solid"/>
            </a:ln>
            <a:effectLst>
              <a:innerShdw blurRad="114300">
                <a:prstClr val="black"/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6" name="六边形 85"/>
            <p:cNvSpPr/>
            <p:nvPr/>
          </p:nvSpPr>
          <p:spPr>
            <a:xfrm>
              <a:off x="4903179" y="3098939"/>
              <a:ext cx="1657164" cy="1459883"/>
            </a:xfrm>
            <a:prstGeom prst="hexagon">
              <a:avLst/>
            </a:prstGeom>
            <a:gradFill flip="none" rotWithShape="1">
              <a:gsLst>
                <a:gs pos="0">
                  <a:sysClr val="window" lastClr="FFFFFF">
                    <a:lumMod val="95000"/>
                    <a:shade val="67500"/>
                    <a:satMod val="115000"/>
                  </a:sysClr>
                </a:gs>
                <a:gs pos="100000">
                  <a:sysClr val="window" lastClr="FFFFFF">
                    <a:lumMod val="95000"/>
                    <a:shade val="100000"/>
                    <a:satMod val="115000"/>
                  </a:sysClr>
                </a:gs>
              </a:gsLst>
              <a:lin ang="13500000" scaled="1"/>
              <a:tileRect/>
            </a:gradFill>
            <a:ln w="19050" cap="flat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>
              <a:outerShdw blurRad="63500" sx="103000" sy="103000" algn="ctr" rotWithShape="0">
                <a:prstClr val="black">
                  <a:alpha val="44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6679977" y="2216933"/>
            <a:ext cx="626639" cy="626639"/>
            <a:chOff x="6963436" y="1392791"/>
            <a:chExt cx="626639" cy="626639"/>
          </a:xfrm>
        </p:grpSpPr>
        <p:sp>
          <p:nvSpPr>
            <p:cNvPr id="88" name="椭圆 87"/>
            <p:cNvSpPr/>
            <p:nvPr/>
          </p:nvSpPr>
          <p:spPr>
            <a:xfrm>
              <a:off x="6963436" y="1392791"/>
              <a:ext cx="626639" cy="626639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38100" cap="flat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>
              <a:outerShdw blurRad="711200" dist="177800" dir="42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6999588" y="1428943"/>
              <a:ext cx="554334" cy="554334"/>
            </a:xfrm>
            <a:prstGeom prst="ellipse">
              <a:avLst/>
            </a:prstGeom>
            <a:solidFill>
              <a:srgbClr val="33CAFF"/>
            </a:solidFill>
            <a:ln w="25400" cap="flat" cmpd="sng" algn="ctr">
              <a:noFill/>
              <a:prstDash val="solid"/>
            </a:ln>
            <a:effectLst>
              <a:innerShdw blurRad="114300">
                <a:prstClr val="black">
                  <a:alpha val="75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7060755" y="1490110"/>
              <a:ext cx="432000" cy="43200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95000"/>
                    <a:shade val="67500"/>
                    <a:satMod val="115000"/>
                  </a:sysClr>
                </a:gs>
                <a:gs pos="100000">
                  <a:sysClr val="window" lastClr="FFFFFF">
                    <a:lumMod val="95000"/>
                    <a:shade val="100000"/>
                    <a:satMod val="115000"/>
                  </a:sysClr>
                </a:gs>
              </a:gsLst>
              <a:lin ang="13500000" scaled="1"/>
              <a:tileRect/>
            </a:gradFill>
            <a:ln w="19050" cap="flat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7044842" y="3840952"/>
            <a:ext cx="626639" cy="626639"/>
            <a:chOff x="6963436" y="1392791"/>
            <a:chExt cx="626639" cy="626639"/>
          </a:xfrm>
        </p:grpSpPr>
        <p:sp>
          <p:nvSpPr>
            <p:cNvPr id="92" name="椭圆 91"/>
            <p:cNvSpPr/>
            <p:nvPr/>
          </p:nvSpPr>
          <p:spPr>
            <a:xfrm>
              <a:off x="6963436" y="1392791"/>
              <a:ext cx="626639" cy="626639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38100" cap="flat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>
              <a:outerShdw blurRad="711200" dist="177800" dir="42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6999588" y="1428943"/>
              <a:ext cx="554334" cy="554334"/>
            </a:xfrm>
            <a:prstGeom prst="ellipse">
              <a:avLst/>
            </a:prstGeom>
            <a:solidFill>
              <a:srgbClr val="FFC000"/>
            </a:solidFill>
            <a:ln w="25400" cap="flat" cmpd="sng" algn="ctr">
              <a:noFill/>
              <a:prstDash val="solid"/>
            </a:ln>
            <a:effectLst>
              <a:innerShdw blurRad="114300">
                <a:prstClr val="black">
                  <a:alpha val="75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7060755" y="1490110"/>
              <a:ext cx="432000" cy="43200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95000"/>
                    <a:shade val="67500"/>
                    <a:satMod val="115000"/>
                  </a:sysClr>
                </a:gs>
                <a:gs pos="100000">
                  <a:sysClr val="window" lastClr="FFFFFF">
                    <a:lumMod val="95000"/>
                    <a:shade val="100000"/>
                    <a:satMod val="115000"/>
                  </a:sysClr>
                </a:gs>
              </a:gsLst>
              <a:lin ang="13500000" scaled="1"/>
              <a:tileRect/>
            </a:gradFill>
            <a:ln w="19050" cap="flat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6283688" y="5322641"/>
            <a:ext cx="626639" cy="626639"/>
            <a:chOff x="6963436" y="1392791"/>
            <a:chExt cx="626639" cy="626639"/>
          </a:xfrm>
        </p:grpSpPr>
        <p:sp>
          <p:nvSpPr>
            <p:cNvPr id="96" name="椭圆 95"/>
            <p:cNvSpPr/>
            <p:nvPr/>
          </p:nvSpPr>
          <p:spPr>
            <a:xfrm>
              <a:off x="6963436" y="1392791"/>
              <a:ext cx="626639" cy="626639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38100" cap="flat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>
              <a:outerShdw blurRad="711200" dist="177800" dir="42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6999588" y="1428943"/>
              <a:ext cx="554334" cy="554334"/>
            </a:xfrm>
            <a:prstGeom prst="ellipse">
              <a:avLst/>
            </a:prstGeom>
            <a:solidFill>
              <a:srgbClr val="FFC000"/>
            </a:solidFill>
            <a:ln w="25400" cap="flat" cmpd="sng" algn="ctr">
              <a:noFill/>
              <a:prstDash val="solid"/>
            </a:ln>
            <a:effectLst>
              <a:innerShdw blurRad="114300">
                <a:prstClr val="black">
                  <a:alpha val="75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7060755" y="1490110"/>
              <a:ext cx="432000" cy="43200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95000"/>
                    <a:shade val="67500"/>
                    <a:satMod val="115000"/>
                  </a:sysClr>
                </a:gs>
                <a:gs pos="100000">
                  <a:sysClr val="window" lastClr="FFFFFF">
                    <a:lumMod val="95000"/>
                    <a:shade val="100000"/>
                    <a:satMod val="115000"/>
                  </a:sysClr>
                </a:gs>
              </a:gsLst>
              <a:lin ang="13500000" scaled="1"/>
              <a:tileRect/>
            </a:gradFill>
            <a:ln w="19050" cap="flat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3508185" y="5374929"/>
            <a:ext cx="626639" cy="626639"/>
            <a:chOff x="6963436" y="1392791"/>
            <a:chExt cx="626639" cy="626639"/>
          </a:xfrm>
        </p:grpSpPr>
        <p:sp>
          <p:nvSpPr>
            <p:cNvPr id="100" name="椭圆 99"/>
            <p:cNvSpPr/>
            <p:nvPr/>
          </p:nvSpPr>
          <p:spPr>
            <a:xfrm>
              <a:off x="6963436" y="1392791"/>
              <a:ext cx="626639" cy="626639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38100" cap="flat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>
              <a:outerShdw blurRad="711200" dist="177800" dir="42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6999588" y="1428943"/>
              <a:ext cx="554334" cy="554334"/>
            </a:xfrm>
            <a:prstGeom prst="ellipse">
              <a:avLst/>
            </a:prstGeom>
            <a:solidFill>
              <a:srgbClr val="FFC000"/>
            </a:solidFill>
            <a:ln w="25400" cap="flat" cmpd="sng" algn="ctr">
              <a:noFill/>
              <a:prstDash val="solid"/>
            </a:ln>
            <a:effectLst>
              <a:innerShdw blurRad="114300">
                <a:prstClr val="black">
                  <a:alpha val="75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7060755" y="1490110"/>
              <a:ext cx="432000" cy="43200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95000"/>
                    <a:shade val="67500"/>
                    <a:satMod val="115000"/>
                  </a:sysClr>
                </a:gs>
                <a:gs pos="100000">
                  <a:sysClr val="window" lastClr="FFFFFF">
                    <a:lumMod val="95000"/>
                    <a:shade val="100000"/>
                    <a:satMod val="115000"/>
                  </a:sysClr>
                </a:gs>
              </a:gsLst>
              <a:lin ang="13500000" scaled="1"/>
              <a:tileRect/>
            </a:gradFill>
            <a:ln w="19050" cap="flat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4223071" y="1891211"/>
            <a:ext cx="626639" cy="626639"/>
            <a:chOff x="6963436" y="1392791"/>
            <a:chExt cx="626639" cy="626639"/>
          </a:xfrm>
        </p:grpSpPr>
        <p:sp>
          <p:nvSpPr>
            <p:cNvPr id="104" name="椭圆 103"/>
            <p:cNvSpPr/>
            <p:nvPr/>
          </p:nvSpPr>
          <p:spPr>
            <a:xfrm>
              <a:off x="6963436" y="1392791"/>
              <a:ext cx="626639" cy="626639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38100" cap="flat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>
              <a:outerShdw blurRad="711200" dist="177800" dir="42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6999588" y="1428943"/>
              <a:ext cx="554334" cy="554334"/>
            </a:xfrm>
            <a:prstGeom prst="ellipse">
              <a:avLst/>
            </a:prstGeom>
            <a:solidFill>
              <a:srgbClr val="FFC000"/>
            </a:solidFill>
            <a:ln w="25400" cap="flat" cmpd="sng" algn="ctr">
              <a:noFill/>
              <a:prstDash val="solid"/>
            </a:ln>
            <a:effectLst>
              <a:innerShdw blurRad="114300">
                <a:prstClr val="black">
                  <a:alpha val="75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7060755" y="1490110"/>
              <a:ext cx="432000" cy="43200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95000"/>
                    <a:shade val="67500"/>
                    <a:satMod val="115000"/>
                  </a:sysClr>
                </a:gs>
                <a:gs pos="100000">
                  <a:sysClr val="window" lastClr="FFFFFF">
                    <a:lumMod val="95000"/>
                    <a:shade val="100000"/>
                    <a:satMod val="115000"/>
                  </a:sysClr>
                </a:gs>
              </a:gsLst>
              <a:lin ang="13500000" scaled="1"/>
              <a:tileRect/>
            </a:gradFill>
            <a:ln w="19050" cap="flat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 rot="438409">
            <a:off x="2222381" y="2789860"/>
            <a:ext cx="1534670" cy="1351971"/>
            <a:chOff x="1884432" y="1808081"/>
            <a:chExt cx="2012251" cy="1772698"/>
          </a:xfrm>
        </p:grpSpPr>
        <p:sp>
          <p:nvSpPr>
            <p:cNvPr id="108" name="六边形 107"/>
            <p:cNvSpPr/>
            <p:nvPr/>
          </p:nvSpPr>
          <p:spPr>
            <a:xfrm rot="905676" flipH="1" flipV="1">
              <a:off x="1884432" y="1808081"/>
              <a:ext cx="2012251" cy="1772698"/>
            </a:xfrm>
            <a:prstGeom prst="hexagon">
              <a:avLst/>
            </a:prstGeom>
            <a:solidFill>
              <a:sysClr val="window" lastClr="FFFFFF">
                <a:lumMod val="95000"/>
              </a:sysClr>
            </a:solidFill>
            <a:ln w="38100" cap="flat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>
              <a:outerShdw blurRad="711200" dist="368300" dir="42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9" name="六边形 108"/>
            <p:cNvSpPr/>
            <p:nvPr/>
          </p:nvSpPr>
          <p:spPr>
            <a:xfrm rot="905676" flipH="1" flipV="1">
              <a:off x="1952414" y="1867969"/>
              <a:ext cx="1876288" cy="1652921"/>
            </a:xfrm>
            <a:prstGeom prst="hexagon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19050" cap="flat" cmpd="sng" algn="ctr">
              <a:solidFill>
                <a:sysClr val="window" lastClr="FFFFFF"/>
              </a:solidFill>
              <a:prstDash val="solid"/>
            </a:ln>
            <a:effectLst>
              <a:innerShdw blurRad="114300">
                <a:prstClr val="black"/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0" name="六边形 109"/>
            <p:cNvSpPr/>
            <p:nvPr/>
          </p:nvSpPr>
          <p:spPr>
            <a:xfrm rot="905676" flipH="1" flipV="1">
              <a:off x="2061976" y="1964488"/>
              <a:ext cx="1657164" cy="1459883"/>
            </a:xfrm>
            <a:prstGeom prst="hexagon">
              <a:avLst/>
            </a:prstGeom>
            <a:gradFill flip="none" rotWithShape="1">
              <a:gsLst>
                <a:gs pos="0">
                  <a:sysClr val="window" lastClr="FFFFFF">
                    <a:lumMod val="95000"/>
                    <a:shade val="67500"/>
                    <a:satMod val="115000"/>
                  </a:sysClr>
                </a:gs>
                <a:gs pos="100000">
                  <a:sysClr val="window" lastClr="FFFFFF">
                    <a:lumMod val="95000"/>
                    <a:shade val="100000"/>
                    <a:satMod val="115000"/>
                  </a:sysClr>
                </a:gs>
              </a:gsLst>
              <a:lin ang="13500000" scaled="1"/>
              <a:tileRect/>
            </a:gradFill>
            <a:ln w="19050" cap="flat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>
              <a:outerShdw blurRad="63500" sx="103000" sy="103000" algn="ctr" rotWithShape="0">
                <a:prstClr val="black">
                  <a:alpha val="44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 rot="905676" flipH="1" flipV="1">
            <a:off x="1224935" y="4238683"/>
            <a:ext cx="626639" cy="626639"/>
            <a:chOff x="6963436" y="1392791"/>
            <a:chExt cx="626639" cy="626639"/>
          </a:xfrm>
        </p:grpSpPr>
        <p:sp>
          <p:nvSpPr>
            <p:cNvPr id="112" name="椭圆 111"/>
            <p:cNvSpPr/>
            <p:nvPr/>
          </p:nvSpPr>
          <p:spPr>
            <a:xfrm>
              <a:off x="6963436" y="1392791"/>
              <a:ext cx="626639" cy="626639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38100" cap="flat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>
              <a:outerShdw blurRad="711200" dist="177800" dir="42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6999588" y="1428943"/>
              <a:ext cx="554334" cy="554334"/>
            </a:xfrm>
            <a:prstGeom prst="ellipse">
              <a:avLst/>
            </a:prstGeom>
            <a:solidFill>
              <a:srgbClr val="33CAFF"/>
            </a:solidFill>
            <a:ln w="25400" cap="flat" cmpd="sng" algn="ctr">
              <a:noFill/>
              <a:prstDash val="solid"/>
            </a:ln>
            <a:effectLst>
              <a:innerShdw blurRad="114300">
                <a:prstClr val="black">
                  <a:alpha val="75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7060755" y="1490110"/>
              <a:ext cx="432000" cy="43200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95000"/>
                    <a:shade val="67500"/>
                    <a:satMod val="115000"/>
                  </a:sysClr>
                </a:gs>
                <a:gs pos="100000">
                  <a:sysClr val="window" lastClr="FFFFFF">
                    <a:lumMod val="95000"/>
                    <a:shade val="100000"/>
                    <a:satMod val="115000"/>
                  </a:sysClr>
                </a:gs>
              </a:gsLst>
              <a:lin ang="13500000" scaled="1"/>
              <a:tileRect/>
            </a:gradFill>
            <a:ln w="19050" cap="flat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 rot="905676" flipH="1" flipV="1">
            <a:off x="1269255" y="2648243"/>
            <a:ext cx="626639" cy="626639"/>
            <a:chOff x="6963436" y="1392791"/>
            <a:chExt cx="626639" cy="626639"/>
          </a:xfrm>
        </p:grpSpPr>
        <p:sp>
          <p:nvSpPr>
            <p:cNvPr id="116" name="椭圆 115"/>
            <p:cNvSpPr/>
            <p:nvPr/>
          </p:nvSpPr>
          <p:spPr>
            <a:xfrm>
              <a:off x="6963436" y="1392791"/>
              <a:ext cx="626639" cy="626639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38100" cap="flat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>
              <a:outerShdw blurRad="711200" dist="177800" dir="42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6999588" y="1428943"/>
              <a:ext cx="554334" cy="554334"/>
            </a:xfrm>
            <a:prstGeom prst="ellipse">
              <a:avLst/>
            </a:prstGeom>
            <a:solidFill>
              <a:srgbClr val="FFC000"/>
            </a:solidFill>
            <a:ln w="25400" cap="flat" cmpd="sng" algn="ctr">
              <a:noFill/>
              <a:prstDash val="solid"/>
            </a:ln>
            <a:effectLst>
              <a:innerShdw blurRad="114300">
                <a:prstClr val="black">
                  <a:alpha val="75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>
              <a:off x="7060755" y="1490110"/>
              <a:ext cx="432000" cy="43200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95000"/>
                    <a:shade val="67500"/>
                    <a:satMod val="115000"/>
                  </a:sysClr>
                </a:gs>
                <a:gs pos="100000">
                  <a:sysClr val="window" lastClr="FFFFFF">
                    <a:lumMod val="95000"/>
                    <a:shade val="100000"/>
                    <a:satMod val="115000"/>
                  </a:sysClr>
                </a:gs>
              </a:gsLst>
              <a:lin ang="13500000" scaled="1"/>
              <a:tileRect/>
            </a:gradFill>
            <a:ln w="19050" cap="flat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 rot="905676" flipH="1" flipV="1">
            <a:off x="2285709" y="1258894"/>
            <a:ext cx="626639" cy="626639"/>
            <a:chOff x="6963436" y="1392791"/>
            <a:chExt cx="626639" cy="626639"/>
          </a:xfrm>
        </p:grpSpPr>
        <p:sp>
          <p:nvSpPr>
            <p:cNvPr id="120" name="椭圆 119"/>
            <p:cNvSpPr/>
            <p:nvPr/>
          </p:nvSpPr>
          <p:spPr>
            <a:xfrm>
              <a:off x="6963436" y="1392791"/>
              <a:ext cx="626639" cy="626639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38100" cap="flat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>
              <a:outerShdw blurRad="711200" dist="177800" dir="42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>
              <a:off x="6999588" y="1428943"/>
              <a:ext cx="554334" cy="554334"/>
            </a:xfrm>
            <a:prstGeom prst="ellipse">
              <a:avLst/>
            </a:prstGeom>
            <a:solidFill>
              <a:srgbClr val="FFC000"/>
            </a:solidFill>
            <a:ln w="25400" cap="flat" cmpd="sng" algn="ctr">
              <a:noFill/>
              <a:prstDash val="solid"/>
            </a:ln>
            <a:effectLst>
              <a:innerShdw blurRad="114300">
                <a:prstClr val="black">
                  <a:alpha val="75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>
              <a:off x="7060755" y="1490110"/>
              <a:ext cx="432000" cy="43200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95000"/>
                    <a:shade val="67500"/>
                    <a:satMod val="115000"/>
                  </a:sysClr>
                </a:gs>
                <a:gs pos="100000">
                  <a:sysClr val="window" lastClr="FFFFFF">
                    <a:lumMod val="95000"/>
                    <a:shade val="100000"/>
                    <a:satMod val="115000"/>
                  </a:sysClr>
                </a:gs>
              </a:gsLst>
              <a:lin ang="13500000" scaled="1"/>
              <a:tileRect/>
            </a:gradFill>
            <a:ln w="19050" cap="flat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23" name="TextBox 122"/>
          <p:cNvSpPr txBox="1"/>
          <p:nvPr/>
        </p:nvSpPr>
        <p:spPr>
          <a:xfrm flipH="1">
            <a:off x="6731302" y="2404561"/>
            <a:ext cx="5511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00B0F0"/>
                </a:solidFill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02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00B0F0"/>
              </a:solidFill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 flipH="1">
            <a:off x="5002469" y="3778232"/>
            <a:ext cx="1144652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  TEXT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25" name="TextBox 124"/>
          <p:cNvSpPr txBox="1"/>
          <p:nvPr/>
        </p:nvSpPr>
        <p:spPr>
          <a:xfrm flipH="1">
            <a:off x="2387917" y="3257069"/>
            <a:ext cx="11446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  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26" name="TextBox 125"/>
          <p:cNvSpPr txBox="1"/>
          <p:nvPr/>
        </p:nvSpPr>
        <p:spPr>
          <a:xfrm flipH="1">
            <a:off x="7091585" y="4023007"/>
            <a:ext cx="5511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B48900"/>
                </a:solidFill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03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B48900"/>
              </a:solidFill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27" name="TextBox 126"/>
          <p:cNvSpPr txBox="1"/>
          <p:nvPr/>
        </p:nvSpPr>
        <p:spPr>
          <a:xfrm flipH="1">
            <a:off x="6323749" y="5483630"/>
            <a:ext cx="5511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B48900"/>
                </a:solidFill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04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B48900"/>
              </a:solidFill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28" name="TextBox 127"/>
          <p:cNvSpPr txBox="1"/>
          <p:nvPr/>
        </p:nvSpPr>
        <p:spPr>
          <a:xfrm flipH="1">
            <a:off x="3552414" y="5555547"/>
            <a:ext cx="5511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B48900"/>
                </a:solidFill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05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B48900"/>
              </a:solidFill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29" name="TextBox 128"/>
          <p:cNvSpPr txBox="1"/>
          <p:nvPr/>
        </p:nvSpPr>
        <p:spPr>
          <a:xfrm flipH="1">
            <a:off x="1314700" y="2831803"/>
            <a:ext cx="5511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B48900"/>
                </a:solidFill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07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B48900"/>
              </a:solidFill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30" name="TextBox 129"/>
          <p:cNvSpPr txBox="1"/>
          <p:nvPr/>
        </p:nvSpPr>
        <p:spPr>
          <a:xfrm flipH="1">
            <a:off x="2323456" y="1439513"/>
            <a:ext cx="5511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B48900"/>
                </a:solidFill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08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B48900"/>
              </a:solidFill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31" name="TextBox 130"/>
          <p:cNvSpPr txBox="1"/>
          <p:nvPr/>
        </p:nvSpPr>
        <p:spPr>
          <a:xfrm flipH="1">
            <a:off x="4262775" y="2073874"/>
            <a:ext cx="5511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B48900"/>
                </a:solidFill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01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B48900"/>
              </a:solidFill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32" name="TextBox 131"/>
          <p:cNvSpPr txBox="1"/>
          <p:nvPr/>
        </p:nvSpPr>
        <p:spPr>
          <a:xfrm flipH="1">
            <a:off x="1265682" y="4411908"/>
            <a:ext cx="5511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00B0F0"/>
                </a:solidFill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06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00B0F0"/>
              </a:solidFill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4959546" y="1593776"/>
            <a:ext cx="12626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7367157" y="2264345"/>
            <a:ext cx="12626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7689933" y="3919465"/>
            <a:ext cx="12626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7014103" y="5326281"/>
            <a:ext cx="12626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4139952" y="5694347"/>
            <a:ext cx="12626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1692120" y="4869160"/>
            <a:ext cx="12626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323528" y="3221891"/>
            <a:ext cx="12626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1187624" y="1484784"/>
            <a:ext cx="12626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980601" y="262389"/>
            <a:ext cx="81279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240659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2218" y="2538778"/>
            <a:ext cx="2918014" cy="334071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705750"/>
            <a:ext cx="3209702" cy="367466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0411" y="296195"/>
            <a:ext cx="3233757" cy="3702198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924496" y="1655703"/>
            <a:ext cx="1584176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967200"/>
                </a:solidFill>
                <a:effectLst>
                  <a:outerShdw dist="38100" dir="5400000" algn="t" rotWithShape="0">
                    <a:sysClr val="window" lastClr="FFFFFF">
                      <a:alpha val="35000"/>
                    </a:sysClr>
                  </a:outerShdw>
                </a:effectLst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YOURTEXT</a:t>
            </a:r>
            <a:endParaRPr kumimoji="0" lang="zh-CN" altLang="en-US" sz="4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967200"/>
              </a:solidFill>
              <a:effectLst>
                <a:outerShdw dist="38100" dir="5400000" algn="t" rotWithShape="0">
                  <a:sysClr val="window" lastClr="FFFFFF">
                    <a:alpha val="35000"/>
                  </a:sysClr>
                </a:outerShdw>
              </a:effectLst>
              <a:uLnTx/>
              <a:uFillTx/>
              <a:latin typeface="Adidas Unity" pitchFamily="2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59832" y="3621283"/>
            <a:ext cx="1584176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1Right">
                <a:rot lat="21311033" lon="1060273" rev="128173"/>
              </a:camera>
              <a:lightRig rig="threePt" dir="t"/>
            </a:scene3d>
            <a:sp3d extrusionH="12700">
              <a:bevelT w="82550" h="38100" prst="coolSlant"/>
            </a:sp3d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0070C0"/>
                </a:solidFill>
                <a:effectLst>
                  <a:outerShdw dist="38100" dir="5400000" algn="t" rotWithShape="0">
                    <a:sysClr val="window" lastClr="FFFFFF">
                      <a:alpha val="35000"/>
                    </a:sysClr>
                  </a:outerShdw>
                </a:effectLst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YOURTEXT</a:t>
            </a:r>
            <a:endParaRPr kumimoji="0" lang="zh-CN" altLang="en-US" sz="4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0070C0"/>
              </a:solidFill>
              <a:effectLst>
                <a:outerShdw dist="38100" dir="5400000" algn="t" rotWithShape="0">
                  <a:sysClr val="window" lastClr="FFFFFF">
                    <a:alpha val="35000"/>
                  </a:sysClr>
                </a:outerShdw>
              </a:effectLst>
              <a:uLnTx/>
              <a:uFillTx/>
              <a:latin typeface="Adidas Unity" pitchFamily="2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60032" y="3470759"/>
            <a:ext cx="1584176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1Right">
                <a:rot lat="21311033" lon="1060273" rev="128173"/>
              </a:camera>
              <a:lightRig rig="threePt" dir="t"/>
            </a:scene3d>
            <a:sp3d extrusionH="12700">
              <a:bevelT w="82550" h="38100" prst="coolSlant"/>
            </a:sp3d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F79646">
                    <a:lumMod val="50000"/>
                  </a:srgbClr>
                </a:solidFill>
                <a:effectLst>
                  <a:outerShdw dist="38100" dir="5400000" algn="t" rotWithShape="0">
                    <a:sysClr val="window" lastClr="FFFFFF">
                      <a:alpha val="35000"/>
                    </a:sysClr>
                  </a:outerShdw>
                </a:effectLst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YOURTEXT</a:t>
            </a:r>
            <a:endParaRPr kumimoji="0" lang="zh-CN" altLang="en-US" sz="4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F79646">
                  <a:lumMod val="50000"/>
                </a:srgbClr>
              </a:solidFill>
              <a:effectLst>
                <a:outerShdw dist="38100" dir="5400000" algn="t" rotWithShape="0">
                  <a:sysClr val="window" lastClr="FFFFFF">
                    <a:alpha val="35000"/>
                  </a:sysClr>
                </a:outerShdw>
              </a:effectLst>
              <a:uLnTx/>
              <a:uFillTx/>
              <a:latin typeface="Adidas Unity" pitchFamily="2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1763688" y="2963988"/>
            <a:ext cx="849784" cy="1285875"/>
          </a:xfrm>
          <a:custGeom>
            <a:avLst/>
            <a:gdLst>
              <a:gd name="connsiteX0" fmla="*/ 985838 w 985838"/>
              <a:gd name="connsiteY0" fmla="*/ 1285875 h 1285875"/>
              <a:gd name="connsiteX1" fmla="*/ 228600 w 985838"/>
              <a:gd name="connsiteY1" fmla="*/ 1285875 h 1285875"/>
              <a:gd name="connsiteX2" fmla="*/ 228600 w 985838"/>
              <a:gd name="connsiteY2" fmla="*/ 0 h 1285875"/>
              <a:gd name="connsiteX3" fmla="*/ 0 w 985838"/>
              <a:gd name="connsiteY3" fmla="*/ 0 h 1285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5838" h="1285875">
                <a:moveTo>
                  <a:pt x="985838" y="1285875"/>
                </a:moveTo>
                <a:lnTo>
                  <a:pt x="228600" y="1285875"/>
                </a:lnTo>
                <a:lnTo>
                  <a:pt x="228600" y="0"/>
                </a:lnTo>
                <a:lnTo>
                  <a:pt x="0" y="0"/>
                </a:lnTo>
              </a:path>
            </a:pathLst>
          </a:custGeom>
          <a:noFill/>
          <a:ln w="25400" cap="flat" cmpd="sng" algn="ctr">
            <a:solidFill>
              <a:srgbClr val="4BACC6">
                <a:lumMod val="75000"/>
              </a:srgbClr>
            </a:solidFill>
            <a:prstDash val="solid"/>
            <a:headEnd type="oval" w="med" len="med"/>
            <a:tailEnd type="oval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79512" y="2253939"/>
            <a:ext cx="158417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</a:p>
        </p:txBody>
      </p:sp>
      <p:sp>
        <p:nvSpPr>
          <p:cNvPr id="23" name="任意多边形 22"/>
          <p:cNvSpPr/>
          <p:nvPr/>
        </p:nvSpPr>
        <p:spPr>
          <a:xfrm flipH="1">
            <a:off x="6516216" y="2990281"/>
            <a:ext cx="648072" cy="1285875"/>
          </a:xfrm>
          <a:custGeom>
            <a:avLst/>
            <a:gdLst>
              <a:gd name="connsiteX0" fmla="*/ 985838 w 985838"/>
              <a:gd name="connsiteY0" fmla="*/ 1285875 h 1285875"/>
              <a:gd name="connsiteX1" fmla="*/ 228600 w 985838"/>
              <a:gd name="connsiteY1" fmla="*/ 1285875 h 1285875"/>
              <a:gd name="connsiteX2" fmla="*/ 228600 w 985838"/>
              <a:gd name="connsiteY2" fmla="*/ 0 h 1285875"/>
              <a:gd name="connsiteX3" fmla="*/ 0 w 985838"/>
              <a:gd name="connsiteY3" fmla="*/ 0 h 1285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5838" h="1285875">
                <a:moveTo>
                  <a:pt x="985838" y="1285875"/>
                </a:moveTo>
                <a:lnTo>
                  <a:pt x="228600" y="1285875"/>
                </a:lnTo>
                <a:lnTo>
                  <a:pt x="228600" y="0"/>
                </a:lnTo>
                <a:lnTo>
                  <a:pt x="0" y="0"/>
                </a:lnTo>
              </a:path>
            </a:pathLst>
          </a:custGeom>
          <a:noFill/>
          <a:ln w="25400" cap="flat" cmpd="sng" algn="ctr">
            <a:solidFill>
              <a:srgbClr val="F79646">
                <a:lumMod val="75000"/>
              </a:srgbClr>
            </a:solidFill>
            <a:prstDash val="solid"/>
            <a:headEnd type="oval" w="med" len="med"/>
            <a:tailEnd type="oval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236296" y="2371229"/>
            <a:ext cx="158417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</a:p>
        </p:txBody>
      </p:sp>
      <p:sp>
        <p:nvSpPr>
          <p:cNvPr id="25" name="任意多边形 24"/>
          <p:cNvSpPr/>
          <p:nvPr/>
        </p:nvSpPr>
        <p:spPr>
          <a:xfrm flipH="1">
            <a:off x="5644083" y="1012765"/>
            <a:ext cx="648072" cy="1285875"/>
          </a:xfrm>
          <a:custGeom>
            <a:avLst/>
            <a:gdLst>
              <a:gd name="connsiteX0" fmla="*/ 985838 w 985838"/>
              <a:gd name="connsiteY0" fmla="*/ 1285875 h 1285875"/>
              <a:gd name="connsiteX1" fmla="*/ 228600 w 985838"/>
              <a:gd name="connsiteY1" fmla="*/ 1285875 h 1285875"/>
              <a:gd name="connsiteX2" fmla="*/ 228600 w 985838"/>
              <a:gd name="connsiteY2" fmla="*/ 0 h 1285875"/>
              <a:gd name="connsiteX3" fmla="*/ 0 w 985838"/>
              <a:gd name="connsiteY3" fmla="*/ 0 h 1285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5838" h="1285875">
                <a:moveTo>
                  <a:pt x="985838" y="1285875"/>
                </a:moveTo>
                <a:lnTo>
                  <a:pt x="228600" y="1285875"/>
                </a:lnTo>
                <a:lnTo>
                  <a:pt x="228600" y="0"/>
                </a:lnTo>
                <a:lnTo>
                  <a:pt x="0" y="0"/>
                </a:lnTo>
              </a:path>
            </a:pathLst>
          </a:custGeom>
          <a:noFill/>
          <a:ln w="25400" cap="flat" cmpd="sng" algn="ctr">
            <a:solidFill>
              <a:srgbClr val="C89800"/>
            </a:solidFill>
            <a:prstDash val="solid"/>
            <a:headEnd type="oval" w="med" len="med"/>
            <a:tailEnd type="oval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372200" y="260648"/>
            <a:ext cx="158417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99592" y="5724545"/>
            <a:ext cx="74168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967200"/>
                </a:solidFill>
                <a:effectLst>
                  <a:outerShdw dist="38100" dir="5400000" algn="t" rotWithShape="0">
                    <a:schemeClr val="bg1">
                      <a:alpha val="73000"/>
                    </a:schemeClr>
                  </a:outerShdw>
                </a:effectLst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  <a:endParaRPr kumimoji="0" lang="zh-CN" altLang="en-US" sz="4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Adidas Unity" pitchFamily="2" charset="0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478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653084"/>
            <a:ext cx="3933816" cy="27060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3138" y="3251724"/>
            <a:ext cx="3996457" cy="290651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0576" y="1593135"/>
            <a:ext cx="3908761" cy="319466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 flipH="1">
            <a:off x="1940923" y="1423858"/>
            <a:ext cx="2016224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 rot="21594277" flipH="1">
            <a:off x="4820848" y="910338"/>
            <a:ext cx="19438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</a:p>
        </p:txBody>
      </p:sp>
      <p:sp>
        <p:nvSpPr>
          <p:cNvPr id="17" name="TextBox 16"/>
          <p:cNvSpPr txBox="1"/>
          <p:nvPr/>
        </p:nvSpPr>
        <p:spPr>
          <a:xfrm flipH="1">
            <a:off x="3456844" y="2753422"/>
            <a:ext cx="2016224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 flipH="1">
            <a:off x="5037267" y="4005064"/>
            <a:ext cx="2016224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 rot="21594277" flipH="1">
            <a:off x="6190188" y="2278490"/>
            <a:ext cx="19438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</a:p>
        </p:txBody>
      </p:sp>
      <p:sp>
        <p:nvSpPr>
          <p:cNvPr id="20" name="TextBox 19"/>
          <p:cNvSpPr txBox="1"/>
          <p:nvPr/>
        </p:nvSpPr>
        <p:spPr>
          <a:xfrm rot="21594277" flipH="1">
            <a:off x="6877049" y="4672343"/>
            <a:ext cx="19438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-51992" y="5325015"/>
            <a:ext cx="4479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2419279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65"/>
          <p:cNvSpPr>
            <a:spLocks noChangeArrowheads="1"/>
          </p:cNvSpPr>
          <p:nvPr/>
        </p:nvSpPr>
        <p:spPr bwMode="auto">
          <a:xfrm rot="10800000" flipV="1">
            <a:off x="1158451" y="4430057"/>
            <a:ext cx="2816031" cy="484263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549737"/>
            <a:ext cx="3333750" cy="3305175"/>
          </a:xfrm>
          <a:prstGeom prst="rect">
            <a:avLst/>
          </a:prstGeom>
        </p:spPr>
      </p:pic>
      <p:sp>
        <p:nvSpPr>
          <p:cNvPr id="17" name="Oval 65"/>
          <p:cNvSpPr>
            <a:spLocks noChangeArrowheads="1"/>
          </p:cNvSpPr>
          <p:nvPr/>
        </p:nvSpPr>
        <p:spPr bwMode="auto">
          <a:xfrm rot="10800000" flipV="1">
            <a:off x="3168149" y="4430057"/>
            <a:ext cx="2816031" cy="484263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9290" y="1549737"/>
            <a:ext cx="3333750" cy="3305175"/>
          </a:xfrm>
          <a:prstGeom prst="rect">
            <a:avLst/>
          </a:prstGeom>
        </p:spPr>
      </p:pic>
      <p:sp>
        <p:nvSpPr>
          <p:cNvPr id="19" name="Oval 65"/>
          <p:cNvSpPr>
            <a:spLocks noChangeArrowheads="1"/>
          </p:cNvSpPr>
          <p:nvPr/>
        </p:nvSpPr>
        <p:spPr bwMode="auto">
          <a:xfrm rot="10800000" flipV="1">
            <a:off x="5184373" y="4365104"/>
            <a:ext cx="2816031" cy="484263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5514" y="1484784"/>
            <a:ext cx="3333750" cy="3305175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 flipH="1">
            <a:off x="1475656" y="2852936"/>
            <a:ext cx="1687896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gradFill>
                  <a:gsLst>
                    <a:gs pos="0">
                      <a:srgbClr val="C00000"/>
                    </a:gs>
                    <a:gs pos="9000">
                      <a:srgbClr val="FFC000"/>
                    </a:gs>
                    <a:gs pos="55000">
                      <a:srgbClr val="F98007"/>
                    </a:gs>
                  </a:gsLst>
                  <a:lin ang="16200000" scaled="1"/>
                </a:gradFill>
                <a:effectLst>
                  <a:outerShdw blurRad="50800" dist="38100" dir="10800000" algn="r" rotWithShape="0">
                    <a:prstClr val="black">
                      <a:alpha val="15000"/>
                    </a:prstClr>
                  </a:outerShd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 TEXT</a:t>
            </a:r>
            <a:endParaRPr kumimoji="0" lang="zh-CN" altLang="en-US" sz="3600" b="1" i="0" u="none" strike="noStrike" kern="0" cap="none" spc="0" normalizeH="0" baseline="0" noProof="0" dirty="0">
              <a:ln w="18415" cmpd="sng">
                <a:noFill/>
                <a:prstDash val="solid"/>
              </a:ln>
              <a:gradFill>
                <a:gsLst>
                  <a:gs pos="0">
                    <a:srgbClr val="C00000"/>
                  </a:gs>
                  <a:gs pos="9000">
                    <a:srgbClr val="FFC000"/>
                  </a:gs>
                  <a:gs pos="55000">
                    <a:srgbClr val="F98007"/>
                  </a:gs>
                </a:gsLst>
                <a:lin ang="16200000" scaled="1"/>
              </a:gradFill>
              <a:effectLst>
                <a:outerShdw blurRad="50800" dist="38100" dir="10800000" algn="r" rotWithShape="0">
                  <a:prstClr val="black">
                    <a:alpha val="15000"/>
                  </a:prstClr>
                </a:outerShdw>
              </a:effectLst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flipH="1">
            <a:off x="3676192" y="2863272"/>
            <a:ext cx="1687896" cy="781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gradFill>
                  <a:gsLst>
                    <a:gs pos="0">
                      <a:srgbClr val="C00000"/>
                    </a:gs>
                    <a:gs pos="9000">
                      <a:srgbClr val="FFC000"/>
                    </a:gs>
                    <a:gs pos="55000">
                      <a:srgbClr val="F98007"/>
                    </a:gs>
                  </a:gsLst>
                  <a:lin ang="16200000" scaled="1"/>
                </a:gradFill>
                <a:effectLst>
                  <a:outerShdw blurRad="50800" dist="38100" dir="10800000" algn="r" rotWithShape="0">
                    <a:prstClr val="black">
                      <a:alpha val="15000"/>
                    </a:prstClr>
                  </a:outerShd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 TEXT</a:t>
            </a:r>
            <a:endParaRPr kumimoji="0" lang="zh-CN" altLang="en-US" sz="2800" b="1" i="0" u="none" strike="noStrike" kern="0" cap="none" spc="0" normalizeH="0" baseline="0" noProof="0" dirty="0">
              <a:ln w="18415" cmpd="sng">
                <a:noFill/>
                <a:prstDash val="solid"/>
              </a:ln>
              <a:gradFill>
                <a:gsLst>
                  <a:gs pos="0">
                    <a:srgbClr val="C00000"/>
                  </a:gs>
                  <a:gs pos="9000">
                    <a:srgbClr val="FFC000"/>
                  </a:gs>
                  <a:gs pos="55000">
                    <a:srgbClr val="F98007"/>
                  </a:gs>
                </a:gsLst>
                <a:lin ang="16200000" scaled="1"/>
              </a:gradFill>
              <a:effectLst>
                <a:outerShdw blurRad="50800" dist="38100" dir="10800000" algn="r" rotWithShape="0">
                  <a:prstClr val="black">
                    <a:alpha val="15000"/>
                  </a:prstClr>
                </a:outerShdw>
              </a:effectLst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 flipH="1">
            <a:off x="5955630" y="2780928"/>
            <a:ext cx="1687896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gradFill>
                  <a:gsLst>
                    <a:gs pos="0">
                      <a:srgbClr val="C00000"/>
                    </a:gs>
                    <a:gs pos="9000">
                      <a:srgbClr val="FFC000"/>
                    </a:gs>
                    <a:gs pos="55000">
                      <a:srgbClr val="F98007"/>
                    </a:gs>
                  </a:gsLst>
                  <a:lin ang="16200000" scaled="1"/>
                </a:gradFill>
                <a:effectLst>
                  <a:outerShdw blurRad="50800" dist="38100" dir="10800000" algn="r" rotWithShape="0">
                    <a:prstClr val="black">
                      <a:alpha val="15000"/>
                    </a:prstClr>
                  </a:outerShd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 TEXT</a:t>
            </a:r>
            <a:endParaRPr kumimoji="0" lang="zh-CN" altLang="en-US" sz="3600" b="1" i="0" u="none" strike="noStrike" kern="0" cap="none" spc="0" normalizeH="0" baseline="0" noProof="0" dirty="0">
              <a:ln w="18415" cmpd="sng">
                <a:noFill/>
                <a:prstDash val="solid"/>
              </a:ln>
              <a:gradFill>
                <a:gsLst>
                  <a:gs pos="0">
                    <a:srgbClr val="C00000"/>
                  </a:gs>
                  <a:gs pos="9000">
                    <a:srgbClr val="FFC000"/>
                  </a:gs>
                  <a:gs pos="55000">
                    <a:srgbClr val="F98007"/>
                  </a:gs>
                </a:gsLst>
                <a:lin ang="16200000" scaled="1"/>
              </a:gradFill>
              <a:effectLst>
                <a:outerShdw blurRad="50800" dist="38100" dir="10800000" algn="r" rotWithShape="0">
                  <a:prstClr val="black">
                    <a:alpha val="15000"/>
                  </a:prstClr>
                </a:outerShdw>
              </a:effectLst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259632" y="4995753"/>
            <a:ext cx="194421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548032" y="4995753"/>
            <a:ext cx="194421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724128" y="4995753"/>
            <a:ext cx="194421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86562" y="476672"/>
            <a:ext cx="73858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2703850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6131" y="2913617"/>
            <a:ext cx="1684156" cy="132487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834" y="2820052"/>
            <a:ext cx="1706611" cy="151199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1456" y="620688"/>
            <a:ext cx="2170690" cy="269465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2305" y="3488424"/>
            <a:ext cx="1549424" cy="1182651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2752" y="3514621"/>
            <a:ext cx="1564394" cy="1130256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 flipH="1">
            <a:off x="1979998" y="3275120"/>
            <a:ext cx="1033297" cy="3877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2Top">
                <a:rot lat="21303520" lon="808901" rev="18900893"/>
              </a:camera>
              <a:lightRig rig="threePt" dir="t"/>
            </a:scene3d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>
                  <a:outerShdw blurRad="50800" dist="38100" dir="10800000" algn="r" rotWithShape="0">
                    <a:prstClr val="black">
                      <a:alpha val="15000"/>
                    </a:prstClr>
                  </a:outerShd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>
                <a:outerShdw blurRad="50800" dist="38100" dir="10800000" algn="r" rotWithShape="0">
                  <a:prstClr val="black">
                    <a:alpha val="15000"/>
                  </a:prstClr>
                </a:outerShdw>
              </a:effectLst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 rot="19774306" flipH="1">
            <a:off x="3127599" y="3806255"/>
            <a:ext cx="1033297" cy="3877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2Top">
                <a:rot lat="21303520" lon="808901" rev="18900893"/>
              </a:camera>
              <a:lightRig rig="threePt" dir="t"/>
            </a:scene3d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>
                  <a:outerShdw blurRad="50800" dist="38100" dir="10800000" algn="r" rotWithShape="0">
                    <a:prstClr val="black">
                      <a:alpha val="15000"/>
                    </a:prstClr>
                  </a:outerShd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>
                <a:outerShdw blurRad="50800" dist="38100" dir="10800000" algn="r" rotWithShape="0">
                  <a:prstClr val="black">
                    <a:alpha val="15000"/>
                  </a:prstClr>
                </a:outerShdw>
              </a:effectLst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 rot="18149158" flipH="1">
            <a:off x="4382572" y="3786918"/>
            <a:ext cx="1033297" cy="3877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2Top">
                <a:rot lat="21303520" lon="808901" rev="18900893"/>
              </a:camera>
              <a:lightRig rig="threePt" dir="t"/>
            </a:scene3d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>
                  <a:outerShdw blurRad="50800" dist="38100" dir="10800000" algn="r" rotWithShape="0">
                    <a:prstClr val="black">
                      <a:alpha val="15000"/>
                    </a:prstClr>
                  </a:outerShd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>
                <a:outerShdw blurRad="50800" dist="38100" dir="10800000" algn="r" rotWithShape="0">
                  <a:prstClr val="black">
                    <a:alpha val="15000"/>
                  </a:prstClr>
                </a:outerShdw>
              </a:effectLst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 rot="16835659" flipH="1">
            <a:off x="5451959" y="3243898"/>
            <a:ext cx="1033297" cy="3877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2Top">
                <a:rot lat="21303520" lon="808901" rev="18900893"/>
              </a:camera>
              <a:lightRig rig="threePt" dir="t"/>
            </a:scene3d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>
                  <a:outerShdw blurRad="50800" dist="38100" dir="10800000" algn="r" rotWithShape="0">
                    <a:prstClr val="black">
                      <a:alpha val="15000"/>
                    </a:prstClr>
                  </a:outerShd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>
                <a:outerShdw blurRad="50800" dist="38100" dir="10800000" algn="r" rotWithShape="0">
                  <a:prstClr val="black">
                    <a:alpha val="15000"/>
                  </a:prstClr>
                </a:outerShdw>
              </a:effectLst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 rot="15472963" flipH="1">
            <a:off x="6208680" y="2317058"/>
            <a:ext cx="1033297" cy="3877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2Top">
                <a:rot lat="21303520" lon="808901" rev="18900893"/>
              </a:camera>
              <a:lightRig rig="threePt" dir="t"/>
            </a:scene3d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>
                  <a:outerShdw blurRad="50800" dist="38100" dir="10800000" algn="r" rotWithShape="0">
                    <a:prstClr val="black">
                      <a:alpha val="15000"/>
                    </a:prstClr>
                  </a:outerShd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>
                <a:outerShdw blurRad="50800" dist="38100" dir="10800000" algn="r" rotWithShape="0">
                  <a:prstClr val="black">
                    <a:alpha val="15000"/>
                  </a:prstClr>
                </a:outerShdw>
              </a:effectLst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3" name="任意多边形 32"/>
          <p:cNvSpPr/>
          <p:nvPr/>
        </p:nvSpPr>
        <p:spPr>
          <a:xfrm rot="20756901">
            <a:off x="1771966" y="2132834"/>
            <a:ext cx="214229" cy="923941"/>
          </a:xfrm>
          <a:custGeom>
            <a:avLst/>
            <a:gdLst>
              <a:gd name="connsiteX0" fmla="*/ 0 w 0"/>
              <a:gd name="connsiteY0" fmla="*/ 0 h 742950"/>
              <a:gd name="connsiteX1" fmla="*/ 0 w 0"/>
              <a:gd name="connsiteY1" fmla="*/ 74295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742950">
                <a:moveTo>
                  <a:pt x="0" y="0"/>
                </a:moveTo>
                <a:lnTo>
                  <a:pt x="0" y="742950"/>
                </a:lnTo>
              </a:path>
            </a:pathLst>
          </a:custGeom>
          <a:noFill/>
          <a:ln w="25400" cap="flat" cmpd="sng" algn="ctr">
            <a:solidFill>
              <a:srgbClr val="7030A0"/>
            </a:solidFill>
            <a:prstDash val="solid"/>
            <a:headEnd type="oval" w="med" len="med"/>
            <a:tailEnd type="oval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34542" y="692696"/>
            <a:ext cx="124266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</a:p>
        </p:txBody>
      </p:sp>
      <p:sp>
        <p:nvSpPr>
          <p:cNvPr id="35" name="任意多边形 34"/>
          <p:cNvSpPr/>
          <p:nvPr/>
        </p:nvSpPr>
        <p:spPr>
          <a:xfrm rot="20756901">
            <a:off x="3535015" y="2793112"/>
            <a:ext cx="214229" cy="923941"/>
          </a:xfrm>
          <a:custGeom>
            <a:avLst/>
            <a:gdLst>
              <a:gd name="connsiteX0" fmla="*/ 0 w 0"/>
              <a:gd name="connsiteY0" fmla="*/ 0 h 742950"/>
              <a:gd name="connsiteX1" fmla="*/ 0 w 0"/>
              <a:gd name="connsiteY1" fmla="*/ 74295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742950">
                <a:moveTo>
                  <a:pt x="0" y="0"/>
                </a:moveTo>
                <a:lnTo>
                  <a:pt x="0" y="742950"/>
                </a:lnTo>
              </a:path>
            </a:pathLst>
          </a:custGeom>
          <a:noFill/>
          <a:ln w="25400" cap="flat" cmpd="sng" algn="ctr">
            <a:solidFill>
              <a:srgbClr val="F79646">
                <a:lumMod val="50000"/>
              </a:srgbClr>
            </a:solidFill>
            <a:prstDash val="solid"/>
            <a:headEnd type="oval" w="med" len="med"/>
            <a:tailEnd type="oval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804722" y="1385193"/>
            <a:ext cx="124266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</a:p>
        </p:txBody>
      </p:sp>
      <p:sp>
        <p:nvSpPr>
          <p:cNvPr id="37" name="任意多边形 36"/>
          <p:cNvSpPr/>
          <p:nvPr/>
        </p:nvSpPr>
        <p:spPr>
          <a:xfrm rot="18894705">
            <a:off x="5313087" y="4088487"/>
            <a:ext cx="617503" cy="886597"/>
          </a:xfrm>
          <a:custGeom>
            <a:avLst/>
            <a:gdLst>
              <a:gd name="connsiteX0" fmla="*/ 0 w 0"/>
              <a:gd name="connsiteY0" fmla="*/ 0 h 742950"/>
              <a:gd name="connsiteX1" fmla="*/ 0 w 0"/>
              <a:gd name="connsiteY1" fmla="*/ 74295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742950">
                <a:moveTo>
                  <a:pt x="0" y="0"/>
                </a:moveTo>
                <a:lnTo>
                  <a:pt x="0" y="742950"/>
                </a:lnTo>
              </a:path>
            </a:pathLst>
          </a:custGeom>
          <a:noFill/>
          <a:ln w="25400" cap="flat" cmpd="sng" algn="ctr">
            <a:solidFill>
              <a:srgbClr val="C89800"/>
            </a:solidFill>
            <a:prstDash val="solid"/>
            <a:headEnd type="oval" w="med" len="med"/>
            <a:tailEnd type="oval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705599" y="4509120"/>
            <a:ext cx="124266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</a:p>
        </p:txBody>
      </p:sp>
      <p:sp>
        <p:nvSpPr>
          <p:cNvPr id="39" name="任意多边形 38"/>
          <p:cNvSpPr/>
          <p:nvPr/>
        </p:nvSpPr>
        <p:spPr>
          <a:xfrm rot="17264498">
            <a:off x="6561220" y="3198830"/>
            <a:ext cx="617503" cy="886597"/>
          </a:xfrm>
          <a:custGeom>
            <a:avLst/>
            <a:gdLst>
              <a:gd name="connsiteX0" fmla="*/ 0 w 0"/>
              <a:gd name="connsiteY0" fmla="*/ 0 h 742950"/>
              <a:gd name="connsiteX1" fmla="*/ 0 w 0"/>
              <a:gd name="connsiteY1" fmla="*/ 74295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742950">
                <a:moveTo>
                  <a:pt x="0" y="0"/>
                </a:moveTo>
                <a:lnTo>
                  <a:pt x="0" y="742950"/>
                </a:lnTo>
              </a:path>
            </a:pathLst>
          </a:custGeom>
          <a:noFill/>
          <a:ln w="25400" cap="flat" cmpd="sng" algn="ctr">
            <a:solidFill>
              <a:srgbClr val="9BBB59">
                <a:lumMod val="75000"/>
              </a:srgbClr>
            </a:solidFill>
            <a:prstDash val="solid"/>
            <a:headEnd type="oval" w="med" len="med"/>
            <a:tailEnd type="oval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217767" y="3645024"/>
            <a:ext cx="124266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</a:p>
        </p:txBody>
      </p:sp>
      <p:sp>
        <p:nvSpPr>
          <p:cNvPr id="41" name="任意多边形 40"/>
          <p:cNvSpPr/>
          <p:nvPr/>
        </p:nvSpPr>
        <p:spPr>
          <a:xfrm rot="20756901">
            <a:off x="6320183" y="1413102"/>
            <a:ext cx="214229" cy="923941"/>
          </a:xfrm>
          <a:custGeom>
            <a:avLst/>
            <a:gdLst>
              <a:gd name="connsiteX0" fmla="*/ 0 w 0"/>
              <a:gd name="connsiteY0" fmla="*/ 0 h 742950"/>
              <a:gd name="connsiteX1" fmla="*/ 0 w 0"/>
              <a:gd name="connsiteY1" fmla="*/ 74295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742950">
                <a:moveTo>
                  <a:pt x="0" y="0"/>
                </a:moveTo>
                <a:lnTo>
                  <a:pt x="0" y="742950"/>
                </a:lnTo>
              </a:path>
            </a:pathLst>
          </a:custGeom>
          <a:noFill/>
          <a:ln w="25400" cap="flat" cmpd="sng" algn="ctr">
            <a:solidFill>
              <a:srgbClr val="4BACC6">
                <a:lumMod val="75000"/>
              </a:srgbClr>
            </a:solidFill>
            <a:prstDash val="solid"/>
            <a:headEnd type="oval" w="med" len="med"/>
            <a:tailEnd type="oval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894982" y="709539"/>
            <a:ext cx="124266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07504" y="5129897"/>
            <a:ext cx="49275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716120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82519"/>
            <a:ext cx="7200800" cy="110781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237022" y="613713"/>
            <a:ext cx="2703130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didas Unity" pitchFamily="2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20998" y="998021"/>
            <a:ext cx="31351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719477"/>
            <a:ext cx="7200800" cy="1107815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3237022" y="1850671"/>
            <a:ext cx="2703130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didas Unity" pitchFamily="2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20998" y="2234979"/>
            <a:ext cx="31351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956435"/>
            <a:ext cx="7200800" cy="1107815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3237022" y="3087629"/>
            <a:ext cx="2703130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didas Unity" pitchFamily="2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020998" y="3471937"/>
            <a:ext cx="31351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193393"/>
            <a:ext cx="7200800" cy="1107815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3237022" y="4324587"/>
            <a:ext cx="2703130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didas Unity" pitchFamily="2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020998" y="4708895"/>
            <a:ext cx="31351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11560" y="5589240"/>
            <a:ext cx="80648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5400" b="1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微软雅黑" pitchFamily="34" charset="-122"/>
                <a:cs typeface="Calibri" pitchFamily="34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didas Unity" pitchFamily="2" charset="0"/>
                <a:ea typeface="微软雅黑" pitchFamily="34" charset="-122"/>
                <a:cs typeface="Calibri" pitchFamily="34" charset="0"/>
              </a:rPr>
              <a:t>Click here to add your title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didas Unity" pitchFamily="2" charset="0"/>
              <a:ea typeface="微软雅黑" pitchFamily="34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5210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val 65"/>
          <p:cNvSpPr>
            <a:spLocks noChangeArrowheads="1"/>
          </p:cNvSpPr>
          <p:nvPr/>
        </p:nvSpPr>
        <p:spPr bwMode="auto">
          <a:xfrm rot="10800000" flipV="1">
            <a:off x="1763689" y="4196758"/>
            <a:ext cx="5327131" cy="882731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330" y="476672"/>
            <a:ext cx="3120184" cy="32025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255" y="773908"/>
            <a:ext cx="2223474" cy="266267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8263" y="2315460"/>
            <a:ext cx="2260074" cy="247052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6069" y="2364904"/>
            <a:ext cx="3175085" cy="2525428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2967049" y="1221007"/>
            <a:ext cx="1244912" cy="78175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didas Unity" pitchFamily="2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347865" y="2780928"/>
            <a:ext cx="1244912" cy="78175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didas Unity" pitchFamily="2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055281" y="1449592"/>
            <a:ext cx="1244912" cy="683264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didas Unity" pitchFamily="2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271305" y="2673728"/>
            <a:ext cx="1244912" cy="683264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didas Unity" pitchFamily="2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1743075" y="1614488"/>
            <a:ext cx="1014413" cy="57150"/>
          </a:xfrm>
          <a:custGeom>
            <a:avLst/>
            <a:gdLst>
              <a:gd name="connsiteX0" fmla="*/ 1014413 w 1014413"/>
              <a:gd name="connsiteY0" fmla="*/ 57150 h 57150"/>
              <a:gd name="connsiteX1" fmla="*/ 0 w 1014413"/>
              <a:gd name="connsiteY1" fmla="*/ 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14413" h="57150">
                <a:moveTo>
                  <a:pt x="1014413" y="57150"/>
                </a:moveTo>
                <a:lnTo>
                  <a:pt x="0" y="0"/>
                </a:lnTo>
              </a:path>
            </a:pathLst>
          </a:custGeom>
          <a:noFill/>
          <a:ln w="25400" cap="flat" cmpd="sng" algn="ctr">
            <a:solidFill>
              <a:srgbClr val="C00000"/>
            </a:solidFill>
            <a:prstDash val="solid"/>
            <a:headEnd type="oval" w="med" len="med"/>
            <a:tailEnd type="oval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50717" y="1048652"/>
            <a:ext cx="13409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2333452" y="4005064"/>
            <a:ext cx="1014413" cy="57150"/>
          </a:xfrm>
          <a:custGeom>
            <a:avLst/>
            <a:gdLst>
              <a:gd name="connsiteX0" fmla="*/ 1014413 w 1014413"/>
              <a:gd name="connsiteY0" fmla="*/ 57150 h 57150"/>
              <a:gd name="connsiteX1" fmla="*/ 0 w 1014413"/>
              <a:gd name="connsiteY1" fmla="*/ 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14413" h="57150">
                <a:moveTo>
                  <a:pt x="1014413" y="57150"/>
                </a:moveTo>
                <a:lnTo>
                  <a:pt x="0" y="0"/>
                </a:lnTo>
              </a:path>
            </a:pathLst>
          </a:custGeom>
          <a:noFill/>
          <a:ln w="25400" cap="flat" cmpd="sng" algn="ctr">
            <a:solidFill>
              <a:srgbClr val="00B0F0"/>
            </a:solidFill>
            <a:prstDash val="solid"/>
            <a:headEnd type="oval" w="med" len="med"/>
            <a:tailEnd type="oval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79367" y="3520390"/>
            <a:ext cx="13409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6341130" y="3679207"/>
            <a:ext cx="1014413" cy="57150"/>
          </a:xfrm>
          <a:custGeom>
            <a:avLst/>
            <a:gdLst>
              <a:gd name="connsiteX0" fmla="*/ 1014413 w 1014413"/>
              <a:gd name="connsiteY0" fmla="*/ 57150 h 57150"/>
              <a:gd name="connsiteX1" fmla="*/ 0 w 1014413"/>
              <a:gd name="connsiteY1" fmla="*/ 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14413" h="57150">
                <a:moveTo>
                  <a:pt x="1014413" y="57150"/>
                </a:moveTo>
                <a:lnTo>
                  <a:pt x="0" y="0"/>
                </a:lnTo>
              </a:path>
            </a:pathLst>
          </a:custGeom>
          <a:noFill/>
          <a:ln w="25400" cap="flat" cmpd="sng" algn="ctr">
            <a:solidFill>
              <a:srgbClr val="FFC000"/>
            </a:solidFill>
            <a:prstDash val="solid"/>
            <a:headEnd type="oval" w="med" len="med"/>
            <a:tailEnd type="oval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452320" y="3336004"/>
            <a:ext cx="13409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5" name="任意多边形 34"/>
          <p:cNvSpPr/>
          <p:nvPr/>
        </p:nvSpPr>
        <p:spPr>
          <a:xfrm>
            <a:off x="6273912" y="1727106"/>
            <a:ext cx="1014413" cy="57150"/>
          </a:xfrm>
          <a:custGeom>
            <a:avLst/>
            <a:gdLst>
              <a:gd name="connsiteX0" fmla="*/ 1014413 w 1014413"/>
              <a:gd name="connsiteY0" fmla="*/ 57150 h 57150"/>
              <a:gd name="connsiteX1" fmla="*/ 0 w 1014413"/>
              <a:gd name="connsiteY1" fmla="*/ 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14413" h="57150">
                <a:moveTo>
                  <a:pt x="1014413" y="57150"/>
                </a:moveTo>
                <a:lnTo>
                  <a:pt x="0" y="0"/>
                </a:lnTo>
              </a:path>
            </a:pathLst>
          </a:custGeom>
          <a:noFill/>
          <a:ln w="25400" cap="flat" cmpd="sng" algn="ctr">
            <a:solidFill>
              <a:srgbClr val="92D050"/>
            </a:solidFill>
            <a:prstDash val="solid"/>
            <a:headEnd type="oval" w="med" len="med"/>
            <a:tailEnd type="oval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308304" y="1221454"/>
            <a:ext cx="13409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078000" y="5253007"/>
            <a:ext cx="47262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5400" b="1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微软雅黑" pitchFamily="34" charset="-122"/>
                <a:cs typeface="Calibri" pitchFamily="34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didas Unity" pitchFamily="2" charset="0"/>
                <a:ea typeface="微软雅黑" pitchFamily="34" charset="-122"/>
                <a:cs typeface="Calibri" pitchFamily="34" charset="0"/>
              </a:rPr>
              <a:t>Click here to add your title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didas Unity" pitchFamily="2" charset="0"/>
              <a:ea typeface="微软雅黑" pitchFamily="34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712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84820">
            <a:off x="1110182" y="2062466"/>
            <a:ext cx="2108760" cy="282999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3878" y="2592288"/>
            <a:ext cx="1964513" cy="3056672"/>
          </a:xfrm>
          <a:prstGeom prst="rect">
            <a:avLst/>
          </a:prstGeom>
        </p:spPr>
      </p:pic>
      <p:cxnSp>
        <p:nvCxnSpPr>
          <p:cNvPr id="17" name="直接连接符 16"/>
          <p:cNvCxnSpPr/>
          <p:nvPr/>
        </p:nvCxnSpPr>
        <p:spPr>
          <a:xfrm>
            <a:off x="4447419" y="5688632"/>
            <a:ext cx="40098" cy="1169368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/>
        </p:spPr>
      </p:cxnSp>
      <p:cxnSp>
        <p:nvCxnSpPr>
          <p:cNvPr id="18" name="直接连接符 17"/>
          <p:cNvCxnSpPr/>
          <p:nvPr/>
        </p:nvCxnSpPr>
        <p:spPr>
          <a:xfrm>
            <a:off x="2699792" y="4581809"/>
            <a:ext cx="1008112" cy="2276191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/>
        </p:spPr>
      </p:cxnSp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5180" flipH="1">
            <a:off x="5853050" y="2017842"/>
            <a:ext cx="2108760" cy="2829998"/>
          </a:xfrm>
          <a:prstGeom prst="rect">
            <a:avLst/>
          </a:prstGeom>
        </p:spPr>
      </p:pic>
      <p:cxnSp>
        <p:nvCxnSpPr>
          <p:cNvPr id="20" name="直接连接符 19"/>
          <p:cNvCxnSpPr/>
          <p:nvPr/>
        </p:nvCxnSpPr>
        <p:spPr>
          <a:xfrm flipH="1">
            <a:off x="5244387" y="4537185"/>
            <a:ext cx="1127813" cy="2320815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/>
        </p:spPr>
      </p:cxnSp>
      <p:sp>
        <p:nvSpPr>
          <p:cNvPr id="21" name="TextBox 20"/>
          <p:cNvSpPr txBox="1"/>
          <p:nvPr/>
        </p:nvSpPr>
        <p:spPr>
          <a:xfrm rot="20421045" flipH="1">
            <a:off x="1297254" y="2574248"/>
            <a:ext cx="12843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chemeClr val="bg1"/>
                </a:solidFill>
                <a:uLnTx/>
                <a:uFillTx/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</a:rPr>
              <a:t>YOUR 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 rot="20446699">
            <a:off x="1713024" y="3268225"/>
            <a:ext cx="12091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</a:t>
            </a:r>
            <a:r>
              <a:rPr lang="en-US" altLang="zh-CN" sz="1400" kern="0" dirty="0">
                <a:solidFill>
                  <a:srgbClr val="EEECE1">
                    <a:lumMod val="25000"/>
                  </a:srgb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 rot="1995025" flipH="1">
            <a:off x="6533137" y="2598349"/>
            <a:ext cx="12843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chemeClr val="bg1"/>
                </a:solidFill>
                <a:uLnTx/>
                <a:uFillTx/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</a:rPr>
              <a:t>YOUR 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 rot="2020679">
            <a:off x="6152092" y="3207520"/>
            <a:ext cx="12091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</a:t>
            </a:r>
            <a:r>
              <a:rPr lang="en-US" altLang="zh-CN" sz="1400" kern="0" dirty="0">
                <a:solidFill>
                  <a:srgbClr val="EEECE1">
                    <a:lumMod val="25000"/>
                  </a:srgb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 rot="184273" flipH="1">
            <a:off x="3941969" y="3123522"/>
            <a:ext cx="12843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chemeClr val="bg1"/>
                </a:solidFill>
                <a:uLnTx/>
                <a:uFillTx/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</a:rPr>
              <a:t>YOUR 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 rot="209927">
            <a:off x="3910911" y="3852431"/>
            <a:ext cx="12091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</a:t>
            </a:r>
            <a:r>
              <a:rPr lang="en-US" altLang="zh-CN" sz="1400" kern="0" dirty="0">
                <a:solidFill>
                  <a:srgbClr val="EEECE1">
                    <a:lumMod val="25000"/>
                  </a:srgb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691680" y="704890"/>
            <a:ext cx="5400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5400" b="1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微软雅黑" pitchFamily="34" charset="-122"/>
                <a:cs typeface="Calibri" pitchFamily="34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Calibri" pitchFamily="34" charset="0"/>
              </a:rPr>
              <a:t>Click </a:t>
            </a:r>
            <a:r>
              <a:rPr kumimoji="0" lang="en-US" altLang="zh-CN" sz="4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Calibri" pitchFamily="34" charset="0"/>
              </a:rPr>
              <a:t>here to add your title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189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val 65"/>
          <p:cNvSpPr>
            <a:spLocks noChangeArrowheads="1"/>
          </p:cNvSpPr>
          <p:nvPr/>
        </p:nvSpPr>
        <p:spPr bwMode="auto">
          <a:xfrm rot="10800000" flipV="1">
            <a:off x="683568" y="5146239"/>
            <a:ext cx="3413549" cy="587016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483" y="2491606"/>
            <a:ext cx="2029916" cy="3202121"/>
          </a:xfrm>
          <a:prstGeom prst="rect">
            <a:avLst/>
          </a:prstGeom>
        </p:spPr>
      </p:pic>
      <p:sp>
        <p:nvSpPr>
          <p:cNvPr id="20" name="下箭头 19"/>
          <p:cNvSpPr/>
          <p:nvPr/>
        </p:nvSpPr>
        <p:spPr>
          <a:xfrm>
            <a:off x="1990401" y="1772816"/>
            <a:ext cx="720080" cy="718790"/>
          </a:xfrm>
          <a:prstGeom prst="downArrow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 flipH="1">
            <a:off x="1716657" y="4680620"/>
            <a:ext cx="1141439" cy="781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31640" y="476672"/>
            <a:ext cx="194421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</a:p>
        </p:txBody>
      </p:sp>
      <p:sp>
        <p:nvSpPr>
          <p:cNvPr id="23" name="Oval 65"/>
          <p:cNvSpPr>
            <a:spLocks noChangeArrowheads="1"/>
          </p:cNvSpPr>
          <p:nvPr/>
        </p:nvSpPr>
        <p:spPr bwMode="auto">
          <a:xfrm rot="10800000" flipV="1">
            <a:off x="2911973" y="5146239"/>
            <a:ext cx="3413549" cy="587016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2491606"/>
            <a:ext cx="2029916" cy="3202121"/>
          </a:xfrm>
          <a:prstGeom prst="rect">
            <a:avLst/>
          </a:prstGeom>
        </p:spPr>
      </p:pic>
      <p:sp>
        <p:nvSpPr>
          <p:cNvPr id="25" name="下箭头 24"/>
          <p:cNvSpPr/>
          <p:nvPr/>
        </p:nvSpPr>
        <p:spPr>
          <a:xfrm>
            <a:off x="4218806" y="1772816"/>
            <a:ext cx="720080" cy="718790"/>
          </a:xfrm>
          <a:prstGeom prst="downArrow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 flipH="1">
            <a:off x="3945062" y="4680620"/>
            <a:ext cx="1141439" cy="781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60045" y="476672"/>
            <a:ext cx="194421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</a:p>
        </p:txBody>
      </p:sp>
      <p:sp>
        <p:nvSpPr>
          <p:cNvPr id="28" name="Oval 65"/>
          <p:cNvSpPr>
            <a:spLocks noChangeArrowheads="1"/>
          </p:cNvSpPr>
          <p:nvPr/>
        </p:nvSpPr>
        <p:spPr bwMode="auto">
          <a:xfrm rot="10800000" flipV="1">
            <a:off x="5140378" y="5146239"/>
            <a:ext cx="3413549" cy="587016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293" y="2491606"/>
            <a:ext cx="2029916" cy="3202121"/>
          </a:xfrm>
          <a:prstGeom prst="rect">
            <a:avLst/>
          </a:prstGeom>
        </p:spPr>
      </p:pic>
      <p:sp>
        <p:nvSpPr>
          <p:cNvPr id="30" name="下箭头 29"/>
          <p:cNvSpPr/>
          <p:nvPr/>
        </p:nvSpPr>
        <p:spPr>
          <a:xfrm>
            <a:off x="6447211" y="1772816"/>
            <a:ext cx="720080" cy="718790"/>
          </a:xfrm>
          <a:prstGeom prst="downArrow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TextBox 30"/>
          <p:cNvSpPr txBox="1"/>
          <p:nvPr/>
        </p:nvSpPr>
        <p:spPr>
          <a:xfrm flipH="1">
            <a:off x="6173467" y="4680620"/>
            <a:ext cx="1141439" cy="781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788450" y="476672"/>
            <a:ext cx="194421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259632" y="5877272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5400" b="1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微软雅黑" pitchFamily="34" charset="-122"/>
                <a:cs typeface="Calibri" pitchFamily="34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Calibri" pitchFamily="34" charset="0"/>
              </a:rPr>
              <a:t>Click </a:t>
            </a:r>
            <a:r>
              <a:rPr kumimoji="0" lang="en-US" altLang="zh-CN" sz="4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Calibri" pitchFamily="34" charset="0"/>
              </a:rPr>
              <a:t>here to add your title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404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val 65"/>
          <p:cNvSpPr>
            <a:spLocks noChangeArrowheads="1"/>
          </p:cNvSpPr>
          <p:nvPr/>
        </p:nvSpPr>
        <p:spPr bwMode="auto">
          <a:xfrm rot="11617507" flipV="1">
            <a:off x="3498415" y="3881061"/>
            <a:ext cx="4818001" cy="798366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sp>
        <p:nvSpPr>
          <p:cNvPr id="19" name="Oval 65"/>
          <p:cNvSpPr>
            <a:spLocks noChangeArrowheads="1"/>
          </p:cNvSpPr>
          <p:nvPr/>
        </p:nvSpPr>
        <p:spPr bwMode="auto">
          <a:xfrm rot="11617507" flipV="1">
            <a:off x="559999" y="4076439"/>
            <a:ext cx="4818001" cy="798366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sp>
        <p:nvSpPr>
          <p:cNvPr id="20" name="Oval 65"/>
          <p:cNvSpPr>
            <a:spLocks noChangeArrowheads="1"/>
          </p:cNvSpPr>
          <p:nvPr/>
        </p:nvSpPr>
        <p:spPr bwMode="auto">
          <a:xfrm rot="9956046" flipV="1">
            <a:off x="2235442" y="2595801"/>
            <a:ext cx="4818001" cy="798366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3401" y="1412776"/>
            <a:ext cx="3451677" cy="199277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644443" y="2999181"/>
            <a:ext cx="2820111" cy="162814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709129" y="3194559"/>
            <a:ext cx="2820111" cy="1628149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 rot="20734757">
            <a:off x="3225096" y="2338113"/>
            <a:ext cx="1716550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>
                    <a:lumMod val="65000"/>
                  </a:sysClr>
                </a:solidFill>
                <a:effectLst>
                  <a:outerShdw blurRad="50800" dist="38100" dir="5400000" algn="t" rotWithShape="0">
                    <a:sysClr val="window" lastClr="FFFFFF">
                      <a:alpha val="40000"/>
                    </a:sysClr>
                  </a:outerShdw>
                </a:effectLst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>
                    <a:lumMod val="65000"/>
                  </a:sysClr>
                </a:solidFill>
                <a:effectLst>
                  <a:outerShdw blurRad="50800" dist="38100" dir="5400000" algn="t" rotWithShape="0">
                    <a:sysClr val="window" lastClr="FFFFFF">
                      <a:alpha val="40000"/>
                    </a:sysClr>
                  </a:outerShdw>
                </a:effectLst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>
                    <a:lumMod val="65000"/>
                  </a:sysClr>
                </a:solidFill>
                <a:effectLst>
                  <a:outerShdw blurRad="50800" dist="38100" dir="5400000" algn="t" rotWithShape="0">
                    <a:sysClr val="window" lastClr="FFFFFF">
                      <a:alpha val="40000"/>
                    </a:sysClr>
                  </a:outerShdw>
                </a:effectLst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>
                  <a:lumMod val="65000"/>
                </a:sysClr>
              </a:solidFill>
              <a:effectLst>
                <a:outerShdw blurRad="50800" dist="38100" dir="5400000" algn="t" rotWithShape="0">
                  <a:sysClr val="window" lastClr="FFFFFF">
                    <a:alpha val="40000"/>
                  </a:sysClr>
                </a:outerShdw>
              </a:effectLst>
              <a:uLnTx/>
              <a:uFillTx/>
              <a:latin typeface="Adidas Unity" pitchFamily="2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 rot="969404">
            <a:off x="1926574" y="3740640"/>
            <a:ext cx="14297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>
                    <a:lumMod val="65000"/>
                  </a:sysClr>
                </a:solidFill>
                <a:effectLst>
                  <a:outerShdw blurRad="50800" dist="38100" dir="5400000" algn="t" rotWithShape="0">
                    <a:sysClr val="window" lastClr="FFFFFF">
                      <a:alpha val="40000"/>
                    </a:sysClr>
                  </a:outerShdw>
                </a:effectLst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>
                    <a:lumMod val="65000"/>
                  </a:sysClr>
                </a:solidFill>
                <a:effectLst>
                  <a:outerShdw blurRad="50800" dist="38100" dir="5400000" algn="t" rotWithShape="0">
                    <a:sysClr val="window" lastClr="FFFFFF">
                      <a:alpha val="40000"/>
                    </a:sysClr>
                  </a:outerShdw>
                </a:effectLst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>
                    <a:lumMod val="65000"/>
                  </a:sysClr>
                </a:solidFill>
                <a:effectLst>
                  <a:outerShdw blurRad="50800" dist="38100" dir="5400000" algn="t" rotWithShape="0">
                    <a:sysClr val="window" lastClr="FFFFFF">
                      <a:alpha val="40000"/>
                    </a:sysClr>
                  </a:outerShdw>
                </a:effectLst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>
                  <a:lumMod val="65000"/>
                </a:sysClr>
              </a:solidFill>
              <a:effectLst>
                <a:outerShdw blurRad="50800" dist="38100" dir="5400000" algn="t" rotWithShape="0">
                  <a:sysClr val="window" lastClr="FFFFFF">
                    <a:alpha val="40000"/>
                  </a:sysClr>
                </a:outerShdw>
              </a:effectLst>
              <a:uLnTx/>
              <a:uFillTx/>
              <a:latin typeface="Adidas Unity" pitchFamily="2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 rot="969404">
            <a:off x="4923603" y="3549229"/>
            <a:ext cx="14297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>
                    <a:lumMod val="65000"/>
                  </a:sysClr>
                </a:solidFill>
                <a:effectLst>
                  <a:outerShdw blurRad="50800" dist="38100" dir="5400000" algn="t" rotWithShape="0">
                    <a:sysClr val="window" lastClr="FFFFFF">
                      <a:alpha val="40000"/>
                    </a:sysClr>
                  </a:outerShdw>
                </a:effectLst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>
                    <a:lumMod val="65000"/>
                  </a:sysClr>
                </a:solidFill>
                <a:effectLst>
                  <a:outerShdw blurRad="50800" dist="38100" dir="5400000" algn="t" rotWithShape="0">
                    <a:sysClr val="window" lastClr="FFFFFF">
                      <a:alpha val="40000"/>
                    </a:sysClr>
                  </a:outerShdw>
                </a:effectLst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>
                    <a:lumMod val="65000"/>
                  </a:sysClr>
                </a:solidFill>
                <a:effectLst>
                  <a:outerShdw blurRad="50800" dist="38100" dir="5400000" algn="t" rotWithShape="0">
                    <a:sysClr val="window" lastClr="FFFFFF">
                      <a:alpha val="40000"/>
                    </a:sysClr>
                  </a:outerShdw>
                </a:effectLst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>
                  <a:lumMod val="65000"/>
                </a:sysClr>
              </a:solidFill>
              <a:effectLst>
                <a:outerShdw blurRad="50800" dist="38100" dir="5400000" algn="t" rotWithShape="0">
                  <a:sysClr val="window" lastClr="FFFFFF">
                    <a:alpha val="40000"/>
                  </a:sysClr>
                </a:outerShdw>
              </a:effectLst>
              <a:uLnTx/>
              <a:uFillTx/>
              <a:latin typeface="Adidas Unity" pitchFamily="2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3343846" y="1614488"/>
            <a:ext cx="1128712" cy="200025"/>
          </a:xfrm>
          <a:custGeom>
            <a:avLst/>
            <a:gdLst>
              <a:gd name="connsiteX0" fmla="*/ 1128712 w 1128712"/>
              <a:gd name="connsiteY0" fmla="*/ 200025 h 200025"/>
              <a:gd name="connsiteX1" fmla="*/ 0 w 1128712"/>
              <a:gd name="connsiteY1" fmla="*/ 0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28712" h="200025">
                <a:moveTo>
                  <a:pt x="1128712" y="200025"/>
                </a:moveTo>
                <a:lnTo>
                  <a:pt x="0" y="0"/>
                </a:lnTo>
              </a:path>
            </a:pathLst>
          </a:custGeom>
          <a:noFill/>
          <a:ln w="190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dash"/>
            <a:headEnd type="oval" w="med" len="med"/>
            <a:tailEnd type="oval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79047" y="962725"/>
            <a:ext cx="23071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 Click here to add your text. Click here to add your text. 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 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9" name="任意多边形 28"/>
          <p:cNvSpPr/>
          <p:nvPr/>
        </p:nvSpPr>
        <p:spPr>
          <a:xfrm rot="20346822">
            <a:off x="5993923" y="3119574"/>
            <a:ext cx="1128712" cy="200025"/>
          </a:xfrm>
          <a:custGeom>
            <a:avLst/>
            <a:gdLst>
              <a:gd name="connsiteX0" fmla="*/ 1128712 w 1128712"/>
              <a:gd name="connsiteY0" fmla="*/ 200025 h 200025"/>
              <a:gd name="connsiteX1" fmla="*/ 0 w 1128712"/>
              <a:gd name="connsiteY1" fmla="*/ 0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28712" h="200025">
                <a:moveTo>
                  <a:pt x="1128712" y="200025"/>
                </a:moveTo>
                <a:lnTo>
                  <a:pt x="0" y="0"/>
                </a:lnTo>
              </a:path>
            </a:pathLst>
          </a:custGeom>
          <a:noFill/>
          <a:ln w="190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dash"/>
            <a:headEnd type="oval" w="med" len="med"/>
            <a:tailEnd type="oval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261088" y="2420888"/>
            <a:ext cx="155938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 Click here to add your text. </a:t>
            </a:r>
          </a:p>
        </p:txBody>
      </p:sp>
      <p:sp>
        <p:nvSpPr>
          <p:cNvPr id="31" name="任意多边形 30"/>
          <p:cNvSpPr/>
          <p:nvPr/>
        </p:nvSpPr>
        <p:spPr>
          <a:xfrm rot="20346822">
            <a:off x="1881669" y="4474874"/>
            <a:ext cx="1128712" cy="200025"/>
          </a:xfrm>
          <a:custGeom>
            <a:avLst/>
            <a:gdLst>
              <a:gd name="connsiteX0" fmla="*/ 1128712 w 1128712"/>
              <a:gd name="connsiteY0" fmla="*/ 200025 h 200025"/>
              <a:gd name="connsiteX1" fmla="*/ 0 w 1128712"/>
              <a:gd name="connsiteY1" fmla="*/ 0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28712" h="200025">
                <a:moveTo>
                  <a:pt x="1128712" y="200025"/>
                </a:moveTo>
                <a:lnTo>
                  <a:pt x="0" y="0"/>
                </a:lnTo>
              </a:path>
            </a:pathLst>
          </a:custGeom>
          <a:noFill/>
          <a:ln w="190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dash"/>
            <a:headEnd type="oval" w="med" len="med"/>
            <a:tailEnd type="oval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76312" y="4221088"/>
            <a:ext cx="155938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 Click here to add your text.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734184" y="5229200"/>
            <a:ext cx="47262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5400" b="1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微软雅黑" pitchFamily="34" charset="-122"/>
                <a:cs typeface="Calibri" pitchFamily="34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didas Unity" pitchFamily="2" charset="0"/>
                <a:ea typeface="微软雅黑" pitchFamily="34" charset="-122"/>
                <a:cs typeface="Calibri" pitchFamily="34" charset="0"/>
              </a:rPr>
              <a:t>Click here to add your title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didas Unity" pitchFamily="2" charset="0"/>
              <a:ea typeface="微软雅黑" pitchFamily="34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5038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val 65"/>
          <p:cNvSpPr>
            <a:spLocks noChangeArrowheads="1"/>
          </p:cNvSpPr>
          <p:nvPr/>
        </p:nvSpPr>
        <p:spPr bwMode="auto">
          <a:xfrm rot="11918325" flipV="1">
            <a:off x="1462818" y="3383028"/>
            <a:ext cx="3413549" cy="587016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sp>
        <p:nvSpPr>
          <p:cNvPr id="27" name="Oval 65"/>
          <p:cNvSpPr>
            <a:spLocks noChangeArrowheads="1"/>
          </p:cNvSpPr>
          <p:nvPr/>
        </p:nvSpPr>
        <p:spPr bwMode="auto">
          <a:xfrm rot="11918325" flipV="1">
            <a:off x="3208909" y="3959092"/>
            <a:ext cx="3413549" cy="587016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sp>
        <p:nvSpPr>
          <p:cNvPr id="28" name="Oval 65"/>
          <p:cNvSpPr>
            <a:spLocks noChangeArrowheads="1"/>
          </p:cNvSpPr>
          <p:nvPr/>
        </p:nvSpPr>
        <p:spPr bwMode="auto">
          <a:xfrm rot="11918325" flipV="1">
            <a:off x="4900212" y="4535156"/>
            <a:ext cx="3413549" cy="587016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sp>
        <p:nvSpPr>
          <p:cNvPr id="29" name="Oval 65"/>
          <p:cNvSpPr>
            <a:spLocks noChangeArrowheads="1"/>
          </p:cNvSpPr>
          <p:nvPr/>
        </p:nvSpPr>
        <p:spPr bwMode="auto">
          <a:xfrm rot="11918325" flipV="1">
            <a:off x="-248246" y="2856042"/>
            <a:ext cx="3413549" cy="587016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78840" y="3140968"/>
            <a:ext cx="8173466" cy="950178"/>
            <a:chOff x="726478" y="3789040"/>
            <a:chExt cx="8516965" cy="990110"/>
          </a:xfrm>
          <a:scene3d>
            <a:camera prst="isometricLeftDown">
              <a:rot lat="21307530" lon="1011906" rev="20443169"/>
            </a:camera>
            <a:lightRig rig="threePt" dir="t"/>
          </a:scene3d>
        </p:grpSpPr>
        <p:sp>
          <p:nvSpPr>
            <p:cNvPr id="31" name="流程图: 直接访问存储器 30"/>
            <p:cNvSpPr/>
            <p:nvPr/>
          </p:nvSpPr>
          <p:spPr>
            <a:xfrm>
              <a:off x="726478" y="3789040"/>
              <a:ext cx="2664296" cy="990110"/>
            </a:xfrm>
            <a:prstGeom prst="flowChartMagneticDrum">
              <a:avLst/>
            </a:prstGeom>
            <a:gradFill flip="none" rotWithShape="1">
              <a:gsLst>
                <a:gs pos="7000">
                  <a:srgbClr val="939393"/>
                </a:gs>
                <a:gs pos="84000">
                  <a:srgbClr val="828282"/>
                </a:gs>
                <a:gs pos="25000">
                  <a:sysClr val="window" lastClr="FFFFFF">
                    <a:lumMod val="75000"/>
                  </a:sysClr>
                </a:gs>
                <a:gs pos="55000">
                  <a:sysClr val="window" lastClr="FFFFFF">
                    <a:lumMod val="85000"/>
                    <a:shade val="67500"/>
                    <a:satMod val="115000"/>
                  </a:sysClr>
                </a:gs>
                <a:gs pos="100000">
                  <a:sysClr val="window" lastClr="FFFFFF">
                    <a:lumMod val="85000"/>
                    <a:shade val="100000"/>
                    <a:satMod val="115000"/>
                  </a:sysClr>
                </a:gs>
              </a:gsLst>
              <a:lin ang="16200000" scaled="1"/>
              <a:tileRect/>
            </a:gradFill>
            <a:ln w="952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流程图: 直接访问存储器 31"/>
            <p:cNvSpPr/>
            <p:nvPr/>
          </p:nvSpPr>
          <p:spPr>
            <a:xfrm>
              <a:off x="2664718" y="3789040"/>
              <a:ext cx="2664296" cy="990110"/>
            </a:xfrm>
            <a:prstGeom prst="flowChartMagneticDrum">
              <a:avLst/>
            </a:prstGeom>
            <a:gradFill flip="none" rotWithShape="1">
              <a:gsLst>
                <a:gs pos="7000">
                  <a:srgbClr val="939393"/>
                </a:gs>
                <a:gs pos="84000">
                  <a:srgbClr val="828282"/>
                </a:gs>
                <a:gs pos="25000">
                  <a:sysClr val="window" lastClr="FFFFFF">
                    <a:lumMod val="75000"/>
                  </a:sysClr>
                </a:gs>
                <a:gs pos="55000">
                  <a:sysClr val="window" lastClr="FFFFFF">
                    <a:lumMod val="85000"/>
                    <a:shade val="67500"/>
                    <a:satMod val="115000"/>
                  </a:sysClr>
                </a:gs>
                <a:gs pos="100000">
                  <a:sysClr val="window" lastClr="FFFFFF">
                    <a:lumMod val="85000"/>
                    <a:shade val="100000"/>
                    <a:satMod val="115000"/>
                  </a:sysClr>
                </a:gs>
              </a:gsLst>
              <a:lin ang="16200000" scaled="1"/>
              <a:tileRect/>
            </a:gradFill>
            <a:ln w="952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流程图: 直接访问存储器 32"/>
            <p:cNvSpPr/>
            <p:nvPr/>
          </p:nvSpPr>
          <p:spPr>
            <a:xfrm>
              <a:off x="4628254" y="3789040"/>
              <a:ext cx="2664296" cy="990110"/>
            </a:xfrm>
            <a:prstGeom prst="flowChartMagneticDrum">
              <a:avLst/>
            </a:prstGeom>
            <a:gradFill flip="none" rotWithShape="1">
              <a:gsLst>
                <a:gs pos="90000">
                  <a:srgbClr val="A97B00"/>
                </a:gs>
                <a:gs pos="0">
                  <a:srgbClr val="FFC000">
                    <a:shade val="30000"/>
                    <a:satMod val="115000"/>
                  </a:srgbClr>
                </a:gs>
                <a:gs pos="51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 cap="flat" cmpd="sng" algn="ctr">
              <a:solidFill>
                <a:srgbClr val="FFD96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流程图: 直接访问存储器 33"/>
            <p:cNvSpPr/>
            <p:nvPr/>
          </p:nvSpPr>
          <p:spPr>
            <a:xfrm>
              <a:off x="6579148" y="3789040"/>
              <a:ext cx="2664295" cy="990110"/>
            </a:xfrm>
            <a:prstGeom prst="flowChartMagneticDrum">
              <a:avLst/>
            </a:prstGeom>
            <a:gradFill flip="none" rotWithShape="1">
              <a:gsLst>
                <a:gs pos="7000">
                  <a:srgbClr val="939393"/>
                </a:gs>
                <a:gs pos="84000">
                  <a:srgbClr val="828282"/>
                </a:gs>
                <a:gs pos="25000">
                  <a:sysClr val="window" lastClr="FFFFFF">
                    <a:lumMod val="75000"/>
                  </a:sysClr>
                </a:gs>
                <a:gs pos="55000">
                  <a:sysClr val="window" lastClr="FFFFFF">
                    <a:lumMod val="85000"/>
                    <a:shade val="67500"/>
                    <a:satMod val="115000"/>
                  </a:sysClr>
                </a:gs>
                <a:gs pos="100000">
                  <a:sysClr val="window" lastClr="FFFFFF">
                    <a:lumMod val="85000"/>
                    <a:shade val="100000"/>
                    <a:satMod val="115000"/>
                  </a:sysClr>
                </a:gs>
              </a:gsLst>
              <a:lin ang="16200000" scaled="1"/>
              <a:tileRect/>
            </a:gradFill>
            <a:ln w="952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5" name="任意多边形 34"/>
          <p:cNvSpPr/>
          <p:nvPr/>
        </p:nvSpPr>
        <p:spPr>
          <a:xfrm flipV="1">
            <a:off x="1367530" y="1988839"/>
            <a:ext cx="2268366" cy="216023"/>
          </a:xfrm>
          <a:custGeom>
            <a:avLst/>
            <a:gdLst>
              <a:gd name="connsiteX0" fmla="*/ 0 w 1785938"/>
              <a:gd name="connsiteY0" fmla="*/ 0 h 0"/>
              <a:gd name="connsiteX1" fmla="*/ 1785938 w 17859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785938">
                <a:moveTo>
                  <a:pt x="0" y="0"/>
                </a:moveTo>
                <a:lnTo>
                  <a:pt x="1785938" y="0"/>
                </a:lnTo>
              </a:path>
            </a:pathLst>
          </a:custGeom>
          <a:noFill/>
          <a:ln w="25400" cap="flat" cmpd="sng" algn="ctr">
            <a:solidFill>
              <a:sysClr val="window" lastClr="FFFFFF">
                <a:lumMod val="75000"/>
              </a:sysClr>
            </a:solidFill>
            <a:prstDash val="sysDash"/>
            <a:headEnd type="diamond" w="med" len="med"/>
            <a:tailEnd type="diamond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任意多边形 35"/>
          <p:cNvSpPr/>
          <p:nvPr/>
        </p:nvSpPr>
        <p:spPr>
          <a:xfrm>
            <a:off x="3317330" y="2815812"/>
            <a:ext cx="2195693" cy="45719"/>
          </a:xfrm>
          <a:custGeom>
            <a:avLst/>
            <a:gdLst>
              <a:gd name="connsiteX0" fmla="*/ 0 w 1785938"/>
              <a:gd name="connsiteY0" fmla="*/ 0 h 0"/>
              <a:gd name="connsiteX1" fmla="*/ 1785938 w 17859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785938">
                <a:moveTo>
                  <a:pt x="0" y="0"/>
                </a:moveTo>
                <a:lnTo>
                  <a:pt x="1785938" y="0"/>
                </a:lnTo>
              </a:path>
            </a:pathLst>
          </a:custGeom>
          <a:noFill/>
          <a:ln w="25400" cap="flat" cmpd="sng" algn="ctr">
            <a:solidFill>
              <a:sysClr val="window" lastClr="FFFFFF">
                <a:lumMod val="75000"/>
              </a:sysClr>
            </a:solidFill>
            <a:prstDash val="sysDash"/>
            <a:headEnd type="diamond" w="med" len="med"/>
            <a:tailEnd type="diamond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任意多边形 36"/>
          <p:cNvSpPr/>
          <p:nvPr/>
        </p:nvSpPr>
        <p:spPr>
          <a:xfrm>
            <a:off x="5094818" y="3393004"/>
            <a:ext cx="2158731" cy="45719"/>
          </a:xfrm>
          <a:custGeom>
            <a:avLst/>
            <a:gdLst>
              <a:gd name="connsiteX0" fmla="*/ 0 w 1785938"/>
              <a:gd name="connsiteY0" fmla="*/ 0 h 0"/>
              <a:gd name="connsiteX1" fmla="*/ 1785938 w 17859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785938">
                <a:moveTo>
                  <a:pt x="0" y="0"/>
                </a:moveTo>
                <a:lnTo>
                  <a:pt x="1785938" y="0"/>
                </a:lnTo>
              </a:path>
            </a:pathLst>
          </a:custGeom>
          <a:noFill/>
          <a:ln w="25400" cap="flat" cmpd="sng" algn="ctr">
            <a:solidFill>
              <a:sysClr val="window" lastClr="FFFFFF">
                <a:lumMod val="75000"/>
              </a:sysClr>
            </a:solidFill>
            <a:prstDash val="sysDash"/>
            <a:headEnd type="diamond" w="med" len="med"/>
            <a:tailEnd type="diamond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任意多边形 37"/>
          <p:cNvSpPr/>
          <p:nvPr/>
        </p:nvSpPr>
        <p:spPr>
          <a:xfrm>
            <a:off x="6840138" y="3959345"/>
            <a:ext cx="2124350" cy="45719"/>
          </a:xfrm>
          <a:custGeom>
            <a:avLst/>
            <a:gdLst>
              <a:gd name="connsiteX0" fmla="*/ 0 w 1785938"/>
              <a:gd name="connsiteY0" fmla="*/ 0 h 0"/>
              <a:gd name="connsiteX1" fmla="*/ 1785938 w 178593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785938">
                <a:moveTo>
                  <a:pt x="0" y="0"/>
                </a:moveTo>
                <a:lnTo>
                  <a:pt x="1785938" y="0"/>
                </a:lnTo>
              </a:path>
            </a:pathLst>
          </a:custGeom>
          <a:noFill/>
          <a:ln w="25400" cap="flat" cmpd="sng" algn="ctr">
            <a:solidFill>
              <a:sysClr val="window" lastClr="FFFFFF">
                <a:lumMod val="75000"/>
              </a:sysClr>
            </a:solidFill>
            <a:prstDash val="sysDash"/>
            <a:headEnd type="diamond" w="med" len="med"/>
            <a:tailEnd type="diamond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TextBox 38"/>
          <p:cNvSpPr txBox="1"/>
          <p:nvPr/>
        </p:nvSpPr>
        <p:spPr>
          <a:xfrm rot="1123015" flipH="1">
            <a:off x="619265" y="2554562"/>
            <a:ext cx="15185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 rot="1123015" flipH="1">
            <a:off x="2315375" y="3153999"/>
            <a:ext cx="15185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 rot="1123015" flipH="1">
            <a:off x="3980282" y="3679136"/>
            <a:ext cx="15185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 rot="1123015" flipH="1">
            <a:off x="5720808" y="4239762"/>
            <a:ext cx="15185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400750" y="1844824"/>
            <a:ext cx="23071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232211" y="2416062"/>
            <a:ext cx="23071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004048" y="3016137"/>
            <a:ext cx="23071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801350" y="3616057"/>
            <a:ext cx="23071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34402" y="5283205"/>
            <a:ext cx="49722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Click here to add your text. Click here to add your text. Click here to add your text. Click here to add your text. 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899592" y="404664"/>
            <a:ext cx="73858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</a:p>
        </p:txBody>
      </p:sp>
      <p:sp>
        <p:nvSpPr>
          <p:cNvPr id="49" name="TextBox 48"/>
          <p:cNvSpPr txBox="1"/>
          <p:nvPr/>
        </p:nvSpPr>
        <p:spPr>
          <a:xfrm flipH="1">
            <a:off x="683568" y="4890646"/>
            <a:ext cx="39839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0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  </a:t>
            </a: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  your</a:t>
            </a:r>
            <a:r>
              <a:rPr kumimoji="0" lang="en-US" altLang="zh-CN" sz="1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8676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258334"/>
            <a:ext cx="2887811" cy="2610826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0063" y="2258334"/>
            <a:ext cx="2887811" cy="2610826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5670" y="2258334"/>
            <a:ext cx="2887811" cy="2610826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15" name="TextBox 14"/>
          <p:cNvSpPr txBox="1"/>
          <p:nvPr/>
        </p:nvSpPr>
        <p:spPr>
          <a:xfrm flipH="1">
            <a:off x="1051084" y="2827372"/>
            <a:ext cx="11446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  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31329" y="3404596"/>
            <a:ext cx="15084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</a:t>
            </a:r>
          </a:p>
        </p:txBody>
      </p:sp>
      <p:sp>
        <p:nvSpPr>
          <p:cNvPr id="17" name="TextBox 16"/>
          <p:cNvSpPr txBox="1"/>
          <p:nvPr/>
        </p:nvSpPr>
        <p:spPr>
          <a:xfrm flipH="1">
            <a:off x="4007249" y="2827372"/>
            <a:ext cx="11446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  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87494" y="3404596"/>
            <a:ext cx="15084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</a:t>
            </a:r>
          </a:p>
        </p:txBody>
      </p:sp>
      <p:sp>
        <p:nvSpPr>
          <p:cNvPr id="19" name="TextBox 18"/>
          <p:cNvSpPr txBox="1"/>
          <p:nvPr/>
        </p:nvSpPr>
        <p:spPr>
          <a:xfrm flipH="1">
            <a:off x="6963414" y="2827372"/>
            <a:ext cx="11446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  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743659" y="3404596"/>
            <a:ext cx="15084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335325" y="963875"/>
            <a:ext cx="63094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3964117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79512" y="3430977"/>
            <a:ext cx="8666279" cy="1159571"/>
            <a:chOff x="265807" y="3556990"/>
            <a:chExt cx="8381678" cy="1159571"/>
          </a:xfrm>
        </p:grpSpPr>
        <p:sp>
          <p:nvSpPr>
            <p:cNvPr id="23" name="圆柱形 22"/>
            <p:cNvSpPr/>
            <p:nvPr/>
          </p:nvSpPr>
          <p:spPr>
            <a:xfrm rot="16200000" flipH="1">
              <a:off x="1777976" y="2052263"/>
              <a:ext cx="1152128" cy="4176465"/>
            </a:xfrm>
            <a:prstGeom prst="can">
              <a:avLst/>
            </a:prstGeom>
            <a:gradFill flip="none" rotWithShape="1">
              <a:gsLst>
                <a:gs pos="90000">
                  <a:sysClr val="window" lastClr="FFFFFF">
                    <a:lumMod val="65000"/>
                  </a:sysClr>
                </a:gs>
                <a:gs pos="15000">
                  <a:sysClr val="window" lastClr="FFFFFF">
                    <a:lumMod val="75000"/>
                  </a:sysClr>
                </a:gs>
                <a:gs pos="0">
                  <a:srgbClr val="E6E6E6"/>
                </a:gs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85000"/>
                    <a:shade val="100000"/>
                    <a:satMod val="115000"/>
                  </a:sysClr>
                </a:gs>
              </a:gsLst>
              <a:lin ang="108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圆柱形 23"/>
            <p:cNvSpPr/>
            <p:nvPr/>
          </p:nvSpPr>
          <p:spPr>
            <a:xfrm rot="16200000" flipH="1">
              <a:off x="4580051" y="3456421"/>
              <a:ext cx="1152128" cy="1368152"/>
            </a:xfrm>
            <a:prstGeom prst="can">
              <a:avLst/>
            </a:prstGeom>
            <a:gradFill flip="none" rotWithShape="1">
              <a:gsLst>
                <a:gs pos="90000">
                  <a:sysClr val="window" lastClr="FFFFFF">
                    <a:lumMod val="65000"/>
                  </a:sysClr>
                </a:gs>
                <a:gs pos="15000">
                  <a:sysClr val="window" lastClr="FFFFFF">
                    <a:lumMod val="75000"/>
                  </a:sysClr>
                </a:gs>
                <a:gs pos="0">
                  <a:srgbClr val="E6E6E6"/>
                </a:gs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85000"/>
                    <a:shade val="100000"/>
                    <a:satMod val="115000"/>
                  </a:sysClr>
                </a:gs>
              </a:gsLst>
              <a:lin ang="108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圆柱形 24"/>
            <p:cNvSpPr/>
            <p:nvPr/>
          </p:nvSpPr>
          <p:spPr>
            <a:xfrm rot="16200000" flipH="1">
              <a:off x="5986735" y="3456421"/>
              <a:ext cx="1152128" cy="1368152"/>
            </a:xfrm>
            <a:prstGeom prst="can">
              <a:avLst/>
            </a:prstGeom>
            <a:gradFill flip="none" rotWithShape="1">
              <a:gsLst>
                <a:gs pos="16000">
                  <a:srgbClr val="BD8A00"/>
                </a:gs>
                <a:gs pos="89000">
                  <a:srgbClr val="FFC000">
                    <a:shade val="30000"/>
                    <a:satMod val="115000"/>
                  </a:srgbClr>
                </a:gs>
                <a:gs pos="0">
                  <a:srgbClr val="DFA400"/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圆柱形 25"/>
            <p:cNvSpPr/>
            <p:nvPr/>
          </p:nvSpPr>
          <p:spPr>
            <a:xfrm rot="16200000" flipH="1">
              <a:off x="7387345" y="3448978"/>
              <a:ext cx="1152128" cy="1368152"/>
            </a:xfrm>
            <a:prstGeom prst="can">
              <a:avLst/>
            </a:prstGeom>
            <a:gradFill flip="none" rotWithShape="1">
              <a:gsLst>
                <a:gs pos="90000">
                  <a:sysClr val="window" lastClr="FFFFFF">
                    <a:lumMod val="65000"/>
                  </a:sysClr>
                </a:gs>
                <a:gs pos="15000">
                  <a:sysClr val="window" lastClr="FFFFFF">
                    <a:lumMod val="75000"/>
                  </a:sysClr>
                </a:gs>
                <a:gs pos="0">
                  <a:srgbClr val="E6E6E6"/>
                </a:gs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85000"/>
                    <a:shade val="100000"/>
                    <a:satMod val="115000"/>
                  </a:sysClr>
                </a:gs>
              </a:gsLst>
              <a:lin ang="108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cxnSp>
        <p:nvCxnSpPr>
          <p:cNvPr id="27" name="直接连接符 26"/>
          <p:cNvCxnSpPr>
            <a:stCxn id="23" idx="2"/>
          </p:cNvCxnSpPr>
          <p:nvPr/>
        </p:nvCxnSpPr>
        <p:spPr>
          <a:xfrm flipH="1" flipV="1">
            <a:off x="2338651" y="2510899"/>
            <a:ext cx="1" cy="927520"/>
          </a:xfrm>
          <a:prstGeom prst="line">
            <a:avLst/>
          </a:prstGeom>
          <a:noFill/>
          <a:ln w="28575" cap="flat" cmpd="sng" algn="ctr">
            <a:solidFill>
              <a:sysClr val="window" lastClr="FFFFFF">
                <a:lumMod val="75000"/>
              </a:sysClr>
            </a:solidFill>
            <a:prstDash val="sysDash"/>
            <a:headEnd type="oval" w="med" len="med"/>
            <a:tailEnd type="triangle" w="med" len="med"/>
          </a:ln>
          <a:effectLst/>
        </p:spPr>
      </p:cxnSp>
      <p:cxnSp>
        <p:nvCxnSpPr>
          <p:cNvPr id="28" name="直接连接符 27"/>
          <p:cNvCxnSpPr/>
          <p:nvPr/>
        </p:nvCxnSpPr>
        <p:spPr>
          <a:xfrm flipH="1" flipV="1">
            <a:off x="5235870" y="2510899"/>
            <a:ext cx="1" cy="927520"/>
          </a:xfrm>
          <a:prstGeom prst="line">
            <a:avLst/>
          </a:prstGeom>
          <a:noFill/>
          <a:ln w="28575" cap="flat" cmpd="sng" algn="ctr">
            <a:solidFill>
              <a:sysClr val="window" lastClr="FFFFFF">
                <a:lumMod val="75000"/>
              </a:sysClr>
            </a:solidFill>
            <a:prstDash val="sysDash"/>
            <a:headEnd type="oval" w="med" len="med"/>
            <a:tailEnd type="triangle" w="med" len="med"/>
          </a:ln>
          <a:effectLst/>
        </p:spPr>
      </p:cxnSp>
      <p:cxnSp>
        <p:nvCxnSpPr>
          <p:cNvPr id="29" name="直接连接符 28"/>
          <p:cNvCxnSpPr/>
          <p:nvPr/>
        </p:nvCxnSpPr>
        <p:spPr>
          <a:xfrm flipH="1" flipV="1">
            <a:off x="6696964" y="2510899"/>
            <a:ext cx="1" cy="927520"/>
          </a:xfrm>
          <a:prstGeom prst="line">
            <a:avLst/>
          </a:prstGeom>
          <a:noFill/>
          <a:ln w="28575" cap="flat" cmpd="sng" algn="ctr">
            <a:solidFill>
              <a:srgbClr val="C89800"/>
            </a:solidFill>
            <a:prstDash val="sysDash"/>
            <a:headEnd type="oval" w="med" len="med"/>
            <a:tailEnd type="triangle" w="med" len="med"/>
          </a:ln>
          <a:effectLst/>
        </p:spPr>
      </p:cxnSp>
      <p:cxnSp>
        <p:nvCxnSpPr>
          <p:cNvPr id="30" name="直接连接符 29"/>
          <p:cNvCxnSpPr/>
          <p:nvPr/>
        </p:nvCxnSpPr>
        <p:spPr>
          <a:xfrm flipH="1" flipV="1">
            <a:off x="8138486" y="2510899"/>
            <a:ext cx="1" cy="927520"/>
          </a:xfrm>
          <a:prstGeom prst="line">
            <a:avLst/>
          </a:prstGeom>
          <a:noFill/>
          <a:ln w="28575" cap="flat" cmpd="sng" algn="ctr">
            <a:solidFill>
              <a:sysClr val="window" lastClr="FFFFFF">
                <a:lumMod val="75000"/>
              </a:sysClr>
            </a:solidFill>
            <a:prstDash val="sysDash"/>
            <a:headEnd type="oval" w="med" len="med"/>
            <a:tailEnd type="triangle" w="med" len="med"/>
          </a:ln>
          <a:effectLst/>
        </p:spPr>
      </p:cxnSp>
      <p:sp>
        <p:nvSpPr>
          <p:cNvPr id="31" name="TextBox 30"/>
          <p:cNvSpPr txBox="1"/>
          <p:nvPr/>
        </p:nvSpPr>
        <p:spPr>
          <a:xfrm>
            <a:off x="1256734" y="1556792"/>
            <a:ext cx="23071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 Click here to add your text. Click here to add your text. 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 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572000" y="1574795"/>
            <a:ext cx="13409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019837" y="1574795"/>
            <a:ext cx="13409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523654" y="1574795"/>
            <a:ext cx="13409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 flipH="1">
            <a:off x="1579363" y="3845205"/>
            <a:ext cx="15185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 flipH="1">
            <a:off x="4802311" y="3745608"/>
            <a:ext cx="10081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 flipH="1">
            <a:off x="6300192" y="3774184"/>
            <a:ext cx="10081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 flipH="1">
            <a:off x="7747230" y="3774184"/>
            <a:ext cx="10081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62393" y="5714672"/>
            <a:ext cx="753174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Click here to add your text. Click here to add your text. Click here to add your text. Click here to add your text. </a:t>
            </a:r>
          </a:p>
        </p:txBody>
      </p:sp>
      <p:sp>
        <p:nvSpPr>
          <p:cNvPr id="40" name="TextBox 39"/>
          <p:cNvSpPr txBox="1"/>
          <p:nvPr/>
        </p:nvSpPr>
        <p:spPr>
          <a:xfrm flipH="1">
            <a:off x="660014" y="5322113"/>
            <a:ext cx="39839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0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  </a:t>
            </a: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</a:t>
            </a:r>
            <a:r>
              <a:rPr kumimoji="0" lang="en-US" altLang="zh-CN" sz="1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  your</a:t>
            </a:r>
            <a:r>
              <a:rPr kumimoji="0" lang="en-US" altLang="zh-CN" sz="1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99592" y="404664"/>
            <a:ext cx="73858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660395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0020" y="1870541"/>
            <a:ext cx="2794744" cy="264645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678" y="1484784"/>
            <a:ext cx="3421932" cy="324036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0658" y="2152222"/>
            <a:ext cx="2199814" cy="208308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5" name="TextBox 14"/>
          <p:cNvSpPr txBox="1"/>
          <p:nvPr/>
        </p:nvSpPr>
        <p:spPr>
          <a:xfrm flipH="1">
            <a:off x="1475656" y="2708920"/>
            <a:ext cx="1687896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1Right">
                <a:rot lat="21480000" lon="20039998" rev="0"/>
              </a:camera>
              <a:lightRig rig="threePt" dir="t"/>
            </a:scene3d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>
                  <a:outerShdw blurRad="50800" dist="38100" dir="10800000" algn="r" rotWithShape="0">
                    <a:prstClr val="black">
                      <a:alpha val="15000"/>
                    </a:prstClr>
                  </a:outerShd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 TEXT</a:t>
            </a:r>
            <a:endParaRPr kumimoji="0" lang="zh-CN" altLang="en-US" sz="4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>
                <a:outerShdw blurRad="50800" dist="38100" dir="10800000" algn="r" rotWithShape="0">
                  <a:prstClr val="black">
                    <a:alpha val="15000"/>
                  </a:prstClr>
                </a:outerShdw>
              </a:effectLst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 flipH="1">
            <a:off x="4540288" y="2836791"/>
            <a:ext cx="1687896" cy="9787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1Right">
                <a:rot lat="21480000" lon="20039998" rev="0"/>
              </a:camera>
              <a:lightRig rig="threePt" dir="t"/>
            </a:scene3d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>
                  <a:outerShdw blurRad="50800" dist="38100" dir="10800000" algn="r" rotWithShape="0">
                    <a:prstClr val="black">
                      <a:alpha val="15000"/>
                    </a:prstClr>
                  </a:outerShd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 TEXT</a:t>
            </a:r>
            <a:endParaRPr kumimoji="0" lang="zh-CN" altLang="en-US" sz="36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>
                <a:outerShdw blurRad="50800" dist="38100" dir="10800000" algn="r" rotWithShape="0">
                  <a:prstClr val="black">
                    <a:alpha val="15000"/>
                  </a:prstClr>
                </a:outerShdw>
              </a:effectLst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 flipH="1">
            <a:off x="7020272" y="2863272"/>
            <a:ext cx="1687896" cy="78175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1Right">
                <a:rot lat="21480000" lon="20039998" rev="0"/>
              </a:camera>
              <a:lightRig rig="threePt" dir="t"/>
            </a:scene3d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>
                  <a:outerShdw blurRad="50800" dist="38100" dir="10800000" algn="r" rotWithShape="0">
                    <a:prstClr val="black">
                      <a:alpha val="15000"/>
                    </a:prstClr>
                  </a:outerShd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 TEXT</a:t>
            </a:r>
            <a:endParaRPr kumimoji="0" lang="zh-CN" altLang="en-US" sz="2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>
                <a:outerShdw blurRad="50800" dist="38100" dir="10800000" algn="r" rotWithShape="0">
                  <a:prstClr val="black">
                    <a:alpha val="15000"/>
                  </a:prstClr>
                </a:outerShdw>
              </a:effectLst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59632" y="4869160"/>
            <a:ext cx="194421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283968" y="4653136"/>
            <a:ext cx="194421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876256" y="4365104"/>
            <a:ext cx="194421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86562" y="548680"/>
            <a:ext cx="73858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3849468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燕尾形箭头 24"/>
          <p:cNvSpPr/>
          <p:nvPr/>
        </p:nvSpPr>
        <p:spPr>
          <a:xfrm flipH="1">
            <a:off x="5724128" y="1146321"/>
            <a:ext cx="2944327" cy="1472164"/>
          </a:xfrm>
          <a:prstGeom prst="notchedRightArrow">
            <a:avLst/>
          </a:prstGeom>
          <a:gradFill flip="none" rotWithShape="1">
            <a:gsLst>
              <a:gs pos="100000">
                <a:srgbClr val="7B0000"/>
              </a:gs>
              <a:gs pos="58000">
                <a:srgbClr val="7C0000"/>
              </a:gs>
              <a:gs pos="27000">
                <a:srgbClr val="C00000">
                  <a:shade val="30000"/>
                  <a:satMod val="115000"/>
                </a:srgbClr>
              </a:gs>
              <a:gs pos="0">
                <a:srgbClr val="C00000">
                  <a:shade val="67500"/>
                  <a:satMod val="115000"/>
                </a:srgbClr>
              </a:gs>
              <a:gs pos="88000">
                <a:srgbClr val="FF1919"/>
              </a:gs>
            </a:gsLst>
            <a:lin ang="10800000" scaled="1"/>
            <a:tileRect/>
          </a:gradFill>
          <a:ln w="19050" cap="flat" cmpd="sng" algn="ctr">
            <a:solidFill>
              <a:srgbClr val="C00000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6" name="燕尾形箭头 25"/>
          <p:cNvSpPr/>
          <p:nvPr/>
        </p:nvSpPr>
        <p:spPr>
          <a:xfrm flipH="1">
            <a:off x="5792769" y="1284093"/>
            <a:ext cx="2685337" cy="1187586"/>
          </a:xfrm>
          <a:prstGeom prst="notchedRightArrow">
            <a:avLst/>
          </a:prstGeom>
          <a:noFill/>
          <a:ln w="19050" cap="flat" cmpd="sng" algn="ctr">
            <a:solidFill>
              <a:srgbClr val="E2ADAC">
                <a:alpha val="67843"/>
              </a:srgbClr>
            </a:solidFill>
            <a:prstDash val="sysDash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74935" y="2122067"/>
            <a:ext cx="552061" cy="276031"/>
          </a:xfrm>
          <a:prstGeom prst="ellipse">
            <a:avLst/>
          </a:prstGeom>
          <a:gradFill flip="none" rotWithShape="1">
            <a:gsLst>
              <a:gs pos="21000">
                <a:srgbClr val="2A0000"/>
              </a:gs>
              <a:gs pos="61000">
                <a:srgbClr val="7E0000"/>
              </a:gs>
              <a:gs pos="100000">
                <a:srgbClr val="480000"/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842976" y="1047694"/>
            <a:ext cx="6493859" cy="1656184"/>
          </a:xfrm>
          <a:prstGeom prst="roundRect">
            <a:avLst/>
          </a:prstGeom>
          <a:gradFill flip="none" rotWithShape="1">
            <a:gsLst>
              <a:gs pos="100000">
                <a:srgbClr val="D4C290"/>
              </a:gs>
              <a:gs pos="0">
                <a:srgbClr val="C8AD60"/>
              </a:gs>
            </a:gsLst>
            <a:lin ang="10800000" scaled="1"/>
            <a:tileRect/>
          </a:gradFill>
          <a:ln w="25400" cap="flat" cmpd="sng" algn="ctr">
            <a:solidFill>
              <a:srgbClr val="D4C290"/>
            </a:solidFill>
            <a:prstDash val="solid"/>
          </a:ln>
          <a:effectLst>
            <a:outerShdw blurRad="50800" dist="12700" dir="5400000" algn="t" rotWithShape="0">
              <a:prstClr val="black">
                <a:alpha val="55000"/>
              </a:prstClr>
            </a:outerShdw>
            <a:reflection blurRad="6350" stA="52000" endA="300" endPos="35000" dir="5400000" sy="-100000" algn="bl" rotWithShape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917946" y="1132981"/>
            <a:ext cx="6318350" cy="1485504"/>
          </a:xfrm>
          <a:prstGeom prst="roundRect">
            <a:avLst/>
          </a:prstGeom>
          <a:noFill/>
          <a:ln w="19050" cap="flat" cmpd="sng" algn="ctr">
            <a:solidFill>
              <a:srgbClr val="B99E53"/>
            </a:solidFill>
            <a:prstDash val="sysDash"/>
          </a:ln>
          <a:effectLst>
            <a:outerShdw dist="12700" dir="5400000" algn="t" rotWithShape="0">
              <a:sysClr val="window" lastClr="FFFFFF">
                <a:alpha val="40000"/>
              </a:sys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0" name="Oval 65"/>
          <p:cNvSpPr>
            <a:spLocks noChangeArrowheads="1"/>
          </p:cNvSpPr>
          <p:nvPr/>
        </p:nvSpPr>
        <p:spPr bwMode="auto">
          <a:xfrm>
            <a:off x="142009" y="1817944"/>
            <a:ext cx="3680409" cy="580710"/>
          </a:xfrm>
          <a:prstGeom prst="ellipse">
            <a:avLst/>
          </a:prstGeom>
          <a:gradFill rotWithShape="1">
            <a:gsLst>
              <a:gs pos="0">
                <a:srgbClr val="2A0000"/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sp>
        <p:nvSpPr>
          <p:cNvPr id="31" name="五边形 4"/>
          <p:cNvSpPr/>
          <p:nvPr/>
        </p:nvSpPr>
        <p:spPr>
          <a:xfrm>
            <a:off x="474935" y="1386849"/>
            <a:ext cx="3036337" cy="856922"/>
          </a:xfrm>
          <a:custGeom>
            <a:avLst/>
            <a:gdLst>
              <a:gd name="connsiteX0" fmla="*/ 0 w 2376264"/>
              <a:gd name="connsiteY0" fmla="*/ 0 h 576064"/>
              <a:gd name="connsiteX1" fmla="*/ 2088232 w 2376264"/>
              <a:gd name="connsiteY1" fmla="*/ 0 h 576064"/>
              <a:gd name="connsiteX2" fmla="*/ 2376264 w 2376264"/>
              <a:gd name="connsiteY2" fmla="*/ 288032 h 576064"/>
              <a:gd name="connsiteX3" fmla="*/ 2088232 w 2376264"/>
              <a:gd name="connsiteY3" fmla="*/ 576064 h 576064"/>
              <a:gd name="connsiteX4" fmla="*/ 0 w 2376264"/>
              <a:gd name="connsiteY4" fmla="*/ 576064 h 576064"/>
              <a:gd name="connsiteX5" fmla="*/ 0 w 2376264"/>
              <a:gd name="connsiteY5" fmla="*/ 0 h 576064"/>
              <a:gd name="connsiteX0" fmla="*/ 0 w 2376264"/>
              <a:gd name="connsiteY0" fmla="*/ 94571 h 670635"/>
              <a:gd name="connsiteX1" fmla="*/ 2088232 w 2376264"/>
              <a:gd name="connsiteY1" fmla="*/ 94571 h 670635"/>
              <a:gd name="connsiteX2" fmla="*/ 2376264 w 2376264"/>
              <a:gd name="connsiteY2" fmla="*/ 382603 h 670635"/>
              <a:gd name="connsiteX3" fmla="*/ 2088232 w 2376264"/>
              <a:gd name="connsiteY3" fmla="*/ 670635 h 670635"/>
              <a:gd name="connsiteX4" fmla="*/ 0 w 2376264"/>
              <a:gd name="connsiteY4" fmla="*/ 670635 h 670635"/>
              <a:gd name="connsiteX5" fmla="*/ 0 w 2376264"/>
              <a:gd name="connsiteY5" fmla="*/ 94571 h 670635"/>
              <a:gd name="connsiteX0" fmla="*/ 0 w 2376264"/>
              <a:gd name="connsiteY0" fmla="*/ 94571 h 670635"/>
              <a:gd name="connsiteX1" fmla="*/ 2088232 w 2376264"/>
              <a:gd name="connsiteY1" fmla="*/ 94571 h 670635"/>
              <a:gd name="connsiteX2" fmla="*/ 2376264 w 2376264"/>
              <a:gd name="connsiteY2" fmla="*/ 382603 h 670635"/>
              <a:gd name="connsiteX3" fmla="*/ 2088232 w 2376264"/>
              <a:gd name="connsiteY3" fmla="*/ 670635 h 670635"/>
              <a:gd name="connsiteX4" fmla="*/ 0 w 2376264"/>
              <a:gd name="connsiteY4" fmla="*/ 670635 h 670635"/>
              <a:gd name="connsiteX5" fmla="*/ 0 w 2376264"/>
              <a:gd name="connsiteY5" fmla="*/ 94571 h 670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76264" h="670635">
                <a:moveTo>
                  <a:pt x="0" y="94571"/>
                </a:moveTo>
                <a:cubicBezTo>
                  <a:pt x="11714" y="-118214"/>
                  <a:pt x="1392155" y="94571"/>
                  <a:pt x="2088232" y="94571"/>
                </a:cubicBezTo>
                <a:lnTo>
                  <a:pt x="2376264" y="382603"/>
                </a:lnTo>
                <a:lnTo>
                  <a:pt x="2088232" y="670635"/>
                </a:lnTo>
                <a:cubicBezTo>
                  <a:pt x="1392155" y="670635"/>
                  <a:pt x="259005" y="475103"/>
                  <a:pt x="0" y="670635"/>
                </a:cubicBezTo>
                <a:lnTo>
                  <a:pt x="0" y="94571"/>
                </a:lnTo>
                <a:close/>
              </a:path>
            </a:pathLst>
          </a:custGeom>
          <a:gradFill flip="none" rotWithShape="1">
            <a:gsLst>
              <a:gs pos="100000">
                <a:srgbClr val="7B0000"/>
              </a:gs>
              <a:gs pos="58000">
                <a:srgbClr val="7C0000"/>
              </a:gs>
              <a:gs pos="27000">
                <a:srgbClr val="C00000">
                  <a:shade val="30000"/>
                  <a:satMod val="115000"/>
                </a:srgbClr>
              </a:gs>
              <a:gs pos="0">
                <a:srgbClr val="C00000">
                  <a:shade val="67500"/>
                  <a:satMod val="115000"/>
                </a:srgbClr>
              </a:gs>
              <a:gs pos="88000">
                <a:srgbClr val="FF1919"/>
              </a:gs>
            </a:gsLst>
            <a:lin ang="10800000" scaled="1"/>
            <a:tileRect/>
          </a:gradFill>
          <a:ln w="19050" cap="flat" cmpd="sng" algn="ctr">
            <a:solidFill>
              <a:srgbClr val="C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2" name="五边形 4"/>
          <p:cNvSpPr/>
          <p:nvPr/>
        </p:nvSpPr>
        <p:spPr>
          <a:xfrm>
            <a:off x="474935" y="1471182"/>
            <a:ext cx="2898322" cy="699569"/>
          </a:xfrm>
          <a:custGeom>
            <a:avLst/>
            <a:gdLst>
              <a:gd name="connsiteX0" fmla="*/ 0 w 2376264"/>
              <a:gd name="connsiteY0" fmla="*/ 0 h 576064"/>
              <a:gd name="connsiteX1" fmla="*/ 2088232 w 2376264"/>
              <a:gd name="connsiteY1" fmla="*/ 0 h 576064"/>
              <a:gd name="connsiteX2" fmla="*/ 2376264 w 2376264"/>
              <a:gd name="connsiteY2" fmla="*/ 288032 h 576064"/>
              <a:gd name="connsiteX3" fmla="*/ 2088232 w 2376264"/>
              <a:gd name="connsiteY3" fmla="*/ 576064 h 576064"/>
              <a:gd name="connsiteX4" fmla="*/ 0 w 2376264"/>
              <a:gd name="connsiteY4" fmla="*/ 576064 h 576064"/>
              <a:gd name="connsiteX5" fmla="*/ 0 w 2376264"/>
              <a:gd name="connsiteY5" fmla="*/ 0 h 576064"/>
              <a:gd name="connsiteX0" fmla="*/ 0 w 2376264"/>
              <a:gd name="connsiteY0" fmla="*/ 94571 h 670635"/>
              <a:gd name="connsiteX1" fmla="*/ 2088232 w 2376264"/>
              <a:gd name="connsiteY1" fmla="*/ 94571 h 670635"/>
              <a:gd name="connsiteX2" fmla="*/ 2376264 w 2376264"/>
              <a:gd name="connsiteY2" fmla="*/ 382603 h 670635"/>
              <a:gd name="connsiteX3" fmla="*/ 2088232 w 2376264"/>
              <a:gd name="connsiteY3" fmla="*/ 670635 h 670635"/>
              <a:gd name="connsiteX4" fmla="*/ 0 w 2376264"/>
              <a:gd name="connsiteY4" fmla="*/ 670635 h 670635"/>
              <a:gd name="connsiteX5" fmla="*/ 0 w 2376264"/>
              <a:gd name="connsiteY5" fmla="*/ 94571 h 670635"/>
              <a:gd name="connsiteX0" fmla="*/ 0 w 2376264"/>
              <a:gd name="connsiteY0" fmla="*/ 94571 h 670635"/>
              <a:gd name="connsiteX1" fmla="*/ 2088232 w 2376264"/>
              <a:gd name="connsiteY1" fmla="*/ 94571 h 670635"/>
              <a:gd name="connsiteX2" fmla="*/ 2376264 w 2376264"/>
              <a:gd name="connsiteY2" fmla="*/ 382603 h 670635"/>
              <a:gd name="connsiteX3" fmla="*/ 2088232 w 2376264"/>
              <a:gd name="connsiteY3" fmla="*/ 670635 h 670635"/>
              <a:gd name="connsiteX4" fmla="*/ 0 w 2376264"/>
              <a:gd name="connsiteY4" fmla="*/ 670635 h 670635"/>
              <a:gd name="connsiteX5" fmla="*/ 0 w 2376264"/>
              <a:gd name="connsiteY5" fmla="*/ 94571 h 670635"/>
              <a:gd name="connsiteX0" fmla="*/ 0 w 2376264"/>
              <a:gd name="connsiteY0" fmla="*/ 94571 h 670635"/>
              <a:gd name="connsiteX1" fmla="*/ 2088232 w 2376264"/>
              <a:gd name="connsiteY1" fmla="*/ 94571 h 670635"/>
              <a:gd name="connsiteX2" fmla="*/ 2376264 w 2376264"/>
              <a:gd name="connsiteY2" fmla="*/ 382603 h 670635"/>
              <a:gd name="connsiteX3" fmla="*/ 2088232 w 2376264"/>
              <a:gd name="connsiteY3" fmla="*/ 670635 h 670635"/>
              <a:gd name="connsiteX4" fmla="*/ 0 w 2376264"/>
              <a:gd name="connsiteY4" fmla="*/ 670635 h 670635"/>
              <a:gd name="connsiteX5" fmla="*/ 95794 w 2376264"/>
              <a:gd name="connsiteY5" fmla="*/ 206578 h 670635"/>
              <a:gd name="connsiteX0" fmla="*/ 0 w 2376264"/>
              <a:gd name="connsiteY0" fmla="*/ 94571 h 670635"/>
              <a:gd name="connsiteX1" fmla="*/ 2088232 w 2376264"/>
              <a:gd name="connsiteY1" fmla="*/ 94571 h 670635"/>
              <a:gd name="connsiteX2" fmla="*/ 2376264 w 2376264"/>
              <a:gd name="connsiteY2" fmla="*/ 382603 h 670635"/>
              <a:gd name="connsiteX3" fmla="*/ 2088232 w 2376264"/>
              <a:gd name="connsiteY3" fmla="*/ 670635 h 670635"/>
              <a:gd name="connsiteX4" fmla="*/ 0 w 2376264"/>
              <a:gd name="connsiteY4" fmla="*/ 670635 h 670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6264" h="670635">
                <a:moveTo>
                  <a:pt x="0" y="94571"/>
                </a:moveTo>
                <a:cubicBezTo>
                  <a:pt x="11714" y="-118214"/>
                  <a:pt x="1392155" y="94571"/>
                  <a:pt x="2088232" y="94571"/>
                </a:cubicBezTo>
                <a:lnTo>
                  <a:pt x="2376264" y="382603"/>
                </a:lnTo>
                <a:lnTo>
                  <a:pt x="2088232" y="670635"/>
                </a:lnTo>
                <a:cubicBezTo>
                  <a:pt x="1392155" y="670635"/>
                  <a:pt x="259005" y="475103"/>
                  <a:pt x="0" y="670635"/>
                </a:cubicBezTo>
              </a:path>
            </a:pathLst>
          </a:custGeom>
          <a:noFill/>
          <a:ln w="19050" cap="flat" cmpd="sng" algn="ctr">
            <a:solidFill>
              <a:srgbClr val="D99694">
                <a:alpha val="52941"/>
              </a:srgbClr>
            </a:solidFill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3" name="TextBox 32"/>
          <p:cNvSpPr txBox="1"/>
          <p:nvPr/>
        </p:nvSpPr>
        <p:spPr>
          <a:xfrm rot="201130">
            <a:off x="694682" y="1610725"/>
            <a:ext cx="1945684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Rockwell" pitchFamily="18" charset="0"/>
                <a:ea typeface="微软雅黑" pitchFamily="34" charset="-122"/>
              </a:rPr>
              <a:t>Your</a:t>
            </a: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Rockwell" pitchFamily="18" charset="0"/>
                <a:ea typeface="微软雅黑" pitchFamily="34" charset="-122"/>
              </a:rPr>
              <a:t> </a:t>
            </a: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Rockwell" pitchFamily="18" charset="0"/>
                <a:ea typeface="微软雅黑" pitchFamily="34" charset="-122"/>
              </a:rPr>
              <a:t>text</a:t>
            </a:r>
            <a:endParaRPr kumimoji="0" lang="zh-CN" altLang="en-US" sz="2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Rockwell" pitchFamily="18" charset="0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618396" y="1435983"/>
            <a:ext cx="34018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text. </a:t>
            </a:r>
            <a:r>
              <a:rPr lang="en-US" altLang="zh-CN" sz="14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Click here to add your text. Click here to add your text. 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308304" y="1700808"/>
            <a:ext cx="998694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Rockwell" pitchFamily="18" charset="0"/>
                <a:ea typeface="微软雅黑" pitchFamily="34" charset="-122"/>
              </a:rPr>
              <a:t>60%</a:t>
            </a:r>
            <a:endParaRPr kumimoji="0" lang="zh-CN" altLang="en-US" sz="2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Rockwell" pitchFamily="18" charset="0"/>
              <a:ea typeface="微软雅黑" pitchFamily="34" charset="-122"/>
            </a:endParaRPr>
          </a:p>
        </p:txBody>
      </p:sp>
      <p:sp>
        <p:nvSpPr>
          <p:cNvPr id="36" name="燕尾形箭头 35"/>
          <p:cNvSpPr/>
          <p:nvPr/>
        </p:nvSpPr>
        <p:spPr>
          <a:xfrm flipH="1">
            <a:off x="5724128" y="3095579"/>
            <a:ext cx="2944327" cy="1472164"/>
          </a:xfrm>
          <a:prstGeom prst="notchedRightArrow">
            <a:avLst/>
          </a:prstGeom>
          <a:gradFill flip="none" rotWithShape="1">
            <a:gsLst>
              <a:gs pos="100000">
                <a:srgbClr val="7B0000"/>
              </a:gs>
              <a:gs pos="58000">
                <a:srgbClr val="7C0000"/>
              </a:gs>
              <a:gs pos="27000">
                <a:srgbClr val="C00000">
                  <a:shade val="30000"/>
                  <a:satMod val="115000"/>
                </a:srgbClr>
              </a:gs>
              <a:gs pos="0">
                <a:srgbClr val="C00000">
                  <a:shade val="67500"/>
                  <a:satMod val="115000"/>
                </a:srgbClr>
              </a:gs>
              <a:gs pos="88000">
                <a:srgbClr val="FF1919"/>
              </a:gs>
            </a:gsLst>
            <a:lin ang="10800000" scaled="1"/>
            <a:tileRect/>
          </a:gradFill>
          <a:ln w="19050" cap="flat" cmpd="sng" algn="ctr">
            <a:solidFill>
              <a:srgbClr val="C00000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7" name="燕尾形箭头 36"/>
          <p:cNvSpPr/>
          <p:nvPr/>
        </p:nvSpPr>
        <p:spPr>
          <a:xfrm flipH="1">
            <a:off x="5792769" y="3233351"/>
            <a:ext cx="2685337" cy="1187586"/>
          </a:xfrm>
          <a:prstGeom prst="notchedRightArrow">
            <a:avLst/>
          </a:prstGeom>
          <a:noFill/>
          <a:ln w="19050" cap="flat" cmpd="sng" algn="ctr">
            <a:solidFill>
              <a:srgbClr val="E2ADAC">
                <a:alpha val="67843"/>
              </a:srgbClr>
            </a:solidFill>
            <a:prstDash val="sysDash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474935" y="4071325"/>
            <a:ext cx="552061" cy="276031"/>
          </a:xfrm>
          <a:prstGeom prst="ellipse">
            <a:avLst/>
          </a:prstGeom>
          <a:gradFill flip="none" rotWithShape="1">
            <a:gsLst>
              <a:gs pos="21000">
                <a:srgbClr val="2A0000"/>
              </a:gs>
              <a:gs pos="61000">
                <a:srgbClr val="7E0000"/>
              </a:gs>
              <a:gs pos="100000">
                <a:srgbClr val="480000"/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842976" y="2996952"/>
            <a:ext cx="6493859" cy="1656184"/>
          </a:xfrm>
          <a:prstGeom prst="roundRect">
            <a:avLst/>
          </a:prstGeom>
          <a:gradFill flip="none" rotWithShape="1">
            <a:gsLst>
              <a:gs pos="100000">
                <a:srgbClr val="D4C290"/>
              </a:gs>
              <a:gs pos="0">
                <a:srgbClr val="C8AD60"/>
              </a:gs>
            </a:gsLst>
            <a:lin ang="10800000" scaled="1"/>
            <a:tileRect/>
          </a:gradFill>
          <a:ln w="25400" cap="flat" cmpd="sng" algn="ctr">
            <a:solidFill>
              <a:srgbClr val="D4C290"/>
            </a:solidFill>
            <a:prstDash val="solid"/>
          </a:ln>
          <a:effectLst>
            <a:outerShdw blurRad="50800" dist="12700" dir="5400000" algn="t" rotWithShape="0">
              <a:prstClr val="black">
                <a:alpha val="55000"/>
              </a:prstClr>
            </a:outerShdw>
            <a:reflection blurRad="6350" stA="52000" endA="300" endPos="35000" dir="5400000" sy="-100000" algn="bl" rotWithShape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917946" y="3082239"/>
            <a:ext cx="6318350" cy="1485504"/>
          </a:xfrm>
          <a:prstGeom prst="roundRect">
            <a:avLst/>
          </a:prstGeom>
          <a:noFill/>
          <a:ln w="19050" cap="flat" cmpd="sng" algn="ctr">
            <a:solidFill>
              <a:srgbClr val="B99E53"/>
            </a:solidFill>
            <a:prstDash val="sysDash"/>
          </a:ln>
          <a:effectLst>
            <a:outerShdw dist="12700" dir="5400000" algn="t" rotWithShape="0">
              <a:sysClr val="window" lastClr="FFFFFF">
                <a:alpha val="40000"/>
              </a:sys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1" name="Oval 65"/>
          <p:cNvSpPr>
            <a:spLocks noChangeArrowheads="1"/>
          </p:cNvSpPr>
          <p:nvPr/>
        </p:nvSpPr>
        <p:spPr bwMode="auto">
          <a:xfrm>
            <a:off x="142009" y="3767202"/>
            <a:ext cx="3680409" cy="580710"/>
          </a:xfrm>
          <a:prstGeom prst="ellipse">
            <a:avLst/>
          </a:prstGeom>
          <a:gradFill rotWithShape="1">
            <a:gsLst>
              <a:gs pos="0">
                <a:srgbClr val="2A0000"/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sp>
        <p:nvSpPr>
          <p:cNvPr id="42" name="五边形 4"/>
          <p:cNvSpPr/>
          <p:nvPr/>
        </p:nvSpPr>
        <p:spPr>
          <a:xfrm>
            <a:off x="474935" y="3336107"/>
            <a:ext cx="3036337" cy="856922"/>
          </a:xfrm>
          <a:custGeom>
            <a:avLst/>
            <a:gdLst>
              <a:gd name="connsiteX0" fmla="*/ 0 w 2376264"/>
              <a:gd name="connsiteY0" fmla="*/ 0 h 576064"/>
              <a:gd name="connsiteX1" fmla="*/ 2088232 w 2376264"/>
              <a:gd name="connsiteY1" fmla="*/ 0 h 576064"/>
              <a:gd name="connsiteX2" fmla="*/ 2376264 w 2376264"/>
              <a:gd name="connsiteY2" fmla="*/ 288032 h 576064"/>
              <a:gd name="connsiteX3" fmla="*/ 2088232 w 2376264"/>
              <a:gd name="connsiteY3" fmla="*/ 576064 h 576064"/>
              <a:gd name="connsiteX4" fmla="*/ 0 w 2376264"/>
              <a:gd name="connsiteY4" fmla="*/ 576064 h 576064"/>
              <a:gd name="connsiteX5" fmla="*/ 0 w 2376264"/>
              <a:gd name="connsiteY5" fmla="*/ 0 h 576064"/>
              <a:gd name="connsiteX0" fmla="*/ 0 w 2376264"/>
              <a:gd name="connsiteY0" fmla="*/ 94571 h 670635"/>
              <a:gd name="connsiteX1" fmla="*/ 2088232 w 2376264"/>
              <a:gd name="connsiteY1" fmla="*/ 94571 h 670635"/>
              <a:gd name="connsiteX2" fmla="*/ 2376264 w 2376264"/>
              <a:gd name="connsiteY2" fmla="*/ 382603 h 670635"/>
              <a:gd name="connsiteX3" fmla="*/ 2088232 w 2376264"/>
              <a:gd name="connsiteY3" fmla="*/ 670635 h 670635"/>
              <a:gd name="connsiteX4" fmla="*/ 0 w 2376264"/>
              <a:gd name="connsiteY4" fmla="*/ 670635 h 670635"/>
              <a:gd name="connsiteX5" fmla="*/ 0 w 2376264"/>
              <a:gd name="connsiteY5" fmla="*/ 94571 h 670635"/>
              <a:gd name="connsiteX0" fmla="*/ 0 w 2376264"/>
              <a:gd name="connsiteY0" fmla="*/ 94571 h 670635"/>
              <a:gd name="connsiteX1" fmla="*/ 2088232 w 2376264"/>
              <a:gd name="connsiteY1" fmla="*/ 94571 h 670635"/>
              <a:gd name="connsiteX2" fmla="*/ 2376264 w 2376264"/>
              <a:gd name="connsiteY2" fmla="*/ 382603 h 670635"/>
              <a:gd name="connsiteX3" fmla="*/ 2088232 w 2376264"/>
              <a:gd name="connsiteY3" fmla="*/ 670635 h 670635"/>
              <a:gd name="connsiteX4" fmla="*/ 0 w 2376264"/>
              <a:gd name="connsiteY4" fmla="*/ 670635 h 670635"/>
              <a:gd name="connsiteX5" fmla="*/ 0 w 2376264"/>
              <a:gd name="connsiteY5" fmla="*/ 94571 h 670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76264" h="670635">
                <a:moveTo>
                  <a:pt x="0" y="94571"/>
                </a:moveTo>
                <a:cubicBezTo>
                  <a:pt x="11714" y="-118214"/>
                  <a:pt x="1392155" y="94571"/>
                  <a:pt x="2088232" y="94571"/>
                </a:cubicBezTo>
                <a:lnTo>
                  <a:pt x="2376264" y="382603"/>
                </a:lnTo>
                <a:lnTo>
                  <a:pt x="2088232" y="670635"/>
                </a:lnTo>
                <a:cubicBezTo>
                  <a:pt x="1392155" y="670635"/>
                  <a:pt x="259005" y="475103"/>
                  <a:pt x="0" y="670635"/>
                </a:cubicBezTo>
                <a:lnTo>
                  <a:pt x="0" y="94571"/>
                </a:lnTo>
                <a:close/>
              </a:path>
            </a:pathLst>
          </a:custGeom>
          <a:gradFill flip="none" rotWithShape="1">
            <a:gsLst>
              <a:gs pos="100000">
                <a:srgbClr val="7B0000"/>
              </a:gs>
              <a:gs pos="58000">
                <a:srgbClr val="7C0000"/>
              </a:gs>
              <a:gs pos="27000">
                <a:srgbClr val="C00000">
                  <a:shade val="30000"/>
                  <a:satMod val="115000"/>
                </a:srgbClr>
              </a:gs>
              <a:gs pos="0">
                <a:srgbClr val="C00000">
                  <a:shade val="67500"/>
                  <a:satMod val="115000"/>
                </a:srgbClr>
              </a:gs>
              <a:gs pos="88000">
                <a:srgbClr val="FF1919"/>
              </a:gs>
            </a:gsLst>
            <a:lin ang="10800000" scaled="1"/>
            <a:tileRect/>
          </a:gradFill>
          <a:ln w="19050" cap="flat" cmpd="sng" algn="ctr">
            <a:solidFill>
              <a:srgbClr val="C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3" name="五边形 4"/>
          <p:cNvSpPr/>
          <p:nvPr/>
        </p:nvSpPr>
        <p:spPr>
          <a:xfrm>
            <a:off x="474935" y="3420440"/>
            <a:ext cx="2898322" cy="699569"/>
          </a:xfrm>
          <a:custGeom>
            <a:avLst/>
            <a:gdLst>
              <a:gd name="connsiteX0" fmla="*/ 0 w 2376264"/>
              <a:gd name="connsiteY0" fmla="*/ 0 h 576064"/>
              <a:gd name="connsiteX1" fmla="*/ 2088232 w 2376264"/>
              <a:gd name="connsiteY1" fmla="*/ 0 h 576064"/>
              <a:gd name="connsiteX2" fmla="*/ 2376264 w 2376264"/>
              <a:gd name="connsiteY2" fmla="*/ 288032 h 576064"/>
              <a:gd name="connsiteX3" fmla="*/ 2088232 w 2376264"/>
              <a:gd name="connsiteY3" fmla="*/ 576064 h 576064"/>
              <a:gd name="connsiteX4" fmla="*/ 0 w 2376264"/>
              <a:gd name="connsiteY4" fmla="*/ 576064 h 576064"/>
              <a:gd name="connsiteX5" fmla="*/ 0 w 2376264"/>
              <a:gd name="connsiteY5" fmla="*/ 0 h 576064"/>
              <a:gd name="connsiteX0" fmla="*/ 0 w 2376264"/>
              <a:gd name="connsiteY0" fmla="*/ 94571 h 670635"/>
              <a:gd name="connsiteX1" fmla="*/ 2088232 w 2376264"/>
              <a:gd name="connsiteY1" fmla="*/ 94571 h 670635"/>
              <a:gd name="connsiteX2" fmla="*/ 2376264 w 2376264"/>
              <a:gd name="connsiteY2" fmla="*/ 382603 h 670635"/>
              <a:gd name="connsiteX3" fmla="*/ 2088232 w 2376264"/>
              <a:gd name="connsiteY3" fmla="*/ 670635 h 670635"/>
              <a:gd name="connsiteX4" fmla="*/ 0 w 2376264"/>
              <a:gd name="connsiteY4" fmla="*/ 670635 h 670635"/>
              <a:gd name="connsiteX5" fmla="*/ 0 w 2376264"/>
              <a:gd name="connsiteY5" fmla="*/ 94571 h 670635"/>
              <a:gd name="connsiteX0" fmla="*/ 0 w 2376264"/>
              <a:gd name="connsiteY0" fmla="*/ 94571 h 670635"/>
              <a:gd name="connsiteX1" fmla="*/ 2088232 w 2376264"/>
              <a:gd name="connsiteY1" fmla="*/ 94571 h 670635"/>
              <a:gd name="connsiteX2" fmla="*/ 2376264 w 2376264"/>
              <a:gd name="connsiteY2" fmla="*/ 382603 h 670635"/>
              <a:gd name="connsiteX3" fmla="*/ 2088232 w 2376264"/>
              <a:gd name="connsiteY3" fmla="*/ 670635 h 670635"/>
              <a:gd name="connsiteX4" fmla="*/ 0 w 2376264"/>
              <a:gd name="connsiteY4" fmla="*/ 670635 h 670635"/>
              <a:gd name="connsiteX5" fmla="*/ 0 w 2376264"/>
              <a:gd name="connsiteY5" fmla="*/ 94571 h 670635"/>
              <a:gd name="connsiteX0" fmla="*/ 0 w 2376264"/>
              <a:gd name="connsiteY0" fmla="*/ 94571 h 670635"/>
              <a:gd name="connsiteX1" fmla="*/ 2088232 w 2376264"/>
              <a:gd name="connsiteY1" fmla="*/ 94571 h 670635"/>
              <a:gd name="connsiteX2" fmla="*/ 2376264 w 2376264"/>
              <a:gd name="connsiteY2" fmla="*/ 382603 h 670635"/>
              <a:gd name="connsiteX3" fmla="*/ 2088232 w 2376264"/>
              <a:gd name="connsiteY3" fmla="*/ 670635 h 670635"/>
              <a:gd name="connsiteX4" fmla="*/ 0 w 2376264"/>
              <a:gd name="connsiteY4" fmla="*/ 670635 h 670635"/>
              <a:gd name="connsiteX5" fmla="*/ 95794 w 2376264"/>
              <a:gd name="connsiteY5" fmla="*/ 206578 h 670635"/>
              <a:gd name="connsiteX0" fmla="*/ 0 w 2376264"/>
              <a:gd name="connsiteY0" fmla="*/ 94571 h 670635"/>
              <a:gd name="connsiteX1" fmla="*/ 2088232 w 2376264"/>
              <a:gd name="connsiteY1" fmla="*/ 94571 h 670635"/>
              <a:gd name="connsiteX2" fmla="*/ 2376264 w 2376264"/>
              <a:gd name="connsiteY2" fmla="*/ 382603 h 670635"/>
              <a:gd name="connsiteX3" fmla="*/ 2088232 w 2376264"/>
              <a:gd name="connsiteY3" fmla="*/ 670635 h 670635"/>
              <a:gd name="connsiteX4" fmla="*/ 0 w 2376264"/>
              <a:gd name="connsiteY4" fmla="*/ 670635 h 670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6264" h="670635">
                <a:moveTo>
                  <a:pt x="0" y="94571"/>
                </a:moveTo>
                <a:cubicBezTo>
                  <a:pt x="11714" y="-118214"/>
                  <a:pt x="1392155" y="94571"/>
                  <a:pt x="2088232" y="94571"/>
                </a:cubicBezTo>
                <a:lnTo>
                  <a:pt x="2376264" y="382603"/>
                </a:lnTo>
                <a:lnTo>
                  <a:pt x="2088232" y="670635"/>
                </a:lnTo>
                <a:cubicBezTo>
                  <a:pt x="1392155" y="670635"/>
                  <a:pt x="259005" y="475103"/>
                  <a:pt x="0" y="670635"/>
                </a:cubicBezTo>
              </a:path>
            </a:pathLst>
          </a:custGeom>
          <a:noFill/>
          <a:ln w="19050" cap="flat" cmpd="sng" algn="ctr">
            <a:solidFill>
              <a:srgbClr val="D99694">
                <a:alpha val="52941"/>
              </a:srgbClr>
            </a:solidFill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4" name="TextBox 43"/>
          <p:cNvSpPr txBox="1"/>
          <p:nvPr/>
        </p:nvSpPr>
        <p:spPr>
          <a:xfrm rot="201130">
            <a:off x="694682" y="3559983"/>
            <a:ext cx="1945684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Rockwell" pitchFamily="18" charset="0"/>
                <a:ea typeface="微软雅黑" pitchFamily="34" charset="-122"/>
              </a:rPr>
              <a:t>Your</a:t>
            </a: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Rockwell" pitchFamily="18" charset="0"/>
                <a:ea typeface="微软雅黑" pitchFamily="34" charset="-122"/>
              </a:rPr>
              <a:t> </a:t>
            </a: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Rockwell" pitchFamily="18" charset="0"/>
                <a:ea typeface="微软雅黑" pitchFamily="34" charset="-122"/>
              </a:rPr>
              <a:t>text</a:t>
            </a:r>
            <a:endParaRPr kumimoji="0" lang="zh-CN" altLang="en-US" sz="2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Rockwell" pitchFamily="18" charset="0"/>
              <a:ea typeface="微软雅黑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618396" y="3385241"/>
            <a:ext cx="34018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text. </a:t>
            </a:r>
            <a:r>
              <a:rPr lang="en-US" altLang="zh-CN" sz="14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Click here to add your text. Click here to add your text. 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7308304" y="3650066"/>
            <a:ext cx="998694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Rockwell" pitchFamily="18" charset="0"/>
                <a:ea typeface="微软雅黑" pitchFamily="34" charset="-122"/>
              </a:rPr>
              <a:t>40%</a:t>
            </a:r>
            <a:endParaRPr kumimoji="0" lang="zh-CN" altLang="en-US" sz="2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Rockwell" pitchFamily="18" charset="0"/>
              <a:ea typeface="微软雅黑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11560" y="5085184"/>
            <a:ext cx="777686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5400" b="1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微软雅黑" pitchFamily="34" charset="-122"/>
                <a:cs typeface="Calibri" pitchFamily="34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Rockwell" pitchFamily="18" charset="0"/>
              </a:rPr>
              <a:t>Click here to add your title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Rockwell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2901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椭圆 6"/>
          <p:cNvSpPr/>
          <p:nvPr/>
        </p:nvSpPr>
        <p:spPr>
          <a:xfrm rot="18725693">
            <a:off x="1628033" y="341017"/>
            <a:ext cx="5628028" cy="5628028"/>
          </a:xfrm>
          <a:custGeom>
            <a:avLst/>
            <a:gdLst/>
            <a:ahLst/>
            <a:cxnLst/>
            <a:rect l="l" t="t" r="r" b="b"/>
            <a:pathLst>
              <a:path w="6336704" h="6336704">
                <a:moveTo>
                  <a:pt x="3168352" y="127637"/>
                </a:moveTo>
                <a:cubicBezTo>
                  <a:pt x="1489011" y="127637"/>
                  <a:pt x="127637" y="1489011"/>
                  <a:pt x="127637" y="3168352"/>
                </a:cubicBezTo>
                <a:cubicBezTo>
                  <a:pt x="127637" y="4847693"/>
                  <a:pt x="1489011" y="6209067"/>
                  <a:pt x="3168352" y="6209067"/>
                </a:cubicBezTo>
                <a:cubicBezTo>
                  <a:pt x="4847693" y="6209067"/>
                  <a:pt x="6209067" y="4847693"/>
                  <a:pt x="6209067" y="3168352"/>
                </a:cubicBezTo>
                <a:cubicBezTo>
                  <a:pt x="6209067" y="1489011"/>
                  <a:pt x="4847693" y="127637"/>
                  <a:pt x="3168352" y="127637"/>
                </a:cubicBezTo>
                <a:close/>
                <a:moveTo>
                  <a:pt x="3168352" y="0"/>
                </a:moveTo>
                <a:cubicBezTo>
                  <a:pt x="4918184" y="0"/>
                  <a:pt x="6336704" y="1418520"/>
                  <a:pt x="6336704" y="3168352"/>
                </a:cubicBezTo>
                <a:cubicBezTo>
                  <a:pt x="6336704" y="4918184"/>
                  <a:pt x="4918184" y="6336704"/>
                  <a:pt x="3168352" y="6336704"/>
                </a:cubicBezTo>
                <a:cubicBezTo>
                  <a:pt x="1418520" y="6336704"/>
                  <a:pt x="0" y="4918184"/>
                  <a:pt x="0" y="3168352"/>
                </a:cubicBezTo>
                <a:cubicBezTo>
                  <a:pt x="0" y="1418520"/>
                  <a:pt x="1418520" y="0"/>
                  <a:pt x="3168352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tx1">
                  <a:lumMod val="65000"/>
                  <a:lumOff val="35000"/>
                </a:schemeClr>
              </a:gs>
              <a:gs pos="18000">
                <a:schemeClr val="tx1">
                  <a:lumMod val="50000"/>
                  <a:lumOff val="50000"/>
                </a:schemeClr>
              </a:gs>
              <a:gs pos="69000">
                <a:srgbClr val="A1A1A1">
                  <a:alpha val="0"/>
                </a:srgbClr>
              </a:gs>
              <a:gs pos="36000">
                <a:schemeClr val="bg1">
                  <a:lumMod val="65000"/>
                  <a:shade val="100000"/>
                  <a:satMod val="115000"/>
                  <a:alpha val="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4938947" y="3669373"/>
            <a:ext cx="2091914" cy="407699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</a:ln>
          <a:effectLst/>
        </p:spPr>
      </p:cxnSp>
      <p:cxnSp>
        <p:nvCxnSpPr>
          <p:cNvPr id="18" name="直接连接符 17"/>
          <p:cNvCxnSpPr/>
          <p:nvPr/>
        </p:nvCxnSpPr>
        <p:spPr>
          <a:xfrm flipV="1">
            <a:off x="4938947" y="2083140"/>
            <a:ext cx="2016224" cy="624763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</a:ln>
          <a:effectLst/>
        </p:spPr>
      </p:cxnSp>
      <p:cxnSp>
        <p:nvCxnSpPr>
          <p:cNvPr id="19" name="直接连接符 18"/>
          <p:cNvCxnSpPr/>
          <p:nvPr/>
        </p:nvCxnSpPr>
        <p:spPr>
          <a:xfrm flipV="1">
            <a:off x="2267744" y="3356992"/>
            <a:ext cx="2016224" cy="624763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</a:ln>
          <a:effectLst/>
        </p:spPr>
      </p:cxnSp>
      <p:cxnSp>
        <p:nvCxnSpPr>
          <p:cNvPr id="20" name="直接连接符 19"/>
          <p:cNvCxnSpPr/>
          <p:nvPr/>
        </p:nvCxnSpPr>
        <p:spPr>
          <a:xfrm>
            <a:off x="2724660" y="2348880"/>
            <a:ext cx="1717387" cy="806151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</a:ln>
          <a:effectLst/>
        </p:spPr>
      </p:cxnSp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8969" y="1768923"/>
            <a:ext cx="2948810" cy="296243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080" y="1065320"/>
            <a:ext cx="1645847" cy="165344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813" y="3155031"/>
            <a:ext cx="1645847" cy="165344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127" y="1065320"/>
            <a:ext cx="1645847" cy="165344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938" y="3155031"/>
            <a:ext cx="1645847" cy="1653448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 flipH="1">
            <a:off x="3635896" y="2732727"/>
            <a:ext cx="16500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  TEXT</a:t>
            </a:r>
            <a:endParaRPr kumimoji="0" lang="zh-CN" altLang="en-US" sz="36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 flipH="1">
            <a:off x="1460800" y="1541936"/>
            <a:ext cx="12171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  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 flipH="1">
            <a:off x="1262823" y="3682546"/>
            <a:ext cx="12171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  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 flipH="1">
            <a:off x="6217922" y="1584800"/>
            <a:ext cx="12171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  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 flipH="1">
            <a:off x="6408021" y="3636265"/>
            <a:ext cx="12171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  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99592" y="5673442"/>
            <a:ext cx="73858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1617758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圆角矩形 40"/>
          <p:cNvSpPr/>
          <p:nvPr/>
        </p:nvSpPr>
        <p:spPr>
          <a:xfrm>
            <a:off x="617111" y="804240"/>
            <a:ext cx="6835209" cy="1175656"/>
          </a:xfrm>
          <a:prstGeom prst="roundRect">
            <a:avLst>
              <a:gd name="adj" fmla="val 11699"/>
            </a:avLst>
          </a:prstGeom>
          <a:solidFill>
            <a:sysClr val="window" lastClr="FFFFFF">
              <a:lumMod val="85000"/>
            </a:sysClr>
          </a:solidFill>
          <a:ln w="57150" cap="flat" cmpd="sng" algn="ctr">
            <a:solidFill>
              <a:sysClr val="window" lastClr="FFFFFF"/>
            </a:solidFill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668712" y="845695"/>
            <a:ext cx="6696585" cy="1105116"/>
          </a:xfrm>
          <a:prstGeom prst="roundRect">
            <a:avLst>
              <a:gd name="adj" fmla="val 11699"/>
            </a:avLst>
          </a:prstGeom>
          <a:gradFill flip="none" rotWithShape="1">
            <a:gsLst>
              <a:gs pos="0">
                <a:sysClr val="window" lastClr="FFFFFF"/>
              </a:gs>
              <a:gs pos="100000">
                <a:sysClr val="window" lastClr="FFFFFF">
                  <a:lumMod val="95000"/>
                  <a:shade val="100000"/>
                  <a:satMod val="11500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33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燕尾形 42"/>
          <p:cNvSpPr/>
          <p:nvPr/>
        </p:nvSpPr>
        <p:spPr>
          <a:xfrm>
            <a:off x="1443806" y="881804"/>
            <a:ext cx="326692" cy="458339"/>
          </a:xfrm>
          <a:prstGeom prst="chevron">
            <a:avLst>
              <a:gd name="adj" fmla="val 73506"/>
            </a:avLst>
          </a:prstGeom>
          <a:gradFill flip="none" rotWithShape="1">
            <a:gsLst>
              <a:gs pos="13000">
                <a:srgbClr val="0070C0">
                  <a:shade val="30000"/>
                  <a:satMod val="115000"/>
                </a:srgbClr>
              </a:gs>
              <a:gs pos="43000">
                <a:srgbClr val="0070C0">
                  <a:shade val="67500"/>
                  <a:satMod val="115000"/>
                </a:srgbClr>
              </a:gs>
              <a:gs pos="77000">
                <a:srgbClr val="0089FA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668712" y="830117"/>
            <a:ext cx="897058" cy="1149778"/>
          </a:xfrm>
          <a:prstGeom prst="roundRect">
            <a:avLst/>
          </a:prstGeom>
          <a:gradFill flip="none" rotWithShape="1">
            <a:gsLst>
              <a:gs pos="38000">
                <a:srgbClr val="0070C0"/>
              </a:gs>
              <a:gs pos="89000">
                <a:srgbClr val="0062AC"/>
              </a:gs>
              <a:gs pos="100000">
                <a:srgbClr val="0070C0">
                  <a:shade val="100000"/>
                  <a:satMod val="115000"/>
                </a:srgb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736375" y="783505"/>
            <a:ext cx="764160" cy="1243003"/>
          </a:xfrm>
          <a:prstGeom prst="ellipse">
            <a:avLst/>
          </a:prstGeom>
          <a:gradFill flip="none" rotWithShape="1">
            <a:gsLst>
              <a:gs pos="0">
                <a:srgbClr val="00ADEA"/>
              </a:gs>
              <a:gs pos="53000">
                <a:srgbClr val="0070C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708616" y="850888"/>
            <a:ext cx="813907" cy="1103166"/>
          </a:xfrm>
          <a:prstGeom prst="roundRect">
            <a:avLst/>
          </a:prstGeom>
          <a:noFill/>
          <a:ln w="57150" cap="flat" cmpd="sng" algn="ctr">
            <a:solidFill>
              <a:srgbClr val="009AD0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" name="等腰三角形 46"/>
          <p:cNvSpPr/>
          <p:nvPr/>
        </p:nvSpPr>
        <p:spPr>
          <a:xfrm rot="5400000">
            <a:off x="1477447" y="1051650"/>
            <a:ext cx="248602" cy="116286"/>
          </a:xfrm>
          <a:prstGeom prst="triangle">
            <a:avLst/>
          </a:prstGeom>
          <a:solidFill>
            <a:srgbClr val="009AD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80961" y="1052736"/>
            <a:ext cx="8238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didas Unity" pitchFamily="2" charset="0"/>
                <a:ea typeface="Gungsuh" pitchFamily="18" charset="-127"/>
              </a:rPr>
              <a:t>01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didas Unity" pitchFamily="2" charset="0"/>
              <a:ea typeface="Gungsuh" pitchFamily="18" charset="-127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748832" y="1033613"/>
            <a:ext cx="556325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text. Click here to add your text. Click here to add your text. Click here to add your text. </a:t>
            </a:r>
          </a:p>
        </p:txBody>
      </p:sp>
      <p:sp>
        <p:nvSpPr>
          <p:cNvPr id="50" name="圆角矩形 49"/>
          <p:cNvSpPr/>
          <p:nvPr/>
        </p:nvSpPr>
        <p:spPr>
          <a:xfrm>
            <a:off x="617111" y="2163409"/>
            <a:ext cx="6835209" cy="1175656"/>
          </a:xfrm>
          <a:prstGeom prst="roundRect">
            <a:avLst>
              <a:gd name="adj" fmla="val 11699"/>
            </a:avLst>
          </a:prstGeom>
          <a:solidFill>
            <a:sysClr val="window" lastClr="FFFFFF">
              <a:lumMod val="85000"/>
            </a:sysClr>
          </a:solidFill>
          <a:ln w="57150" cap="flat" cmpd="sng" algn="ctr">
            <a:solidFill>
              <a:sysClr val="window" lastClr="FFFFFF"/>
            </a:solidFill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668712" y="2204864"/>
            <a:ext cx="6696585" cy="1105116"/>
          </a:xfrm>
          <a:prstGeom prst="roundRect">
            <a:avLst>
              <a:gd name="adj" fmla="val 11699"/>
            </a:avLst>
          </a:prstGeom>
          <a:gradFill flip="none" rotWithShape="1">
            <a:gsLst>
              <a:gs pos="0">
                <a:sysClr val="window" lastClr="FFFFFF"/>
              </a:gs>
              <a:gs pos="100000">
                <a:sysClr val="window" lastClr="FFFFFF">
                  <a:lumMod val="95000"/>
                  <a:shade val="100000"/>
                  <a:satMod val="11500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33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2" name="燕尾形 51"/>
          <p:cNvSpPr/>
          <p:nvPr/>
        </p:nvSpPr>
        <p:spPr>
          <a:xfrm>
            <a:off x="1443806" y="2240973"/>
            <a:ext cx="326692" cy="458339"/>
          </a:xfrm>
          <a:prstGeom prst="chevron">
            <a:avLst>
              <a:gd name="adj" fmla="val 73506"/>
            </a:avLst>
          </a:prstGeom>
          <a:gradFill flip="none" rotWithShape="1">
            <a:gsLst>
              <a:gs pos="13000">
                <a:srgbClr val="0070C0">
                  <a:shade val="30000"/>
                  <a:satMod val="115000"/>
                </a:srgbClr>
              </a:gs>
              <a:gs pos="43000">
                <a:srgbClr val="0070C0">
                  <a:shade val="67500"/>
                  <a:satMod val="115000"/>
                </a:srgbClr>
              </a:gs>
              <a:gs pos="77000">
                <a:srgbClr val="0089FA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3" name="圆角矩形 52"/>
          <p:cNvSpPr/>
          <p:nvPr/>
        </p:nvSpPr>
        <p:spPr>
          <a:xfrm>
            <a:off x="668712" y="2189286"/>
            <a:ext cx="897058" cy="1149778"/>
          </a:xfrm>
          <a:prstGeom prst="roundRect">
            <a:avLst/>
          </a:prstGeom>
          <a:gradFill flip="none" rotWithShape="1">
            <a:gsLst>
              <a:gs pos="38000">
                <a:srgbClr val="0070C0"/>
              </a:gs>
              <a:gs pos="89000">
                <a:srgbClr val="0062AC"/>
              </a:gs>
              <a:gs pos="100000">
                <a:srgbClr val="0070C0">
                  <a:shade val="100000"/>
                  <a:satMod val="115000"/>
                </a:srgb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736375" y="2142674"/>
            <a:ext cx="764160" cy="1243003"/>
          </a:xfrm>
          <a:prstGeom prst="ellipse">
            <a:avLst/>
          </a:prstGeom>
          <a:gradFill flip="none" rotWithShape="1">
            <a:gsLst>
              <a:gs pos="0">
                <a:srgbClr val="00ADEA"/>
              </a:gs>
              <a:gs pos="53000">
                <a:srgbClr val="0070C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5" name="圆角矩形 54"/>
          <p:cNvSpPr/>
          <p:nvPr/>
        </p:nvSpPr>
        <p:spPr>
          <a:xfrm>
            <a:off x="708616" y="2210057"/>
            <a:ext cx="813907" cy="1103166"/>
          </a:xfrm>
          <a:prstGeom prst="roundRect">
            <a:avLst/>
          </a:prstGeom>
          <a:noFill/>
          <a:ln w="57150" cap="flat" cmpd="sng" algn="ctr">
            <a:solidFill>
              <a:srgbClr val="009AD0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6" name="等腰三角形 55"/>
          <p:cNvSpPr/>
          <p:nvPr/>
        </p:nvSpPr>
        <p:spPr>
          <a:xfrm rot="5400000">
            <a:off x="1477447" y="2410819"/>
            <a:ext cx="248602" cy="116286"/>
          </a:xfrm>
          <a:prstGeom prst="triangle">
            <a:avLst/>
          </a:prstGeom>
          <a:solidFill>
            <a:srgbClr val="009AD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80961" y="2411905"/>
            <a:ext cx="8238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didas Unity" pitchFamily="2" charset="0"/>
                <a:ea typeface="Gungsuh" pitchFamily="18" charset="-127"/>
              </a:rPr>
              <a:t>02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didas Unity" pitchFamily="2" charset="0"/>
              <a:ea typeface="Gungsuh" pitchFamily="18" charset="-127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748832" y="2392782"/>
            <a:ext cx="556325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text. Click here to add your text. Click here to add your text. Click here to add your text. </a:t>
            </a:r>
          </a:p>
        </p:txBody>
      </p:sp>
      <p:sp>
        <p:nvSpPr>
          <p:cNvPr id="59" name="圆角矩形 58"/>
          <p:cNvSpPr/>
          <p:nvPr/>
        </p:nvSpPr>
        <p:spPr>
          <a:xfrm>
            <a:off x="617111" y="3522578"/>
            <a:ext cx="6835209" cy="1175656"/>
          </a:xfrm>
          <a:prstGeom prst="roundRect">
            <a:avLst>
              <a:gd name="adj" fmla="val 11699"/>
            </a:avLst>
          </a:prstGeom>
          <a:solidFill>
            <a:sysClr val="window" lastClr="FFFFFF">
              <a:lumMod val="85000"/>
            </a:sysClr>
          </a:solidFill>
          <a:ln w="57150" cap="flat" cmpd="sng" algn="ctr">
            <a:solidFill>
              <a:sysClr val="window" lastClr="FFFFFF"/>
            </a:solidFill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668712" y="3564033"/>
            <a:ext cx="6696585" cy="1105116"/>
          </a:xfrm>
          <a:prstGeom prst="roundRect">
            <a:avLst>
              <a:gd name="adj" fmla="val 11699"/>
            </a:avLst>
          </a:prstGeom>
          <a:gradFill flip="none" rotWithShape="1">
            <a:gsLst>
              <a:gs pos="0">
                <a:sysClr val="window" lastClr="FFFFFF"/>
              </a:gs>
              <a:gs pos="100000">
                <a:sysClr val="window" lastClr="FFFFFF">
                  <a:lumMod val="95000"/>
                  <a:shade val="100000"/>
                  <a:satMod val="11500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33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1" name="燕尾形 60"/>
          <p:cNvSpPr/>
          <p:nvPr/>
        </p:nvSpPr>
        <p:spPr>
          <a:xfrm>
            <a:off x="1443806" y="3600142"/>
            <a:ext cx="326692" cy="458339"/>
          </a:xfrm>
          <a:prstGeom prst="chevron">
            <a:avLst>
              <a:gd name="adj" fmla="val 73506"/>
            </a:avLst>
          </a:prstGeom>
          <a:gradFill flip="none" rotWithShape="1">
            <a:gsLst>
              <a:gs pos="13000">
                <a:srgbClr val="0070C0">
                  <a:shade val="30000"/>
                  <a:satMod val="115000"/>
                </a:srgbClr>
              </a:gs>
              <a:gs pos="43000">
                <a:srgbClr val="0070C0">
                  <a:shade val="67500"/>
                  <a:satMod val="115000"/>
                </a:srgbClr>
              </a:gs>
              <a:gs pos="77000">
                <a:srgbClr val="0089FA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2" name="圆角矩形 61"/>
          <p:cNvSpPr/>
          <p:nvPr/>
        </p:nvSpPr>
        <p:spPr>
          <a:xfrm>
            <a:off x="668712" y="3548455"/>
            <a:ext cx="897058" cy="1149778"/>
          </a:xfrm>
          <a:prstGeom prst="roundRect">
            <a:avLst/>
          </a:prstGeom>
          <a:gradFill flip="none" rotWithShape="1">
            <a:gsLst>
              <a:gs pos="38000">
                <a:srgbClr val="0070C0"/>
              </a:gs>
              <a:gs pos="89000">
                <a:srgbClr val="0062AC"/>
              </a:gs>
              <a:gs pos="100000">
                <a:srgbClr val="0070C0">
                  <a:shade val="100000"/>
                  <a:satMod val="115000"/>
                </a:srgb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736375" y="3501843"/>
            <a:ext cx="764160" cy="1243003"/>
          </a:xfrm>
          <a:prstGeom prst="ellipse">
            <a:avLst/>
          </a:prstGeom>
          <a:gradFill flip="none" rotWithShape="1">
            <a:gsLst>
              <a:gs pos="0">
                <a:srgbClr val="00ADEA"/>
              </a:gs>
              <a:gs pos="53000">
                <a:srgbClr val="0070C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4" name="圆角矩形 63"/>
          <p:cNvSpPr/>
          <p:nvPr/>
        </p:nvSpPr>
        <p:spPr>
          <a:xfrm>
            <a:off x="708616" y="3569226"/>
            <a:ext cx="813907" cy="1103166"/>
          </a:xfrm>
          <a:prstGeom prst="roundRect">
            <a:avLst/>
          </a:prstGeom>
          <a:noFill/>
          <a:ln w="57150" cap="flat" cmpd="sng" algn="ctr">
            <a:solidFill>
              <a:srgbClr val="009AD0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5" name="等腰三角形 64"/>
          <p:cNvSpPr/>
          <p:nvPr/>
        </p:nvSpPr>
        <p:spPr>
          <a:xfrm rot="5400000">
            <a:off x="1477447" y="3769988"/>
            <a:ext cx="248602" cy="116286"/>
          </a:xfrm>
          <a:prstGeom prst="triangle">
            <a:avLst/>
          </a:prstGeom>
          <a:solidFill>
            <a:srgbClr val="009AD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780961" y="3771074"/>
            <a:ext cx="8238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didas Unity" pitchFamily="2" charset="0"/>
                <a:ea typeface="Gungsuh" pitchFamily="18" charset="-127"/>
              </a:rPr>
              <a:t>03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didas Unity" pitchFamily="2" charset="0"/>
              <a:ea typeface="Gungsuh" pitchFamily="18" charset="-127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748832" y="3751951"/>
            <a:ext cx="556325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text. Click here to add your text. Click here to add your text. Click here to add your text. </a:t>
            </a:r>
          </a:p>
        </p:txBody>
      </p:sp>
      <p:sp>
        <p:nvSpPr>
          <p:cNvPr id="68" name="圆角矩形 67"/>
          <p:cNvSpPr/>
          <p:nvPr/>
        </p:nvSpPr>
        <p:spPr>
          <a:xfrm>
            <a:off x="617111" y="4881747"/>
            <a:ext cx="6835209" cy="1175656"/>
          </a:xfrm>
          <a:prstGeom prst="roundRect">
            <a:avLst>
              <a:gd name="adj" fmla="val 11699"/>
            </a:avLst>
          </a:prstGeom>
          <a:solidFill>
            <a:sysClr val="window" lastClr="FFFFFF">
              <a:lumMod val="85000"/>
            </a:sysClr>
          </a:solidFill>
          <a:ln w="57150" cap="flat" cmpd="sng" algn="ctr">
            <a:solidFill>
              <a:sysClr val="window" lastClr="FFFFFF"/>
            </a:solidFill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9" name="圆角矩形 68"/>
          <p:cNvSpPr/>
          <p:nvPr/>
        </p:nvSpPr>
        <p:spPr>
          <a:xfrm>
            <a:off x="668712" y="4923202"/>
            <a:ext cx="6696585" cy="1105116"/>
          </a:xfrm>
          <a:prstGeom prst="roundRect">
            <a:avLst>
              <a:gd name="adj" fmla="val 11699"/>
            </a:avLst>
          </a:prstGeom>
          <a:gradFill flip="none" rotWithShape="1">
            <a:gsLst>
              <a:gs pos="0">
                <a:sysClr val="window" lastClr="FFFFFF"/>
              </a:gs>
              <a:gs pos="100000">
                <a:sysClr val="window" lastClr="FFFFFF">
                  <a:lumMod val="95000"/>
                  <a:shade val="100000"/>
                  <a:satMod val="11500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33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0" name="燕尾形 69"/>
          <p:cNvSpPr/>
          <p:nvPr/>
        </p:nvSpPr>
        <p:spPr>
          <a:xfrm>
            <a:off x="1443806" y="4959311"/>
            <a:ext cx="326692" cy="458339"/>
          </a:xfrm>
          <a:prstGeom prst="chevron">
            <a:avLst>
              <a:gd name="adj" fmla="val 73506"/>
            </a:avLst>
          </a:prstGeom>
          <a:gradFill flip="none" rotWithShape="1">
            <a:gsLst>
              <a:gs pos="13000">
                <a:srgbClr val="0070C0">
                  <a:shade val="30000"/>
                  <a:satMod val="115000"/>
                </a:srgbClr>
              </a:gs>
              <a:gs pos="43000">
                <a:srgbClr val="0070C0">
                  <a:shade val="67500"/>
                  <a:satMod val="115000"/>
                </a:srgbClr>
              </a:gs>
              <a:gs pos="77000">
                <a:srgbClr val="0089FA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1" name="圆角矩形 70"/>
          <p:cNvSpPr/>
          <p:nvPr/>
        </p:nvSpPr>
        <p:spPr>
          <a:xfrm>
            <a:off x="668712" y="4907624"/>
            <a:ext cx="897058" cy="1149778"/>
          </a:xfrm>
          <a:prstGeom prst="roundRect">
            <a:avLst/>
          </a:prstGeom>
          <a:gradFill flip="none" rotWithShape="1">
            <a:gsLst>
              <a:gs pos="38000">
                <a:srgbClr val="0070C0"/>
              </a:gs>
              <a:gs pos="89000">
                <a:srgbClr val="0062AC"/>
              </a:gs>
              <a:gs pos="100000">
                <a:srgbClr val="0070C0">
                  <a:shade val="100000"/>
                  <a:satMod val="115000"/>
                </a:srgb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736375" y="4861012"/>
            <a:ext cx="764160" cy="1243003"/>
          </a:xfrm>
          <a:prstGeom prst="ellipse">
            <a:avLst/>
          </a:prstGeom>
          <a:gradFill flip="none" rotWithShape="1">
            <a:gsLst>
              <a:gs pos="0">
                <a:srgbClr val="00ADEA"/>
              </a:gs>
              <a:gs pos="53000">
                <a:srgbClr val="0070C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3" name="圆角矩形 72"/>
          <p:cNvSpPr/>
          <p:nvPr/>
        </p:nvSpPr>
        <p:spPr>
          <a:xfrm>
            <a:off x="708616" y="4928395"/>
            <a:ext cx="813907" cy="1103166"/>
          </a:xfrm>
          <a:prstGeom prst="roundRect">
            <a:avLst/>
          </a:prstGeom>
          <a:noFill/>
          <a:ln w="57150" cap="flat" cmpd="sng" algn="ctr">
            <a:solidFill>
              <a:srgbClr val="009AD0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4" name="等腰三角形 73"/>
          <p:cNvSpPr/>
          <p:nvPr/>
        </p:nvSpPr>
        <p:spPr>
          <a:xfrm rot="5400000">
            <a:off x="1477447" y="5129157"/>
            <a:ext cx="248602" cy="116286"/>
          </a:xfrm>
          <a:prstGeom prst="triangle">
            <a:avLst/>
          </a:prstGeom>
          <a:solidFill>
            <a:srgbClr val="009AD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52385" y="5158819"/>
            <a:ext cx="8238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didas Unity" pitchFamily="2" charset="0"/>
                <a:ea typeface="Gungsuh" pitchFamily="18" charset="-127"/>
              </a:rPr>
              <a:t>04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didas Unity" pitchFamily="2" charset="0"/>
              <a:ea typeface="Gungsuh" pitchFamily="18" charset="-127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748832" y="5111120"/>
            <a:ext cx="556325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text. Click here to add your text. Click here to add your text. Click here to add your text. </a:t>
            </a:r>
          </a:p>
        </p:txBody>
      </p:sp>
      <p:sp>
        <p:nvSpPr>
          <p:cNvPr id="77" name="TextBox 76"/>
          <p:cNvSpPr txBox="1"/>
          <p:nvPr/>
        </p:nvSpPr>
        <p:spPr>
          <a:xfrm rot="5400000">
            <a:off x="4882321" y="3048412"/>
            <a:ext cx="66539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5400" b="1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微软雅黑" pitchFamily="34" charset="-122"/>
                <a:cs typeface="Calibri" pitchFamily="34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didas Unity" pitchFamily="2" charset="0"/>
                <a:ea typeface="微软雅黑" pitchFamily="34" charset="-122"/>
                <a:cs typeface="Calibri" pitchFamily="34" charset="0"/>
              </a:rPr>
              <a:t>Click here to add your title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didas Unity" pitchFamily="2" charset="0"/>
              <a:ea typeface="微软雅黑" pitchFamily="34" charset="-122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2585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4"/>
          <p:cNvSpPr/>
          <p:nvPr/>
        </p:nvSpPr>
        <p:spPr>
          <a:xfrm rot="16200000" flipV="1">
            <a:off x="2029408" y="-1741377"/>
            <a:ext cx="5085183" cy="9144002"/>
          </a:xfrm>
          <a:custGeom>
            <a:avLst/>
            <a:gdLst/>
            <a:ahLst/>
            <a:cxnLst/>
            <a:rect l="l" t="t" r="r" b="b"/>
            <a:pathLst>
              <a:path w="5085183" h="9144002">
                <a:moveTo>
                  <a:pt x="5085183" y="9144002"/>
                </a:moveTo>
                <a:lnTo>
                  <a:pt x="5085183" y="7136826"/>
                </a:lnTo>
                <a:lnTo>
                  <a:pt x="5085183" y="6041841"/>
                </a:lnTo>
                <a:cubicBezTo>
                  <a:pt x="5085183" y="5659515"/>
                  <a:pt x="4775248" y="5349580"/>
                  <a:pt x="4392923" y="5349580"/>
                </a:cubicBezTo>
                <a:cubicBezTo>
                  <a:pt x="4010597" y="5349580"/>
                  <a:pt x="3700663" y="5659515"/>
                  <a:pt x="3700663" y="6041839"/>
                </a:cubicBezTo>
                <a:lnTo>
                  <a:pt x="3700663" y="6102461"/>
                </a:lnTo>
                <a:lnTo>
                  <a:pt x="3699121" y="6102461"/>
                </a:lnTo>
                <a:lnTo>
                  <a:pt x="3699121" y="6786465"/>
                </a:lnTo>
                <a:cubicBezTo>
                  <a:pt x="3699121" y="7085675"/>
                  <a:pt x="3456562" y="7328234"/>
                  <a:pt x="3157352" y="7328234"/>
                </a:cubicBezTo>
                <a:cubicBezTo>
                  <a:pt x="2858141" y="7328234"/>
                  <a:pt x="2615583" y="7085675"/>
                  <a:pt x="2615583" y="6786465"/>
                </a:cubicBezTo>
                <a:lnTo>
                  <a:pt x="2615583" y="3694598"/>
                </a:lnTo>
                <a:lnTo>
                  <a:pt x="2612917" y="3694598"/>
                </a:lnTo>
                <a:lnTo>
                  <a:pt x="2612917" y="3002337"/>
                </a:lnTo>
                <a:cubicBezTo>
                  <a:pt x="2612917" y="2620012"/>
                  <a:pt x="2302982" y="2310076"/>
                  <a:pt x="1920658" y="2310076"/>
                </a:cubicBezTo>
                <a:cubicBezTo>
                  <a:pt x="1538332" y="2310076"/>
                  <a:pt x="1228397" y="2620012"/>
                  <a:pt x="1228397" y="3002337"/>
                </a:cubicBezTo>
                <a:lnTo>
                  <a:pt x="1228397" y="6102460"/>
                </a:lnTo>
                <a:lnTo>
                  <a:pt x="1228397" y="7809807"/>
                </a:lnTo>
                <a:cubicBezTo>
                  <a:pt x="1228397" y="8109017"/>
                  <a:pt x="985839" y="8351576"/>
                  <a:pt x="686629" y="8351576"/>
                </a:cubicBezTo>
                <a:cubicBezTo>
                  <a:pt x="387419" y="8351576"/>
                  <a:pt x="144859" y="8109017"/>
                  <a:pt x="144859" y="7809807"/>
                </a:cubicBezTo>
                <a:lnTo>
                  <a:pt x="144859" y="4717941"/>
                </a:lnTo>
                <a:lnTo>
                  <a:pt x="142235" y="4717941"/>
                </a:lnTo>
                <a:lnTo>
                  <a:pt x="142235" y="4222660"/>
                </a:lnTo>
                <a:lnTo>
                  <a:pt x="144859" y="4222660"/>
                </a:lnTo>
                <a:lnTo>
                  <a:pt x="144859" y="1180652"/>
                </a:lnTo>
                <a:lnTo>
                  <a:pt x="142235" y="1180652"/>
                </a:lnTo>
                <a:lnTo>
                  <a:pt x="142235" y="845482"/>
                </a:lnTo>
                <a:lnTo>
                  <a:pt x="144859" y="845482"/>
                </a:lnTo>
                <a:lnTo>
                  <a:pt x="144859" y="0"/>
                </a:lnTo>
                <a:lnTo>
                  <a:pt x="0" y="0"/>
                </a:lnTo>
                <a:lnTo>
                  <a:pt x="0" y="331305"/>
                </a:lnTo>
                <a:lnTo>
                  <a:pt x="2625" y="331305"/>
                </a:lnTo>
                <a:lnTo>
                  <a:pt x="2625" y="618401"/>
                </a:lnTo>
                <a:lnTo>
                  <a:pt x="0" y="618401"/>
                </a:lnTo>
                <a:lnTo>
                  <a:pt x="0" y="3708482"/>
                </a:lnTo>
                <a:lnTo>
                  <a:pt x="2625" y="3708483"/>
                </a:lnTo>
                <a:lnTo>
                  <a:pt x="2625" y="4155691"/>
                </a:lnTo>
                <a:lnTo>
                  <a:pt x="0" y="4155691"/>
                </a:lnTo>
                <a:lnTo>
                  <a:pt x="0" y="7245772"/>
                </a:lnTo>
                <a:lnTo>
                  <a:pt x="2625" y="7245772"/>
                </a:lnTo>
                <a:lnTo>
                  <a:pt x="2625" y="7818065"/>
                </a:lnTo>
                <a:cubicBezTo>
                  <a:pt x="2625" y="8200390"/>
                  <a:pt x="312561" y="8510325"/>
                  <a:pt x="694886" y="8510325"/>
                </a:cubicBezTo>
                <a:cubicBezTo>
                  <a:pt x="1077212" y="8510325"/>
                  <a:pt x="1387147" y="8200390"/>
                  <a:pt x="1387147" y="7818065"/>
                </a:cubicBezTo>
                <a:lnTo>
                  <a:pt x="1387147" y="4717941"/>
                </a:lnTo>
                <a:lnTo>
                  <a:pt x="1387145" y="4717941"/>
                </a:lnTo>
                <a:lnTo>
                  <a:pt x="1387145" y="3010595"/>
                </a:lnTo>
                <a:cubicBezTo>
                  <a:pt x="1387145" y="2711384"/>
                  <a:pt x="1629704" y="2468825"/>
                  <a:pt x="1928913" y="2468825"/>
                </a:cubicBezTo>
                <a:cubicBezTo>
                  <a:pt x="2228124" y="2468825"/>
                  <a:pt x="2470683" y="2711384"/>
                  <a:pt x="2470683" y="3010595"/>
                </a:cubicBezTo>
                <a:lnTo>
                  <a:pt x="2470683" y="6102460"/>
                </a:lnTo>
                <a:lnTo>
                  <a:pt x="2473348" y="6102460"/>
                </a:lnTo>
                <a:lnTo>
                  <a:pt x="2473348" y="6794723"/>
                </a:lnTo>
                <a:cubicBezTo>
                  <a:pt x="2473348" y="7177048"/>
                  <a:pt x="2783284" y="7486983"/>
                  <a:pt x="3165608" y="7486983"/>
                </a:cubicBezTo>
                <a:cubicBezTo>
                  <a:pt x="3547934" y="7486983"/>
                  <a:pt x="3857869" y="7177048"/>
                  <a:pt x="3857869" y="6794723"/>
                </a:cubicBezTo>
                <a:lnTo>
                  <a:pt x="3857869" y="6523839"/>
                </a:lnTo>
                <a:lnTo>
                  <a:pt x="3859412" y="6523839"/>
                </a:lnTo>
                <a:lnTo>
                  <a:pt x="3859412" y="6050097"/>
                </a:lnTo>
                <a:cubicBezTo>
                  <a:pt x="3859412" y="5750888"/>
                  <a:pt x="4101969" y="5508328"/>
                  <a:pt x="4401180" y="5508328"/>
                </a:cubicBezTo>
                <a:cubicBezTo>
                  <a:pt x="4700390" y="5508328"/>
                  <a:pt x="4942949" y="5750888"/>
                  <a:pt x="4942949" y="6050097"/>
                </a:cubicBezTo>
                <a:lnTo>
                  <a:pt x="4942949" y="9141964"/>
                </a:lnTo>
                <a:lnTo>
                  <a:pt x="4942950" y="9141964"/>
                </a:lnTo>
                <a:lnTo>
                  <a:pt x="4942950" y="9144002"/>
                </a:lnTo>
                <a:close/>
              </a:path>
            </a:pathLst>
          </a:custGeom>
          <a:gradFill flip="none" rotWithShape="1">
            <a:gsLst>
              <a:gs pos="0">
                <a:srgbClr val="F79646">
                  <a:lumMod val="75000"/>
                </a:srgbClr>
              </a:gs>
              <a:gs pos="50000">
                <a:srgbClr val="FFC000"/>
              </a:gs>
              <a:gs pos="100000">
                <a:srgbClr val="A32AA6"/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 flipH="1">
            <a:off x="1134246" y="3068960"/>
            <a:ext cx="235763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4B3C29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4B3C29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4B3C29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4B3C29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</a:t>
            </a:r>
            <a:r>
              <a:rPr lang="en-US" altLang="zh-CN" sz="1400" kern="0" dirty="0">
                <a:solidFill>
                  <a:srgbClr val="4B3C29"/>
                </a:solidFill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</a:t>
            </a:r>
            <a:r>
              <a:rPr lang="en-US" altLang="zh-CN" sz="1400" kern="0" dirty="0" smtClean="0">
                <a:solidFill>
                  <a:srgbClr val="4B3C29"/>
                </a:solidFill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.</a:t>
            </a:r>
            <a:r>
              <a:rPr lang="en-US" altLang="zh-CN" sz="1400" kern="0" dirty="0">
                <a:solidFill>
                  <a:srgbClr val="4B3C29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</a:p>
        </p:txBody>
      </p:sp>
      <p:sp>
        <p:nvSpPr>
          <p:cNvPr id="18" name="TextBox 17"/>
          <p:cNvSpPr txBox="1"/>
          <p:nvPr/>
        </p:nvSpPr>
        <p:spPr>
          <a:xfrm flipH="1">
            <a:off x="4662638" y="1772816"/>
            <a:ext cx="235763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4B3C29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4B3C29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4B3C29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4B3C29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</a:t>
            </a:r>
            <a:r>
              <a:rPr lang="en-US" altLang="zh-CN" sz="1400" kern="0" dirty="0">
                <a:solidFill>
                  <a:srgbClr val="4B3C29"/>
                </a:solidFill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</a:t>
            </a:r>
            <a:r>
              <a:rPr lang="en-US" altLang="zh-CN" sz="1400" kern="0" dirty="0" smtClean="0">
                <a:solidFill>
                  <a:srgbClr val="4B3C29"/>
                </a:solidFill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.</a:t>
            </a:r>
            <a:r>
              <a:rPr lang="en-US" altLang="zh-CN" sz="1400" kern="0" dirty="0">
                <a:solidFill>
                  <a:srgbClr val="4B3C29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</a:p>
        </p:txBody>
      </p:sp>
      <p:sp>
        <p:nvSpPr>
          <p:cNvPr id="19" name="TextBox 18"/>
          <p:cNvSpPr txBox="1"/>
          <p:nvPr/>
        </p:nvSpPr>
        <p:spPr>
          <a:xfrm flipH="1">
            <a:off x="4662638" y="4346520"/>
            <a:ext cx="235763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4B3C29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4B3C29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4B3C29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4B3C29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</a:t>
            </a:r>
            <a:r>
              <a:rPr lang="en-US" altLang="zh-CN" sz="1400" kern="0" dirty="0">
                <a:solidFill>
                  <a:srgbClr val="4B3C29"/>
                </a:solidFill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</a:t>
            </a:r>
            <a:r>
              <a:rPr lang="en-US" altLang="zh-CN" sz="1400" kern="0" dirty="0" smtClean="0">
                <a:solidFill>
                  <a:srgbClr val="4B3C29"/>
                </a:solidFill>
                <a:effectLst/>
                <a:latin typeface="Arial" pitchFamily="34" charset="0"/>
                <a:ea typeface="微软雅黑" pitchFamily="34" charset="-122"/>
                <a:cs typeface="Arial" pitchFamily="34" charset="0"/>
              </a:rPr>
              <a:t>.</a:t>
            </a:r>
            <a:r>
              <a:rPr lang="en-US" altLang="zh-CN" sz="1400" kern="0" dirty="0">
                <a:solidFill>
                  <a:srgbClr val="4B3C29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23528" y="5701781"/>
            <a:ext cx="8352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967200"/>
                </a:solidFill>
                <a:effectLst>
                  <a:outerShdw dist="38100" dir="5400000" algn="t" rotWithShape="0">
                    <a:schemeClr val="bg1">
                      <a:alpha val="73000"/>
                    </a:schemeClr>
                  </a:outerShdw>
                </a:effectLst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967200"/>
                </a:solidFill>
                <a:effectLst/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  <a:endParaRPr kumimoji="0" lang="zh-CN" altLang="en-US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967200"/>
              </a:solidFill>
              <a:effectLst/>
              <a:uLnTx/>
              <a:uFillTx/>
              <a:latin typeface="Adidas Unity" pitchFamily="2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505233" y="1731873"/>
            <a:ext cx="1069195" cy="1069195"/>
          </a:xfrm>
          <a:prstGeom prst="ellipse">
            <a:avLst/>
          </a:prstGeom>
          <a:noFill/>
          <a:ln w="25400" cap="flat" cmpd="sng" algn="ctr">
            <a:solidFill>
              <a:srgbClr val="FFC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8556" y="1775196"/>
            <a:ext cx="982549" cy="982550"/>
          </a:xfrm>
          <a:prstGeom prst="rect">
            <a:avLst/>
          </a:prstGeom>
        </p:spPr>
      </p:pic>
      <p:sp>
        <p:nvSpPr>
          <p:cNvPr id="23" name="椭圆 22"/>
          <p:cNvSpPr/>
          <p:nvPr/>
        </p:nvSpPr>
        <p:spPr>
          <a:xfrm>
            <a:off x="3486480" y="2901753"/>
            <a:ext cx="1069195" cy="1069195"/>
          </a:xfrm>
          <a:prstGeom prst="ellipse">
            <a:avLst/>
          </a:prstGeom>
          <a:noFill/>
          <a:ln w="25400" cap="flat" cmpd="sng" algn="ctr">
            <a:solidFill>
              <a:srgbClr val="FFC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9804" y="2945076"/>
            <a:ext cx="982549" cy="982550"/>
          </a:xfrm>
          <a:prstGeom prst="rect">
            <a:avLst/>
          </a:prstGeom>
        </p:spPr>
      </p:pic>
      <p:sp>
        <p:nvSpPr>
          <p:cNvPr id="25" name="椭圆 24"/>
          <p:cNvSpPr/>
          <p:nvPr/>
        </p:nvSpPr>
        <p:spPr>
          <a:xfrm>
            <a:off x="3496460" y="4149080"/>
            <a:ext cx="1069195" cy="1069195"/>
          </a:xfrm>
          <a:prstGeom prst="ellipse">
            <a:avLst/>
          </a:prstGeom>
          <a:noFill/>
          <a:ln w="25400" cap="flat" cmpd="sng" algn="ctr">
            <a:solidFill>
              <a:srgbClr val="FFC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9782" y="4192403"/>
            <a:ext cx="982549" cy="982550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3512460" y="2012832"/>
            <a:ext cx="1064429" cy="440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967200"/>
                </a:solidFill>
                <a:effectLst>
                  <a:outerShdw dist="38100" dir="5400000" algn="t" rotWithShape="0">
                    <a:sysClr val="window" lastClr="FFFFFF">
                      <a:alpha val="73000"/>
                    </a:sysClr>
                  </a:outerShdw>
                </a:effectLst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967200"/>
              </a:solidFill>
              <a:effectLst>
                <a:outerShdw dist="38100" dir="5400000" algn="t" rotWithShape="0">
                  <a:sysClr val="window" lastClr="FFFFFF">
                    <a:alpha val="73000"/>
                  </a:sysClr>
                </a:outerShdw>
              </a:effectLst>
              <a:uLnTx/>
              <a:uFillTx/>
              <a:latin typeface="Adidas Unity" pitchFamily="2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481423" y="3215872"/>
            <a:ext cx="1064429" cy="440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967200"/>
                </a:solidFill>
                <a:effectLst>
                  <a:outerShdw dist="38100" dir="5400000" algn="t" rotWithShape="0">
                    <a:sysClr val="window" lastClr="FFFFFF">
                      <a:alpha val="73000"/>
                    </a:sysClr>
                  </a:outerShdw>
                </a:effectLst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967200"/>
              </a:solidFill>
              <a:effectLst>
                <a:outerShdw dist="38100" dir="5400000" algn="t" rotWithShape="0">
                  <a:sysClr val="window" lastClr="FFFFFF">
                    <a:alpha val="73000"/>
                  </a:sysClr>
                </a:outerShdw>
              </a:effectLst>
              <a:uLnTx/>
              <a:uFillTx/>
              <a:latin typeface="Adidas Unity" pitchFamily="2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512460" y="4434433"/>
            <a:ext cx="1064429" cy="440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967200"/>
                </a:solidFill>
                <a:effectLst>
                  <a:outerShdw dist="38100" dir="5400000" algn="t" rotWithShape="0">
                    <a:sysClr val="window" lastClr="FFFFFF">
                      <a:alpha val="73000"/>
                    </a:sysClr>
                  </a:outerShdw>
                </a:effectLst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967200"/>
              </a:solidFill>
              <a:effectLst>
                <a:outerShdw dist="38100" dir="5400000" algn="t" rotWithShape="0">
                  <a:sysClr val="window" lastClr="FFFFFF">
                    <a:alpha val="73000"/>
                  </a:sysClr>
                </a:outerShdw>
              </a:effectLst>
              <a:uLnTx/>
              <a:uFillTx/>
              <a:latin typeface="Adidas Unity" pitchFamily="2" charset="0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278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5"/>
          <a:stretch/>
        </p:blipFill>
        <p:spPr>
          <a:xfrm>
            <a:off x="6955405" y="0"/>
            <a:ext cx="1852153" cy="685800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5"/>
          <a:stretch/>
        </p:blipFill>
        <p:spPr>
          <a:xfrm>
            <a:off x="5470916" y="0"/>
            <a:ext cx="1852153" cy="6858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5"/>
          <a:stretch/>
        </p:blipFill>
        <p:spPr>
          <a:xfrm>
            <a:off x="3951169" y="0"/>
            <a:ext cx="1852153" cy="685800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5"/>
          <a:stretch/>
        </p:blipFill>
        <p:spPr>
          <a:xfrm>
            <a:off x="2411760" y="0"/>
            <a:ext cx="1852153" cy="6858000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2676772" y="536096"/>
            <a:ext cx="1080120" cy="1812784"/>
            <a:chOff x="3602573" y="260649"/>
            <a:chExt cx="1185451" cy="1989562"/>
          </a:xfrm>
        </p:grpSpPr>
        <p:sp>
          <p:nvSpPr>
            <p:cNvPr id="32" name="椭圆 3"/>
            <p:cNvSpPr/>
            <p:nvPr/>
          </p:nvSpPr>
          <p:spPr>
            <a:xfrm>
              <a:off x="3635896" y="445959"/>
              <a:ext cx="1152128" cy="1480204"/>
            </a:xfrm>
            <a:custGeom>
              <a:avLst/>
              <a:gdLst/>
              <a:ahLst/>
              <a:cxnLst/>
              <a:rect l="l" t="t" r="r" b="b"/>
              <a:pathLst>
                <a:path w="1064913" h="1368152">
                  <a:moveTo>
                    <a:pt x="380837" y="0"/>
                  </a:moveTo>
                  <a:cubicBezTo>
                    <a:pt x="758642" y="0"/>
                    <a:pt x="1064913" y="306271"/>
                    <a:pt x="1064913" y="684076"/>
                  </a:cubicBezTo>
                  <a:cubicBezTo>
                    <a:pt x="1064913" y="1061881"/>
                    <a:pt x="758642" y="1368152"/>
                    <a:pt x="380837" y="1368152"/>
                  </a:cubicBezTo>
                  <a:cubicBezTo>
                    <a:pt x="239825" y="1368152"/>
                    <a:pt x="108778" y="1325486"/>
                    <a:pt x="0" y="1252211"/>
                  </a:cubicBezTo>
                  <a:lnTo>
                    <a:pt x="0" y="115941"/>
                  </a:lnTo>
                  <a:cubicBezTo>
                    <a:pt x="108778" y="42666"/>
                    <a:pt x="239825" y="0"/>
                    <a:pt x="380837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8B3B00"/>
                </a:gs>
                <a:gs pos="0">
                  <a:srgbClr val="F79646">
                    <a:lumMod val="50000"/>
                    <a:shade val="67500"/>
                    <a:satMod val="115000"/>
                  </a:srgbClr>
                </a:gs>
                <a:gs pos="49000">
                  <a:srgbClr val="F79646">
                    <a:lumMod val="50000"/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25400" cap="flat" cmpd="sng" algn="ctr">
              <a:solidFill>
                <a:srgbClr val="B05408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 rot="5400000">
              <a:off x="2630652" y="1232570"/>
              <a:ext cx="1989562" cy="45719"/>
            </a:xfrm>
            <a:prstGeom prst="rect">
              <a:avLst/>
            </a:prstGeom>
            <a:gradFill>
              <a:gsLst>
                <a:gs pos="58000">
                  <a:sysClr val="windowText" lastClr="000000">
                    <a:lumMod val="85000"/>
                    <a:lumOff val="15000"/>
                  </a:sysClr>
                </a:gs>
                <a:gs pos="35000">
                  <a:sysClr val="windowText" lastClr="000000">
                    <a:lumMod val="85000"/>
                    <a:lumOff val="15000"/>
                  </a:sysClr>
                </a:gs>
                <a:gs pos="2000">
                  <a:sysClr val="window" lastClr="FFFFFF">
                    <a:alpha val="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108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2749677" y="1273500"/>
            <a:ext cx="869891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gency FB" pitchFamily="34" charset="0"/>
                <a:ea typeface="微软雅黑" pitchFamily="34" charset="-122"/>
              </a:rPr>
              <a:t>TEXT</a:t>
            </a:r>
            <a:endParaRPr kumimoji="0" lang="zh-CN" altLang="en-US" sz="32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gency FB" pitchFamily="34" charset="0"/>
              <a:ea typeface="微软雅黑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545082" y="2553866"/>
            <a:ext cx="121181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text. Click here to add your text.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Click here to add your text. Click here to add your text. Click here to add your text. 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171694" y="2553866"/>
            <a:ext cx="121181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text. Click here to add your text.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Click here to add your text. Click here to add your text. Click here to add your text. 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708913" y="2553866"/>
            <a:ext cx="121181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text. Click here to add your text.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Click here to add your text. Click here to add your text. Click here to add your text. 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240366" y="2553866"/>
            <a:ext cx="121181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text. Click here to add your text.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glow rad="101600">
                    <a:srgbClr val="F79646">
                      <a:lumMod val="75000"/>
                      <a:alpha val="60000"/>
                    </a:srgbClr>
                  </a:glow>
                </a:effectLst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Click here to add your text. Click here to add your text. Click here to add your text. </a:t>
            </a:r>
          </a:p>
        </p:txBody>
      </p:sp>
      <p:sp>
        <p:nvSpPr>
          <p:cNvPr id="39" name="TextBox 38"/>
          <p:cNvSpPr txBox="1"/>
          <p:nvPr/>
        </p:nvSpPr>
        <p:spPr>
          <a:xfrm rot="5400000">
            <a:off x="-1729861" y="3031795"/>
            <a:ext cx="63001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5400" b="1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微软雅黑" pitchFamily="34" charset="-122"/>
                <a:cs typeface="Calibri" pitchFamily="34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Agency FB" pitchFamily="34" charset="0"/>
                <a:ea typeface="微软雅黑" pitchFamily="34" charset="-122"/>
                <a:cs typeface="Calibri" pitchFamily="34" charset="0"/>
              </a:rPr>
              <a:t>Click here to add your title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rgbClr val="F79646">
                  <a:lumMod val="50000"/>
                </a:srgbClr>
              </a:solidFill>
              <a:effectLst/>
              <a:uLnTx/>
              <a:uFillTx/>
              <a:latin typeface="Agency FB" pitchFamily="34" charset="0"/>
              <a:ea typeface="微软雅黑" pitchFamily="34" charset="-122"/>
              <a:cs typeface="Calibri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4270197" y="536096"/>
            <a:ext cx="1080120" cy="1812784"/>
            <a:chOff x="3602573" y="260649"/>
            <a:chExt cx="1185451" cy="1989562"/>
          </a:xfrm>
        </p:grpSpPr>
        <p:sp>
          <p:nvSpPr>
            <p:cNvPr id="41" name="椭圆 3"/>
            <p:cNvSpPr/>
            <p:nvPr/>
          </p:nvSpPr>
          <p:spPr>
            <a:xfrm>
              <a:off x="3635896" y="445959"/>
              <a:ext cx="1152128" cy="1480204"/>
            </a:xfrm>
            <a:custGeom>
              <a:avLst/>
              <a:gdLst/>
              <a:ahLst/>
              <a:cxnLst/>
              <a:rect l="l" t="t" r="r" b="b"/>
              <a:pathLst>
                <a:path w="1064913" h="1368152">
                  <a:moveTo>
                    <a:pt x="380837" y="0"/>
                  </a:moveTo>
                  <a:cubicBezTo>
                    <a:pt x="758642" y="0"/>
                    <a:pt x="1064913" y="306271"/>
                    <a:pt x="1064913" y="684076"/>
                  </a:cubicBezTo>
                  <a:cubicBezTo>
                    <a:pt x="1064913" y="1061881"/>
                    <a:pt x="758642" y="1368152"/>
                    <a:pt x="380837" y="1368152"/>
                  </a:cubicBezTo>
                  <a:cubicBezTo>
                    <a:pt x="239825" y="1368152"/>
                    <a:pt x="108778" y="1325486"/>
                    <a:pt x="0" y="1252211"/>
                  </a:cubicBezTo>
                  <a:lnTo>
                    <a:pt x="0" y="115941"/>
                  </a:lnTo>
                  <a:cubicBezTo>
                    <a:pt x="108778" y="42666"/>
                    <a:pt x="239825" y="0"/>
                    <a:pt x="380837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8B3B00"/>
                </a:gs>
                <a:gs pos="0">
                  <a:srgbClr val="F79646">
                    <a:lumMod val="50000"/>
                    <a:shade val="67500"/>
                    <a:satMod val="115000"/>
                  </a:srgbClr>
                </a:gs>
                <a:gs pos="49000">
                  <a:srgbClr val="F79646">
                    <a:lumMod val="50000"/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25400" cap="flat" cmpd="sng" algn="ctr">
              <a:solidFill>
                <a:srgbClr val="B05408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 rot="5400000">
              <a:off x="2630652" y="1232570"/>
              <a:ext cx="1989562" cy="45719"/>
            </a:xfrm>
            <a:prstGeom prst="rect">
              <a:avLst/>
            </a:prstGeom>
            <a:gradFill>
              <a:gsLst>
                <a:gs pos="58000">
                  <a:sysClr val="windowText" lastClr="000000">
                    <a:lumMod val="85000"/>
                    <a:lumOff val="15000"/>
                  </a:sysClr>
                </a:gs>
                <a:gs pos="35000">
                  <a:sysClr val="windowText" lastClr="000000">
                    <a:lumMod val="85000"/>
                    <a:lumOff val="15000"/>
                  </a:sysClr>
                </a:gs>
                <a:gs pos="2000">
                  <a:sysClr val="window" lastClr="FFFFFF">
                    <a:alpha val="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108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4343102" y="1273500"/>
            <a:ext cx="869891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gency FB" pitchFamily="34" charset="0"/>
                <a:ea typeface="微软雅黑" pitchFamily="34" charset="-122"/>
              </a:rPr>
              <a:t>TEXT</a:t>
            </a:r>
            <a:endParaRPr kumimoji="0" lang="zh-CN" altLang="en-US" sz="32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gency FB" pitchFamily="34" charset="0"/>
              <a:ea typeface="微软雅黑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831145" y="536096"/>
            <a:ext cx="1080120" cy="1812784"/>
            <a:chOff x="3602573" y="260649"/>
            <a:chExt cx="1185451" cy="1989562"/>
          </a:xfrm>
        </p:grpSpPr>
        <p:sp>
          <p:nvSpPr>
            <p:cNvPr id="45" name="椭圆 3"/>
            <p:cNvSpPr/>
            <p:nvPr/>
          </p:nvSpPr>
          <p:spPr>
            <a:xfrm>
              <a:off x="3635896" y="445959"/>
              <a:ext cx="1152128" cy="1480204"/>
            </a:xfrm>
            <a:custGeom>
              <a:avLst/>
              <a:gdLst/>
              <a:ahLst/>
              <a:cxnLst/>
              <a:rect l="l" t="t" r="r" b="b"/>
              <a:pathLst>
                <a:path w="1064913" h="1368152">
                  <a:moveTo>
                    <a:pt x="380837" y="0"/>
                  </a:moveTo>
                  <a:cubicBezTo>
                    <a:pt x="758642" y="0"/>
                    <a:pt x="1064913" y="306271"/>
                    <a:pt x="1064913" y="684076"/>
                  </a:cubicBezTo>
                  <a:cubicBezTo>
                    <a:pt x="1064913" y="1061881"/>
                    <a:pt x="758642" y="1368152"/>
                    <a:pt x="380837" y="1368152"/>
                  </a:cubicBezTo>
                  <a:cubicBezTo>
                    <a:pt x="239825" y="1368152"/>
                    <a:pt x="108778" y="1325486"/>
                    <a:pt x="0" y="1252211"/>
                  </a:cubicBezTo>
                  <a:lnTo>
                    <a:pt x="0" y="115941"/>
                  </a:lnTo>
                  <a:cubicBezTo>
                    <a:pt x="108778" y="42666"/>
                    <a:pt x="239825" y="0"/>
                    <a:pt x="380837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8B3B00"/>
                </a:gs>
                <a:gs pos="0">
                  <a:srgbClr val="F79646">
                    <a:lumMod val="50000"/>
                    <a:shade val="67500"/>
                    <a:satMod val="115000"/>
                  </a:srgbClr>
                </a:gs>
                <a:gs pos="49000">
                  <a:srgbClr val="F79646">
                    <a:lumMod val="50000"/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25400" cap="flat" cmpd="sng" algn="ctr">
              <a:solidFill>
                <a:srgbClr val="B05408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 rot="5400000">
              <a:off x="2630652" y="1232570"/>
              <a:ext cx="1989562" cy="45719"/>
            </a:xfrm>
            <a:prstGeom prst="rect">
              <a:avLst/>
            </a:prstGeom>
            <a:gradFill>
              <a:gsLst>
                <a:gs pos="58000">
                  <a:sysClr val="windowText" lastClr="000000">
                    <a:lumMod val="85000"/>
                    <a:lumOff val="15000"/>
                  </a:sysClr>
                </a:gs>
                <a:gs pos="35000">
                  <a:sysClr val="windowText" lastClr="000000">
                    <a:lumMod val="85000"/>
                    <a:lumOff val="15000"/>
                  </a:sysClr>
                </a:gs>
                <a:gs pos="2000">
                  <a:sysClr val="window" lastClr="FFFFFF">
                    <a:alpha val="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108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5904050" y="1273500"/>
            <a:ext cx="869891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gency FB" pitchFamily="34" charset="0"/>
                <a:ea typeface="微软雅黑" pitchFamily="34" charset="-122"/>
              </a:rPr>
              <a:t>TEXT</a:t>
            </a:r>
            <a:endParaRPr kumimoji="0" lang="zh-CN" altLang="en-US" sz="32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gency FB" pitchFamily="34" charset="0"/>
              <a:ea typeface="微软雅黑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7324996" y="536096"/>
            <a:ext cx="1080120" cy="1812784"/>
            <a:chOff x="3602573" y="260649"/>
            <a:chExt cx="1185451" cy="1989562"/>
          </a:xfrm>
        </p:grpSpPr>
        <p:sp>
          <p:nvSpPr>
            <p:cNvPr id="49" name="椭圆 3"/>
            <p:cNvSpPr/>
            <p:nvPr/>
          </p:nvSpPr>
          <p:spPr>
            <a:xfrm>
              <a:off x="3635896" y="445959"/>
              <a:ext cx="1152128" cy="1480204"/>
            </a:xfrm>
            <a:custGeom>
              <a:avLst/>
              <a:gdLst/>
              <a:ahLst/>
              <a:cxnLst/>
              <a:rect l="l" t="t" r="r" b="b"/>
              <a:pathLst>
                <a:path w="1064913" h="1368152">
                  <a:moveTo>
                    <a:pt x="380837" y="0"/>
                  </a:moveTo>
                  <a:cubicBezTo>
                    <a:pt x="758642" y="0"/>
                    <a:pt x="1064913" y="306271"/>
                    <a:pt x="1064913" y="684076"/>
                  </a:cubicBezTo>
                  <a:cubicBezTo>
                    <a:pt x="1064913" y="1061881"/>
                    <a:pt x="758642" y="1368152"/>
                    <a:pt x="380837" y="1368152"/>
                  </a:cubicBezTo>
                  <a:cubicBezTo>
                    <a:pt x="239825" y="1368152"/>
                    <a:pt x="108778" y="1325486"/>
                    <a:pt x="0" y="1252211"/>
                  </a:cubicBezTo>
                  <a:lnTo>
                    <a:pt x="0" y="115941"/>
                  </a:lnTo>
                  <a:cubicBezTo>
                    <a:pt x="108778" y="42666"/>
                    <a:pt x="239825" y="0"/>
                    <a:pt x="380837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8B3B00"/>
                </a:gs>
                <a:gs pos="0">
                  <a:srgbClr val="F79646">
                    <a:lumMod val="50000"/>
                    <a:shade val="67500"/>
                    <a:satMod val="115000"/>
                  </a:srgbClr>
                </a:gs>
                <a:gs pos="49000">
                  <a:srgbClr val="F79646">
                    <a:lumMod val="50000"/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25400" cap="flat" cmpd="sng" algn="ctr">
              <a:solidFill>
                <a:srgbClr val="B05408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 rot="5400000">
              <a:off x="2630652" y="1232570"/>
              <a:ext cx="1989562" cy="45719"/>
            </a:xfrm>
            <a:prstGeom prst="rect">
              <a:avLst/>
            </a:prstGeom>
            <a:gradFill>
              <a:gsLst>
                <a:gs pos="58000">
                  <a:sysClr val="windowText" lastClr="000000">
                    <a:lumMod val="85000"/>
                    <a:lumOff val="15000"/>
                  </a:sysClr>
                </a:gs>
                <a:gs pos="35000">
                  <a:sysClr val="windowText" lastClr="000000">
                    <a:lumMod val="85000"/>
                    <a:lumOff val="15000"/>
                  </a:sysClr>
                </a:gs>
                <a:gs pos="2000">
                  <a:sysClr val="window" lastClr="FFFFFF">
                    <a:alpha val="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108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7397901" y="1273500"/>
            <a:ext cx="869891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gency FB" pitchFamily="34" charset="0"/>
                <a:ea typeface="微软雅黑" pitchFamily="34" charset="-122"/>
              </a:rPr>
              <a:t>TEXT</a:t>
            </a:r>
            <a:endParaRPr kumimoji="0" lang="zh-CN" altLang="en-US" sz="32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gency FB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6365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9787" y="1171882"/>
            <a:ext cx="3409532" cy="3049206"/>
          </a:xfrm>
          <a:prstGeom prst="rect">
            <a:avLst/>
          </a:prstGeom>
        </p:spPr>
      </p:pic>
      <p:sp>
        <p:nvSpPr>
          <p:cNvPr id="16" name="Oval 65"/>
          <p:cNvSpPr>
            <a:spLocks noChangeArrowheads="1"/>
          </p:cNvSpPr>
          <p:nvPr/>
        </p:nvSpPr>
        <p:spPr bwMode="auto">
          <a:xfrm rot="10800000" flipV="1">
            <a:off x="3170217" y="4143690"/>
            <a:ext cx="1171448" cy="200248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sp>
        <p:nvSpPr>
          <p:cNvPr id="17" name="Oval 65"/>
          <p:cNvSpPr>
            <a:spLocks noChangeArrowheads="1"/>
          </p:cNvSpPr>
          <p:nvPr/>
        </p:nvSpPr>
        <p:spPr bwMode="auto">
          <a:xfrm rot="10800000" flipV="1">
            <a:off x="736204" y="4111568"/>
            <a:ext cx="1171448" cy="200248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207" y="1124744"/>
            <a:ext cx="3451735" cy="308694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8847" y="2179243"/>
            <a:ext cx="2274312" cy="2041845"/>
          </a:xfrm>
          <a:prstGeom prst="rect">
            <a:avLst/>
          </a:prstGeom>
        </p:spPr>
      </p:pic>
      <p:sp>
        <p:nvSpPr>
          <p:cNvPr id="20" name="Oval 65"/>
          <p:cNvSpPr>
            <a:spLocks noChangeArrowheads="1"/>
          </p:cNvSpPr>
          <p:nvPr/>
        </p:nvSpPr>
        <p:spPr bwMode="auto">
          <a:xfrm rot="10800000" flipV="1">
            <a:off x="7721032" y="4172068"/>
            <a:ext cx="1171448" cy="200248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sp>
        <p:nvSpPr>
          <p:cNvPr id="21" name="Oval 65"/>
          <p:cNvSpPr>
            <a:spLocks noChangeArrowheads="1"/>
          </p:cNvSpPr>
          <p:nvPr/>
        </p:nvSpPr>
        <p:spPr bwMode="auto">
          <a:xfrm rot="10800000" flipV="1">
            <a:off x="5119582" y="4139946"/>
            <a:ext cx="1171448" cy="200248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353" y="2179243"/>
            <a:ext cx="2274312" cy="2041845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 flipH="1">
            <a:off x="2699792" y="2852936"/>
            <a:ext cx="12291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>
                  <a:glow rad="139700">
                    <a:srgbClr val="F79646">
                      <a:satMod val="175000"/>
                      <a:alpha val="40000"/>
                    </a:srgbClr>
                  </a:glo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  TEXT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>
                <a:glow rad="139700">
                  <a:srgbClr val="F79646">
                    <a:satMod val="175000"/>
                    <a:alpha val="40000"/>
                  </a:srgbClr>
                </a:glow>
              </a:effectLst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 flipH="1">
            <a:off x="7236296" y="2846242"/>
            <a:ext cx="12291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>
                  <a:glow rad="139700">
                    <a:srgbClr val="F79646">
                      <a:satMod val="175000"/>
                      <a:alpha val="40000"/>
                    </a:srgbClr>
                  </a:glo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  TEXT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>
                <a:glow rad="139700">
                  <a:srgbClr val="F79646">
                    <a:satMod val="175000"/>
                    <a:alpha val="40000"/>
                  </a:srgbClr>
                </a:glow>
              </a:effectLst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55576" y="1700808"/>
            <a:ext cx="152015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284096" y="1756554"/>
            <a:ext cx="152015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201210" y="4653136"/>
            <a:ext cx="46750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548524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 rot="774685" flipH="1">
            <a:off x="4918043" y="2535323"/>
            <a:ext cx="3104066" cy="2985504"/>
            <a:chOff x="2684206" y="498227"/>
            <a:chExt cx="3436375" cy="3305123"/>
          </a:xfrm>
        </p:grpSpPr>
        <p:sp>
          <p:nvSpPr>
            <p:cNvPr id="28" name="五边形 27"/>
            <p:cNvSpPr/>
            <p:nvPr/>
          </p:nvSpPr>
          <p:spPr>
            <a:xfrm rot="16200000">
              <a:off x="2807804" y="390215"/>
              <a:ext cx="3168352" cy="3384376"/>
            </a:xfrm>
            <a:prstGeom prst="homePlate">
              <a:avLst/>
            </a:prstGeom>
            <a:solidFill>
              <a:srgbClr val="B81851"/>
            </a:solidFill>
            <a:ln w="25400" cap="flat" cmpd="sng" algn="ctr">
              <a:solidFill>
                <a:srgbClr val="D21C5D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2684206" y="3530504"/>
              <a:ext cx="3436375" cy="272846"/>
            </a:xfrm>
            <a:custGeom>
              <a:avLst/>
              <a:gdLst>
                <a:gd name="connsiteX0" fmla="*/ 14749 w 3436375"/>
                <a:gd name="connsiteY0" fmla="*/ 221226 h 545691"/>
                <a:gd name="connsiteX1" fmla="*/ 191729 w 3436375"/>
                <a:gd name="connsiteY1" fmla="*/ 0 h 545691"/>
                <a:gd name="connsiteX2" fmla="*/ 516194 w 3436375"/>
                <a:gd name="connsiteY2" fmla="*/ 117988 h 545691"/>
                <a:gd name="connsiteX3" fmla="*/ 796413 w 3436375"/>
                <a:gd name="connsiteY3" fmla="*/ 117988 h 545691"/>
                <a:gd name="connsiteX4" fmla="*/ 1209368 w 3436375"/>
                <a:gd name="connsiteY4" fmla="*/ 73742 h 545691"/>
                <a:gd name="connsiteX5" fmla="*/ 1696065 w 3436375"/>
                <a:gd name="connsiteY5" fmla="*/ 162233 h 545691"/>
                <a:gd name="connsiteX6" fmla="*/ 1976284 w 3436375"/>
                <a:gd name="connsiteY6" fmla="*/ 132736 h 545691"/>
                <a:gd name="connsiteX7" fmla="*/ 2374491 w 3436375"/>
                <a:gd name="connsiteY7" fmla="*/ 221226 h 545691"/>
                <a:gd name="connsiteX8" fmla="*/ 2654710 w 3436375"/>
                <a:gd name="connsiteY8" fmla="*/ 88491 h 545691"/>
                <a:gd name="connsiteX9" fmla="*/ 3141407 w 3436375"/>
                <a:gd name="connsiteY9" fmla="*/ 191729 h 545691"/>
                <a:gd name="connsiteX10" fmla="*/ 3436375 w 3436375"/>
                <a:gd name="connsiteY10" fmla="*/ 191729 h 545691"/>
                <a:gd name="connsiteX11" fmla="*/ 3347884 w 3436375"/>
                <a:gd name="connsiteY11" fmla="*/ 398207 h 545691"/>
                <a:gd name="connsiteX12" fmla="*/ 2934929 w 3436375"/>
                <a:gd name="connsiteY12" fmla="*/ 339213 h 545691"/>
                <a:gd name="connsiteX13" fmla="*/ 2713704 w 3436375"/>
                <a:gd name="connsiteY13" fmla="*/ 353962 h 545691"/>
                <a:gd name="connsiteX14" fmla="*/ 2433484 w 3436375"/>
                <a:gd name="connsiteY14" fmla="*/ 412955 h 545691"/>
                <a:gd name="connsiteX15" fmla="*/ 1991033 w 3436375"/>
                <a:gd name="connsiteY15" fmla="*/ 368710 h 545691"/>
                <a:gd name="connsiteX16" fmla="*/ 1814052 w 3436375"/>
                <a:gd name="connsiteY16" fmla="*/ 545691 h 545691"/>
                <a:gd name="connsiteX17" fmla="*/ 1592826 w 3436375"/>
                <a:gd name="connsiteY17" fmla="*/ 442452 h 545691"/>
                <a:gd name="connsiteX18" fmla="*/ 1238865 w 3436375"/>
                <a:gd name="connsiteY18" fmla="*/ 309717 h 545691"/>
                <a:gd name="connsiteX19" fmla="*/ 811162 w 3436375"/>
                <a:gd name="connsiteY19" fmla="*/ 427704 h 545691"/>
                <a:gd name="connsiteX20" fmla="*/ 486697 w 3436375"/>
                <a:gd name="connsiteY20" fmla="*/ 383458 h 545691"/>
                <a:gd name="connsiteX21" fmla="*/ 147484 w 3436375"/>
                <a:gd name="connsiteY21" fmla="*/ 412955 h 545691"/>
                <a:gd name="connsiteX22" fmla="*/ 0 w 3436375"/>
                <a:gd name="connsiteY22" fmla="*/ 339213 h 545691"/>
                <a:gd name="connsiteX23" fmla="*/ 14749 w 3436375"/>
                <a:gd name="connsiteY23" fmla="*/ 221226 h 545691"/>
                <a:gd name="connsiteX0" fmla="*/ 14749 w 3436375"/>
                <a:gd name="connsiteY0" fmla="*/ 221226 h 545691"/>
                <a:gd name="connsiteX1" fmla="*/ 191729 w 3436375"/>
                <a:gd name="connsiteY1" fmla="*/ 0 h 545691"/>
                <a:gd name="connsiteX2" fmla="*/ 530942 w 3436375"/>
                <a:gd name="connsiteY2" fmla="*/ 294967 h 545691"/>
                <a:gd name="connsiteX3" fmla="*/ 796413 w 3436375"/>
                <a:gd name="connsiteY3" fmla="*/ 117988 h 545691"/>
                <a:gd name="connsiteX4" fmla="*/ 1209368 w 3436375"/>
                <a:gd name="connsiteY4" fmla="*/ 73742 h 545691"/>
                <a:gd name="connsiteX5" fmla="*/ 1696065 w 3436375"/>
                <a:gd name="connsiteY5" fmla="*/ 162233 h 545691"/>
                <a:gd name="connsiteX6" fmla="*/ 1976284 w 3436375"/>
                <a:gd name="connsiteY6" fmla="*/ 132736 h 545691"/>
                <a:gd name="connsiteX7" fmla="*/ 2374491 w 3436375"/>
                <a:gd name="connsiteY7" fmla="*/ 221226 h 545691"/>
                <a:gd name="connsiteX8" fmla="*/ 2654710 w 3436375"/>
                <a:gd name="connsiteY8" fmla="*/ 88491 h 545691"/>
                <a:gd name="connsiteX9" fmla="*/ 3141407 w 3436375"/>
                <a:gd name="connsiteY9" fmla="*/ 191729 h 545691"/>
                <a:gd name="connsiteX10" fmla="*/ 3436375 w 3436375"/>
                <a:gd name="connsiteY10" fmla="*/ 191729 h 545691"/>
                <a:gd name="connsiteX11" fmla="*/ 3347884 w 3436375"/>
                <a:gd name="connsiteY11" fmla="*/ 398207 h 545691"/>
                <a:gd name="connsiteX12" fmla="*/ 2934929 w 3436375"/>
                <a:gd name="connsiteY12" fmla="*/ 339213 h 545691"/>
                <a:gd name="connsiteX13" fmla="*/ 2713704 w 3436375"/>
                <a:gd name="connsiteY13" fmla="*/ 353962 h 545691"/>
                <a:gd name="connsiteX14" fmla="*/ 2433484 w 3436375"/>
                <a:gd name="connsiteY14" fmla="*/ 412955 h 545691"/>
                <a:gd name="connsiteX15" fmla="*/ 1991033 w 3436375"/>
                <a:gd name="connsiteY15" fmla="*/ 368710 h 545691"/>
                <a:gd name="connsiteX16" fmla="*/ 1814052 w 3436375"/>
                <a:gd name="connsiteY16" fmla="*/ 545691 h 545691"/>
                <a:gd name="connsiteX17" fmla="*/ 1592826 w 3436375"/>
                <a:gd name="connsiteY17" fmla="*/ 442452 h 545691"/>
                <a:gd name="connsiteX18" fmla="*/ 1238865 w 3436375"/>
                <a:gd name="connsiteY18" fmla="*/ 309717 h 545691"/>
                <a:gd name="connsiteX19" fmla="*/ 811162 w 3436375"/>
                <a:gd name="connsiteY19" fmla="*/ 427704 h 545691"/>
                <a:gd name="connsiteX20" fmla="*/ 486697 w 3436375"/>
                <a:gd name="connsiteY20" fmla="*/ 383458 h 545691"/>
                <a:gd name="connsiteX21" fmla="*/ 147484 w 3436375"/>
                <a:gd name="connsiteY21" fmla="*/ 412955 h 545691"/>
                <a:gd name="connsiteX22" fmla="*/ 0 w 3436375"/>
                <a:gd name="connsiteY22" fmla="*/ 339213 h 545691"/>
                <a:gd name="connsiteX23" fmla="*/ 14749 w 3436375"/>
                <a:gd name="connsiteY23" fmla="*/ 221226 h 545691"/>
                <a:gd name="connsiteX0" fmla="*/ 14749 w 3436375"/>
                <a:gd name="connsiteY0" fmla="*/ 221226 h 545691"/>
                <a:gd name="connsiteX1" fmla="*/ 191729 w 3436375"/>
                <a:gd name="connsiteY1" fmla="*/ 0 h 545691"/>
                <a:gd name="connsiteX2" fmla="*/ 530942 w 3436375"/>
                <a:gd name="connsiteY2" fmla="*/ 294967 h 545691"/>
                <a:gd name="connsiteX3" fmla="*/ 796413 w 3436375"/>
                <a:gd name="connsiteY3" fmla="*/ 117988 h 545691"/>
                <a:gd name="connsiteX4" fmla="*/ 1076632 w 3436375"/>
                <a:gd name="connsiteY4" fmla="*/ 162232 h 545691"/>
                <a:gd name="connsiteX5" fmla="*/ 1696065 w 3436375"/>
                <a:gd name="connsiteY5" fmla="*/ 162233 h 545691"/>
                <a:gd name="connsiteX6" fmla="*/ 1976284 w 3436375"/>
                <a:gd name="connsiteY6" fmla="*/ 132736 h 545691"/>
                <a:gd name="connsiteX7" fmla="*/ 2374491 w 3436375"/>
                <a:gd name="connsiteY7" fmla="*/ 221226 h 545691"/>
                <a:gd name="connsiteX8" fmla="*/ 2654710 w 3436375"/>
                <a:gd name="connsiteY8" fmla="*/ 88491 h 545691"/>
                <a:gd name="connsiteX9" fmla="*/ 3141407 w 3436375"/>
                <a:gd name="connsiteY9" fmla="*/ 191729 h 545691"/>
                <a:gd name="connsiteX10" fmla="*/ 3436375 w 3436375"/>
                <a:gd name="connsiteY10" fmla="*/ 191729 h 545691"/>
                <a:gd name="connsiteX11" fmla="*/ 3347884 w 3436375"/>
                <a:gd name="connsiteY11" fmla="*/ 398207 h 545691"/>
                <a:gd name="connsiteX12" fmla="*/ 2934929 w 3436375"/>
                <a:gd name="connsiteY12" fmla="*/ 339213 h 545691"/>
                <a:gd name="connsiteX13" fmla="*/ 2713704 w 3436375"/>
                <a:gd name="connsiteY13" fmla="*/ 353962 h 545691"/>
                <a:gd name="connsiteX14" fmla="*/ 2433484 w 3436375"/>
                <a:gd name="connsiteY14" fmla="*/ 412955 h 545691"/>
                <a:gd name="connsiteX15" fmla="*/ 1991033 w 3436375"/>
                <a:gd name="connsiteY15" fmla="*/ 368710 h 545691"/>
                <a:gd name="connsiteX16" fmla="*/ 1814052 w 3436375"/>
                <a:gd name="connsiteY16" fmla="*/ 545691 h 545691"/>
                <a:gd name="connsiteX17" fmla="*/ 1592826 w 3436375"/>
                <a:gd name="connsiteY17" fmla="*/ 442452 h 545691"/>
                <a:gd name="connsiteX18" fmla="*/ 1238865 w 3436375"/>
                <a:gd name="connsiteY18" fmla="*/ 309717 h 545691"/>
                <a:gd name="connsiteX19" fmla="*/ 811162 w 3436375"/>
                <a:gd name="connsiteY19" fmla="*/ 427704 h 545691"/>
                <a:gd name="connsiteX20" fmla="*/ 486697 w 3436375"/>
                <a:gd name="connsiteY20" fmla="*/ 383458 h 545691"/>
                <a:gd name="connsiteX21" fmla="*/ 147484 w 3436375"/>
                <a:gd name="connsiteY21" fmla="*/ 412955 h 545691"/>
                <a:gd name="connsiteX22" fmla="*/ 0 w 3436375"/>
                <a:gd name="connsiteY22" fmla="*/ 339213 h 545691"/>
                <a:gd name="connsiteX23" fmla="*/ 14749 w 3436375"/>
                <a:gd name="connsiteY23" fmla="*/ 221226 h 545691"/>
                <a:gd name="connsiteX0" fmla="*/ 14749 w 3436375"/>
                <a:gd name="connsiteY0" fmla="*/ 221226 h 545691"/>
                <a:gd name="connsiteX1" fmla="*/ 191729 w 3436375"/>
                <a:gd name="connsiteY1" fmla="*/ 0 h 545691"/>
                <a:gd name="connsiteX2" fmla="*/ 530942 w 3436375"/>
                <a:gd name="connsiteY2" fmla="*/ 294967 h 545691"/>
                <a:gd name="connsiteX3" fmla="*/ 796413 w 3436375"/>
                <a:gd name="connsiteY3" fmla="*/ 117988 h 545691"/>
                <a:gd name="connsiteX4" fmla="*/ 1076632 w 3436375"/>
                <a:gd name="connsiteY4" fmla="*/ 162232 h 545691"/>
                <a:gd name="connsiteX5" fmla="*/ 1415845 w 3436375"/>
                <a:gd name="connsiteY5" fmla="*/ 44246 h 545691"/>
                <a:gd name="connsiteX6" fmla="*/ 1976284 w 3436375"/>
                <a:gd name="connsiteY6" fmla="*/ 132736 h 545691"/>
                <a:gd name="connsiteX7" fmla="*/ 2374491 w 3436375"/>
                <a:gd name="connsiteY7" fmla="*/ 221226 h 545691"/>
                <a:gd name="connsiteX8" fmla="*/ 2654710 w 3436375"/>
                <a:gd name="connsiteY8" fmla="*/ 88491 h 545691"/>
                <a:gd name="connsiteX9" fmla="*/ 3141407 w 3436375"/>
                <a:gd name="connsiteY9" fmla="*/ 191729 h 545691"/>
                <a:gd name="connsiteX10" fmla="*/ 3436375 w 3436375"/>
                <a:gd name="connsiteY10" fmla="*/ 191729 h 545691"/>
                <a:gd name="connsiteX11" fmla="*/ 3347884 w 3436375"/>
                <a:gd name="connsiteY11" fmla="*/ 398207 h 545691"/>
                <a:gd name="connsiteX12" fmla="*/ 2934929 w 3436375"/>
                <a:gd name="connsiteY12" fmla="*/ 339213 h 545691"/>
                <a:gd name="connsiteX13" fmla="*/ 2713704 w 3436375"/>
                <a:gd name="connsiteY13" fmla="*/ 353962 h 545691"/>
                <a:gd name="connsiteX14" fmla="*/ 2433484 w 3436375"/>
                <a:gd name="connsiteY14" fmla="*/ 412955 h 545691"/>
                <a:gd name="connsiteX15" fmla="*/ 1991033 w 3436375"/>
                <a:gd name="connsiteY15" fmla="*/ 368710 h 545691"/>
                <a:gd name="connsiteX16" fmla="*/ 1814052 w 3436375"/>
                <a:gd name="connsiteY16" fmla="*/ 545691 h 545691"/>
                <a:gd name="connsiteX17" fmla="*/ 1592826 w 3436375"/>
                <a:gd name="connsiteY17" fmla="*/ 442452 h 545691"/>
                <a:gd name="connsiteX18" fmla="*/ 1238865 w 3436375"/>
                <a:gd name="connsiteY18" fmla="*/ 309717 h 545691"/>
                <a:gd name="connsiteX19" fmla="*/ 811162 w 3436375"/>
                <a:gd name="connsiteY19" fmla="*/ 427704 h 545691"/>
                <a:gd name="connsiteX20" fmla="*/ 486697 w 3436375"/>
                <a:gd name="connsiteY20" fmla="*/ 383458 h 545691"/>
                <a:gd name="connsiteX21" fmla="*/ 147484 w 3436375"/>
                <a:gd name="connsiteY21" fmla="*/ 412955 h 545691"/>
                <a:gd name="connsiteX22" fmla="*/ 0 w 3436375"/>
                <a:gd name="connsiteY22" fmla="*/ 339213 h 545691"/>
                <a:gd name="connsiteX23" fmla="*/ 14749 w 3436375"/>
                <a:gd name="connsiteY23" fmla="*/ 221226 h 545691"/>
                <a:gd name="connsiteX0" fmla="*/ 14749 w 3436375"/>
                <a:gd name="connsiteY0" fmla="*/ 221226 h 545691"/>
                <a:gd name="connsiteX1" fmla="*/ 191729 w 3436375"/>
                <a:gd name="connsiteY1" fmla="*/ 0 h 545691"/>
                <a:gd name="connsiteX2" fmla="*/ 530942 w 3436375"/>
                <a:gd name="connsiteY2" fmla="*/ 294967 h 545691"/>
                <a:gd name="connsiteX3" fmla="*/ 796413 w 3436375"/>
                <a:gd name="connsiteY3" fmla="*/ 117988 h 545691"/>
                <a:gd name="connsiteX4" fmla="*/ 1076632 w 3436375"/>
                <a:gd name="connsiteY4" fmla="*/ 162232 h 545691"/>
                <a:gd name="connsiteX5" fmla="*/ 1415845 w 3436375"/>
                <a:gd name="connsiteY5" fmla="*/ 44246 h 545691"/>
                <a:gd name="connsiteX6" fmla="*/ 1828800 w 3436375"/>
                <a:gd name="connsiteY6" fmla="*/ 280219 h 545691"/>
                <a:gd name="connsiteX7" fmla="*/ 2374491 w 3436375"/>
                <a:gd name="connsiteY7" fmla="*/ 221226 h 545691"/>
                <a:gd name="connsiteX8" fmla="*/ 2654710 w 3436375"/>
                <a:gd name="connsiteY8" fmla="*/ 88491 h 545691"/>
                <a:gd name="connsiteX9" fmla="*/ 3141407 w 3436375"/>
                <a:gd name="connsiteY9" fmla="*/ 191729 h 545691"/>
                <a:gd name="connsiteX10" fmla="*/ 3436375 w 3436375"/>
                <a:gd name="connsiteY10" fmla="*/ 191729 h 545691"/>
                <a:gd name="connsiteX11" fmla="*/ 3347884 w 3436375"/>
                <a:gd name="connsiteY11" fmla="*/ 398207 h 545691"/>
                <a:gd name="connsiteX12" fmla="*/ 2934929 w 3436375"/>
                <a:gd name="connsiteY12" fmla="*/ 339213 h 545691"/>
                <a:gd name="connsiteX13" fmla="*/ 2713704 w 3436375"/>
                <a:gd name="connsiteY13" fmla="*/ 353962 h 545691"/>
                <a:gd name="connsiteX14" fmla="*/ 2433484 w 3436375"/>
                <a:gd name="connsiteY14" fmla="*/ 412955 h 545691"/>
                <a:gd name="connsiteX15" fmla="*/ 1991033 w 3436375"/>
                <a:gd name="connsiteY15" fmla="*/ 368710 h 545691"/>
                <a:gd name="connsiteX16" fmla="*/ 1814052 w 3436375"/>
                <a:gd name="connsiteY16" fmla="*/ 545691 h 545691"/>
                <a:gd name="connsiteX17" fmla="*/ 1592826 w 3436375"/>
                <a:gd name="connsiteY17" fmla="*/ 442452 h 545691"/>
                <a:gd name="connsiteX18" fmla="*/ 1238865 w 3436375"/>
                <a:gd name="connsiteY18" fmla="*/ 309717 h 545691"/>
                <a:gd name="connsiteX19" fmla="*/ 811162 w 3436375"/>
                <a:gd name="connsiteY19" fmla="*/ 427704 h 545691"/>
                <a:gd name="connsiteX20" fmla="*/ 486697 w 3436375"/>
                <a:gd name="connsiteY20" fmla="*/ 383458 h 545691"/>
                <a:gd name="connsiteX21" fmla="*/ 147484 w 3436375"/>
                <a:gd name="connsiteY21" fmla="*/ 412955 h 545691"/>
                <a:gd name="connsiteX22" fmla="*/ 0 w 3436375"/>
                <a:gd name="connsiteY22" fmla="*/ 339213 h 545691"/>
                <a:gd name="connsiteX23" fmla="*/ 14749 w 3436375"/>
                <a:gd name="connsiteY23" fmla="*/ 221226 h 545691"/>
                <a:gd name="connsiteX0" fmla="*/ 14749 w 3436375"/>
                <a:gd name="connsiteY0" fmla="*/ 221226 h 545691"/>
                <a:gd name="connsiteX1" fmla="*/ 191729 w 3436375"/>
                <a:gd name="connsiteY1" fmla="*/ 0 h 545691"/>
                <a:gd name="connsiteX2" fmla="*/ 530942 w 3436375"/>
                <a:gd name="connsiteY2" fmla="*/ 294967 h 545691"/>
                <a:gd name="connsiteX3" fmla="*/ 796413 w 3436375"/>
                <a:gd name="connsiteY3" fmla="*/ 117988 h 545691"/>
                <a:gd name="connsiteX4" fmla="*/ 1076632 w 3436375"/>
                <a:gd name="connsiteY4" fmla="*/ 162232 h 545691"/>
                <a:gd name="connsiteX5" fmla="*/ 1415845 w 3436375"/>
                <a:gd name="connsiteY5" fmla="*/ 44246 h 545691"/>
                <a:gd name="connsiteX6" fmla="*/ 1828800 w 3436375"/>
                <a:gd name="connsiteY6" fmla="*/ 280219 h 545691"/>
                <a:gd name="connsiteX7" fmla="*/ 2374491 w 3436375"/>
                <a:gd name="connsiteY7" fmla="*/ 221226 h 545691"/>
                <a:gd name="connsiteX8" fmla="*/ 2654710 w 3436375"/>
                <a:gd name="connsiteY8" fmla="*/ 88491 h 545691"/>
                <a:gd name="connsiteX9" fmla="*/ 3141407 w 3436375"/>
                <a:gd name="connsiteY9" fmla="*/ 191729 h 545691"/>
                <a:gd name="connsiteX10" fmla="*/ 3436375 w 3436375"/>
                <a:gd name="connsiteY10" fmla="*/ 191729 h 545691"/>
                <a:gd name="connsiteX11" fmla="*/ 3347884 w 3436375"/>
                <a:gd name="connsiteY11" fmla="*/ 398207 h 545691"/>
                <a:gd name="connsiteX12" fmla="*/ 2934929 w 3436375"/>
                <a:gd name="connsiteY12" fmla="*/ 339213 h 545691"/>
                <a:gd name="connsiteX13" fmla="*/ 2713704 w 3436375"/>
                <a:gd name="connsiteY13" fmla="*/ 353962 h 545691"/>
                <a:gd name="connsiteX14" fmla="*/ 2433484 w 3436375"/>
                <a:gd name="connsiteY14" fmla="*/ 412955 h 545691"/>
                <a:gd name="connsiteX15" fmla="*/ 1991033 w 3436375"/>
                <a:gd name="connsiteY15" fmla="*/ 368710 h 545691"/>
                <a:gd name="connsiteX16" fmla="*/ 1814052 w 3436375"/>
                <a:gd name="connsiteY16" fmla="*/ 545691 h 545691"/>
                <a:gd name="connsiteX17" fmla="*/ 1489588 w 3436375"/>
                <a:gd name="connsiteY17" fmla="*/ 412953 h 545691"/>
                <a:gd name="connsiteX18" fmla="*/ 1238865 w 3436375"/>
                <a:gd name="connsiteY18" fmla="*/ 309717 h 545691"/>
                <a:gd name="connsiteX19" fmla="*/ 811162 w 3436375"/>
                <a:gd name="connsiteY19" fmla="*/ 427704 h 545691"/>
                <a:gd name="connsiteX20" fmla="*/ 486697 w 3436375"/>
                <a:gd name="connsiteY20" fmla="*/ 383458 h 545691"/>
                <a:gd name="connsiteX21" fmla="*/ 147484 w 3436375"/>
                <a:gd name="connsiteY21" fmla="*/ 412955 h 545691"/>
                <a:gd name="connsiteX22" fmla="*/ 0 w 3436375"/>
                <a:gd name="connsiteY22" fmla="*/ 339213 h 545691"/>
                <a:gd name="connsiteX23" fmla="*/ 14749 w 3436375"/>
                <a:gd name="connsiteY23" fmla="*/ 221226 h 545691"/>
                <a:gd name="connsiteX0" fmla="*/ 14749 w 3436375"/>
                <a:gd name="connsiteY0" fmla="*/ 221226 h 545691"/>
                <a:gd name="connsiteX1" fmla="*/ 191729 w 3436375"/>
                <a:gd name="connsiteY1" fmla="*/ 0 h 545691"/>
                <a:gd name="connsiteX2" fmla="*/ 530942 w 3436375"/>
                <a:gd name="connsiteY2" fmla="*/ 294967 h 545691"/>
                <a:gd name="connsiteX3" fmla="*/ 796413 w 3436375"/>
                <a:gd name="connsiteY3" fmla="*/ 117988 h 545691"/>
                <a:gd name="connsiteX4" fmla="*/ 1076632 w 3436375"/>
                <a:gd name="connsiteY4" fmla="*/ 162232 h 545691"/>
                <a:gd name="connsiteX5" fmla="*/ 1415845 w 3436375"/>
                <a:gd name="connsiteY5" fmla="*/ 44246 h 545691"/>
                <a:gd name="connsiteX6" fmla="*/ 1828800 w 3436375"/>
                <a:gd name="connsiteY6" fmla="*/ 280219 h 545691"/>
                <a:gd name="connsiteX7" fmla="*/ 2374491 w 3436375"/>
                <a:gd name="connsiteY7" fmla="*/ 221226 h 545691"/>
                <a:gd name="connsiteX8" fmla="*/ 2654710 w 3436375"/>
                <a:gd name="connsiteY8" fmla="*/ 88491 h 545691"/>
                <a:gd name="connsiteX9" fmla="*/ 3141407 w 3436375"/>
                <a:gd name="connsiteY9" fmla="*/ 191729 h 545691"/>
                <a:gd name="connsiteX10" fmla="*/ 3436375 w 3436375"/>
                <a:gd name="connsiteY10" fmla="*/ 191729 h 545691"/>
                <a:gd name="connsiteX11" fmla="*/ 3347884 w 3436375"/>
                <a:gd name="connsiteY11" fmla="*/ 398207 h 545691"/>
                <a:gd name="connsiteX12" fmla="*/ 2934929 w 3436375"/>
                <a:gd name="connsiteY12" fmla="*/ 191730 h 545691"/>
                <a:gd name="connsiteX13" fmla="*/ 2713704 w 3436375"/>
                <a:gd name="connsiteY13" fmla="*/ 353962 h 545691"/>
                <a:gd name="connsiteX14" fmla="*/ 2433484 w 3436375"/>
                <a:gd name="connsiteY14" fmla="*/ 412955 h 545691"/>
                <a:gd name="connsiteX15" fmla="*/ 1991033 w 3436375"/>
                <a:gd name="connsiteY15" fmla="*/ 368710 h 545691"/>
                <a:gd name="connsiteX16" fmla="*/ 1814052 w 3436375"/>
                <a:gd name="connsiteY16" fmla="*/ 545691 h 545691"/>
                <a:gd name="connsiteX17" fmla="*/ 1489588 w 3436375"/>
                <a:gd name="connsiteY17" fmla="*/ 412953 h 545691"/>
                <a:gd name="connsiteX18" fmla="*/ 1238865 w 3436375"/>
                <a:gd name="connsiteY18" fmla="*/ 309717 h 545691"/>
                <a:gd name="connsiteX19" fmla="*/ 811162 w 3436375"/>
                <a:gd name="connsiteY19" fmla="*/ 427704 h 545691"/>
                <a:gd name="connsiteX20" fmla="*/ 486697 w 3436375"/>
                <a:gd name="connsiteY20" fmla="*/ 383458 h 545691"/>
                <a:gd name="connsiteX21" fmla="*/ 147484 w 3436375"/>
                <a:gd name="connsiteY21" fmla="*/ 412955 h 545691"/>
                <a:gd name="connsiteX22" fmla="*/ 0 w 3436375"/>
                <a:gd name="connsiteY22" fmla="*/ 339213 h 545691"/>
                <a:gd name="connsiteX23" fmla="*/ 14749 w 3436375"/>
                <a:gd name="connsiteY23" fmla="*/ 221226 h 545691"/>
                <a:gd name="connsiteX0" fmla="*/ 14749 w 3436375"/>
                <a:gd name="connsiteY0" fmla="*/ 221226 h 545691"/>
                <a:gd name="connsiteX1" fmla="*/ 191729 w 3436375"/>
                <a:gd name="connsiteY1" fmla="*/ 0 h 545691"/>
                <a:gd name="connsiteX2" fmla="*/ 530942 w 3436375"/>
                <a:gd name="connsiteY2" fmla="*/ 294967 h 545691"/>
                <a:gd name="connsiteX3" fmla="*/ 796413 w 3436375"/>
                <a:gd name="connsiteY3" fmla="*/ 117988 h 545691"/>
                <a:gd name="connsiteX4" fmla="*/ 1076632 w 3436375"/>
                <a:gd name="connsiteY4" fmla="*/ 162232 h 545691"/>
                <a:gd name="connsiteX5" fmla="*/ 1415845 w 3436375"/>
                <a:gd name="connsiteY5" fmla="*/ 44246 h 545691"/>
                <a:gd name="connsiteX6" fmla="*/ 1828800 w 3436375"/>
                <a:gd name="connsiteY6" fmla="*/ 280219 h 545691"/>
                <a:gd name="connsiteX7" fmla="*/ 2374491 w 3436375"/>
                <a:gd name="connsiteY7" fmla="*/ 221226 h 545691"/>
                <a:gd name="connsiteX8" fmla="*/ 2654710 w 3436375"/>
                <a:gd name="connsiteY8" fmla="*/ 88491 h 545691"/>
                <a:gd name="connsiteX9" fmla="*/ 3141407 w 3436375"/>
                <a:gd name="connsiteY9" fmla="*/ 191729 h 545691"/>
                <a:gd name="connsiteX10" fmla="*/ 3436375 w 3436375"/>
                <a:gd name="connsiteY10" fmla="*/ 191729 h 545691"/>
                <a:gd name="connsiteX11" fmla="*/ 3347884 w 3436375"/>
                <a:gd name="connsiteY11" fmla="*/ 398207 h 545691"/>
                <a:gd name="connsiteX12" fmla="*/ 2979174 w 3436375"/>
                <a:gd name="connsiteY12" fmla="*/ 280219 h 545691"/>
                <a:gd name="connsiteX13" fmla="*/ 2713704 w 3436375"/>
                <a:gd name="connsiteY13" fmla="*/ 353962 h 545691"/>
                <a:gd name="connsiteX14" fmla="*/ 2433484 w 3436375"/>
                <a:gd name="connsiteY14" fmla="*/ 412955 h 545691"/>
                <a:gd name="connsiteX15" fmla="*/ 1991033 w 3436375"/>
                <a:gd name="connsiteY15" fmla="*/ 368710 h 545691"/>
                <a:gd name="connsiteX16" fmla="*/ 1814052 w 3436375"/>
                <a:gd name="connsiteY16" fmla="*/ 545691 h 545691"/>
                <a:gd name="connsiteX17" fmla="*/ 1489588 w 3436375"/>
                <a:gd name="connsiteY17" fmla="*/ 412953 h 545691"/>
                <a:gd name="connsiteX18" fmla="*/ 1238865 w 3436375"/>
                <a:gd name="connsiteY18" fmla="*/ 309717 h 545691"/>
                <a:gd name="connsiteX19" fmla="*/ 811162 w 3436375"/>
                <a:gd name="connsiteY19" fmla="*/ 427704 h 545691"/>
                <a:gd name="connsiteX20" fmla="*/ 486697 w 3436375"/>
                <a:gd name="connsiteY20" fmla="*/ 383458 h 545691"/>
                <a:gd name="connsiteX21" fmla="*/ 147484 w 3436375"/>
                <a:gd name="connsiteY21" fmla="*/ 412955 h 545691"/>
                <a:gd name="connsiteX22" fmla="*/ 0 w 3436375"/>
                <a:gd name="connsiteY22" fmla="*/ 339213 h 545691"/>
                <a:gd name="connsiteX23" fmla="*/ 14749 w 3436375"/>
                <a:gd name="connsiteY23" fmla="*/ 221226 h 545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436375" h="545691">
                  <a:moveTo>
                    <a:pt x="14749" y="221226"/>
                  </a:moveTo>
                  <a:lnTo>
                    <a:pt x="191729" y="0"/>
                  </a:lnTo>
                  <a:lnTo>
                    <a:pt x="530942" y="294967"/>
                  </a:lnTo>
                  <a:lnTo>
                    <a:pt x="796413" y="117988"/>
                  </a:lnTo>
                  <a:lnTo>
                    <a:pt x="1076632" y="162232"/>
                  </a:lnTo>
                  <a:lnTo>
                    <a:pt x="1415845" y="44246"/>
                  </a:lnTo>
                  <a:lnTo>
                    <a:pt x="1828800" y="280219"/>
                  </a:lnTo>
                  <a:lnTo>
                    <a:pt x="2374491" y="221226"/>
                  </a:lnTo>
                  <a:lnTo>
                    <a:pt x="2654710" y="88491"/>
                  </a:lnTo>
                  <a:lnTo>
                    <a:pt x="3141407" y="191729"/>
                  </a:lnTo>
                  <a:lnTo>
                    <a:pt x="3436375" y="191729"/>
                  </a:lnTo>
                  <a:lnTo>
                    <a:pt x="3347884" y="398207"/>
                  </a:lnTo>
                  <a:lnTo>
                    <a:pt x="2979174" y="280219"/>
                  </a:lnTo>
                  <a:lnTo>
                    <a:pt x="2713704" y="353962"/>
                  </a:lnTo>
                  <a:lnTo>
                    <a:pt x="2433484" y="412955"/>
                  </a:lnTo>
                  <a:lnTo>
                    <a:pt x="1991033" y="368710"/>
                  </a:lnTo>
                  <a:lnTo>
                    <a:pt x="1814052" y="545691"/>
                  </a:lnTo>
                  <a:lnTo>
                    <a:pt x="1489588" y="412953"/>
                  </a:lnTo>
                  <a:lnTo>
                    <a:pt x="1238865" y="309717"/>
                  </a:lnTo>
                  <a:lnTo>
                    <a:pt x="811162" y="427704"/>
                  </a:lnTo>
                  <a:lnTo>
                    <a:pt x="486697" y="383458"/>
                  </a:lnTo>
                  <a:lnTo>
                    <a:pt x="147484" y="412955"/>
                  </a:lnTo>
                  <a:lnTo>
                    <a:pt x="0" y="339213"/>
                  </a:lnTo>
                  <a:lnTo>
                    <a:pt x="14749" y="221226"/>
                  </a:ln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63500" dist="63500" dir="5400000" algn="t" rotWithShape="0">
                <a:prstClr val="black">
                  <a:alpha val="39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0" name="椭圆 29"/>
          <p:cNvSpPr/>
          <p:nvPr/>
        </p:nvSpPr>
        <p:spPr>
          <a:xfrm rot="774685" flipH="1">
            <a:off x="5512775" y="3676786"/>
            <a:ext cx="2133149" cy="2133148"/>
          </a:xfrm>
          <a:prstGeom prst="ellipse">
            <a:avLst/>
          </a:prstGeom>
          <a:solidFill>
            <a:srgbClr val="47091F"/>
          </a:solidFill>
          <a:ln w="25400" cap="flat" cmpd="sng" algn="ctr">
            <a:noFill/>
            <a:prstDash val="solid"/>
          </a:ln>
          <a:effectLst>
            <a:softEdge rad="3175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椭圆 30"/>
          <p:cNvSpPr/>
          <p:nvPr/>
        </p:nvSpPr>
        <p:spPr>
          <a:xfrm rot="774685" flipH="1">
            <a:off x="5614638" y="3372710"/>
            <a:ext cx="1974454" cy="1974453"/>
          </a:xfrm>
          <a:prstGeom prst="ellipse">
            <a:avLst/>
          </a:prstGeom>
          <a:solidFill>
            <a:srgbClr val="B8185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椭圆 31"/>
          <p:cNvSpPr/>
          <p:nvPr/>
        </p:nvSpPr>
        <p:spPr>
          <a:xfrm rot="774685" flipH="1">
            <a:off x="5702739" y="3452886"/>
            <a:ext cx="1812616" cy="1812612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innerShdw blurRad="190500" dist="762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3" name="组合 32"/>
          <p:cNvGrpSpPr/>
          <p:nvPr/>
        </p:nvGrpSpPr>
        <p:grpSpPr>
          <a:xfrm rot="20737098">
            <a:off x="1880975" y="1748827"/>
            <a:ext cx="3104065" cy="2985505"/>
            <a:chOff x="2684206" y="498227"/>
            <a:chExt cx="3436375" cy="3305123"/>
          </a:xfrm>
        </p:grpSpPr>
        <p:sp>
          <p:nvSpPr>
            <p:cNvPr id="34" name="五边形 33"/>
            <p:cNvSpPr/>
            <p:nvPr/>
          </p:nvSpPr>
          <p:spPr>
            <a:xfrm rot="16200000">
              <a:off x="2807804" y="390215"/>
              <a:ext cx="3168352" cy="3384376"/>
            </a:xfrm>
            <a:prstGeom prst="homePlate">
              <a:avLst/>
            </a:prstGeom>
            <a:solidFill>
              <a:srgbClr val="F68D36"/>
            </a:solidFill>
            <a:ln w="25400" cap="flat" cmpd="sng" algn="ctr">
              <a:solidFill>
                <a:srgbClr val="F79F57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2684206" y="3530504"/>
              <a:ext cx="3436375" cy="272846"/>
            </a:xfrm>
            <a:custGeom>
              <a:avLst/>
              <a:gdLst>
                <a:gd name="connsiteX0" fmla="*/ 14749 w 3436375"/>
                <a:gd name="connsiteY0" fmla="*/ 221226 h 545691"/>
                <a:gd name="connsiteX1" fmla="*/ 191729 w 3436375"/>
                <a:gd name="connsiteY1" fmla="*/ 0 h 545691"/>
                <a:gd name="connsiteX2" fmla="*/ 516194 w 3436375"/>
                <a:gd name="connsiteY2" fmla="*/ 117988 h 545691"/>
                <a:gd name="connsiteX3" fmla="*/ 796413 w 3436375"/>
                <a:gd name="connsiteY3" fmla="*/ 117988 h 545691"/>
                <a:gd name="connsiteX4" fmla="*/ 1209368 w 3436375"/>
                <a:gd name="connsiteY4" fmla="*/ 73742 h 545691"/>
                <a:gd name="connsiteX5" fmla="*/ 1696065 w 3436375"/>
                <a:gd name="connsiteY5" fmla="*/ 162233 h 545691"/>
                <a:gd name="connsiteX6" fmla="*/ 1976284 w 3436375"/>
                <a:gd name="connsiteY6" fmla="*/ 132736 h 545691"/>
                <a:gd name="connsiteX7" fmla="*/ 2374491 w 3436375"/>
                <a:gd name="connsiteY7" fmla="*/ 221226 h 545691"/>
                <a:gd name="connsiteX8" fmla="*/ 2654710 w 3436375"/>
                <a:gd name="connsiteY8" fmla="*/ 88491 h 545691"/>
                <a:gd name="connsiteX9" fmla="*/ 3141407 w 3436375"/>
                <a:gd name="connsiteY9" fmla="*/ 191729 h 545691"/>
                <a:gd name="connsiteX10" fmla="*/ 3436375 w 3436375"/>
                <a:gd name="connsiteY10" fmla="*/ 191729 h 545691"/>
                <a:gd name="connsiteX11" fmla="*/ 3347884 w 3436375"/>
                <a:gd name="connsiteY11" fmla="*/ 398207 h 545691"/>
                <a:gd name="connsiteX12" fmla="*/ 2934929 w 3436375"/>
                <a:gd name="connsiteY12" fmla="*/ 339213 h 545691"/>
                <a:gd name="connsiteX13" fmla="*/ 2713704 w 3436375"/>
                <a:gd name="connsiteY13" fmla="*/ 353962 h 545691"/>
                <a:gd name="connsiteX14" fmla="*/ 2433484 w 3436375"/>
                <a:gd name="connsiteY14" fmla="*/ 412955 h 545691"/>
                <a:gd name="connsiteX15" fmla="*/ 1991033 w 3436375"/>
                <a:gd name="connsiteY15" fmla="*/ 368710 h 545691"/>
                <a:gd name="connsiteX16" fmla="*/ 1814052 w 3436375"/>
                <a:gd name="connsiteY16" fmla="*/ 545691 h 545691"/>
                <a:gd name="connsiteX17" fmla="*/ 1592826 w 3436375"/>
                <a:gd name="connsiteY17" fmla="*/ 442452 h 545691"/>
                <a:gd name="connsiteX18" fmla="*/ 1238865 w 3436375"/>
                <a:gd name="connsiteY18" fmla="*/ 309717 h 545691"/>
                <a:gd name="connsiteX19" fmla="*/ 811162 w 3436375"/>
                <a:gd name="connsiteY19" fmla="*/ 427704 h 545691"/>
                <a:gd name="connsiteX20" fmla="*/ 486697 w 3436375"/>
                <a:gd name="connsiteY20" fmla="*/ 383458 h 545691"/>
                <a:gd name="connsiteX21" fmla="*/ 147484 w 3436375"/>
                <a:gd name="connsiteY21" fmla="*/ 412955 h 545691"/>
                <a:gd name="connsiteX22" fmla="*/ 0 w 3436375"/>
                <a:gd name="connsiteY22" fmla="*/ 339213 h 545691"/>
                <a:gd name="connsiteX23" fmla="*/ 14749 w 3436375"/>
                <a:gd name="connsiteY23" fmla="*/ 221226 h 545691"/>
                <a:gd name="connsiteX0" fmla="*/ 14749 w 3436375"/>
                <a:gd name="connsiteY0" fmla="*/ 221226 h 545691"/>
                <a:gd name="connsiteX1" fmla="*/ 191729 w 3436375"/>
                <a:gd name="connsiteY1" fmla="*/ 0 h 545691"/>
                <a:gd name="connsiteX2" fmla="*/ 530942 w 3436375"/>
                <a:gd name="connsiteY2" fmla="*/ 294967 h 545691"/>
                <a:gd name="connsiteX3" fmla="*/ 796413 w 3436375"/>
                <a:gd name="connsiteY3" fmla="*/ 117988 h 545691"/>
                <a:gd name="connsiteX4" fmla="*/ 1209368 w 3436375"/>
                <a:gd name="connsiteY4" fmla="*/ 73742 h 545691"/>
                <a:gd name="connsiteX5" fmla="*/ 1696065 w 3436375"/>
                <a:gd name="connsiteY5" fmla="*/ 162233 h 545691"/>
                <a:gd name="connsiteX6" fmla="*/ 1976284 w 3436375"/>
                <a:gd name="connsiteY6" fmla="*/ 132736 h 545691"/>
                <a:gd name="connsiteX7" fmla="*/ 2374491 w 3436375"/>
                <a:gd name="connsiteY7" fmla="*/ 221226 h 545691"/>
                <a:gd name="connsiteX8" fmla="*/ 2654710 w 3436375"/>
                <a:gd name="connsiteY8" fmla="*/ 88491 h 545691"/>
                <a:gd name="connsiteX9" fmla="*/ 3141407 w 3436375"/>
                <a:gd name="connsiteY9" fmla="*/ 191729 h 545691"/>
                <a:gd name="connsiteX10" fmla="*/ 3436375 w 3436375"/>
                <a:gd name="connsiteY10" fmla="*/ 191729 h 545691"/>
                <a:gd name="connsiteX11" fmla="*/ 3347884 w 3436375"/>
                <a:gd name="connsiteY11" fmla="*/ 398207 h 545691"/>
                <a:gd name="connsiteX12" fmla="*/ 2934929 w 3436375"/>
                <a:gd name="connsiteY12" fmla="*/ 339213 h 545691"/>
                <a:gd name="connsiteX13" fmla="*/ 2713704 w 3436375"/>
                <a:gd name="connsiteY13" fmla="*/ 353962 h 545691"/>
                <a:gd name="connsiteX14" fmla="*/ 2433484 w 3436375"/>
                <a:gd name="connsiteY14" fmla="*/ 412955 h 545691"/>
                <a:gd name="connsiteX15" fmla="*/ 1991033 w 3436375"/>
                <a:gd name="connsiteY15" fmla="*/ 368710 h 545691"/>
                <a:gd name="connsiteX16" fmla="*/ 1814052 w 3436375"/>
                <a:gd name="connsiteY16" fmla="*/ 545691 h 545691"/>
                <a:gd name="connsiteX17" fmla="*/ 1592826 w 3436375"/>
                <a:gd name="connsiteY17" fmla="*/ 442452 h 545691"/>
                <a:gd name="connsiteX18" fmla="*/ 1238865 w 3436375"/>
                <a:gd name="connsiteY18" fmla="*/ 309717 h 545691"/>
                <a:gd name="connsiteX19" fmla="*/ 811162 w 3436375"/>
                <a:gd name="connsiteY19" fmla="*/ 427704 h 545691"/>
                <a:gd name="connsiteX20" fmla="*/ 486697 w 3436375"/>
                <a:gd name="connsiteY20" fmla="*/ 383458 h 545691"/>
                <a:gd name="connsiteX21" fmla="*/ 147484 w 3436375"/>
                <a:gd name="connsiteY21" fmla="*/ 412955 h 545691"/>
                <a:gd name="connsiteX22" fmla="*/ 0 w 3436375"/>
                <a:gd name="connsiteY22" fmla="*/ 339213 h 545691"/>
                <a:gd name="connsiteX23" fmla="*/ 14749 w 3436375"/>
                <a:gd name="connsiteY23" fmla="*/ 221226 h 545691"/>
                <a:gd name="connsiteX0" fmla="*/ 14749 w 3436375"/>
                <a:gd name="connsiteY0" fmla="*/ 221226 h 545691"/>
                <a:gd name="connsiteX1" fmla="*/ 191729 w 3436375"/>
                <a:gd name="connsiteY1" fmla="*/ 0 h 545691"/>
                <a:gd name="connsiteX2" fmla="*/ 530942 w 3436375"/>
                <a:gd name="connsiteY2" fmla="*/ 294967 h 545691"/>
                <a:gd name="connsiteX3" fmla="*/ 796413 w 3436375"/>
                <a:gd name="connsiteY3" fmla="*/ 117988 h 545691"/>
                <a:gd name="connsiteX4" fmla="*/ 1076632 w 3436375"/>
                <a:gd name="connsiteY4" fmla="*/ 162232 h 545691"/>
                <a:gd name="connsiteX5" fmla="*/ 1696065 w 3436375"/>
                <a:gd name="connsiteY5" fmla="*/ 162233 h 545691"/>
                <a:gd name="connsiteX6" fmla="*/ 1976284 w 3436375"/>
                <a:gd name="connsiteY6" fmla="*/ 132736 h 545691"/>
                <a:gd name="connsiteX7" fmla="*/ 2374491 w 3436375"/>
                <a:gd name="connsiteY7" fmla="*/ 221226 h 545691"/>
                <a:gd name="connsiteX8" fmla="*/ 2654710 w 3436375"/>
                <a:gd name="connsiteY8" fmla="*/ 88491 h 545691"/>
                <a:gd name="connsiteX9" fmla="*/ 3141407 w 3436375"/>
                <a:gd name="connsiteY9" fmla="*/ 191729 h 545691"/>
                <a:gd name="connsiteX10" fmla="*/ 3436375 w 3436375"/>
                <a:gd name="connsiteY10" fmla="*/ 191729 h 545691"/>
                <a:gd name="connsiteX11" fmla="*/ 3347884 w 3436375"/>
                <a:gd name="connsiteY11" fmla="*/ 398207 h 545691"/>
                <a:gd name="connsiteX12" fmla="*/ 2934929 w 3436375"/>
                <a:gd name="connsiteY12" fmla="*/ 339213 h 545691"/>
                <a:gd name="connsiteX13" fmla="*/ 2713704 w 3436375"/>
                <a:gd name="connsiteY13" fmla="*/ 353962 h 545691"/>
                <a:gd name="connsiteX14" fmla="*/ 2433484 w 3436375"/>
                <a:gd name="connsiteY14" fmla="*/ 412955 h 545691"/>
                <a:gd name="connsiteX15" fmla="*/ 1991033 w 3436375"/>
                <a:gd name="connsiteY15" fmla="*/ 368710 h 545691"/>
                <a:gd name="connsiteX16" fmla="*/ 1814052 w 3436375"/>
                <a:gd name="connsiteY16" fmla="*/ 545691 h 545691"/>
                <a:gd name="connsiteX17" fmla="*/ 1592826 w 3436375"/>
                <a:gd name="connsiteY17" fmla="*/ 442452 h 545691"/>
                <a:gd name="connsiteX18" fmla="*/ 1238865 w 3436375"/>
                <a:gd name="connsiteY18" fmla="*/ 309717 h 545691"/>
                <a:gd name="connsiteX19" fmla="*/ 811162 w 3436375"/>
                <a:gd name="connsiteY19" fmla="*/ 427704 h 545691"/>
                <a:gd name="connsiteX20" fmla="*/ 486697 w 3436375"/>
                <a:gd name="connsiteY20" fmla="*/ 383458 h 545691"/>
                <a:gd name="connsiteX21" fmla="*/ 147484 w 3436375"/>
                <a:gd name="connsiteY21" fmla="*/ 412955 h 545691"/>
                <a:gd name="connsiteX22" fmla="*/ 0 w 3436375"/>
                <a:gd name="connsiteY22" fmla="*/ 339213 h 545691"/>
                <a:gd name="connsiteX23" fmla="*/ 14749 w 3436375"/>
                <a:gd name="connsiteY23" fmla="*/ 221226 h 545691"/>
                <a:gd name="connsiteX0" fmla="*/ 14749 w 3436375"/>
                <a:gd name="connsiteY0" fmla="*/ 221226 h 545691"/>
                <a:gd name="connsiteX1" fmla="*/ 191729 w 3436375"/>
                <a:gd name="connsiteY1" fmla="*/ 0 h 545691"/>
                <a:gd name="connsiteX2" fmla="*/ 530942 w 3436375"/>
                <a:gd name="connsiteY2" fmla="*/ 294967 h 545691"/>
                <a:gd name="connsiteX3" fmla="*/ 796413 w 3436375"/>
                <a:gd name="connsiteY3" fmla="*/ 117988 h 545691"/>
                <a:gd name="connsiteX4" fmla="*/ 1076632 w 3436375"/>
                <a:gd name="connsiteY4" fmla="*/ 162232 h 545691"/>
                <a:gd name="connsiteX5" fmla="*/ 1415845 w 3436375"/>
                <a:gd name="connsiteY5" fmla="*/ 44246 h 545691"/>
                <a:gd name="connsiteX6" fmla="*/ 1976284 w 3436375"/>
                <a:gd name="connsiteY6" fmla="*/ 132736 h 545691"/>
                <a:gd name="connsiteX7" fmla="*/ 2374491 w 3436375"/>
                <a:gd name="connsiteY7" fmla="*/ 221226 h 545691"/>
                <a:gd name="connsiteX8" fmla="*/ 2654710 w 3436375"/>
                <a:gd name="connsiteY8" fmla="*/ 88491 h 545691"/>
                <a:gd name="connsiteX9" fmla="*/ 3141407 w 3436375"/>
                <a:gd name="connsiteY9" fmla="*/ 191729 h 545691"/>
                <a:gd name="connsiteX10" fmla="*/ 3436375 w 3436375"/>
                <a:gd name="connsiteY10" fmla="*/ 191729 h 545691"/>
                <a:gd name="connsiteX11" fmla="*/ 3347884 w 3436375"/>
                <a:gd name="connsiteY11" fmla="*/ 398207 h 545691"/>
                <a:gd name="connsiteX12" fmla="*/ 2934929 w 3436375"/>
                <a:gd name="connsiteY12" fmla="*/ 339213 h 545691"/>
                <a:gd name="connsiteX13" fmla="*/ 2713704 w 3436375"/>
                <a:gd name="connsiteY13" fmla="*/ 353962 h 545691"/>
                <a:gd name="connsiteX14" fmla="*/ 2433484 w 3436375"/>
                <a:gd name="connsiteY14" fmla="*/ 412955 h 545691"/>
                <a:gd name="connsiteX15" fmla="*/ 1991033 w 3436375"/>
                <a:gd name="connsiteY15" fmla="*/ 368710 h 545691"/>
                <a:gd name="connsiteX16" fmla="*/ 1814052 w 3436375"/>
                <a:gd name="connsiteY16" fmla="*/ 545691 h 545691"/>
                <a:gd name="connsiteX17" fmla="*/ 1592826 w 3436375"/>
                <a:gd name="connsiteY17" fmla="*/ 442452 h 545691"/>
                <a:gd name="connsiteX18" fmla="*/ 1238865 w 3436375"/>
                <a:gd name="connsiteY18" fmla="*/ 309717 h 545691"/>
                <a:gd name="connsiteX19" fmla="*/ 811162 w 3436375"/>
                <a:gd name="connsiteY19" fmla="*/ 427704 h 545691"/>
                <a:gd name="connsiteX20" fmla="*/ 486697 w 3436375"/>
                <a:gd name="connsiteY20" fmla="*/ 383458 h 545691"/>
                <a:gd name="connsiteX21" fmla="*/ 147484 w 3436375"/>
                <a:gd name="connsiteY21" fmla="*/ 412955 h 545691"/>
                <a:gd name="connsiteX22" fmla="*/ 0 w 3436375"/>
                <a:gd name="connsiteY22" fmla="*/ 339213 h 545691"/>
                <a:gd name="connsiteX23" fmla="*/ 14749 w 3436375"/>
                <a:gd name="connsiteY23" fmla="*/ 221226 h 545691"/>
                <a:gd name="connsiteX0" fmla="*/ 14749 w 3436375"/>
                <a:gd name="connsiteY0" fmla="*/ 221226 h 545691"/>
                <a:gd name="connsiteX1" fmla="*/ 191729 w 3436375"/>
                <a:gd name="connsiteY1" fmla="*/ 0 h 545691"/>
                <a:gd name="connsiteX2" fmla="*/ 530942 w 3436375"/>
                <a:gd name="connsiteY2" fmla="*/ 294967 h 545691"/>
                <a:gd name="connsiteX3" fmla="*/ 796413 w 3436375"/>
                <a:gd name="connsiteY3" fmla="*/ 117988 h 545691"/>
                <a:gd name="connsiteX4" fmla="*/ 1076632 w 3436375"/>
                <a:gd name="connsiteY4" fmla="*/ 162232 h 545691"/>
                <a:gd name="connsiteX5" fmla="*/ 1415845 w 3436375"/>
                <a:gd name="connsiteY5" fmla="*/ 44246 h 545691"/>
                <a:gd name="connsiteX6" fmla="*/ 1828800 w 3436375"/>
                <a:gd name="connsiteY6" fmla="*/ 280219 h 545691"/>
                <a:gd name="connsiteX7" fmla="*/ 2374491 w 3436375"/>
                <a:gd name="connsiteY7" fmla="*/ 221226 h 545691"/>
                <a:gd name="connsiteX8" fmla="*/ 2654710 w 3436375"/>
                <a:gd name="connsiteY8" fmla="*/ 88491 h 545691"/>
                <a:gd name="connsiteX9" fmla="*/ 3141407 w 3436375"/>
                <a:gd name="connsiteY9" fmla="*/ 191729 h 545691"/>
                <a:gd name="connsiteX10" fmla="*/ 3436375 w 3436375"/>
                <a:gd name="connsiteY10" fmla="*/ 191729 h 545691"/>
                <a:gd name="connsiteX11" fmla="*/ 3347884 w 3436375"/>
                <a:gd name="connsiteY11" fmla="*/ 398207 h 545691"/>
                <a:gd name="connsiteX12" fmla="*/ 2934929 w 3436375"/>
                <a:gd name="connsiteY12" fmla="*/ 339213 h 545691"/>
                <a:gd name="connsiteX13" fmla="*/ 2713704 w 3436375"/>
                <a:gd name="connsiteY13" fmla="*/ 353962 h 545691"/>
                <a:gd name="connsiteX14" fmla="*/ 2433484 w 3436375"/>
                <a:gd name="connsiteY14" fmla="*/ 412955 h 545691"/>
                <a:gd name="connsiteX15" fmla="*/ 1991033 w 3436375"/>
                <a:gd name="connsiteY15" fmla="*/ 368710 h 545691"/>
                <a:gd name="connsiteX16" fmla="*/ 1814052 w 3436375"/>
                <a:gd name="connsiteY16" fmla="*/ 545691 h 545691"/>
                <a:gd name="connsiteX17" fmla="*/ 1592826 w 3436375"/>
                <a:gd name="connsiteY17" fmla="*/ 442452 h 545691"/>
                <a:gd name="connsiteX18" fmla="*/ 1238865 w 3436375"/>
                <a:gd name="connsiteY18" fmla="*/ 309717 h 545691"/>
                <a:gd name="connsiteX19" fmla="*/ 811162 w 3436375"/>
                <a:gd name="connsiteY19" fmla="*/ 427704 h 545691"/>
                <a:gd name="connsiteX20" fmla="*/ 486697 w 3436375"/>
                <a:gd name="connsiteY20" fmla="*/ 383458 h 545691"/>
                <a:gd name="connsiteX21" fmla="*/ 147484 w 3436375"/>
                <a:gd name="connsiteY21" fmla="*/ 412955 h 545691"/>
                <a:gd name="connsiteX22" fmla="*/ 0 w 3436375"/>
                <a:gd name="connsiteY22" fmla="*/ 339213 h 545691"/>
                <a:gd name="connsiteX23" fmla="*/ 14749 w 3436375"/>
                <a:gd name="connsiteY23" fmla="*/ 221226 h 545691"/>
                <a:gd name="connsiteX0" fmla="*/ 14749 w 3436375"/>
                <a:gd name="connsiteY0" fmla="*/ 221226 h 545691"/>
                <a:gd name="connsiteX1" fmla="*/ 191729 w 3436375"/>
                <a:gd name="connsiteY1" fmla="*/ 0 h 545691"/>
                <a:gd name="connsiteX2" fmla="*/ 530942 w 3436375"/>
                <a:gd name="connsiteY2" fmla="*/ 294967 h 545691"/>
                <a:gd name="connsiteX3" fmla="*/ 796413 w 3436375"/>
                <a:gd name="connsiteY3" fmla="*/ 117988 h 545691"/>
                <a:gd name="connsiteX4" fmla="*/ 1076632 w 3436375"/>
                <a:gd name="connsiteY4" fmla="*/ 162232 h 545691"/>
                <a:gd name="connsiteX5" fmla="*/ 1415845 w 3436375"/>
                <a:gd name="connsiteY5" fmla="*/ 44246 h 545691"/>
                <a:gd name="connsiteX6" fmla="*/ 1828800 w 3436375"/>
                <a:gd name="connsiteY6" fmla="*/ 280219 h 545691"/>
                <a:gd name="connsiteX7" fmla="*/ 2374491 w 3436375"/>
                <a:gd name="connsiteY7" fmla="*/ 221226 h 545691"/>
                <a:gd name="connsiteX8" fmla="*/ 2654710 w 3436375"/>
                <a:gd name="connsiteY8" fmla="*/ 88491 h 545691"/>
                <a:gd name="connsiteX9" fmla="*/ 3141407 w 3436375"/>
                <a:gd name="connsiteY9" fmla="*/ 191729 h 545691"/>
                <a:gd name="connsiteX10" fmla="*/ 3436375 w 3436375"/>
                <a:gd name="connsiteY10" fmla="*/ 191729 h 545691"/>
                <a:gd name="connsiteX11" fmla="*/ 3347884 w 3436375"/>
                <a:gd name="connsiteY11" fmla="*/ 398207 h 545691"/>
                <a:gd name="connsiteX12" fmla="*/ 2934929 w 3436375"/>
                <a:gd name="connsiteY12" fmla="*/ 339213 h 545691"/>
                <a:gd name="connsiteX13" fmla="*/ 2713704 w 3436375"/>
                <a:gd name="connsiteY13" fmla="*/ 353962 h 545691"/>
                <a:gd name="connsiteX14" fmla="*/ 2433484 w 3436375"/>
                <a:gd name="connsiteY14" fmla="*/ 412955 h 545691"/>
                <a:gd name="connsiteX15" fmla="*/ 1991033 w 3436375"/>
                <a:gd name="connsiteY15" fmla="*/ 368710 h 545691"/>
                <a:gd name="connsiteX16" fmla="*/ 1814052 w 3436375"/>
                <a:gd name="connsiteY16" fmla="*/ 545691 h 545691"/>
                <a:gd name="connsiteX17" fmla="*/ 1489588 w 3436375"/>
                <a:gd name="connsiteY17" fmla="*/ 412953 h 545691"/>
                <a:gd name="connsiteX18" fmla="*/ 1238865 w 3436375"/>
                <a:gd name="connsiteY18" fmla="*/ 309717 h 545691"/>
                <a:gd name="connsiteX19" fmla="*/ 811162 w 3436375"/>
                <a:gd name="connsiteY19" fmla="*/ 427704 h 545691"/>
                <a:gd name="connsiteX20" fmla="*/ 486697 w 3436375"/>
                <a:gd name="connsiteY20" fmla="*/ 383458 h 545691"/>
                <a:gd name="connsiteX21" fmla="*/ 147484 w 3436375"/>
                <a:gd name="connsiteY21" fmla="*/ 412955 h 545691"/>
                <a:gd name="connsiteX22" fmla="*/ 0 w 3436375"/>
                <a:gd name="connsiteY22" fmla="*/ 339213 h 545691"/>
                <a:gd name="connsiteX23" fmla="*/ 14749 w 3436375"/>
                <a:gd name="connsiteY23" fmla="*/ 221226 h 545691"/>
                <a:gd name="connsiteX0" fmla="*/ 14749 w 3436375"/>
                <a:gd name="connsiteY0" fmla="*/ 221226 h 545691"/>
                <a:gd name="connsiteX1" fmla="*/ 191729 w 3436375"/>
                <a:gd name="connsiteY1" fmla="*/ 0 h 545691"/>
                <a:gd name="connsiteX2" fmla="*/ 530942 w 3436375"/>
                <a:gd name="connsiteY2" fmla="*/ 294967 h 545691"/>
                <a:gd name="connsiteX3" fmla="*/ 796413 w 3436375"/>
                <a:gd name="connsiteY3" fmla="*/ 117988 h 545691"/>
                <a:gd name="connsiteX4" fmla="*/ 1076632 w 3436375"/>
                <a:gd name="connsiteY4" fmla="*/ 162232 h 545691"/>
                <a:gd name="connsiteX5" fmla="*/ 1415845 w 3436375"/>
                <a:gd name="connsiteY5" fmla="*/ 44246 h 545691"/>
                <a:gd name="connsiteX6" fmla="*/ 1828800 w 3436375"/>
                <a:gd name="connsiteY6" fmla="*/ 280219 h 545691"/>
                <a:gd name="connsiteX7" fmla="*/ 2374491 w 3436375"/>
                <a:gd name="connsiteY7" fmla="*/ 221226 h 545691"/>
                <a:gd name="connsiteX8" fmla="*/ 2654710 w 3436375"/>
                <a:gd name="connsiteY8" fmla="*/ 88491 h 545691"/>
                <a:gd name="connsiteX9" fmla="*/ 3141407 w 3436375"/>
                <a:gd name="connsiteY9" fmla="*/ 191729 h 545691"/>
                <a:gd name="connsiteX10" fmla="*/ 3436375 w 3436375"/>
                <a:gd name="connsiteY10" fmla="*/ 191729 h 545691"/>
                <a:gd name="connsiteX11" fmla="*/ 3347884 w 3436375"/>
                <a:gd name="connsiteY11" fmla="*/ 398207 h 545691"/>
                <a:gd name="connsiteX12" fmla="*/ 2934929 w 3436375"/>
                <a:gd name="connsiteY12" fmla="*/ 191730 h 545691"/>
                <a:gd name="connsiteX13" fmla="*/ 2713704 w 3436375"/>
                <a:gd name="connsiteY13" fmla="*/ 353962 h 545691"/>
                <a:gd name="connsiteX14" fmla="*/ 2433484 w 3436375"/>
                <a:gd name="connsiteY14" fmla="*/ 412955 h 545691"/>
                <a:gd name="connsiteX15" fmla="*/ 1991033 w 3436375"/>
                <a:gd name="connsiteY15" fmla="*/ 368710 h 545691"/>
                <a:gd name="connsiteX16" fmla="*/ 1814052 w 3436375"/>
                <a:gd name="connsiteY16" fmla="*/ 545691 h 545691"/>
                <a:gd name="connsiteX17" fmla="*/ 1489588 w 3436375"/>
                <a:gd name="connsiteY17" fmla="*/ 412953 h 545691"/>
                <a:gd name="connsiteX18" fmla="*/ 1238865 w 3436375"/>
                <a:gd name="connsiteY18" fmla="*/ 309717 h 545691"/>
                <a:gd name="connsiteX19" fmla="*/ 811162 w 3436375"/>
                <a:gd name="connsiteY19" fmla="*/ 427704 h 545691"/>
                <a:gd name="connsiteX20" fmla="*/ 486697 w 3436375"/>
                <a:gd name="connsiteY20" fmla="*/ 383458 h 545691"/>
                <a:gd name="connsiteX21" fmla="*/ 147484 w 3436375"/>
                <a:gd name="connsiteY21" fmla="*/ 412955 h 545691"/>
                <a:gd name="connsiteX22" fmla="*/ 0 w 3436375"/>
                <a:gd name="connsiteY22" fmla="*/ 339213 h 545691"/>
                <a:gd name="connsiteX23" fmla="*/ 14749 w 3436375"/>
                <a:gd name="connsiteY23" fmla="*/ 221226 h 545691"/>
                <a:gd name="connsiteX0" fmla="*/ 14749 w 3436375"/>
                <a:gd name="connsiteY0" fmla="*/ 221226 h 545691"/>
                <a:gd name="connsiteX1" fmla="*/ 191729 w 3436375"/>
                <a:gd name="connsiteY1" fmla="*/ 0 h 545691"/>
                <a:gd name="connsiteX2" fmla="*/ 530942 w 3436375"/>
                <a:gd name="connsiteY2" fmla="*/ 294967 h 545691"/>
                <a:gd name="connsiteX3" fmla="*/ 796413 w 3436375"/>
                <a:gd name="connsiteY3" fmla="*/ 117988 h 545691"/>
                <a:gd name="connsiteX4" fmla="*/ 1076632 w 3436375"/>
                <a:gd name="connsiteY4" fmla="*/ 162232 h 545691"/>
                <a:gd name="connsiteX5" fmla="*/ 1415845 w 3436375"/>
                <a:gd name="connsiteY5" fmla="*/ 44246 h 545691"/>
                <a:gd name="connsiteX6" fmla="*/ 1828800 w 3436375"/>
                <a:gd name="connsiteY6" fmla="*/ 280219 h 545691"/>
                <a:gd name="connsiteX7" fmla="*/ 2374491 w 3436375"/>
                <a:gd name="connsiteY7" fmla="*/ 221226 h 545691"/>
                <a:gd name="connsiteX8" fmla="*/ 2654710 w 3436375"/>
                <a:gd name="connsiteY8" fmla="*/ 88491 h 545691"/>
                <a:gd name="connsiteX9" fmla="*/ 3141407 w 3436375"/>
                <a:gd name="connsiteY9" fmla="*/ 191729 h 545691"/>
                <a:gd name="connsiteX10" fmla="*/ 3436375 w 3436375"/>
                <a:gd name="connsiteY10" fmla="*/ 191729 h 545691"/>
                <a:gd name="connsiteX11" fmla="*/ 3347884 w 3436375"/>
                <a:gd name="connsiteY11" fmla="*/ 398207 h 545691"/>
                <a:gd name="connsiteX12" fmla="*/ 2979174 w 3436375"/>
                <a:gd name="connsiteY12" fmla="*/ 280219 h 545691"/>
                <a:gd name="connsiteX13" fmla="*/ 2713704 w 3436375"/>
                <a:gd name="connsiteY13" fmla="*/ 353962 h 545691"/>
                <a:gd name="connsiteX14" fmla="*/ 2433484 w 3436375"/>
                <a:gd name="connsiteY14" fmla="*/ 412955 h 545691"/>
                <a:gd name="connsiteX15" fmla="*/ 1991033 w 3436375"/>
                <a:gd name="connsiteY15" fmla="*/ 368710 h 545691"/>
                <a:gd name="connsiteX16" fmla="*/ 1814052 w 3436375"/>
                <a:gd name="connsiteY16" fmla="*/ 545691 h 545691"/>
                <a:gd name="connsiteX17" fmla="*/ 1489588 w 3436375"/>
                <a:gd name="connsiteY17" fmla="*/ 412953 h 545691"/>
                <a:gd name="connsiteX18" fmla="*/ 1238865 w 3436375"/>
                <a:gd name="connsiteY18" fmla="*/ 309717 h 545691"/>
                <a:gd name="connsiteX19" fmla="*/ 811162 w 3436375"/>
                <a:gd name="connsiteY19" fmla="*/ 427704 h 545691"/>
                <a:gd name="connsiteX20" fmla="*/ 486697 w 3436375"/>
                <a:gd name="connsiteY20" fmla="*/ 383458 h 545691"/>
                <a:gd name="connsiteX21" fmla="*/ 147484 w 3436375"/>
                <a:gd name="connsiteY21" fmla="*/ 412955 h 545691"/>
                <a:gd name="connsiteX22" fmla="*/ 0 w 3436375"/>
                <a:gd name="connsiteY22" fmla="*/ 339213 h 545691"/>
                <a:gd name="connsiteX23" fmla="*/ 14749 w 3436375"/>
                <a:gd name="connsiteY23" fmla="*/ 221226 h 545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436375" h="545691">
                  <a:moveTo>
                    <a:pt x="14749" y="221226"/>
                  </a:moveTo>
                  <a:lnTo>
                    <a:pt x="191729" y="0"/>
                  </a:lnTo>
                  <a:lnTo>
                    <a:pt x="530942" y="294967"/>
                  </a:lnTo>
                  <a:lnTo>
                    <a:pt x="796413" y="117988"/>
                  </a:lnTo>
                  <a:lnTo>
                    <a:pt x="1076632" y="162232"/>
                  </a:lnTo>
                  <a:lnTo>
                    <a:pt x="1415845" y="44246"/>
                  </a:lnTo>
                  <a:lnTo>
                    <a:pt x="1828800" y="280219"/>
                  </a:lnTo>
                  <a:lnTo>
                    <a:pt x="2374491" y="221226"/>
                  </a:lnTo>
                  <a:lnTo>
                    <a:pt x="2654710" y="88491"/>
                  </a:lnTo>
                  <a:lnTo>
                    <a:pt x="3141407" y="191729"/>
                  </a:lnTo>
                  <a:lnTo>
                    <a:pt x="3436375" y="191729"/>
                  </a:lnTo>
                  <a:lnTo>
                    <a:pt x="3347884" y="398207"/>
                  </a:lnTo>
                  <a:lnTo>
                    <a:pt x="2979174" y="280219"/>
                  </a:lnTo>
                  <a:lnTo>
                    <a:pt x="2713704" y="353962"/>
                  </a:lnTo>
                  <a:lnTo>
                    <a:pt x="2433484" y="412955"/>
                  </a:lnTo>
                  <a:lnTo>
                    <a:pt x="1991033" y="368710"/>
                  </a:lnTo>
                  <a:lnTo>
                    <a:pt x="1814052" y="545691"/>
                  </a:lnTo>
                  <a:lnTo>
                    <a:pt x="1489588" y="412953"/>
                  </a:lnTo>
                  <a:lnTo>
                    <a:pt x="1238865" y="309717"/>
                  </a:lnTo>
                  <a:lnTo>
                    <a:pt x="811162" y="427704"/>
                  </a:lnTo>
                  <a:lnTo>
                    <a:pt x="486697" y="383458"/>
                  </a:lnTo>
                  <a:lnTo>
                    <a:pt x="147484" y="412955"/>
                  </a:lnTo>
                  <a:lnTo>
                    <a:pt x="0" y="339213"/>
                  </a:lnTo>
                  <a:lnTo>
                    <a:pt x="14749" y="221226"/>
                  </a:ln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63500" dist="63500" dir="5400000" algn="t" rotWithShape="0">
                <a:prstClr val="black">
                  <a:alpha val="39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6" name="椭圆 35"/>
          <p:cNvSpPr/>
          <p:nvPr/>
        </p:nvSpPr>
        <p:spPr>
          <a:xfrm rot="20737098">
            <a:off x="1695822" y="2504987"/>
            <a:ext cx="2133148" cy="2133148"/>
          </a:xfrm>
          <a:prstGeom prst="ellipse">
            <a:avLst/>
          </a:prstGeom>
          <a:solidFill>
            <a:srgbClr val="602E04"/>
          </a:solidFill>
          <a:ln w="25400" cap="flat" cmpd="sng" algn="ctr">
            <a:noFill/>
            <a:prstDash val="solid"/>
          </a:ln>
          <a:effectLst>
            <a:softEdge rad="3175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椭圆 36"/>
          <p:cNvSpPr/>
          <p:nvPr/>
        </p:nvSpPr>
        <p:spPr>
          <a:xfrm rot="20737098">
            <a:off x="1613977" y="2275157"/>
            <a:ext cx="1974453" cy="1974453"/>
          </a:xfrm>
          <a:prstGeom prst="ellipse">
            <a:avLst/>
          </a:prstGeom>
          <a:solidFill>
            <a:srgbClr val="F68D3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椭圆 37"/>
          <p:cNvSpPr/>
          <p:nvPr/>
        </p:nvSpPr>
        <p:spPr>
          <a:xfrm rot="20737098">
            <a:off x="1693692" y="2355366"/>
            <a:ext cx="1812612" cy="1812612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innerShdw blurRad="190500" dist="762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9" name="组合 38"/>
          <p:cNvGrpSpPr/>
          <p:nvPr/>
        </p:nvGrpSpPr>
        <p:grpSpPr>
          <a:xfrm rot="21322388" flipH="1">
            <a:off x="4142549" y="129169"/>
            <a:ext cx="3104065" cy="2985505"/>
            <a:chOff x="2684206" y="498227"/>
            <a:chExt cx="3436375" cy="3305123"/>
          </a:xfrm>
        </p:grpSpPr>
        <p:sp>
          <p:nvSpPr>
            <p:cNvPr id="40" name="五边形 39"/>
            <p:cNvSpPr/>
            <p:nvPr/>
          </p:nvSpPr>
          <p:spPr>
            <a:xfrm rot="16200000">
              <a:off x="2807804" y="390215"/>
              <a:ext cx="3168352" cy="3384376"/>
            </a:xfrm>
            <a:prstGeom prst="homePlate">
              <a:avLst/>
            </a:prstGeom>
            <a:solidFill>
              <a:srgbClr val="7ABC32"/>
            </a:solidFill>
            <a:ln w="25400" cap="flat" cmpd="sng" algn="ctr">
              <a:solidFill>
                <a:srgbClr val="84CA36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2684206" y="3530504"/>
              <a:ext cx="3436375" cy="272846"/>
            </a:xfrm>
            <a:custGeom>
              <a:avLst/>
              <a:gdLst>
                <a:gd name="connsiteX0" fmla="*/ 14749 w 3436375"/>
                <a:gd name="connsiteY0" fmla="*/ 221226 h 545691"/>
                <a:gd name="connsiteX1" fmla="*/ 191729 w 3436375"/>
                <a:gd name="connsiteY1" fmla="*/ 0 h 545691"/>
                <a:gd name="connsiteX2" fmla="*/ 516194 w 3436375"/>
                <a:gd name="connsiteY2" fmla="*/ 117988 h 545691"/>
                <a:gd name="connsiteX3" fmla="*/ 796413 w 3436375"/>
                <a:gd name="connsiteY3" fmla="*/ 117988 h 545691"/>
                <a:gd name="connsiteX4" fmla="*/ 1209368 w 3436375"/>
                <a:gd name="connsiteY4" fmla="*/ 73742 h 545691"/>
                <a:gd name="connsiteX5" fmla="*/ 1696065 w 3436375"/>
                <a:gd name="connsiteY5" fmla="*/ 162233 h 545691"/>
                <a:gd name="connsiteX6" fmla="*/ 1976284 w 3436375"/>
                <a:gd name="connsiteY6" fmla="*/ 132736 h 545691"/>
                <a:gd name="connsiteX7" fmla="*/ 2374491 w 3436375"/>
                <a:gd name="connsiteY7" fmla="*/ 221226 h 545691"/>
                <a:gd name="connsiteX8" fmla="*/ 2654710 w 3436375"/>
                <a:gd name="connsiteY8" fmla="*/ 88491 h 545691"/>
                <a:gd name="connsiteX9" fmla="*/ 3141407 w 3436375"/>
                <a:gd name="connsiteY9" fmla="*/ 191729 h 545691"/>
                <a:gd name="connsiteX10" fmla="*/ 3436375 w 3436375"/>
                <a:gd name="connsiteY10" fmla="*/ 191729 h 545691"/>
                <a:gd name="connsiteX11" fmla="*/ 3347884 w 3436375"/>
                <a:gd name="connsiteY11" fmla="*/ 398207 h 545691"/>
                <a:gd name="connsiteX12" fmla="*/ 2934929 w 3436375"/>
                <a:gd name="connsiteY12" fmla="*/ 339213 h 545691"/>
                <a:gd name="connsiteX13" fmla="*/ 2713704 w 3436375"/>
                <a:gd name="connsiteY13" fmla="*/ 353962 h 545691"/>
                <a:gd name="connsiteX14" fmla="*/ 2433484 w 3436375"/>
                <a:gd name="connsiteY14" fmla="*/ 412955 h 545691"/>
                <a:gd name="connsiteX15" fmla="*/ 1991033 w 3436375"/>
                <a:gd name="connsiteY15" fmla="*/ 368710 h 545691"/>
                <a:gd name="connsiteX16" fmla="*/ 1814052 w 3436375"/>
                <a:gd name="connsiteY16" fmla="*/ 545691 h 545691"/>
                <a:gd name="connsiteX17" fmla="*/ 1592826 w 3436375"/>
                <a:gd name="connsiteY17" fmla="*/ 442452 h 545691"/>
                <a:gd name="connsiteX18" fmla="*/ 1238865 w 3436375"/>
                <a:gd name="connsiteY18" fmla="*/ 309717 h 545691"/>
                <a:gd name="connsiteX19" fmla="*/ 811162 w 3436375"/>
                <a:gd name="connsiteY19" fmla="*/ 427704 h 545691"/>
                <a:gd name="connsiteX20" fmla="*/ 486697 w 3436375"/>
                <a:gd name="connsiteY20" fmla="*/ 383458 h 545691"/>
                <a:gd name="connsiteX21" fmla="*/ 147484 w 3436375"/>
                <a:gd name="connsiteY21" fmla="*/ 412955 h 545691"/>
                <a:gd name="connsiteX22" fmla="*/ 0 w 3436375"/>
                <a:gd name="connsiteY22" fmla="*/ 339213 h 545691"/>
                <a:gd name="connsiteX23" fmla="*/ 14749 w 3436375"/>
                <a:gd name="connsiteY23" fmla="*/ 221226 h 545691"/>
                <a:gd name="connsiteX0" fmla="*/ 14749 w 3436375"/>
                <a:gd name="connsiteY0" fmla="*/ 221226 h 545691"/>
                <a:gd name="connsiteX1" fmla="*/ 191729 w 3436375"/>
                <a:gd name="connsiteY1" fmla="*/ 0 h 545691"/>
                <a:gd name="connsiteX2" fmla="*/ 530942 w 3436375"/>
                <a:gd name="connsiteY2" fmla="*/ 294967 h 545691"/>
                <a:gd name="connsiteX3" fmla="*/ 796413 w 3436375"/>
                <a:gd name="connsiteY3" fmla="*/ 117988 h 545691"/>
                <a:gd name="connsiteX4" fmla="*/ 1209368 w 3436375"/>
                <a:gd name="connsiteY4" fmla="*/ 73742 h 545691"/>
                <a:gd name="connsiteX5" fmla="*/ 1696065 w 3436375"/>
                <a:gd name="connsiteY5" fmla="*/ 162233 h 545691"/>
                <a:gd name="connsiteX6" fmla="*/ 1976284 w 3436375"/>
                <a:gd name="connsiteY6" fmla="*/ 132736 h 545691"/>
                <a:gd name="connsiteX7" fmla="*/ 2374491 w 3436375"/>
                <a:gd name="connsiteY7" fmla="*/ 221226 h 545691"/>
                <a:gd name="connsiteX8" fmla="*/ 2654710 w 3436375"/>
                <a:gd name="connsiteY8" fmla="*/ 88491 h 545691"/>
                <a:gd name="connsiteX9" fmla="*/ 3141407 w 3436375"/>
                <a:gd name="connsiteY9" fmla="*/ 191729 h 545691"/>
                <a:gd name="connsiteX10" fmla="*/ 3436375 w 3436375"/>
                <a:gd name="connsiteY10" fmla="*/ 191729 h 545691"/>
                <a:gd name="connsiteX11" fmla="*/ 3347884 w 3436375"/>
                <a:gd name="connsiteY11" fmla="*/ 398207 h 545691"/>
                <a:gd name="connsiteX12" fmla="*/ 2934929 w 3436375"/>
                <a:gd name="connsiteY12" fmla="*/ 339213 h 545691"/>
                <a:gd name="connsiteX13" fmla="*/ 2713704 w 3436375"/>
                <a:gd name="connsiteY13" fmla="*/ 353962 h 545691"/>
                <a:gd name="connsiteX14" fmla="*/ 2433484 w 3436375"/>
                <a:gd name="connsiteY14" fmla="*/ 412955 h 545691"/>
                <a:gd name="connsiteX15" fmla="*/ 1991033 w 3436375"/>
                <a:gd name="connsiteY15" fmla="*/ 368710 h 545691"/>
                <a:gd name="connsiteX16" fmla="*/ 1814052 w 3436375"/>
                <a:gd name="connsiteY16" fmla="*/ 545691 h 545691"/>
                <a:gd name="connsiteX17" fmla="*/ 1592826 w 3436375"/>
                <a:gd name="connsiteY17" fmla="*/ 442452 h 545691"/>
                <a:gd name="connsiteX18" fmla="*/ 1238865 w 3436375"/>
                <a:gd name="connsiteY18" fmla="*/ 309717 h 545691"/>
                <a:gd name="connsiteX19" fmla="*/ 811162 w 3436375"/>
                <a:gd name="connsiteY19" fmla="*/ 427704 h 545691"/>
                <a:gd name="connsiteX20" fmla="*/ 486697 w 3436375"/>
                <a:gd name="connsiteY20" fmla="*/ 383458 h 545691"/>
                <a:gd name="connsiteX21" fmla="*/ 147484 w 3436375"/>
                <a:gd name="connsiteY21" fmla="*/ 412955 h 545691"/>
                <a:gd name="connsiteX22" fmla="*/ 0 w 3436375"/>
                <a:gd name="connsiteY22" fmla="*/ 339213 h 545691"/>
                <a:gd name="connsiteX23" fmla="*/ 14749 w 3436375"/>
                <a:gd name="connsiteY23" fmla="*/ 221226 h 545691"/>
                <a:gd name="connsiteX0" fmla="*/ 14749 w 3436375"/>
                <a:gd name="connsiteY0" fmla="*/ 221226 h 545691"/>
                <a:gd name="connsiteX1" fmla="*/ 191729 w 3436375"/>
                <a:gd name="connsiteY1" fmla="*/ 0 h 545691"/>
                <a:gd name="connsiteX2" fmla="*/ 530942 w 3436375"/>
                <a:gd name="connsiteY2" fmla="*/ 294967 h 545691"/>
                <a:gd name="connsiteX3" fmla="*/ 796413 w 3436375"/>
                <a:gd name="connsiteY3" fmla="*/ 117988 h 545691"/>
                <a:gd name="connsiteX4" fmla="*/ 1076632 w 3436375"/>
                <a:gd name="connsiteY4" fmla="*/ 162232 h 545691"/>
                <a:gd name="connsiteX5" fmla="*/ 1696065 w 3436375"/>
                <a:gd name="connsiteY5" fmla="*/ 162233 h 545691"/>
                <a:gd name="connsiteX6" fmla="*/ 1976284 w 3436375"/>
                <a:gd name="connsiteY6" fmla="*/ 132736 h 545691"/>
                <a:gd name="connsiteX7" fmla="*/ 2374491 w 3436375"/>
                <a:gd name="connsiteY7" fmla="*/ 221226 h 545691"/>
                <a:gd name="connsiteX8" fmla="*/ 2654710 w 3436375"/>
                <a:gd name="connsiteY8" fmla="*/ 88491 h 545691"/>
                <a:gd name="connsiteX9" fmla="*/ 3141407 w 3436375"/>
                <a:gd name="connsiteY9" fmla="*/ 191729 h 545691"/>
                <a:gd name="connsiteX10" fmla="*/ 3436375 w 3436375"/>
                <a:gd name="connsiteY10" fmla="*/ 191729 h 545691"/>
                <a:gd name="connsiteX11" fmla="*/ 3347884 w 3436375"/>
                <a:gd name="connsiteY11" fmla="*/ 398207 h 545691"/>
                <a:gd name="connsiteX12" fmla="*/ 2934929 w 3436375"/>
                <a:gd name="connsiteY12" fmla="*/ 339213 h 545691"/>
                <a:gd name="connsiteX13" fmla="*/ 2713704 w 3436375"/>
                <a:gd name="connsiteY13" fmla="*/ 353962 h 545691"/>
                <a:gd name="connsiteX14" fmla="*/ 2433484 w 3436375"/>
                <a:gd name="connsiteY14" fmla="*/ 412955 h 545691"/>
                <a:gd name="connsiteX15" fmla="*/ 1991033 w 3436375"/>
                <a:gd name="connsiteY15" fmla="*/ 368710 h 545691"/>
                <a:gd name="connsiteX16" fmla="*/ 1814052 w 3436375"/>
                <a:gd name="connsiteY16" fmla="*/ 545691 h 545691"/>
                <a:gd name="connsiteX17" fmla="*/ 1592826 w 3436375"/>
                <a:gd name="connsiteY17" fmla="*/ 442452 h 545691"/>
                <a:gd name="connsiteX18" fmla="*/ 1238865 w 3436375"/>
                <a:gd name="connsiteY18" fmla="*/ 309717 h 545691"/>
                <a:gd name="connsiteX19" fmla="*/ 811162 w 3436375"/>
                <a:gd name="connsiteY19" fmla="*/ 427704 h 545691"/>
                <a:gd name="connsiteX20" fmla="*/ 486697 w 3436375"/>
                <a:gd name="connsiteY20" fmla="*/ 383458 h 545691"/>
                <a:gd name="connsiteX21" fmla="*/ 147484 w 3436375"/>
                <a:gd name="connsiteY21" fmla="*/ 412955 h 545691"/>
                <a:gd name="connsiteX22" fmla="*/ 0 w 3436375"/>
                <a:gd name="connsiteY22" fmla="*/ 339213 h 545691"/>
                <a:gd name="connsiteX23" fmla="*/ 14749 w 3436375"/>
                <a:gd name="connsiteY23" fmla="*/ 221226 h 545691"/>
                <a:gd name="connsiteX0" fmla="*/ 14749 w 3436375"/>
                <a:gd name="connsiteY0" fmla="*/ 221226 h 545691"/>
                <a:gd name="connsiteX1" fmla="*/ 191729 w 3436375"/>
                <a:gd name="connsiteY1" fmla="*/ 0 h 545691"/>
                <a:gd name="connsiteX2" fmla="*/ 530942 w 3436375"/>
                <a:gd name="connsiteY2" fmla="*/ 294967 h 545691"/>
                <a:gd name="connsiteX3" fmla="*/ 796413 w 3436375"/>
                <a:gd name="connsiteY3" fmla="*/ 117988 h 545691"/>
                <a:gd name="connsiteX4" fmla="*/ 1076632 w 3436375"/>
                <a:gd name="connsiteY4" fmla="*/ 162232 h 545691"/>
                <a:gd name="connsiteX5" fmla="*/ 1415845 w 3436375"/>
                <a:gd name="connsiteY5" fmla="*/ 44246 h 545691"/>
                <a:gd name="connsiteX6" fmla="*/ 1976284 w 3436375"/>
                <a:gd name="connsiteY6" fmla="*/ 132736 h 545691"/>
                <a:gd name="connsiteX7" fmla="*/ 2374491 w 3436375"/>
                <a:gd name="connsiteY7" fmla="*/ 221226 h 545691"/>
                <a:gd name="connsiteX8" fmla="*/ 2654710 w 3436375"/>
                <a:gd name="connsiteY8" fmla="*/ 88491 h 545691"/>
                <a:gd name="connsiteX9" fmla="*/ 3141407 w 3436375"/>
                <a:gd name="connsiteY9" fmla="*/ 191729 h 545691"/>
                <a:gd name="connsiteX10" fmla="*/ 3436375 w 3436375"/>
                <a:gd name="connsiteY10" fmla="*/ 191729 h 545691"/>
                <a:gd name="connsiteX11" fmla="*/ 3347884 w 3436375"/>
                <a:gd name="connsiteY11" fmla="*/ 398207 h 545691"/>
                <a:gd name="connsiteX12" fmla="*/ 2934929 w 3436375"/>
                <a:gd name="connsiteY12" fmla="*/ 339213 h 545691"/>
                <a:gd name="connsiteX13" fmla="*/ 2713704 w 3436375"/>
                <a:gd name="connsiteY13" fmla="*/ 353962 h 545691"/>
                <a:gd name="connsiteX14" fmla="*/ 2433484 w 3436375"/>
                <a:gd name="connsiteY14" fmla="*/ 412955 h 545691"/>
                <a:gd name="connsiteX15" fmla="*/ 1991033 w 3436375"/>
                <a:gd name="connsiteY15" fmla="*/ 368710 h 545691"/>
                <a:gd name="connsiteX16" fmla="*/ 1814052 w 3436375"/>
                <a:gd name="connsiteY16" fmla="*/ 545691 h 545691"/>
                <a:gd name="connsiteX17" fmla="*/ 1592826 w 3436375"/>
                <a:gd name="connsiteY17" fmla="*/ 442452 h 545691"/>
                <a:gd name="connsiteX18" fmla="*/ 1238865 w 3436375"/>
                <a:gd name="connsiteY18" fmla="*/ 309717 h 545691"/>
                <a:gd name="connsiteX19" fmla="*/ 811162 w 3436375"/>
                <a:gd name="connsiteY19" fmla="*/ 427704 h 545691"/>
                <a:gd name="connsiteX20" fmla="*/ 486697 w 3436375"/>
                <a:gd name="connsiteY20" fmla="*/ 383458 h 545691"/>
                <a:gd name="connsiteX21" fmla="*/ 147484 w 3436375"/>
                <a:gd name="connsiteY21" fmla="*/ 412955 h 545691"/>
                <a:gd name="connsiteX22" fmla="*/ 0 w 3436375"/>
                <a:gd name="connsiteY22" fmla="*/ 339213 h 545691"/>
                <a:gd name="connsiteX23" fmla="*/ 14749 w 3436375"/>
                <a:gd name="connsiteY23" fmla="*/ 221226 h 545691"/>
                <a:gd name="connsiteX0" fmla="*/ 14749 w 3436375"/>
                <a:gd name="connsiteY0" fmla="*/ 221226 h 545691"/>
                <a:gd name="connsiteX1" fmla="*/ 191729 w 3436375"/>
                <a:gd name="connsiteY1" fmla="*/ 0 h 545691"/>
                <a:gd name="connsiteX2" fmla="*/ 530942 w 3436375"/>
                <a:gd name="connsiteY2" fmla="*/ 294967 h 545691"/>
                <a:gd name="connsiteX3" fmla="*/ 796413 w 3436375"/>
                <a:gd name="connsiteY3" fmla="*/ 117988 h 545691"/>
                <a:gd name="connsiteX4" fmla="*/ 1076632 w 3436375"/>
                <a:gd name="connsiteY4" fmla="*/ 162232 h 545691"/>
                <a:gd name="connsiteX5" fmla="*/ 1415845 w 3436375"/>
                <a:gd name="connsiteY5" fmla="*/ 44246 h 545691"/>
                <a:gd name="connsiteX6" fmla="*/ 1828800 w 3436375"/>
                <a:gd name="connsiteY6" fmla="*/ 280219 h 545691"/>
                <a:gd name="connsiteX7" fmla="*/ 2374491 w 3436375"/>
                <a:gd name="connsiteY7" fmla="*/ 221226 h 545691"/>
                <a:gd name="connsiteX8" fmla="*/ 2654710 w 3436375"/>
                <a:gd name="connsiteY8" fmla="*/ 88491 h 545691"/>
                <a:gd name="connsiteX9" fmla="*/ 3141407 w 3436375"/>
                <a:gd name="connsiteY9" fmla="*/ 191729 h 545691"/>
                <a:gd name="connsiteX10" fmla="*/ 3436375 w 3436375"/>
                <a:gd name="connsiteY10" fmla="*/ 191729 h 545691"/>
                <a:gd name="connsiteX11" fmla="*/ 3347884 w 3436375"/>
                <a:gd name="connsiteY11" fmla="*/ 398207 h 545691"/>
                <a:gd name="connsiteX12" fmla="*/ 2934929 w 3436375"/>
                <a:gd name="connsiteY12" fmla="*/ 339213 h 545691"/>
                <a:gd name="connsiteX13" fmla="*/ 2713704 w 3436375"/>
                <a:gd name="connsiteY13" fmla="*/ 353962 h 545691"/>
                <a:gd name="connsiteX14" fmla="*/ 2433484 w 3436375"/>
                <a:gd name="connsiteY14" fmla="*/ 412955 h 545691"/>
                <a:gd name="connsiteX15" fmla="*/ 1991033 w 3436375"/>
                <a:gd name="connsiteY15" fmla="*/ 368710 h 545691"/>
                <a:gd name="connsiteX16" fmla="*/ 1814052 w 3436375"/>
                <a:gd name="connsiteY16" fmla="*/ 545691 h 545691"/>
                <a:gd name="connsiteX17" fmla="*/ 1592826 w 3436375"/>
                <a:gd name="connsiteY17" fmla="*/ 442452 h 545691"/>
                <a:gd name="connsiteX18" fmla="*/ 1238865 w 3436375"/>
                <a:gd name="connsiteY18" fmla="*/ 309717 h 545691"/>
                <a:gd name="connsiteX19" fmla="*/ 811162 w 3436375"/>
                <a:gd name="connsiteY19" fmla="*/ 427704 h 545691"/>
                <a:gd name="connsiteX20" fmla="*/ 486697 w 3436375"/>
                <a:gd name="connsiteY20" fmla="*/ 383458 h 545691"/>
                <a:gd name="connsiteX21" fmla="*/ 147484 w 3436375"/>
                <a:gd name="connsiteY21" fmla="*/ 412955 h 545691"/>
                <a:gd name="connsiteX22" fmla="*/ 0 w 3436375"/>
                <a:gd name="connsiteY22" fmla="*/ 339213 h 545691"/>
                <a:gd name="connsiteX23" fmla="*/ 14749 w 3436375"/>
                <a:gd name="connsiteY23" fmla="*/ 221226 h 545691"/>
                <a:gd name="connsiteX0" fmla="*/ 14749 w 3436375"/>
                <a:gd name="connsiteY0" fmla="*/ 221226 h 545691"/>
                <a:gd name="connsiteX1" fmla="*/ 191729 w 3436375"/>
                <a:gd name="connsiteY1" fmla="*/ 0 h 545691"/>
                <a:gd name="connsiteX2" fmla="*/ 530942 w 3436375"/>
                <a:gd name="connsiteY2" fmla="*/ 294967 h 545691"/>
                <a:gd name="connsiteX3" fmla="*/ 796413 w 3436375"/>
                <a:gd name="connsiteY3" fmla="*/ 117988 h 545691"/>
                <a:gd name="connsiteX4" fmla="*/ 1076632 w 3436375"/>
                <a:gd name="connsiteY4" fmla="*/ 162232 h 545691"/>
                <a:gd name="connsiteX5" fmla="*/ 1415845 w 3436375"/>
                <a:gd name="connsiteY5" fmla="*/ 44246 h 545691"/>
                <a:gd name="connsiteX6" fmla="*/ 1828800 w 3436375"/>
                <a:gd name="connsiteY6" fmla="*/ 280219 h 545691"/>
                <a:gd name="connsiteX7" fmla="*/ 2374491 w 3436375"/>
                <a:gd name="connsiteY7" fmla="*/ 221226 h 545691"/>
                <a:gd name="connsiteX8" fmla="*/ 2654710 w 3436375"/>
                <a:gd name="connsiteY8" fmla="*/ 88491 h 545691"/>
                <a:gd name="connsiteX9" fmla="*/ 3141407 w 3436375"/>
                <a:gd name="connsiteY9" fmla="*/ 191729 h 545691"/>
                <a:gd name="connsiteX10" fmla="*/ 3436375 w 3436375"/>
                <a:gd name="connsiteY10" fmla="*/ 191729 h 545691"/>
                <a:gd name="connsiteX11" fmla="*/ 3347884 w 3436375"/>
                <a:gd name="connsiteY11" fmla="*/ 398207 h 545691"/>
                <a:gd name="connsiteX12" fmla="*/ 2934929 w 3436375"/>
                <a:gd name="connsiteY12" fmla="*/ 339213 h 545691"/>
                <a:gd name="connsiteX13" fmla="*/ 2713704 w 3436375"/>
                <a:gd name="connsiteY13" fmla="*/ 353962 h 545691"/>
                <a:gd name="connsiteX14" fmla="*/ 2433484 w 3436375"/>
                <a:gd name="connsiteY14" fmla="*/ 412955 h 545691"/>
                <a:gd name="connsiteX15" fmla="*/ 1991033 w 3436375"/>
                <a:gd name="connsiteY15" fmla="*/ 368710 h 545691"/>
                <a:gd name="connsiteX16" fmla="*/ 1814052 w 3436375"/>
                <a:gd name="connsiteY16" fmla="*/ 545691 h 545691"/>
                <a:gd name="connsiteX17" fmla="*/ 1489588 w 3436375"/>
                <a:gd name="connsiteY17" fmla="*/ 412953 h 545691"/>
                <a:gd name="connsiteX18" fmla="*/ 1238865 w 3436375"/>
                <a:gd name="connsiteY18" fmla="*/ 309717 h 545691"/>
                <a:gd name="connsiteX19" fmla="*/ 811162 w 3436375"/>
                <a:gd name="connsiteY19" fmla="*/ 427704 h 545691"/>
                <a:gd name="connsiteX20" fmla="*/ 486697 w 3436375"/>
                <a:gd name="connsiteY20" fmla="*/ 383458 h 545691"/>
                <a:gd name="connsiteX21" fmla="*/ 147484 w 3436375"/>
                <a:gd name="connsiteY21" fmla="*/ 412955 h 545691"/>
                <a:gd name="connsiteX22" fmla="*/ 0 w 3436375"/>
                <a:gd name="connsiteY22" fmla="*/ 339213 h 545691"/>
                <a:gd name="connsiteX23" fmla="*/ 14749 w 3436375"/>
                <a:gd name="connsiteY23" fmla="*/ 221226 h 545691"/>
                <a:gd name="connsiteX0" fmla="*/ 14749 w 3436375"/>
                <a:gd name="connsiteY0" fmla="*/ 221226 h 545691"/>
                <a:gd name="connsiteX1" fmla="*/ 191729 w 3436375"/>
                <a:gd name="connsiteY1" fmla="*/ 0 h 545691"/>
                <a:gd name="connsiteX2" fmla="*/ 530942 w 3436375"/>
                <a:gd name="connsiteY2" fmla="*/ 294967 h 545691"/>
                <a:gd name="connsiteX3" fmla="*/ 796413 w 3436375"/>
                <a:gd name="connsiteY3" fmla="*/ 117988 h 545691"/>
                <a:gd name="connsiteX4" fmla="*/ 1076632 w 3436375"/>
                <a:gd name="connsiteY4" fmla="*/ 162232 h 545691"/>
                <a:gd name="connsiteX5" fmla="*/ 1415845 w 3436375"/>
                <a:gd name="connsiteY5" fmla="*/ 44246 h 545691"/>
                <a:gd name="connsiteX6" fmla="*/ 1828800 w 3436375"/>
                <a:gd name="connsiteY6" fmla="*/ 280219 h 545691"/>
                <a:gd name="connsiteX7" fmla="*/ 2374491 w 3436375"/>
                <a:gd name="connsiteY7" fmla="*/ 221226 h 545691"/>
                <a:gd name="connsiteX8" fmla="*/ 2654710 w 3436375"/>
                <a:gd name="connsiteY8" fmla="*/ 88491 h 545691"/>
                <a:gd name="connsiteX9" fmla="*/ 3141407 w 3436375"/>
                <a:gd name="connsiteY9" fmla="*/ 191729 h 545691"/>
                <a:gd name="connsiteX10" fmla="*/ 3436375 w 3436375"/>
                <a:gd name="connsiteY10" fmla="*/ 191729 h 545691"/>
                <a:gd name="connsiteX11" fmla="*/ 3347884 w 3436375"/>
                <a:gd name="connsiteY11" fmla="*/ 398207 h 545691"/>
                <a:gd name="connsiteX12" fmla="*/ 2934929 w 3436375"/>
                <a:gd name="connsiteY12" fmla="*/ 191730 h 545691"/>
                <a:gd name="connsiteX13" fmla="*/ 2713704 w 3436375"/>
                <a:gd name="connsiteY13" fmla="*/ 353962 h 545691"/>
                <a:gd name="connsiteX14" fmla="*/ 2433484 w 3436375"/>
                <a:gd name="connsiteY14" fmla="*/ 412955 h 545691"/>
                <a:gd name="connsiteX15" fmla="*/ 1991033 w 3436375"/>
                <a:gd name="connsiteY15" fmla="*/ 368710 h 545691"/>
                <a:gd name="connsiteX16" fmla="*/ 1814052 w 3436375"/>
                <a:gd name="connsiteY16" fmla="*/ 545691 h 545691"/>
                <a:gd name="connsiteX17" fmla="*/ 1489588 w 3436375"/>
                <a:gd name="connsiteY17" fmla="*/ 412953 h 545691"/>
                <a:gd name="connsiteX18" fmla="*/ 1238865 w 3436375"/>
                <a:gd name="connsiteY18" fmla="*/ 309717 h 545691"/>
                <a:gd name="connsiteX19" fmla="*/ 811162 w 3436375"/>
                <a:gd name="connsiteY19" fmla="*/ 427704 h 545691"/>
                <a:gd name="connsiteX20" fmla="*/ 486697 w 3436375"/>
                <a:gd name="connsiteY20" fmla="*/ 383458 h 545691"/>
                <a:gd name="connsiteX21" fmla="*/ 147484 w 3436375"/>
                <a:gd name="connsiteY21" fmla="*/ 412955 h 545691"/>
                <a:gd name="connsiteX22" fmla="*/ 0 w 3436375"/>
                <a:gd name="connsiteY22" fmla="*/ 339213 h 545691"/>
                <a:gd name="connsiteX23" fmla="*/ 14749 w 3436375"/>
                <a:gd name="connsiteY23" fmla="*/ 221226 h 545691"/>
                <a:gd name="connsiteX0" fmla="*/ 14749 w 3436375"/>
                <a:gd name="connsiteY0" fmla="*/ 221226 h 545691"/>
                <a:gd name="connsiteX1" fmla="*/ 191729 w 3436375"/>
                <a:gd name="connsiteY1" fmla="*/ 0 h 545691"/>
                <a:gd name="connsiteX2" fmla="*/ 530942 w 3436375"/>
                <a:gd name="connsiteY2" fmla="*/ 294967 h 545691"/>
                <a:gd name="connsiteX3" fmla="*/ 796413 w 3436375"/>
                <a:gd name="connsiteY3" fmla="*/ 117988 h 545691"/>
                <a:gd name="connsiteX4" fmla="*/ 1076632 w 3436375"/>
                <a:gd name="connsiteY4" fmla="*/ 162232 h 545691"/>
                <a:gd name="connsiteX5" fmla="*/ 1415845 w 3436375"/>
                <a:gd name="connsiteY5" fmla="*/ 44246 h 545691"/>
                <a:gd name="connsiteX6" fmla="*/ 1828800 w 3436375"/>
                <a:gd name="connsiteY6" fmla="*/ 280219 h 545691"/>
                <a:gd name="connsiteX7" fmla="*/ 2374491 w 3436375"/>
                <a:gd name="connsiteY7" fmla="*/ 221226 h 545691"/>
                <a:gd name="connsiteX8" fmla="*/ 2654710 w 3436375"/>
                <a:gd name="connsiteY8" fmla="*/ 88491 h 545691"/>
                <a:gd name="connsiteX9" fmla="*/ 3141407 w 3436375"/>
                <a:gd name="connsiteY9" fmla="*/ 191729 h 545691"/>
                <a:gd name="connsiteX10" fmla="*/ 3436375 w 3436375"/>
                <a:gd name="connsiteY10" fmla="*/ 191729 h 545691"/>
                <a:gd name="connsiteX11" fmla="*/ 3347884 w 3436375"/>
                <a:gd name="connsiteY11" fmla="*/ 398207 h 545691"/>
                <a:gd name="connsiteX12" fmla="*/ 2979174 w 3436375"/>
                <a:gd name="connsiteY12" fmla="*/ 280219 h 545691"/>
                <a:gd name="connsiteX13" fmla="*/ 2713704 w 3436375"/>
                <a:gd name="connsiteY13" fmla="*/ 353962 h 545691"/>
                <a:gd name="connsiteX14" fmla="*/ 2433484 w 3436375"/>
                <a:gd name="connsiteY14" fmla="*/ 412955 h 545691"/>
                <a:gd name="connsiteX15" fmla="*/ 1991033 w 3436375"/>
                <a:gd name="connsiteY15" fmla="*/ 368710 h 545691"/>
                <a:gd name="connsiteX16" fmla="*/ 1814052 w 3436375"/>
                <a:gd name="connsiteY16" fmla="*/ 545691 h 545691"/>
                <a:gd name="connsiteX17" fmla="*/ 1489588 w 3436375"/>
                <a:gd name="connsiteY17" fmla="*/ 412953 h 545691"/>
                <a:gd name="connsiteX18" fmla="*/ 1238865 w 3436375"/>
                <a:gd name="connsiteY18" fmla="*/ 309717 h 545691"/>
                <a:gd name="connsiteX19" fmla="*/ 811162 w 3436375"/>
                <a:gd name="connsiteY19" fmla="*/ 427704 h 545691"/>
                <a:gd name="connsiteX20" fmla="*/ 486697 w 3436375"/>
                <a:gd name="connsiteY20" fmla="*/ 383458 h 545691"/>
                <a:gd name="connsiteX21" fmla="*/ 147484 w 3436375"/>
                <a:gd name="connsiteY21" fmla="*/ 412955 h 545691"/>
                <a:gd name="connsiteX22" fmla="*/ 0 w 3436375"/>
                <a:gd name="connsiteY22" fmla="*/ 339213 h 545691"/>
                <a:gd name="connsiteX23" fmla="*/ 14749 w 3436375"/>
                <a:gd name="connsiteY23" fmla="*/ 221226 h 5456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436375" h="545691">
                  <a:moveTo>
                    <a:pt x="14749" y="221226"/>
                  </a:moveTo>
                  <a:lnTo>
                    <a:pt x="191729" y="0"/>
                  </a:lnTo>
                  <a:lnTo>
                    <a:pt x="530942" y="294967"/>
                  </a:lnTo>
                  <a:lnTo>
                    <a:pt x="796413" y="117988"/>
                  </a:lnTo>
                  <a:lnTo>
                    <a:pt x="1076632" y="162232"/>
                  </a:lnTo>
                  <a:lnTo>
                    <a:pt x="1415845" y="44246"/>
                  </a:lnTo>
                  <a:lnTo>
                    <a:pt x="1828800" y="280219"/>
                  </a:lnTo>
                  <a:lnTo>
                    <a:pt x="2374491" y="221226"/>
                  </a:lnTo>
                  <a:lnTo>
                    <a:pt x="2654710" y="88491"/>
                  </a:lnTo>
                  <a:lnTo>
                    <a:pt x="3141407" y="191729"/>
                  </a:lnTo>
                  <a:lnTo>
                    <a:pt x="3436375" y="191729"/>
                  </a:lnTo>
                  <a:lnTo>
                    <a:pt x="3347884" y="398207"/>
                  </a:lnTo>
                  <a:lnTo>
                    <a:pt x="2979174" y="280219"/>
                  </a:lnTo>
                  <a:lnTo>
                    <a:pt x="2713704" y="353962"/>
                  </a:lnTo>
                  <a:lnTo>
                    <a:pt x="2433484" y="412955"/>
                  </a:lnTo>
                  <a:lnTo>
                    <a:pt x="1991033" y="368710"/>
                  </a:lnTo>
                  <a:lnTo>
                    <a:pt x="1814052" y="545691"/>
                  </a:lnTo>
                  <a:lnTo>
                    <a:pt x="1489588" y="412953"/>
                  </a:lnTo>
                  <a:lnTo>
                    <a:pt x="1238865" y="309717"/>
                  </a:lnTo>
                  <a:lnTo>
                    <a:pt x="811162" y="427704"/>
                  </a:lnTo>
                  <a:lnTo>
                    <a:pt x="486697" y="383458"/>
                  </a:lnTo>
                  <a:lnTo>
                    <a:pt x="147484" y="412955"/>
                  </a:lnTo>
                  <a:lnTo>
                    <a:pt x="0" y="339213"/>
                  </a:lnTo>
                  <a:lnTo>
                    <a:pt x="14749" y="221226"/>
                  </a:lnTo>
                  <a:close/>
                </a:path>
              </a:pathLst>
            </a:cu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63500" dist="63500" dir="5400000" algn="t" rotWithShape="0">
                <a:prstClr val="black">
                  <a:alpha val="39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2" name="椭圆 41"/>
          <p:cNvSpPr/>
          <p:nvPr/>
        </p:nvSpPr>
        <p:spPr>
          <a:xfrm rot="21322388" flipH="1">
            <a:off x="5369528" y="648910"/>
            <a:ext cx="2133148" cy="2133148"/>
          </a:xfrm>
          <a:prstGeom prst="ellipse">
            <a:avLst/>
          </a:prstGeom>
          <a:solidFill>
            <a:srgbClr val="3B4A1E"/>
          </a:solidFill>
          <a:ln w="25400" cap="flat" cmpd="sng" algn="ctr">
            <a:noFill/>
            <a:prstDash val="solid"/>
          </a:ln>
          <a:effectLst>
            <a:softEdge rad="3175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椭圆 42"/>
          <p:cNvSpPr/>
          <p:nvPr/>
        </p:nvSpPr>
        <p:spPr>
          <a:xfrm rot="21322388" flipH="1">
            <a:off x="5500577" y="383438"/>
            <a:ext cx="1974453" cy="1974453"/>
          </a:xfrm>
          <a:prstGeom prst="ellipse">
            <a:avLst/>
          </a:prstGeom>
          <a:solidFill>
            <a:srgbClr val="7ABC3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" name="椭圆 43"/>
          <p:cNvSpPr/>
          <p:nvPr/>
        </p:nvSpPr>
        <p:spPr>
          <a:xfrm rot="21322388" flipH="1">
            <a:off x="5582405" y="463293"/>
            <a:ext cx="1812612" cy="1812612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innerShdw blurRad="190500" dist="762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" name="TextBox 44"/>
          <p:cNvSpPr txBox="1"/>
          <p:nvPr/>
        </p:nvSpPr>
        <p:spPr>
          <a:xfrm rot="704388" flipH="1">
            <a:off x="6134923" y="3706168"/>
            <a:ext cx="1143938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B81851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01</a:t>
            </a:r>
            <a:endParaRPr kumimoji="0" lang="zh-CN" altLang="en-US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B81851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 rot="617323">
            <a:off x="5767052" y="4199276"/>
            <a:ext cx="15841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 rot="20963661" flipH="1">
            <a:off x="1945843" y="2547667"/>
            <a:ext cx="1143938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02</a:t>
            </a:r>
            <a:endParaRPr kumimoji="0" lang="zh-CN" altLang="en-US" sz="4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F79646">
                  <a:lumMod val="75000"/>
                </a:srgb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 rot="20876596">
            <a:off x="1894419" y="3062634"/>
            <a:ext cx="15841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 rot="400158" flipH="1">
            <a:off x="5963137" y="682349"/>
            <a:ext cx="1143938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7ABC32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03</a:t>
            </a:r>
            <a:endParaRPr kumimoji="0" lang="zh-CN" altLang="en-US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7ABC32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 rot="313093">
            <a:off x="5669473" y="1182568"/>
            <a:ext cx="15841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82506" y="5287186"/>
            <a:ext cx="49417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1808868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val 65"/>
          <p:cNvSpPr>
            <a:spLocks noChangeArrowheads="1"/>
          </p:cNvSpPr>
          <p:nvPr/>
        </p:nvSpPr>
        <p:spPr bwMode="auto">
          <a:xfrm rot="10800000" flipV="1">
            <a:off x="1475656" y="3822587"/>
            <a:ext cx="1171448" cy="200248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sp>
        <p:nvSpPr>
          <p:cNvPr id="19" name="Oval 65"/>
          <p:cNvSpPr>
            <a:spLocks noChangeArrowheads="1"/>
          </p:cNvSpPr>
          <p:nvPr/>
        </p:nvSpPr>
        <p:spPr bwMode="auto">
          <a:xfrm rot="10800000" flipV="1">
            <a:off x="3563888" y="3822587"/>
            <a:ext cx="1171448" cy="200248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sp>
        <p:nvSpPr>
          <p:cNvPr id="20" name="Oval 65"/>
          <p:cNvSpPr>
            <a:spLocks noChangeArrowheads="1"/>
          </p:cNvSpPr>
          <p:nvPr/>
        </p:nvSpPr>
        <p:spPr bwMode="auto">
          <a:xfrm rot="10800000" flipV="1">
            <a:off x="4576467" y="3822588"/>
            <a:ext cx="1171448" cy="200248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sp>
        <p:nvSpPr>
          <p:cNvPr id="21" name="Oval 65"/>
          <p:cNvSpPr>
            <a:spLocks noChangeArrowheads="1"/>
          </p:cNvSpPr>
          <p:nvPr/>
        </p:nvSpPr>
        <p:spPr bwMode="auto">
          <a:xfrm rot="10800000" flipV="1">
            <a:off x="6516216" y="3822589"/>
            <a:ext cx="1171448" cy="200248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sp>
        <p:nvSpPr>
          <p:cNvPr id="22" name="Oval 65"/>
          <p:cNvSpPr>
            <a:spLocks noChangeArrowheads="1"/>
          </p:cNvSpPr>
          <p:nvPr/>
        </p:nvSpPr>
        <p:spPr bwMode="auto">
          <a:xfrm rot="10800000" flipV="1">
            <a:off x="7545017" y="3822589"/>
            <a:ext cx="1171448" cy="200248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sp>
        <p:nvSpPr>
          <p:cNvPr id="23" name="Oval 65"/>
          <p:cNvSpPr>
            <a:spLocks noChangeArrowheads="1"/>
          </p:cNvSpPr>
          <p:nvPr/>
        </p:nvSpPr>
        <p:spPr bwMode="auto">
          <a:xfrm rot="10800000" flipV="1">
            <a:off x="611560" y="3822587"/>
            <a:ext cx="1171448" cy="200248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628614"/>
            <a:ext cx="2821867" cy="2294097"/>
          </a:xfrm>
          <a:prstGeom prst="rect">
            <a:avLst/>
          </a:prstGeom>
          <a:effectLst>
            <a:reflection blurRad="6350" stA="35000" endPos="35000" dir="5400000" sy="-100000" algn="bl" rotWithShape="0"/>
          </a:effectLst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5322" y="1628614"/>
            <a:ext cx="2817611" cy="2294097"/>
          </a:xfrm>
          <a:prstGeom prst="rect">
            <a:avLst/>
          </a:prstGeom>
          <a:effectLst>
            <a:reflection blurRad="6350" stA="35000" endPos="35000" dir="5400000" sy="-100000" algn="bl" rotWithShape="0"/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6877" y="1628614"/>
            <a:ext cx="2817611" cy="2294097"/>
          </a:xfrm>
          <a:prstGeom prst="rect">
            <a:avLst/>
          </a:prstGeom>
          <a:effectLst>
            <a:reflection blurRad="6350" stA="35000" endPos="35000" dir="5400000" sy="-100000" algn="bl" rotWithShape="0"/>
          </a:effectLst>
        </p:spPr>
      </p:pic>
      <p:sp>
        <p:nvSpPr>
          <p:cNvPr id="27" name="TextBox 26"/>
          <p:cNvSpPr txBox="1"/>
          <p:nvPr/>
        </p:nvSpPr>
        <p:spPr>
          <a:xfrm flipH="1">
            <a:off x="683568" y="1960964"/>
            <a:ext cx="17281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  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66848" y="2361074"/>
            <a:ext cx="20355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</a:p>
        </p:txBody>
      </p:sp>
      <p:sp>
        <p:nvSpPr>
          <p:cNvPr id="29" name="TextBox 28"/>
          <p:cNvSpPr txBox="1"/>
          <p:nvPr/>
        </p:nvSpPr>
        <p:spPr>
          <a:xfrm flipH="1">
            <a:off x="3653880" y="1960964"/>
            <a:ext cx="17281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  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537160" y="2361074"/>
            <a:ext cx="20355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</a:p>
        </p:txBody>
      </p:sp>
      <p:sp>
        <p:nvSpPr>
          <p:cNvPr id="31" name="TextBox 30"/>
          <p:cNvSpPr txBox="1"/>
          <p:nvPr/>
        </p:nvSpPr>
        <p:spPr>
          <a:xfrm flipH="1">
            <a:off x="6653624" y="1964214"/>
            <a:ext cx="17281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  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536904" y="2364324"/>
            <a:ext cx="20355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42546" y="4881354"/>
            <a:ext cx="76738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59734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836712"/>
            <a:ext cx="5976664" cy="186992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 flipH="1">
            <a:off x="2771800" y="1479287"/>
            <a:ext cx="11446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  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83968" y="1466224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Click here to add your text.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add your text. 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2564904"/>
            <a:ext cx="5976664" cy="186992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 flipH="1">
            <a:off x="2771800" y="3207479"/>
            <a:ext cx="11446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  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283968" y="3194416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Click here to add your text.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add your text. 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4293096"/>
            <a:ext cx="5976664" cy="1869926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 flipH="1">
            <a:off x="2771800" y="4935671"/>
            <a:ext cx="11446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  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283968" y="4922608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Click here to add your text.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add your text. </a:t>
            </a:r>
          </a:p>
        </p:txBody>
      </p:sp>
      <p:sp>
        <p:nvSpPr>
          <p:cNvPr id="23" name="TextBox 22"/>
          <p:cNvSpPr txBox="1"/>
          <p:nvPr/>
        </p:nvSpPr>
        <p:spPr>
          <a:xfrm rot="5400000">
            <a:off x="-1787961" y="2876193"/>
            <a:ext cx="63094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4219061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65"/>
          <p:cNvSpPr>
            <a:spLocks noChangeArrowheads="1"/>
          </p:cNvSpPr>
          <p:nvPr/>
        </p:nvSpPr>
        <p:spPr bwMode="auto">
          <a:xfrm rot="10800000" flipV="1">
            <a:off x="3304916" y="4810800"/>
            <a:ext cx="2539652" cy="200248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sp>
        <p:nvSpPr>
          <p:cNvPr id="16" name="Oval 65"/>
          <p:cNvSpPr>
            <a:spLocks noChangeArrowheads="1"/>
          </p:cNvSpPr>
          <p:nvPr/>
        </p:nvSpPr>
        <p:spPr bwMode="auto">
          <a:xfrm rot="10800000" flipV="1">
            <a:off x="5743502" y="4810800"/>
            <a:ext cx="2539652" cy="200248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sp>
        <p:nvSpPr>
          <p:cNvPr id="17" name="Oval 65"/>
          <p:cNvSpPr>
            <a:spLocks noChangeArrowheads="1"/>
          </p:cNvSpPr>
          <p:nvPr/>
        </p:nvSpPr>
        <p:spPr bwMode="auto">
          <a:xfrm rot="10800000" flipV="1">
            <a:off x="683568" y="4810800"/>
            <a:ext cx="2539652" cy="200248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3501" y="-229760"/>
            <a:ext cx="2664296" cy="532416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3221" y="-229760"/>
            <a:ext cx="2664296" cy="532416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941" y="-229760"/>
            <a:ext cx="2664296" cy="5324164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 flipH="1">
            <a:off x="1134989" y="1808522"/>
            <a:ext cx="17281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  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62981" y="2264958"/>
            <a:ext cx="19442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Click here to add your text. Click here to add your text. </a:t>
            </a:r>
          </a:p>
        </p:txBody>
      </p:sp>
      <p:sp>
        <p:nvSpPr>
          <p:cNvPr id="23" name="TextBox 22"/>
          <p:cNvSpPr txBox="1"/>
          <p:nvPr/>
        </p:nvSpPr>
        <p:spPr>
          <a:xfrm flipH="1">
            <a:off x="3636681" y="1808522"/>
            <a:ext cx="17281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  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564673" y="2264958"/>
            <a:ext cx="19442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Click here to add your text. Click here to add your text. </a:t>
            </a:r>
          </a:p>
        </p:txBody>
      </p:sp>
      <p:sp>
        <p:nvSpPr>
          <p:cNvPr id="25" name="TextBox 24"/>
          <p:cNvSpPr txBox="1"/>
          <p:nvPr/>
        </p:nvSpPr>
        <p:spPr>
          <a:xfrm flipH="1">
            <a:off x="6170609" y="1808522"/>
            <a:ext cx="17281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  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098601" y="2264958"/>
            <a:ext cx="19442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Click here to add your text. Click here to add your text.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86562" y="5313402"/>
            <a:ext cx="73858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3732449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76672"/>
            <a:ext cx="2808312" cy="259693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051720" y="2735932"/>
            <a:ext cx="2808312" cy="259693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476672"/>
            <a:ext cx="2808312" cy="259693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796136" y="2735932"/>
            <a:ext cx="2808312" cy="2596933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998896" y="1722919"/>
            <a:ext cx="1224136" cy="781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YOUR TEXT</a:t>
            </a:r>
            <a:endParaRPr kumimoji="0" lang="zh-CN" altLang="en-US" sz="2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didas Unity" pitchFamily="2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830160" y="3368767"/>
            <a:ext cx="1224136" cy="781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YOUR TEXT</a:t>
            </a:r>
            <a:endParaRPr kumimoji="0" lang="zh-CN" altLang="en-US" sz="2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didas Unity" pitchFamily="2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716016" y="1703655"/>
            <a:ext cx="1224136" cy="781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YOUR TEXT</a:t>
            </a:r>
            <a:endParaRPr kumimoji="0" lang="zh-CN" altLang="en-US" sz="2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didas Unity" pitchFamily="2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547280" y="3349503"/>
            <a:ext cx="1224136" cy="781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YOUR TEXT</a:t>
            </a:r>
            <a:endParaRPr kumimoji="0" lang="zh-CN" altLang="en-US" sz="2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didas Unity" pitchFamily="2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99592" y="3080735"/>
            <a:ext cx="13408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771800" y="1352543"/>
            <a:ext cx="13408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671304" y="3047881"/>
            <a:ext cx="13408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471504" y="1346450"/>
            <a:ext cx="13408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23528" y="5701781"/>
            <a:ext cx="8352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967200"/>
                </a:solidFill>
                <a:effectLst>
                  <a:outerShdw dist="38100" dir="5400000" algn="t" rotWithShape="0">
                    <a:schemeClr val="bg1">
                      <a:alpha val="73000"/>
                    </a:schemeClr>
                  </a:outerShdw>
                </a:effectLst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  <a:endParaRPr kumimoji="0" lang="zh-CN" altLang="en-US" sz="4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Adidas Unity" pitchFamily="2" charset="0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7181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65"/>
          <p:cNvSpPr>
            <a:spLocks noChangeArrowheads="1"/>
          </p:cNvSpPr>
          <p:nvPr/>
        </p:nvSpPr>
        <p:spPr bwMode="auto">
          <a:xfrm rot="10800000" flipV="1">
            <a:off x="3152552" y="4365104"/>
            <a:ext cx="2593401" cy="730940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sp>
        <p:nvSpPr>
          <p:cNvPr id="20" name="Oval 65"/>
          <p:cNvSpPr>
            <a:spLocks noChangeArrowheads="1"/>
          </p:cNvSpPr>
          <p:nvPr/>
        </p:nvSpPr>
        <p:spPr bwMode="auto">
          <a:xfrm rot="10800000" flipV="1">
            <a:off x="5077170" y="3555593"/>
            <a:ext cx="2030402" cy="572261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sp>
        <p:nvSpPr>
          <p:cNvPr id="21" name="Oval 65"/>
          <p:cNvSpPr>
            <a:spLocks noChangeArrowheads="1"/>
          </p:cNvSpPr>
          <p:nvPr/>
        </p:nvSpPr>
        <p:spPr bwMode="auto">
          <a:xfrm rot="10800000" flipV="1">
            <a:off x="6437677" y="3933056"/>
            <a:ext cx="2030402" cy="572261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0528" y="2907679"/>
            <a:ext cx="1337237" cy="133884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1735" y="2269458"/>
            <a:ext cx="1589674" cy="159159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7278" y="2430701"/>
            <a:ext cx="2270481" cy="2273217"/>
          </a:xfrm>
          <a:prstGeom prst="rect">
            <a:avLst/>
          </a:prstGeom>
        </p:spPr>
      </p:pic>
      <p:sp>
        <p:nvSpPr>
          <p:cNvPr id="25" name="Oval 65"/>
          <p:cNvSpPr>
            <a:spLocks noChangeArrowheads="1"/>
          </p:cNvSpPr>
          <p:nvPr/>
        </p:nvSpPr>
        <p:spPr bwMode="auto">
          <a:xfrm rot="10800000" flipV="1">
            <a:off x="706507" y="3933945"/>
            <a:ext cx="2807198" cy="791198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27762"/>
            <a:ext cx="3033687" cy="3037342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339288" y="2423790"/>
            <a:ext cx="151216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YOUR TEXT</a:t>
            </a:r>
            <a:endParaRPr kumimoji="0" lang="zh-CN" altLang="en-US" sz="4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didas Unity" pitchFamily="2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715551" y="3212976"/>
            <a:ext cx="1512167" cy="880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YOUR TEXT</a:t>
            </a:r>
            <a:endParaRPr kumimoji="0" lang="zh-CN" altLang="en-US" sz="32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didas Unity" pitchFamily="2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496147" y="2745736"/>
            <a:ext cx="1257918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YOUR TEXT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didas Unity" pitchFamily="2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041567" y="3356992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YOUR TEXT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didas Unity" pitchFamily="2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051255" y="4707721"/>
            <a:ext cx="194421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427519" y="5013176"/>
            <a:ext cx="194421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498378" y="4114814"/>
            <a:ext cx="131351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938538" y="4492277"/>
            <a:ext cx="131351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502496" y="620688"/>
            <a:ext cx="51095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0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967200"/>
                </a:solidFill>
                <a:effectLst>
                  <a:outerShdw dist="38100" dir="5400000" algn="t" rotWithShape="0">
                    <a:schemeClr val="bg1">
                      <a:alpha val="73000"/>
                    </a:schemeClr>
                  </a:outerShdw>
                </a:effectLst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didas Unity" pitchFamily="2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  <a:endParaRPr kumimoji="0" lang="zh-CN" altLang="en-US" sz="4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Adidas Unity" pitchFamily="2" charset="0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918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泪滴形 1"/>
          <p:cNvSpPr/>
          <p:nvPr/>
        </p:nvSpPr>
        <p:spPr>
          <a:xfrm rot="13203561">
            <a:off x="1678583" y="351469"/>
            <a:ext cx="5916150" cy="5712074"/>
          </a:xfrm>
          <a:custGeom>
            <a:avLst/>
            <a:gdLst/>
            <a:ahLst/>
            <a:cxnLst/>
            <a:rect l="l" t="t" r="r" b="b"/>
            <a:pathLst>
              <a:path w="5916150" h="5712074">
                <a:moveTo>
                  <a:pt x="5625504" y="4088395"/>
                </a:moveTo>
                <a:cubicBezTo>
                  <a:pt x="5492644" y="4239965"/>
                  <a:pt x="5320449" y="4363558"/>
                  <a:pt x="5122117" y="4446494"/>
                </a:cubicBezTo>
                <a:cubicBezTo>
                  <a:pt x="4756131" y="4599538"/>
                  <a:pt x="4418492" y="4528004"/>
                  <a:pt x="4113128" y="4338912"/>
                </a:cubicBezTo>
                <a:cubicBezTo>
                  <a:pt x="4178152" y="4622889"/>
                  <a:pt x="4140779" y="4901373"/>
                  <a:pt x="3916685" y="5217540"/>
                </a:cubicBezTo>
                <a:cubicBezTo>
                  <a:pt x="3477490" y="5837182"/>
                  <a:pt x="2703265" y="5842101"/>
                  <a:pt x="2165988" y="5412495"/>
                </a:cubicBezTo>
                <a:cubicBezTo>
                  <a:pt x="2041550" y="5312995"/>
                  <a:pt x="1951093" y="5200131"/>
                  <a:pt x="1889805" y="5076844"/>
                </a:cubicBezTo>
                <a:cubicBezTo>
                  <a:pt x="1736173" y="5173047"/>
                  <a:pt x="1546229" y="5232487"/>
                  <a:pt x="1299206" y="5246187"/>
                </a:cubicBezTo>
                <a:cubicBezTo>
                  <a:pt x="508330" y="5290050"/>
                  <a:pt x="0" y="4689613"/>
                  <a:pt x="0" y="4003044"/>
                </a:cubicBezTo>
                <a:cubicBezTo>
                  <a:pt x="0" y="3316475"/>
                  <a:pt x="615573" y="2968435"/>
                  <a:pt x="1299206" y="2759901"/>
                </a:cubicBezTo>
                <a:cubicBezTo>
                  <a:pt x="1788325" y="2610700"/>
                  <a:pt x="2174681" y="2513463"/>
                  <a:pt x="2523669" y="2386903"/>
                </a:cubicBezTo>
                <a:lnTo>
                  <a:pt x="2628289" y="2482942"/>
                </a:lnTo>
                <a:lnTo>
                  <a:pt x="2843260" y="2454480"/>
                </a:lnTo>
                <a:lnTo>
                  <a:pt x="2873397" y="2376457"/>
                </a:lnTo>
                <a:lnTo>
                  <a:pt x="2641338" y="2051560"/>
                </a:lnTo>
                <a:cubicBezTo>
                  <a:pt x="2835655" y="1718172"/>
                  <a:pt x="3006339" y="1369664"/>
                  <a:pt x="3270006" y="1006643"/>
                </a:cubicBezTo>
                <a:cubicBezTo>
                  <a:pt x="3682215" y="384192"/>
                  <a:pt x="3971053" y="-84211"/>
                  <a:pt x="4724346" y="12741"/>
                </a:cubicBezTo>
                <a:cubicBezTo>
                  <a:pt x="5477639" y="109692"/>
                  <a:pt x="5845396" y="791017"/>
                  <a:pt x="5718249" y="1467081"/>
                </a:cubicBezTo>
                <a:cubicBezTo>
                  <a:pt x="5648818" y="1836259"/>
                  <a:pt x="5425130" y="2073509"/>
                  <a:pt x="5124798" y="2225782"/>
                </a:cubicBezTo>
                <a:cubicBezTo>
                  <a:pt x="5400131" y="2306445"/>
                  <a:pt x="5622959" y="2472976"/>
                  <a:pt x="5790730" y="2816800"/>
                </a:cubicBezTo>
                <a:cubicBezTo>
                  <a:pt x="5957265" y="3158089"/>
                  <a:pt x="5948776" y="3499164"/>
                  <a:pt x="5819322" y="3788090"/>
                </a:cubicBezTo>
                <a:cubicBezTo>
                  <a:pt x="5770777" y="3896438"/>
                  <a:pt x="5705221" y="3997452"/>
                  <a:pt x="5625504" y="4088395"/>
                </a:cubicBezTo>
                <a:close/>
              </a:path>
            </a:pathLst>
          </a:custGeom>
          <a:solidFill>
            <a:sysClr val="window" lastClr="FFFFFF"/>
          </a:solidFill>
          <a:ln w="177800" cap="flat" cmpd="sng" algn="ctr">
            <a:solidFill>
              <a:sysClr val="window" lastClr="FFFFFF"/>
            </a:solidFill>
            <a:prstDash val="solid"/>
          </a:ln>
          <a:effectLst>
            <a:outerShdw blurRad="292100" sx="104000" sy="104000" algn="ctr" rotWithShape="0">
              <a:prstClr val="black">
                <a:alpha val="21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48401" y="5380748"/>
            <a:ext cx="81279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</a:p>
        </p:txBody>
      </p:sp>
      <p:sp>
        <p:nvSpPr>
          <p:cNvPr id="23" name="Oval 65"/>
          <p:cNvSpPr>
            <a:spLocks noChangeArrowheads="1"/>
          </p:cNvSpPr>
          <p:nvPr/>
        </p:nvSpPr>
        <p:spPr bwMode="auto">
          <a:xfrm rot="10800000" flipV="1">
            <a:off x="2509307" y="4266221"/>
            <a:ext cx="4222933" cy="726203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/>
            </a:endParaRPr>
          </a:p>
        </p:txBody>
      </p:sp>
      <p:sp>
        <p:nvSpPr>
          <p:cNvPr id="24" name="泪滴形 1"/>
          <p:cNvSpPr/>
          <p:nvPr/>
        </p:nvSpPr>
        <p:spPr>
          <a:xfrm rot="13192496">
            <a:off x="4914780" y="1965114"/>
            <a:ext cx="2915869" cy="2867159"/>
          </a:xfrm>
          <a:custGeom>
            <a:avLst/>
            <a:gdLst/>
            <a:ahLst/>
            <a:cxnLst/>
            <a:rect l="l" t="t" r="r" b="b"/>
            <a:pathLst>
              <a:path w="5141341" h="5055454">
                <a:moveTo>
                  <a:pt x="4266139" y="0"/>
                </a:moveTo>
                <a:lnTo>
                  <a:pt x="5141341" y="839651"/>
                </a:lnTo>
                <a:cubicBezTo>
                  <a:pt x="4913270" y="1480691"/>
                  <a:pt x="4731076" y="2140225"/>
                  <a:pt x="4392488" y="2855214"/>
                </a:cubicBezTo>
                <a:cubicBezTo>
                  <a:pt x="3881044" y="4068165"/>
                  <a:pt x="3533182" y="4973967"/>
                  <a:pt x="2196244" y="5051458"/>
                </a:cubicBezTo>
                <a:cubicBezTo>
                  <a:pt x="859306" y="5128949"/>
                  <a:pt x="0" y="4068166"/>
                  <a:pt x="0" y="2855214"/>
                </a:cubicBezTo>
                <a:cubicBezTo>
                  <a:pt x="0" y="1642262"/>
                  <a:pt x="1040596" y="1027385"/>
                  <a:pt x="2196244" y="658970"/>
                </a:cubicBezTo>
                <a:cubicBezTo>
                  <a:pt x="3023077" y="395380"/>
                  <a:pt x="3676191" y="223591"/>
                  <a:pt x="4266139" y="0"/>
                </a:cubicBezTo>
                <a:close/>
              </a:path>
            </a:pathLst>
          </a:custGeom>
          <a:gradFill flip="none" rotWithShape="1">
            <a:gsLst>
              <a:gs pos="0">
                <a:srgbClr val="D783D3">
                  <a:shade val="30000"/>
                  <a:satMod val="115000"/>
                </a:srgbClr>
              </a:gs>
              <a:gs pos="50000">
                <a:srgbClr val="D783D3">
                  <a:shade val="67500"/>
                  <a:satMod val="115000"/>
                </a:srgbClr>
              </a:gs>
              <a:gs pos="100000">
                <a:srgbClr val="D783D3">
                  <a:shade val="100000"/>
                  <a:satMod val="115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泪滴形 1"/>
          <p:cNvSpPr/>
          <p:nvPr/>
        </p:nvSpPr>
        <p:spPr>
          <a:xfrm rot="10343435">
            <a:off x="4358298" y="1504785"/>
            <a:ext cx="2477265" cy="2290260"/>
          </a:xfrm>
          <a:custGeom>
            <a:avLst/>
            <a:gdLst/>
            <a:ahLst/>
            <a:cxnLst/>
            <a:rect l="l" t="t" r="r" b="b"/>
            <a:pathLst>
              <a:path w="5141341" h="5055454">
                <a:moveTo>
                  <a:pt x="4266139" y="0"/>
                </a:moveTo>
                <a:lnTo>
                  <a:pt x="5141341" y="839651"/>
                </a:lnTo>
                <a:cubicBezTo>
                  <a:pt x="4913270" y="1480691"/>
                  <a:pt x="4731076" y="2140225"/>
                  <a:pt x="4392488" y="2855214"/>
                </a:cubicBezTo>
                <a:cubicBezTo>
                  <a:pt x="3881044" y="4068165"/>
                  <a:pt x="3533182" y="4973967"/>
                  <a:pt x="2196244" y="5051458"/>
                </a:cubicBezTo>
                <a:cubicBezTo>
                  <a:pt x="859306" y="5128949"/>
                  <a:pt x="0" y="4068166"/>
                  <a:pt x="0" y="2855214"/>
                </a:cubicBezTo>
                <a:cubicBezTo>
                  <a:pt x="0" y="1642262"/>
                  <a:pt x="1040596" y="1027385"/>
                  <a:pt x="2196244" y="658970"/>
                </a:cubicBezTo>
                <a:cubicBezTo>
                  <a:pt x="3023077" y="395380"/>
                  <a:pt x="3676191" y="223591"/>
                  <a:pt x="4266139" y="0"/>
                </a:cubicBezTo>
                <a:close/>
              </a:path>
            </a:pathLst>
          </a:custGeom>
          <a:solidFill>
            <a:srgbClr val="7E3E56"/>
          </a:solidFill>
          <a:ln w="25400" cap="flat" cmpd="sng" algn="ctr">
            <a:noFill/>
            <a:prstDash val="solid"/>
          </a:ln>
          <a:effectLst>
            <a:softEdge rad="1270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泪滴形 1"/>
          <p:cNvSpPr/>
          <p:nvPr/>
        </p:nvSpPr>
        <p:spPr>
          <a:xfrm rot="10111243">
            <a:off x="4035622" y="767837"/>
            <a:ext cx="2915869" cy="2867159"/>
          </a:xfrm>
          <a:custGeom>
            <a:avLst/>
            <a:gdLst/>
            <a:ahLst/>
            <a:cxnLst/>
            <a:rect l="l" t="t" r="r" b="b"/>
            <a:pathLst>
              <a:path w="5141341" h="5055454">
                <a:moveTo>
                  <a:pt x="4266139" y="0"/>
                </a:moveTo>
                <a:lnTo>
                  <a:pt x="5141341" y="839651"/>
                </a:lnTo>
                <a:cubicBezTo>
                  <a:pt x="4913270" y="1480691"/>
                  <a:pt x="4731076" y="2140225"/>
                  <a:pt x="4392488" y="2855214"/>
                </a:cubicBezTo>
                <a:cubicBezTo>
                  <a:pt x="3881044" y="4068165"/>
                  <a:pt x="3533182" y="4973967"/>
                  <a:pt x="2196244" y="5051458"/>
                </a:cubicBezTo>
                <a:cubicBezTo>
                  <a:pt x="859306" y="5128949"/>
                  <a:pt x="0" y="4068166"/>
                  <a:pt x="0" y="2855214"/>
                </a:cubicBezTo>
                <a:cubicBezTo>
                  <a:pt x="0" y="1642262"/>
                  <a:pt x="1040596" y="1027385"/>
                  <a:pt x="2196244" y="658970"/>
                </a:cubicBezTo>
                <a:cubicBezTo>
                  <a:pt x="3023077" y="395380"/>
                  <a:pt x="3676191" y="223591"/>
                  <a:pt x="4266139" y="0"/>
                </a:cubicBezTo>
                <a:close/>
              </a:path>
            </a:pathLst>
          </a:custGeom>
          <a:gradFill flip="none" rotWithShape="1">
            <a:gsLst>
              <a:gs pos="0">
                <a:srgbClr val="0086EA">
                  <a:shade val="67500"/>
                  <a:satMod val="115000"/>
                </a:srgbClr>
              </a:gs>
              <a:gs pos="100000">
                <a:srgbClr val="219BFF"/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泪滴形 1"/>
          <p:cNvSpPr/>
          <p:nvPr/>
        </p:nvSpPr>
        <p:spPr>
          <a:xfrm rot="6787574">
            <a:off x="2937867" y="1214649"/>
            <a:ext cx="2477265" cy="2290260"/>
          </a:xfrm>
          <a:custGeom>
            <a:avLst/>
            <a:gdLst/>
            <a:ahLst/>
            <a:cxnLst/>
            <a:rect l="l" t="t" r="r" b="b"/>
            <a:pathLst>
              <a:path w="5141341" h="5055454">
                <a:moveTo>
                  <a:pt x="4266139" y="0"/>
                </a:moveTo>
                <a:lnTo>
                  <a:pt x="5141341" y="839651"/>
                </a:lnTo>
                <a:cubicBezTo>
                  <a:pt x="4913270" y="1480691"/>
                  <a:pt x="4731076" y="2140225"/>
                  <a:pt x="4392488" y="2855214"/>
                </a:cubicBezTo>
                <a:cubicBezTo>
                  <a:pt x="3881044" y="4068165"/>
                  <a:pt x="3533182" y="4973967"/>
                  <a:pt x="2196244" y="5051458"/>
                </a:cubicBezTo>
                <a:cubicBezTo>
                  <a:pt x="859306" y="5128949"/>
                  <a:pt x="0" y="4068166"/>
                  <a:pt x="0" y="2855214"/>
                </a:cubicBezTo>
                <a:cubicBezTo>
                  <a:pt x="0" y="1642262"/>
                  <a:pt x="1040596" y="1027385"/>
                  <a:pt x="2196244" y="658970"/>
                </a:cubicBezTo>
                <a:cubicBezTo>
                  <a:pt x="3023077" y="395380"/>
                  <a:pt x="3676191" y="223591"/>
                  <a:pt x="4266139" y="0"/>
                </a:cubicBezTo>
                <a:close/>
              </a:path>
            </a:pathLst>
          </a:custGeom>
          <a:solidFill>
            <a:srgbClr val="0060A8"/>
          </a:solidFill>
          <a:ln w="25400" cap="flat" cmpd="sng" algn="ctr">
            <a:noFill/>
            <a:prstDash val="solid"/>
          </a:ln>
          <a:effectLst>
            <a:softEdge rad="1270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泪滴形 1"/>
          <p:cNvSpPr/>
          <p:nvPr/>
        </p:nvSpPr>
        <p:spPr>
          <a:xfrm rot="6430905">
            <a:off x="2286208" y="589546"/>
            <a:ext cx="2915869" cy="2867159"/>
          </a:xfrm>
          <a:custGeom>
            <a:avLst/>
            <a:gdLst/>
            <a:ahLst/>
            <a:cxnLst/>
            <a:rect l="l" t="t" r="r" b="b"/>
            <a:pathLst>
              <a:path w="5141341" h="5055454">
                <a:moveTo>
                  <a:pt x="4266139" y="0"/>
                </a:moveTo>
                <a:lnTo>
                  <a:pt x="5141341" y="839651"/>
                </a:lnTo>
                <a:cubicBezTo>
                  <a:pt x="4913270" y="1480691"/>
                  <a:pt x="4731076" y="2140225"/>
                  <a:pt x="4392488" y="2855214"/>
                </a:cubicBezTo>
                <a:cubicBezTo>
                  <a:pt x="3881044" y="4068165"/>
                  <a:pt x="3533182" y="4973967"/>
                  <a:pt x="2196244" y="5051458"/>
                </a:cubicBezTo>
                <a:cubicBezTo>
                  <a:pt x="859306" y="5128949"/>
                  <a:pt x="0" y="4068166"/>
                  <a:pt x="0" y="2855214"/>
                </a:cubicBezTo>
                <a:cubicBezTo>
                  <a:pt x="0" y="1642262"/>
                  <a:pt x="1040596" y="1027385"/>
                  <a:pt x="2196244" y="658970"/>
                </a:cubicBezTo>
                <a:cubicBezTo>
                  <a:pt x="3023077" y="395380"/>
                  <a:pt x="3676191" y="223591"/>
                  <a:pt x="4266139" y="0"/>
                </a:cubicBezTo>
                <a:close/>
              </a:path>
            </a:pathLst>
          </a:custGeom>
          <a:gradFill flip="none" rotWithShape="1">
            <a:gsLst>
              <a:gs pos="0">
                <a:srgbClr val="92D050">
                  <a:shade val="30000"/>
                  <a:satMod val="115000"/>
                </a:srgbClr>
              </a:gs>
              <a:gs pos="50000">
                <a:srgbClr val="92D050">
                  <a:shade val="67500"/>
                  <a:satMod val="115000"/>
                </a:srgbClr>
              </a:gs>
              <a:gs pos="100000">
                <a:srgbClr val="92D050">
                  <a:shade val="100000"/>
                  <a:satMod val="115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泪滴形 1"/>
          <p:cNvSpPr/>
          <p:nvPr/>
        </p:nvSpPr>
        <p:spPr>
          <a:xfrm rot="3472831">
            <a:off x="1821934" y="2084275"/>
            <a:ext cx="2477265" cy="2290260"/>
          </a:xfrm>
          <a:custGeom>
            <a:avLst/>
            <a:gdLst/>
            <a:ahLst/>
            <a:cxnLst/>
            <a:rect l="l" t="t" r="r" b="b"/>
            <a:pathLst>
              <a:path w="5141341" h="5055454">
                <a:moveTo>
                  <a:pt x="4266139" y="0"/>
                </a:moveTo>
                <a:lnTo>
                  <a:pt x="5141341" y="839651"/>
                </a:lnTo>
                <a:cubicBezTo>
                  <a:pt x="4913270" y="1480691"/>
                  <a:pt x="4731076" y="2140225"/>
                  <a:pt x="4392488" y="2855214"/>
                </a:cubicBezTo>
                <a:cubicBezTo>
                  <a:pt x="3881044" y="4068165"/>
                  <a:pt x="3533182" y="4973967"/>
                  <a:pt x="2196244" y="5051458"/>
                </a:cubicBezTo>
                <a:cubicBezTo>
                  <a:pt x="859306" y="5128949"/>
                  <a:pt x="0" y="4068166"/>
                  <a:pt x="0" y="2855214"/>
                </a:cubicBezTo>
                <a:cubicBezTo>
                  <a:pt x="0" y="1642262"/>
                  <a:pt x="1040596" y="1027385"/>
                  <a:pt x="2196244" y="658970"/>
                </a:cubicBezTo>
                <a:cubicBezTo>
                  <a:pt x="3023077" y="395380"/>
                  <a:pt x="3676191" y="223591"/>
                  <a:pt x="4266139" y="0"/>
                </a:cubicBezTo>
                <a:close/>
              </a:path>
            </a:pathLst>
          </a:custGeom>
          <a:solidFill>
            <a:srgbClr val="417A2A"/>
          </a:solidFill>
          <a:ln w="25400" cap="flat" cmpd="sng" algn="ctr">
            <a:noFill/>
            <a:prstDash val="solid"/>
          </a:ln>
          <a:effectLst>
            <a:softEdge rad="1270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泪滴形 1"/>
          <p:cNvSpPr/>
          <p:nvPr/>
        </p:nvSpPr>
        <p:spPr>
          <a:xfrm rot="3031563">
            <a:off x="1242496" y="2080777"/>
            <a:ext cx="2915869" cy="2867159"/>
          </a:xfrm>
          <a:custGeom>
            <a:avLst/>
            <a:gdLst/>
            <a:ahLst/>
            <a:cxnLst/>
            <a:rect l="l" t="t" r="r" b="b"/>
            <a:pathLst>
              <a:path w="5141341" h="5055454">
                <a:moveTo>
                  <a:pt x="4266139" y="0"/>
                </a:moveTo>
                <a:lnTo>
                  <a:pt x="5141341" y="839651"/>
                </a:lnTo>
                <a:cubicBezTo>
                  <a:pt x="4913270" y="1480691"/>
                  <a:pt x="4731076" y="2140225"/>
                  <a:pt x="4392488" y="2855214"/>
                </a:cubicBezTo>
                <a:cubicBezTo>
                  <a:pt x="3881044" y="4068165"/>
                  <a:pt x="3533182" y="4973967"/>
                  <a:pt x="2196244" y="5051458"/>
                </a:cubicBezTo>
                <a:cubicBezTo>
                  <a:pt x="859306" y="5128949"/>
                  <a:pt x="0" y="4068166"/>
                  <a:pt x="0" y="2855214"/>
                </a:cubicBezTo>
                <a:cubicBezTo>
                  <a:pt x="0" y="1642262"/>
                  <a:pt x="1040596" y="1027385"/>
                  <a:pt x="2196244" y="658970"/>
                </a:cubicBezTo>
                <a:cubicBezTo>
                  <a:pt x="3023077" y="395380"/>
                  <a:pt x="3676191" y="223591"/>
                  <a:pt x="4266139" y="0"/>
                </a:cubicBezTo>
                <a:close/>
              </a:path>
            </a:pathLst>
          </a:custGeom>
          <a:gradFill flip="none" rotWithShape="1">
            <a:gsLst>
              <a:gs pos="0">
                <a:srgbClr val="FFC000">
                  <a:shade val="67500"/>
                  <a:satMod val="115000"/>
                </a:srgbClr>
              </a:gs>
              <a:gs pos="73000">
                <a:srgbClr val="FFDF69"/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椭圆 30"/>
          <p:cNvSpPr/>
          <p:nvPr/>
        </p:nvSpPr>
        <p:spPr>
          <a:xfrm rot="19870947">
            <a:off x="4312478" y="3319140"/>
            <a:ext cx="648361" cy="648361"/>
          </a:xfrm>
          <a:prstGeom prst="ellipse">
            <a:avLst/>
          </a:prstGeom>
          <a:solidFill>
            <a:srgbClr val="4BACC6">
              <a:lumMod val="50000"/>
            </a:srgbClr>
          </a:solidFill>
          <a:ln w="29527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 rot="21572269" flipH="1">
            <a:off x="3530520" y="3335928"/>
            <a:ext cx="750679" cy="689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>
                  <a:glow rad="139700">
                    <a:srgbClr val="F79646">
                      <a:satMod val="175000"/>
                      <a:alpha val="40000"/>
                    </a:srgbClr>
                  </a:glo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1</a:t>
            </a:r>
            <a:endParaRPr kumimoji="0" lang="zh-CN" altLang="en-US" sz="6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>
                <a:glow rad="139700">
                  <a:srgbClr val="F79646">
                    <a:satMod val="175000"/>
                    <a:alpha val="40000"/>
                  </a:srgbClr>
                </a:glow>
              </a:effectLst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 rot="21420000" flipH="1">
            <a:off x="4101212" y="2423125"/>
            <a:ext cx="750679" cy="689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>
                  <a:glow rad="101600">
                    <a:srgbClr val="417A2A">
                      <a:alpha val="60000"/>
                    </a:srgbClr>
                  </a:glo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2</a:t>
            </a:r>
            <a:endParaRPr kumimoji="0" lang="zh-CN" altLang="en-US" sz="6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>
                <a:glow rad="101600">
                  <a:srgbClr val="417A2A">
                    <a:alpha val="60000"/>
                  </a:srgbClr>
                </a:glow>
              </a:effectLst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 rot="21420000" flipH="1">
            <a:off x="4909996" y="2720954"/>
            <a:ext cx="750679" cy="689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>
                  <a:glow rad="101600">
                    <a:srgbClr val="0060A8">
                      <a:alpha val="60000"/>
                    </a:srgbClr>
                  </a:glo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3</a:t>
            </a:r>
            <a:endParaRPr kumimoji="0" lang="zh-CN" altLang="en-US" sz="6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>
                <a:glow rad="101600">
                  <a:srgbClr val="0060A8">
                    <a:alpha val="60000"/>
                  </a:srgbClr>
                </a:glow>
              </a:effectLst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 rot="21420000">
            <a:off x="1643063" y="2684028"/>
            <a:ext cx="1612777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684D26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684D26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684D26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684D26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684D26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  <a:endParaRPr lang="en-US" altLang="zh-CN" sz="1400" kern="0" dirty="0">
              <a:solidFill>
                <a:srgbClr val="684D26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 rot="21420000">
            <a:off x="5073122" y="1103873"/>
            <a:ext cx="1612777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 rot="21420000">
            <a:off x="2844261" y="777271"/>
            <a:ext cx="163251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</a:p>
        </p:txBody>
      </p:sp>
      <p:sp>
        <p:nvSpPr>
          <p:cNvPr id="38" name="TextBox 37"/>
          <p:cNvSpPr txBox="1"/>
          <p:nvPr/>
        </p:nvSpPr>
        <p:spPr>
          <a:xfrm flipH="1">
            <a:off x="5220072" y="3462099"/>
            <a:ext cx="7506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>
                  <a:glow rad="101600">
                    <a:srgbClr val="89435E">
                      <a:alpha val="55000"/>
                    </a:srgbClr>
                  </a:glow>
                </a:effectLst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4</a:t>
            </a:r>
            <a:endParaRPr kumimoji="0" lang="zh-CN" altLang="en-US" sz="6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>
                <a:glow rad="101600">
                  <a:srgbClr val="89435E">
                    <a:alpha val="55000"/>
                  </a:srgbClr>
                </a:glow>
              </a:effectLst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 rot="21420000">
            <a:off x="6056089" y="3115459"/>
            <a:ext cx="161277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571589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 3"/>
          <p:cNvSpPr/>
          <p:nvPr/>
        </p:nvSpPr>
        <p:spPr>
          <a:xfrm flipV="1">
            <a:off x="132373" y="1916832"/>
            <a:ext cx="6685069" cy="2580509"/>
          </a:xfrm>
          <a:custGeom>
            <a:avLst/>
            <a:gdLst/>
            <a:ahLst/>
            <a:cxnLst/>
            <a:rect l="l" t="t" r="r" b="b"/>
            <a:pathLst>
              <a:path w="7776614" h="3001858">
                <a:moveTo>
                  <a:pt x="6408462" y="3001858"/>
                </a:moveTo>
                <a:cubicBezTo>
                  <a:pt x="7164072" y="3001858"/>
                  <a:pt x="7776614" y="2389316"/>
                  <a:pt x="7776614" y="1633706"/>
                </a:cubicBezTo>
                <a:cubicBezTo>
                  <a:pt x="7776614" y="1587861"/>
                  <a:pt x="7774359" y="1542543"/>
                  <a:pt x="7769755" y="1497876"/>
                </a:cubicBezTo>
                <a:lnTo>
                  <a:pt x="7565364" y="1497876"/>
                </a:lnTo>
                <a:cubicBezTo>
                  <a:pt x="7571263" y="1542378"/>
                  <a:pt x="7573925" y="1587731"/>
                  <a:pt x="7573925" y="1633706"/>
                </a:cubicBezTo>
                <a:cubicBezTo>
                  <a:pt x="7573925" y="2277373"/>
                  <a:pt x="7052129" y="2799169"/>
                  <a:pt x="6408462" y="2799169"/>
                </a:cubicBezTo>
                <a:cubicBezTo>
                  <a:pt x="5764795" y="2799169"/>
                  <a:pt x="5242999" y="2277373"/>
                  <a:pt x="5242999" y="1633706"/>
                </a:cubicBezTo>
                <a:cubicBezTo>
                  <a:pt x="5242999" y="1587731"/>
                  <a:pt x="5245661" y="1542378"/>
                  <a:pt x="5251560" y="1497876"/>
                </a:cubicBezTo>
                <a:lnTo>
                  <a:pt x="5250033" y="1497876"/>
                </a:lnTo>
                <a:cubicBezTo>
                  <a:pt x="5254529" y="1455207"/>
                  <a:pt x="5256584" y="1411920"/>
                  <a:pt x="5256584" y="1368152"/>
                </a:cubicBezTo>
                <a:cubicBezTo>
                  <a:pt x="5256584" y="612542"/>
                  <a:pt x="4644042" y="0"/>
                  <a:pt x="3888432" y="0"/>
                </a:cubicBezTo>
                <a:cubicBezTo>
                  <a:pt x="3132822" y="0"/>
                  <a:pt x="2520280" y="612542"/>
                  <a:pt x="2520280" y="1368152"/>
                </a:cubicBezTo>
                <a:lnTo>
                  <a:pt x="2526522" y="1491770"/>
                </a:lnTo>
                <a:lnTo>
                  <a:pt x="2525054" y="1491770"/>
                </a:lnTo>
                <a:cubicBezTo>
                  <a:pt x="2530953" y="1536272"/>
                  <a:pt x="2533615" y="1581625"/>
                  <a:pt x="2533615" y="1627600"/>
                </a:cubicBezTo>
                <a:cubicBezTo>
                  <a:pt x="2533615" y="2271267"/>
                  <a:pt x="2011819" y="2793063"/>
                  <a:pt x="1368152" y="2793063"/>
                </a:cubicBezTo>
                <a:cubicBezTo>
                  <a:pt x="724485" y="2793063"/>
                  <a:pt x="202689" y="2271267"/>
                  <a:pt x="202689" y="1627600"/>
                </a:cubicBezTo>
                <a:cubicBezTo>
                  <a:pt x="202689" y="1581625"/>
                  <a:pt x="205351" y="1536272"/>
                  <a:pt x="211250" y="1491770"/>
                </a:cubicBezTo>
                <a:lnTo>
                  <a:pt x="6859" y="1491770"/>
                </a:lnTo>
                <a:lnTo>
                  <a:pt x="0" y="1627600"/>
                </a:lnTo>
                <a:cubicBezTo>
                  <a:pt x="0" y="2383210"/>
                  <a:pt x="612542" y="2995752"/>
                  <a:pt x="1368152" y="2995752"/>
                </a:cubicBezTo>
                <a:cubicBezTo>
                  <a:pt x="2123762" y="2995752"/>
                  <a:pt x="2736304" y="2383210"/>
                  <a:pt x="2736304" y="1627600"/>
                </a:cubicBezTo>
                <a:cubicBezTo>
                  <a:pt x="2736304" y="1585909"/>
                  <a:pt x="2734439" y="1544654"/>
                  <a:pt x="2730062" y="1503982"/>
                </a:cubicBezTo>
                <a:lnTo>
                  <a:pt x="2731530" y="1503982"/>
                </a:lnTo>
                <a:cubicBezTo>
                  <a:pt x="2725631" y="1459480"/>
                  <a:pt x="2722969" y="1414127"/>
                  <a:pt x="2722969" y="1368152"/>
                </a:cubicBezTo>
                <a:cubicBezTo>
                  <a:pt x="2722969" y="724485"/>
                  <a:pt x="3244765" y="202689"/>
                  <a:pt x="3888432" y="202689"/>
                </a:cubicBezTo>
                <a:cubicBezTo>
                  <a:pt x="4532099" y="202689"/>
                  <a:pt x="5053895" y="724485"/>
                  <a:pt x="5053895" y="1368152"/>
                </a:cubicBezTo>
                <a:cubicBezTo>
                  <a:pt x="5053895" y="1414127"/>
                  <a:pt x="5051233" y="1459480"/>
                  <a:pt x="5045334" y="1503982"/>
                </a:cubicBezTo>
                <a:lnTo>
                  <a:pt x="5046861" y="1503982"/>
                </a:lnTo>
                <a:lnTo>
                  <a:pt x="5040310" y="1633706"/>
                </a:lnTo>
                <a:cubicBezTo>
                  <a:pt x="5040310" y="2389316"/>
                  <a:pt x="5652852" y="3001858"/>
                  <a:pt x="6408462" y="3001858"/>
                </a:cubicBezTo>
                <a:close/>
              </a:path>
            </a:pathLst>
          </a:custGeom>
          <a:gradFill flip="none" rotWithShape="1">
            <a:gsLst>
              <a:gs pos="0">
                <a:srgbClr val="C00000"/>
              </a:gs>
              <a:gs pos="9000">
                <a:srgbClr val="A32B6A"/>
              </a:gs>
              <a:gs pos="55000">
                <a:srgbClr val="F98007"/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  <p:sp>
        <p:nvSpPr>
          <p:cNvPr id="18" name="椭圆 3"/>
          <p:cNvSpPr/>
          <p:nvPr/>
        </p:nvSpPr>
        <p:spPr>
          <a:xfrm>
            <a:off x="6631883" y="2951237"/>
            <a:ext cx="2359901" cy="1533605"/>
          </a:xfrm>
          <a:custGeom>
            <a:avLst/>
            <a:gdLst/>
            <a:ahLst/>
            <a:cxnLst/>
            <a:rect l="l" t="t" r="r" b="b"/>
            <a:pathLst>
              <a:path w="1900486" h="1235050">
                <a:moveTo>
                  <a:pt x="1759755" y="0"/>
                </a:moveTo>
                <a:lnTo>
                  <a:pt x="1900486" y="0"/>
                </a:lnTo>
                <a:cubicBezTo>
                  <a:pt x="1892637" y="42395"/>
                  <a:pt x="1889033" y="86063"/>
                  <a:pt x="1889033" y="130572"/>
                </a:cubicBezTo>
                <a:cubicBezTo>
                  <a:pt x="1889033" y="162401"/>
                  <a:pt x="1890875" y="193797"/>
                  <a:pt x="1894959" y="224605"/>
                </a:cubicBezTo>
                <a:lnTo>
                  <a:pt x="1891112" y="224605"/>
                </a:lnTo>
                <a:cubicBezTo>
                  <a:pt x="1893606" y="245472"/>
                  <a:pt x="1894308" y="266603"/>
                  <a:pt x="1894308" y="287896"/>
                </a:cubicBezTo>
                <a:cubicBezTo>
                  <a:pt x="1894308" y="810996"/>
                  <a:pt x="1470253" y="1235050"/>
                  <a:pt x="947154" y="1235050"/>
                </a:cubicBezTo>
                <a:cubicBezTo>
                  <a:pt x="424055" y="1235050"/>
                  <a:pt x="0" y="810996"/>
                  <a:pt x="0" y="287896"/>
                </a:cubicBezTo>
                <a:lnTo>
                  <a:pt x="4749" y="193863"/>
                </a:lnTo>
                <a:lnTo>
                  <a:pt x="146246" y="193863"/>
                </a:lnTo>
                <a:cubicBezTo>
                  <a:pt x="142162" y="224671"/>
                  <a:pt x="140320" y="256069"/>
                  <a:pt x="140320" y="287896"/>
                </a:cubicBezTo>
                <a:cubicBezTo>
                  <a:pt x="140320" y="733499"/>
                  <a:pt x="501553" y="1094732"/>
                  <a:pt x="947154" y="1094732"/>
                </a:cubicBezTo>
                <a:cubicBezTo>
                  <a:pt x="1392757" y="1094732"/>
                  <a:pt x="1753989" y="733499"/>
                  <a:pt x="1753989" y="287896"/>
                </a:cubicBezTo>
                <a:cubicBezTo>
                  <a:pt x="1753989" y="256069"/>
                  <a:pt x="1752146" y="224671"/>
                  <a:pt x="1748062" y="193863"/>
                </a:cubicBezTo>
                <a:lnTo>
                  <a:pt x="1751909" y="193863"/>
                </a:lnTo>
                <a:lnTo>
                  <a:pt x="1748713" y="130572"/>
                </a:lnTo>
                <a:close/>
              </a:path>
            </a:pathLst>
          </a:custGeom>
          <a:gradFill flip="none" rotWithShape="1">
            <a:gsLst>
              <a:gs pos="0">
                <a:srgbClr val="C00000"/>
              </a:gs>
              <a:gs pos="9000">
                <a:srgbClr val="A32B6A"/>
              </a:gs>
              <a:gs pos="55000">
                <a:srgbClr val="F98007"/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37805" y="2462349"/>
            <a:ext cx="1912690" cy="183817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38225">
            <a:off x="333424" y="2129899"/>
            <a:ext cx="1912690" cy="183817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873485" y="2445549"/>
            <a:ext cx="1912690" cy="183817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38225">
            <a:off x="4669104" y="2113099"/>
            <a:ext cx="1912690" cy="1838170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 flipH="1">
            <a:off x="856003" y="2481117"/>
            <a:ext cx="1123709" cy="117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gradFill>
                  <a:gsLst>
                    <a:gs pos="0">
                      <a:srgbClr val="C00000"/>
                    </a:gs>
                    <a:gs pos="9000">
                      <a:srgbClr val="A32B6A"/>
                    </a:gs>
                    <a:gs pos="55000">
                      <a:srgbClr val="F98007"/>
                    </a:gs>
                  </a:gsLst>
                  <a:lin ang="16200000" scaled="1"/>
                </a:gra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1</a:t>
            </a:r>
            <a:endParaRPr kumimoji="0" lang="zh-CN" altLang="en-US" sz="8800" b="1" i="0" u="none" strike="noStrike" kern="0" cap="none" spc="0" normalizeH="0" baseline="0" noProof="0" dirty="0">
              <a:ln w="18415" cmpd="sng">
                <a:noFill/>
                <a:prstDash val="solid"/>
              </a:ln>
              <a:gradFill>
                <a:gsLst>
                  <a:gs pos="0">
                    <a:srgbClr val="C00000"/>
                  </a:gs>
                  <a:gs pos="9000">
                    <a:srgbClr val="A32B6A"/>
                  </a:gs>
                  <a:gs pos="55000">
                    <a:srgbClr val="F98007"/>
                  </a:gs>
                </a:gsLst>
                <a:lin ang="16200000" scaled="1"/>
              </a:gra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 flipH="1">
            <a:off x="3033659" y="3057181"/>
            <a:ext cx="1123709" cy="117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gradFill>
                  <a:gsLst>
                    <a:gs pos="0">
                      <a:srgbClr val="C00000"/>
                    </a:gs>
                    <a:gs pos="9000">
                      <a:srgbClr val="A32B6A"/>
                    </a:gs>
                    <a:gs pos="55000">
                      <a:srgbClr val="F98007"/>
                    </a:gs>
                  </a:gsLst>
                  <a:lin ang="16200000" scaled="1"/>
                </a:gra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2</a:t>
            </a:r>
            <a:endParaRPr kumimoji="0" lang="zh-CN" altLang="en-US" sz="8800" b="1" i="0" u="none" strike="noStrike" kern="0" cap="none" spc="0" normalizeH="0" baseline="0" noProof="0" dirty="0">
              <a:ln w="18415" cmpd="sng">
                <a:noFill/>
                <a:prstDash val="solid"/>
              </a:ln>
              <a:gradFill>
                <a:gsLst>
                  <a:gs pos="0">
                    <a:srgbClr val="C00000"/>
                  </a:gs>
                  <a:gs pos="9000">
                    <a:srgbClr val="A32B6A"/>
                  </a:gs>
                  <a:gs pos="55000">
                    <a:srgbClr val="F98007"/>
                  </a:gs>
                </a:gsLst>
                <a:lin ang="16200000" scaled="1"/>
              </a:gra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 flipH="1">
            <a:off x="5194578" y="2409109"/>
            <a:ext cx="1123709" cy="117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gradFill>
                  <a:gsLst>
                    <a:gs pos="0">
                      <a:srgbClr val="C00000"/>
                    </a:gs>
                    <a:gs pos="9000">
                      <a:srgbClr val="A32B6A"/>
                    </a:gs>
                    <a:gs pos="55000">
                      <a:srgbClr val="F98007"/>
                    </a:gs>
                  </a:gsLst>
                  <a:lin ang="16200000" scaled="1"/>
                </a:gra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3</a:t>
            </a:r>
            <a:endParaRPr kumimoji="0" lang="zh-CN" altLang="en-US" sz="8800" b="1" i="0" u="none" strike="noStrike" kern="0" cap="none" spc="0" normalizeH="0" baseline="0" noProof="0" dirty="0">
              <a:ln w="18415" cmpd="sng">
                <a:noFill/>
                <a:prstDash val="solid"/>
              </a:ln>
              <a:gradFill>
                <a:gsLst>
                  <a:gs pos="0">
                    <a:srgbClr val="C00000"/>
                  </a:gs>
                  <a:gs pos="9000">
                    <a:srgbClr val="A32B6A"/>
                  </a:gs>
                  <a:gs pos="55000">
                    <a:srgbClr val="F98007"/>
                  </a:gs>
                </a:gsLst>
                <a:lin ang="16200000" scaled="1"/>
              </a:gra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 flipH="1">
            <a:off x="7353016" y="3039457"/>
            <a:ext cx="1123709" cy="117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gradFill>
                  <a:gsLst>
                    <a:gs pos="0">
                      <a:srgbClr val="C00000"/>
                    </a:gs>
                    <a:gs pos="9000">
                      <a:srgbClr val="A32B6A"/>
                    </a:gs>
                    <a:gs pos="55000">
                      <a:srgbClr val="F98007"/>
                    </a:gs>
                  </a:gsLst>
                  <a:lin ang="16200000" scaled="1"/>
                </a:gra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4</a:t>
            </a:r>
            <a:endParaRPr kumimoji="0" lang="zh-CN" altLang="en-US" sz="8800" b="1" i="0" u="none" strike="noStrike" kern="0" cap="none" spc="0" normalizeH="0" baseline="0" noProof="0" dirty="0">
              <a:ln w="18415" cmpd="sng">
                <a:noFill/>
                <a:prstDash val="solid"/>
              </a:ln>
              <a:gradFill>
                <a:gsLst>
                  <a:gs pos="0">
                    <a:srgbClr val="C00000"/>
                  </a:gs>
                  <a:gs pos="9000">
                    <a:srgbClr val="A32B6A"/>
                  </a:gs>
                  <a:gs pos="55000">
                    <a:srgbClr val="F98007"/>
                  </a:gs>
                </a:gsLst>
                <a:lin ang="16200000" scaled="1"/>
              </a:gra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5536" y="4137301"/>
            <a:ext cx="158417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76545" y="715343"/>
            <a:ext cx="81279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699792" y="4623934"/>
            <a:ext cx="158417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860032" y="4119878"/>
            <a:ext cx="158417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020272" y="4551926"/>
            <a:ext cx="158417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8812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040" y="116632"/>
            <a:ext cx="8064896" cy="3051317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 flipH="1">
            <a:off x="1259632" y="1226791"/>
            <a:ext cx="12291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6BA42C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  TEXT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6BA42C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48298" y="5673442"/>
            <a:ext cx="74681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203848" y="1068433"/>
            <a:ext cx="49685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Click here to add your text. Click here to add your text.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131840" y="2116615"/>
            <a:ext cx="51845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040" y="2537923"/>
            <a:ext cx="8064896" cy="3051317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 flipH="1">
            <a:off x="1259632" y="3648082"/>
            <a:ext cx="12291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6BA42C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  TEXT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6BA42C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03848" y="3489724"/>
            <a:ext cx="49685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Click here to add your text. Click here to add your text.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131840" y="4537906"/>
            <a:ext cx="51845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818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3501008"/>
            <a:ext cx="3734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  <a:hlinkClick r:id="rId3"/>
              </a:rPr>
              <a:t>www.51pptmoban.com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搜集整理</a:t>
            </a:r>
            <a:endParaRPr lang="zh-CN" altLang="en-US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12589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 rot="1742296">
            <a:off x="1518488" y="1522832"/>
            <a:ext cx="4693545" cy="4615982"/>
            <a:chOff x="7087543" y="189979"/>
            <a:chExt cx="4392488" cy="4392488"/>
          </a:xfrm>
        </p:grpSpPr>
        <p:sp>
          <p:nvSpPr>
            <p:cNvPr id="53" name="椭圆 52"/>
            <p:cNvSpPr/>
            <p:nvPr/>
          </p:nvSpPr>
          <p:spPr>
            <a:xfrm>
              <a:off x="7087543" y="189979"/>
              <a:ext cx="4392488" cy="4392488"/>
            </a:xfrm>
            <a:prstGeom prst="ellipse">
              <a:avLst/>
            </a:prstGeom>
            <a:gradFill flip="none" rotWithShape="1">
              <a:gsLst>
                <a:gs pos="0">
                  <a:srgbClr val="F79646">
                    <a:lumMod val="7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 w="25400" cap="flat" cmpd="sng" algn="ctr">
              <a:solidFill>
                <a:srgbClr val="FFC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7172540" y="264992"/>
              <a:ext cx="4248473" cy="4248473"/>
            </a:xfrm>
            <a:prstGeom prst="ellipse">
              <a:avLst/>
            </a:prstGeom>
            <a:gradFill flip="none" rotWithShape="1">
              <a:gsLst>
                <a:gs pos="100000">
                  <a:srgbClr val="F79646">
                    <a:lumMod val="75000"/>
                  </a:srgbClr>
                </a:gs>
                <a:gs pos="25000">
                  <a:srgbClr val="FFC00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 w="25400" cap="flat" cmpd="sng" algn="ctr">
              <a:solidFill>
                <a:srgbClr val="FFC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7205022" y="320724"/>
              <a:ext cx="4127463" cy="4127463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56" name="椭圆 55"/>
          <p:cNvSpPr/>
          <p:nvPr/>
        </p:nvSpPr>
        <p:spPr>
          <a:xfrm rot="1742296">
            <a:off x="897470" y="1918954"/>
            <a:ext cx="4392488" cy="4392488"/>
          </a:xfrm>
          <a:prstGeom prst="ellipse">
            <a:avLst/>
          </a:prstGeom>
          <a:gradFill flip="none" rotWithShape="1">
            <a:gsLst>
              <a:gs pos="0">
                <a:srgbClr val="F79646">
                  <a:lumMod val="7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8900000" scaled="1"/>
            <a:tileRect/>
          </a:gradFill>
          <a:ln w="25400" cap="flat" cmpd="sng" algn="ctr">
            <a:solidFill>
              <a:srgbClr val="FFC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7" name="椭圆 56"/>
          <p:cNvSpPr/>
          <p:nvPr/>
        </p:nvSpPr>
        <p:spPr>
          <a:xfrm rot="1742296">
            <a:off x="1041486" y="2062970"/>
            <a:ext cx="4104456" cy="4104456"/>
          </a:xfrm>
          <a:prstGeom prst="ellipse">
            <a:avLst/>
          </a:prstGeom>
          <a:gradFill flip="none" rotWithShape="1">
            <a:gsLst>
              <a:gs pos="100000">
                <a:srgbClr val="F79646">
                  <a:lumMod val="75000"/>
                </a:srgbClr>
              </a:gs>
              <a:gs pos="25000">
                <a:srgbClr val="FFC000">
                  <a:shade val="100000"/>
                  <a:satMod val="115000"/>
                </a:srgbClr>
              </a:gs>
            </a:gsLst>
            <a:lin ang="18900000" scaled="1"/>
            <a:tileRect/>
          </a:gradFill>
          <a:ln w="25400" cap="flat" cmpd="sng" algn="ctr">
            <a:solidFill>
              <a:srgbClr val="FFC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8" name="椭圆 57"/>
          <p:cNvSpPr/>
          <p:nvPr/>
        </p:nvSpPr>
        <p:spPr>
          <a:xfrm rot="1742296">
            <a:off x="1118231" y="2139715"/>
            <a:ext cx="3950966" cy="3950966"/>
          </a:xfrm>
          <a:prstGeom prst="ellipse">
            <a:avLst/>
          </a:prstGeom>
          <a:gradFill flip="none" rotWithShape="1">
            <a:gsLst>
              <a:gs pos="41000">
                <a:sysClr val="window" lastClr="FFFFFF"/>
              </a:gs>
              <a:gs pos="98000">
                <a:sysClr val="window" lastClr="FFFFFF">
                  <a:lumMod val="75000"/>
                </a:sys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>
            <a:innerShdw blurRad="571500">
              <a:prstClr val="black">
                <a:alpha val="4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9" name="椭圆 5"/>
          <p:cNvSpPr/>
          <p:nvPr/>
        </p:nvSpPr>
        <p:spPr>
          <a:xfrm rot="1742296">
            <a:off x="1283797" y="2019002"/>
            <a:ext cx="4392488" cy="2800680"/>
          </a:xfrm>
          <a:custGeom>
            <a:avLst/>
            <a:gdLst/>
            <a:ahLst/>
            <a:cxnLst/>
            <a:rect l="l" t="t" r="r" b="b"/>
            <a:pathLst>
              <a:path w="4392488" h="2800680">
                <a:moveTo>
                  <a:pt x="2196244" y="0"/>
                </a:moveTo>
                <a:cubicBezTo>
                  <a:pt x="3409196" y="0"/>
                  <a:pt x="4392488" y="983292"/>
                  <a:pt x="4392488" y="2196244"/>
                </a:cubicBezTo>
                <a:cubicBezTo>
                  <a:pt x="4392488" y="2406073"/>
                  <a:pt x="4363063" y="2609028"/>
                  <a:pt x="4306261" y="2800680"/>
                </a:cubicBezTo>
                <a:cubicBezTo>
                  <a:pt x="4044950" y="2246432"/>
                  <a:pt x="3199091" y="1841351"/>
                  <a:pt x="2196244" y="1841351"/>
                </a:cubicBezTo>
                <a:cubicBezTo>
                  <a:pt x="1193397" y="1841351"/>
                  <a:pt x="347538" y="2246432"/>
                  <a:pt x="86227" y="2800680"/>
                </a:cubicBezTo>
                <a:cubicBezTo>
                  <a:pt x="29426" y="2609028"/>
                  <a:pt x="0" y="2406073"/>
                  <a:pt x="0" y="2196244"/>
                </a:cubicBezTo>
                <a:cubicBezTo>
                  <a:pt x="0" y="983292"/>
                  <a:pt x="983292" y="0"/>
                  <a:pt x="2196244" y="0"/>
                </a:cubicBezTo>
                <a:close/>
              </a:path>
            </a:pathLst>
          </a:custGeom>
          <a:solidFill>
            <a:srgbClr val="FFFFFF">
              <a:alpha val="21176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3845913" y="1192052"/>
            <a:ext cx="774777" cy="712143"/>
            <a:chOff x="7469630" y="270509"/>
            <a:chExt cx="4778815" cy="4392488"/>
          </a:xfrm>
        </p:grpSpPr>
        <p:sp>
          <p:nvSpPr>
            <p:cNvPr id="61" name="椭圆 60"/>
            <p:cNvSpPr/>
            <p:nvPr/>
          </p:nvSpPr>
          <p:spPr>
            <a:xfrm rot="1742296">
              <a:off x="7469630" y="270509"/>
              <a:ext cx="4392488" cy="4392488"/>
            </a:xfrm>
            <a:prstGeom prst="ellipse">
              <a:avLst/>
            </a:prstGeom>
            <a:gradFill flip="none" rotWithShape="1">
              <a:gsLst>
                <a:gs pos="0">
                  <a:srgbClr val="F79646">
                    <a:lumMod val="7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 w="25400" cap="flat" cmpd="sng" algn="ctr">
              <a:solidFill>
                <a:srgbClr val="FFC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 rot="1742296">
              <a:off x="7613646" y="414525"/>
              <a:ext cx="4104456" cy="4104456"/>
            </a:xfrm>
            <a:prstGeom prst="ellipse">
              <a:avLst/>
            </a:prstGeom>
            <a:gradFill flip="none" rotWithShape="1">
              <a:gsLst>
                <a:gs pos="100000">
                  <a:srgbClr val="F79646">
                    <a:lumMod val="75000"/>
                  </a:srgbClr>
                </a:gs>
                <a:gs pos="25000">
                  <a:srgbClr val="FFC00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 w="25400" cap="flat" cmpd="sng" algn="ctr">
              <a:solidFill>
                <a:srgbClr val="FFC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 rot="1742296">
              <a:off x="7690391" y="491270"/>
              <a:ext cx="3950966" cy="3950966"/>
            </a:xfrm>
            <a:prstGeom prst="ellipse">
              <a:avLst/>
            </a:prstGeom>
            <a:gradFill flip="none" rotWithShape="1">
              <a:gsLst>
                <a:gs pos="41000">
                  <a:sysClr val="window" lastClr="FFFFFF"/>
                </a:gs>
                <a:gs pos="98000">
                  <a:sysClr val="window" lastClr="FFFFFF">
                    <a:lumMod val="7500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>
              <a:innerShdw blurRad="2159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4" name="椭圆 5"/>
            <p:cNvSpPr/>
            <p:nvPr/>
          </p:nvSpPr>
          <p:spPr>
            <a:xfrm rot="1742296">
              <a:off x="7855957" y="370557"/>
              <a:ext cx="4392488" cy="2800680"/>
            </a:xfrm>
            <a:custGeom>
              <a:avLst/>
              <a:gdLst/>
              <a:ahLst/>
              <a:cxnLst/>
              <a:rect l="l" t="t" r="r" b="b"/>
              <a:pathLst>
                <a:path w="4392488" h="2800680">
                  <a:moveTo>
                    <a:pt x="2196244" y="0"/>
                  </a:moveTo>
                  <a:cubicBezTo>
                    <a:pt x="3409196" y="0"/>
                    <a:pt x="4392488" y="983292"/>
                    <a:pt x="4392488" y="2196244"/>
                  </a:cubicBezTo>
                  <a:cubicBezTo>
                    <a:pt x="4392488" y="2406073"/>
                    <a:pt x="4363063" y="2609028"/>
                    <a:pt x="4306261" y="2800680"/>
                  </a:cubicBezTo>
                  <a:cubicBezTo>
                    <a:pt x="4044950" y="2246432"/>
                    <a:pt x="3199091" y="1841351"/>
                    <a:pt x="2196244" y="1841351"/>
                  </a:cubicBezTo>
                  <a:cubicBezTo>
                    <a:pt x="1193397" y="1841351"/>
                    <a:pt x="347538" y="2246432"/>
                    <a:pt x="86227" y="2800680"/>
                  </a:cubicBezTo>
                  <a:cubicBezTo>
                    <a:pt x="29426" y="2609028"/>
                    <a:pt x="0" y="2406073"/>
                    <a:pt x="0" y="2196244"/>
                  </a:cubicBezTo>
                  <a:cubicBezTo>
                    <a:pt x="0" y="983292"/>
                    <a:pt x="983292" y="0"/>
                    <a:pt x="2196244" y="0"/>
                  </a:cubicBezTo>
                  <a:close/>
                </a:path>
              </a:pathLst>
            </a:custGeom>
            <a:solidFill>
              <a:srgbClr val="FFFFFF">
                <a:alpha val="21176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4889442" y="1687075"/>
            <a:ext cx="774777" cy="712143"/>
            <a:chOff x="7469630" y="270509"/>
            <a:chExt cx="4778815" cy="4392488"/>
          </a:xfrm>
        </p:grpSpPr>
        <p:sp>
          <p:nvSpPr>
            <p:cNvPr id="66" name="椭圆 65"/>
            <p:cNvSpPr/>
            <p:nvPr/>
          </p:nvSpPr>
          <p:spPr>
            <a:xfrm rot="1742296">
              <a:off x="7469630" y="270509"/>
              <a:ext cx="4392488" cy="4392488"/>
            </a:xfrm>
            <a:prstGeom prst="ellipse">
              <a:avLst/>
            </a:prstGeom>
            <a:gradFill flip="none" rotWithShape="1">
              <a:gsLst>
                <a:gs pos="0">
                  <a:srgbClr val="F79646">
                    <a:lumMod val="7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 w="25400" cap="flat" cmpd="sng" algn="ctr">
              <a:solidFill>
                <a:srgbClr val="FFC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 rot="1742296">
              <a:off x="7613646" y="414525"/>
              <a:ext cx="4104456" cy="4104456"/>
            </a:xfrm>
            <a:prstGeom prst="ellipse">
              <a:avLst/>
            </a:prstGeom>
            <a:gradFill flip="none" rotWithShape="1">
              <a:gsLst>
                <a:gs pos="100000">
                  <a:srgbClr val="F79646">
                    <a:lumMod val="75000"/>
                  </a:srgbClr>
                </a:gs>
                <a:gs pos="25000">
                  <a:srgbClr val="FFC00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 w="25400" cap="flat" cmpd="sng" algn="ctr">
              <a:solidFill>
                <a:srgbClr val="FFC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 rot="1742296">
              <a:off x="7690391" y="491270"/>
              <a:ext cx="3950966" cy="3950966"/>
            </a:xfrm>
            <a:prstGeom prst="ellipse">
              <a:avLst/>
            </a:prstGeom>
            <a:gradFill flip="none" rotWithShape="1">
              <a:gsLst>
                <a:gs pos="41000">
                  <a:sysClr val="window" lastClr="FFFFFF"/>
                </a:gs>
                <a:gs pos="98000">
                  <a:sysClr val="window" lastClr="FFFFFF">
                    <a:lumMod val="7500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>
              <a:innerShdw blurRad="2159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9" name="椭圆 5"/>
            <p:cNvSpPr/>
            <p:nvPr/>
          </p:nvSpPr>
          <p:spPr>
            <a:xfrm rot="1742296">
              <a:off x="7855957" y="370557"/>
              <a:ext cx="4392488" cy="2800680"/>
            </a:xfrm>
            <a:custGeom>
              <a:avLst/>
              <a:gdLst/>
              <a:ahLst/>
              <a:cxnLst/>
              <a:rect l="l" t="t" r="r" b="b"/>
              <a:pathLst>
                <a:path w="4392488" h="2800680">
                  <a:moveTo>
                    <a:pt x="2196244" y="0"/>
                  </a:moveTo>
                  <a:cubicBezTo>
                    <a:pt x="3409196" y="0"/>
                    <a:pt x="4392488" y="983292"/>
                    <a:pt x="4392488" y="2196244"/>
                  </a:cubicBezTo>
                  <a:cubicBezTo>
                    <a:pt x="4392488" y="2406073"/>
                    <a:pt x="4363063" y="2609028"/>
                    <a:pt x="4306261" y="2800680"/>
                  </a:cubicBezTo>
                  <a:cubicBezTo>
                    <a:pt x="4044950" y="2246432"/>
                    <a:pt x="3199091" y="1841351"/>
                    <a:pt x="2196244" y="1841351"/>
                  </a:cubicBezTo>
                  <a:cubicBezTo>
                    <a:pt x="1193397" y="1841351"/>
                    <a:pt x="347538" y="2246432"/>
                    <a:pt x="86227" y="2800680"/>
                  </a:cubicBezTo>
                  <a:cubicBezTo>
                    <a:pt x="29426" y="2609028"/>
                    <a:pt x="0" y="2406073"/>
                    <a:pt x="0" y="2196244"/>
                  </a:cubicBezTo>
                  <a:cubicBezTo>
                    <a:pt x="0" y="983292"/>
                    <a:pt x="983292" y="0"/>
                    <a:pt x="2196244" y="0"/>
                  </a:cubicBezTo>
                  <a:close/>
                </a:path>
              </a:pathLst>
            </a:custGeom>
            <a:solidFill>
              <a:srgbClr val="FFFFFF">
                <a:alpha val="21176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594430" y="2636288"/>
            <a:ext cx="774777" cy="712143"/>
            <a:chOff x="7469630" y="270509"/>
            <a:chExt cx="4778815" cy="4392488"/>
          </a:xfrm>
        </p:grpSpPr>
        <p:sp>
          <p:nvSpPr>
            <p:cNvPr id="71" name="椭圆 70"/>
            <p:cNvSpPr/>
            <p:nvPr/>
          </p:nvSpPr>
          <p:spPr>
            <a:xfrm rot="1742296">
              <a:off x="7469630" y="270509"/>
              <a:ext cx="4392488" cy="4392488"/>
            </a:xfrm>
            <a:prstGeom prst="ellipse">
              <a:avLst/>
            </a:prstGeom>
            <a:gradFill flip="none" rotWithShape="1">
              <a:gsLst>
                <a:gs pos="0">
                  <a:srgbClr val="F79646">
                    <a:lumMod val="7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 w="25400" cap="flat" cmpd="sng" algn="ctr">
              <a:solidFill>
                <a:srgbClr val="FFC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 rot="1742296">
              <a:off x="7613646" y="414525"/>
              <a:ext cx="4104456" cy="4104456"/>
            </a:xfrm>
            <a:prstGeom prst="ellipse">
              <a:avLst/>
            </a:prstGeom>
            <a:gradFill flip="none" rotWithShape="1">
              <a:gsLst>
                <a:gs pos="100000">
                  <a:srgbClr val="F79646">
                    <a:lumMod val="75000"/>
                  </a:srgbClr>
                </a:gs>
                <a:gs pos="25000">
                  <a:srgbClr val="FFC00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 w="25400" cap="flat" cmpd="sng" algn="ctr">
              <a:solidFill>
                <a:srgbClr val="FFC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 rot="1742296">
              <a:off x="7690391" y="491270"/>
              <a:ext cx="3950966" cy="3950966"/>
            </a:xfrm>
            <a:prstGeom prst="ellipse">
              <a:avLst/>
            </a:prstGeom>
            <a:gradFill flip="none" rotWithShape="1">
              <a:gsLst>
                <a:gs pos="41000">
                  <a:sysClr val="window" lastClr="FFFFFF"/>
                </a:gs>
                <a:gs pos="98000">
                  <a:sysClr val="window" lastClr="FFFFFF">
                    <a:lumMod val="7500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>
              <a:innerShdw blurRad="2159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4" name="椭圆 5"/>
            <p:cNvSpPr/>
            <p:nvPr/>
          </p:nvSpPr>
          <p:spPr>
            <a:xfrm rot="1742296">
              <a:off x="7855957" y="370557"/>
              <a:ext cx="4392488" cy="2800680"/>
            </a:xfrm>
            <a:custGeom>
              <a:avLst/>
              <a:gdLst/>
              <a:ahLst/>
              <a:cxnLst/>
              <a:rect l="l" t="t" r="r" b="b"/>
              <a:pathLst>
                <a:path w="4392488" h="2800680">
                  <a:moveTo>
                    <a:pt x="2196244" y="0"/>
                  </a:moveTo>
                  <a:cubicBezTo>
                    <a:pt x="3409196" y="0"/>
                    <a:pt x="4392488" y="983292"/>
                    <a:pt x="4392488" y="2196244"/>
                  </a:cubicBezTo>
                  <a:cubicBezTo>
                    <a:pt x="4392488" y="2406073"/>
                    <a:pt x="4363063" y="2609028"/>
                    <a:pt x="4306261" y="2800680"/>
                  </a:cubicBezTo>
                  <a:cubicBezTo>
                    <a:pt x="4044950" y="2246432"/>
                    <a:pt x="3199091" y="1841351"/>
                    <a:pt x="2196244" y="1841351"/>
                  </a:cubicBezTo>
                  <a:cubicBezTo>
                    <a:pt x="1193397" y="1841351"/>
                    <a:pt x="347538" y="2246432"/>
                    <a:pt x="86227" y="2800680"/>
                  </a:cubicBezTo>
                  <a:cubicBezTo>
                    <a:pt x="29426" y="2609028"/>
                    <a:pt x="0" y="2406073"/>
                    <a:pt x="0" y="2196244"/>
                  </a:cubicBezTo>
                  <a:cubicBezTo>
                    <a:pt x="0" y="983292"/>
                    <a:pt x="983292" y="0"/>
                    <a:pt x="2196244" y="0"/>
                  </a:cubicBezTo>
                  <a:close/>
                </a:path>
              </a:pathLst>
            </a:custGeom>
            <a:solidFill>
              <a:srgbClr val="FFFFFF">
                <a:alpha val="21176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757979" y="3774892"/>
            <a:ext cx="774777" cy="712143"/>
            <a:chOff x="7469630" y="270509"/>
            <a:chExt cx="4778815" cy="4392488"/>
          </a:xfrm>
        </p:grpSpPr>
        <p:sp>
          <p:nvSpPr>
            <p:cNvPr id="76" name="椭圆 75"/>
            <p:cNvSpPr/>
            <p:nvPr/>
          </p:nvSpPr>
          <p:spPr>
            <a:xfrm rot="1742296">
              <a:off x="7469630" y="270509"/>
              <a:ext cx="4392488" cy="4392488"/>
            </a:xfrm>
            <a:prstGeom prst="ellipse">
              <a:avLst/>
            </a:prstGeom>
            <a:gradFill flip="none" rotWithShape="1">
              <a:gsLst>
                <a:gs pos="0">
                  <a:srgbClr val="F79646">
                    <a:lumMod val="7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 w="25400" cap="flat" cmpd="sng" algn="ctr">
              <a:solidFill>
                <a:srgbClr val="FFC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 rot="1742296">
              <a:off x="7613646" y="414525"/>
              <a:ext cx="4104456" cy="4104456"/>
            </a:xfrm>
            <a:prstGeom prst="ellipse">
              <a:avLst/>
            </a:prstGeom>
            <a:gradFill flip="none" rotWithShape="1">
              <a:gsLst>
                <a:gs pos="100000">
                  <a:srgbClr val="F79646">
                    <a:lumMod val="75000"/>
                  </a:srgbClr>
                </a:gs>
                <a:gs pos="25000">
                  <a:srgbClr val="FFC00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 w="25400" cap="flat" cmpd="sng" algn="ctr">
              <a:solidFill>
                <a:srgbClr val="FFC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 rot="1742296">
              <a:off x="7690391" y="491270"/>
              <a:ext cx="3950966" cy="3950966"/>
            </a:xfrm>
            <a:prstGeom prst="ellipse">
              <a:avLst/>
            </a:prstGeom>
            <a:gradFill flip="none" rotWithShape="1">
              <a:gsLst>
                <a:gs pos="41000">
                  <a:sysClr val="window" lastClr="FFFFFF"/>
                </a:gs>
                <a:gs pos="98000">
                  <a:sysClr val="window" lastClr="FFFFFF">
                    <a:lumMod val="7500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>
              <a:innerShdw blurRad="2159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9" name="椭圆 5"/>
            <p:cNvSpPr/>
            <p:nvPr/>
          </p:nvSpPr>
          <p:spPr>
            <a:xfrm rot="1742296">
              <a:off x="7855957" y="370557"/>
              <a:ext cx="4392488" cy="2800680"/>
            </a:xfrm>
            <a:custGeom>
              <a:avLst/>
              <a:gdLst/>
              <a:ahLst/>
              <a:cxnLst/>
              <a:rect l="l" t="t" r="r" b="b"/>
              <a:pathLst>
                <a:path w="4392488" h="2800680">
                  <a:moveTo>
                    <a:pt x="2196244" y="0"/>
                  </a:moveTo>
                  <a:cubicBezTo>
                    <a:pt x="3409196" y="0"/>
                    <a:pt x="4392488" y="983292"/>
                    <a:pt x="4392488" y="2196244"/>
                  </a:cubicBezTo>
                  <a:cubicBezTo>
                    <a:pt x="4392488" y="2406073"/>
                    <a:pt x="4363063" y="2609028"/>
                    <a:pt x="4306261" y="2800680"/>
                  </a:cubicBezTo>
                  <a:cubicBezTo>
                    <a:pt x="4044950" y="2246432"/>
                    <a:pt x="3199091" y="1841351"/>
                    <a:pt x="2196244" y="1841351"/>
                  </a:cubicBezTo>
                  <a:cubicBezTo>
                    <a:pt x="1193397" y="1841351"/>
                    <a:pt x="347538" y="2246432"/>
                    <a:pt x="86227" y="2800680"/>
                  </a:cubicBezTo>
                  <a:cubicBezTo>
                    <a:pt x="29426" y="2609028"/>
                    <a:pt x="0" y="2406073"/>
                    <a:pt x="0" y="2196244"/>
                  </a:cubicBezTo>
                  <a:cubicBezTo>
                    <a:pt x="0" y="983292"/>
                    <a:pt x="983292" y="0"/>
                    <a:pt x="2196244" y="0"/>
                  </a:cubicBezTo>
                  <a:close/>
                </a:path>
              </a:pathLst>
            </a:custGeom>
            <a:solidFill>
              <a:srgbClr val="FFFFFF">
                <a:alpha val="21176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5366626" y="4832108"/>
            <a:ext cx="774777" cy="712143"/>
            <a:chOff x="7469630" y="270509"/>
            <a:chExt cx="4778815" cy="4392488"/>
          </a:xfrm>
        </p:grpSpPr>
        <p:sp>
          <p:nvSpPr>
            <p:cNvPr id="81" name="椭圆 80"/>
            <p:cNvSpPr/>
            <p:nvPr/>
          </p:nvSpPr>
          <p:spPr>
            <a:xfrm rot="1742296">
              <a:off x="7469630" y="270509"/>
              <a:ext cx="4392488" cy="4392488"/>
            </a:xfrm>
            <a:prstGeom prst="ellipse">
              <a:avLst/>
            </a:prstGeom>
            <a:gradFill flip="none" rotWithShape="1">
              <a:gsLst>
                <a:gs pos="0">
                  <a:srgbClr val="F79646">
                    <a:lumMod val="7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 w="25400" cap="flat" cmpd="sng" algn="ctr">
              <a:solidFill>
                <a:srgbClr val="FFC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 rot="1742296">
              <a:off x="7613646" y="414525"/>
              <a:ext cx="4104456" cy="4104456"/>
            </a:xfrm>
            <a:prstGeom prst="ellipse">
              <a:avLst/>
            </a:prstGeom>
            <a:gradFill flip="none" rotWithShape="1">
              <a:gsLst>
                <a:gs pos="100000">
                  <a:srgbClr val="F79646">
                    <a:lumMod val="75000"/>
                  </a:srgbClr>
                </a:gs>
                <a:gs pos="25000">
                  <a:srgbClr val="FFC00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 w="25400" cap="flat" cmpd="sng" algn="ctr">
              <a:solidFill>
                <a:srgbClr val="FFC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 rot="1742296">
              <a:off x="7690391" y="491270"/>
              <a:ext cx="3950966" cy="3950966"/>
            </a:xfrm>
            <a:prstGeom prst="ellipse">
              <a:avLst/>
            </a:prstGeom>
            <a:gradFill flip="none" rotWithShape="1">
              <a:gsLst>
                <a:gs pos="41000">
                  <a:sysClr val="window" lastClr="FFFFFF"/>
                </a:gs>
                <a:gs pos="98000">
                  <a:sysClr val="window" lastClr="FFFFFF">
                    <a:lumMod val="7500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>
              <a:innerShdw blurRad="2159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4" name="椭圆 5"/>
            <p:cNvSpPr/>
            <p:nvPr/>
          </p:nvSpPr>
          <p:spPr>
            <a:xfrm rot="1742296">
              <a:off x="7855957" y="370557"/>
              <a:ext cx="4392488" cy="2800680"/>
            </a:xfrm>
            <a:custGeom>
              <a:avLst/>
              <a:gdLst/>
              <a:ahLst/>
              <a:cxnLst/>
              <a:rect l="l" t="t" r="r" b="b"/>
              <a:pathLst>
                <a:path w="4392488" h="2800680">
                  <a:moveTo>
                    <a:pt x="2196244" y="0"/>
                  </a:moveTo>
                  <a:cubicBezTo>
                    <a:pt x="3409196" y="0"/>
                    <a:pt x="4392488" y="983292"/>
                    <a:pt x="4392488" y="2196244"/>
                  </a:cubicBezTo>
                  <a:cubicBezTo>
                    <a:pt x="4392488" y="2406073"/>
                    <a:pt x="4363063" y="2609028"/>
                    <a:pt x="4306261" y="2800680"/>
                  </a:cubicBezTo>
                  <a:cubicBezTo>
                    <a:pt x="4044950" y="2246432"/>
                    <a:pt x="3199091" y="1841351"/>
                    <a:pt x="2196244" y="1841351"/>
                  </a:cubicBezTo>
                  <a:cubicBezTo>
                    <a:pt x="1193397" y="1841351"/>
                    <a:pt x="347538" y="2246432"/>
                    <a:pt x="86227" y="2800680"/>
                  </a:cubicBezTo>
                  <a:cubicBezTo>
                    <a:pt x="29426" y="2609028"/>
                    <a:pt x="0" y="2406073"/>
                    <a:pt x="0" y="2196244"/>
                  </a:cubicBezTo>
                  <a:cubicBezTo>
                    <a:pt x="0" y="983292"/>
                    <a:pt x="983292" y="0"/>
                    <a:pt x="2196244" y="0"/>
                  </a:cubicBezTo>
                  <a:close/>
                </a:path>
              </a:pathLst>
            </a:custGeom>
            <a:solidFill>
              <a:srgbClr val="FFFFFF">
                <a:alpha val="21176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253642" y="4300030"/>
            <a:ext cx="2158118" cy="1983653"/>
            <a:chOff x="-1885915" y="1590181"/>
            <a:chExt cx="4778815" cy="4392488"/>
          </a:xfrm>
        </p:grpSpPr>
        <p:sp>
          <p:nvSpPr>
            <p:cNvPr id="86" name="椭圆 85"/>
            <p:cNvSpPr/>
            <p:nvPr/>
          </p:nvSpPr>
          <p:spPr>
            <a:xfrm rot="1742296">
              <a:off x="-1885915" y="1590181"/>
              <a:ext cx="4392488" cy="4392488"/>
            </a:xfrm>
            <a:prstGeom prst="ellipse">
              <a:avLst/>
            </a:prstGeom>
            <a:gradFill flip="none" rotWithShape="1">
              <a:gsLst>
                <a:gs pos="0">
                  <a:srgbClr val="F79646">
                    <a:lumMod val="7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 w="25400" cap="flat" cmpd="sng" algn="ctr">
              <a:solidFill>
                <a:srgbClr val="FFC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 rot="1742296">
              <a:off x="-1741899" y="1734197"/>
              <a:ext cx="4104456" cy="4104456"/>
            </a:xfrm>
            <a:prstGeom prst="ellipse">
              <a:avLst/>
            </a:prstGeom>
            <a:gradFill flip="none" rotWithShape="1">
              <a:gsLst>
                <a:gs pos="100000">
                  <a:srgbClr val="F79646">
                    <a:lumMod val="75000"/>
                  </a:srgbClr>
                </a:gs>
                <a:gs pos="25000">
                  <a:srgbClr val="FFC00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 w="25400" cap="flat" cmpd="sng" algn="ctr">
              <a:solidFill>
                <a:srgbClr val="FFC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 rot="1742296">
              <a:off x="-1665154" y="1810942"/>
              <a:ext cx="3950966" cy="3950966"/>
            </a:xfrm>
            <a:prstGeom prst="ellipse">
              <a:avLst/>
            </a:prstGeom>
            <a:gradFill flip="none" rotWithShape="1">
              <a:gsLst>
                <a:gs pos="41000">
                  <a:sysClr val="window" lastClr="FFFFFF"/>
                </a:gs>
                <a:gs pos="98000">
                  <a:sysClr val="window" lastClr="FFFFFF">
                    <a:lumMod val="7500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>
              <a:innerShdw blurRad="5715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9" name="椭圆 5"/>
            <p:cNvSpPr/>
            <p:nvPr/>
          </p:nvSpPr>
          <p:spPr>
            <a:xfrm rot="1742296">
              <a:off x="-1499588" y="1690229"/>
              <a:ext cx="4392488" cy="2800680"/>
            </a:xfrm>
            <a:custGeom>
              <a:avLst/>
              <a:gdLst/>
              <a:ahLst/>
              <a:cxnLst/>
              <a:rect l="l" t="t" r="r" b="b"/>
              <a:pathLst>
                <a:path w="4392488" h="2800680">
                  <a:moveTo>
                    <a:pt x="2196244" y="0"/>
                  </a:moveTo>
                  <a:cubicBezTo>
                    <a:pt x="3409196" y="0"/>
                    <a:pt x="4392488" y="983292"/>
                    <a:pt x="4392488" y="2196244"/>
                  </a:cubicBezTo>
                  <a:cubicBezTo>
                    <a:pt x="4392488" y="2406073"/>
                    <a:pt x="4363063" y="2609028"/>
                    <a:pt x="4306261" y="2800680"/>
                  </a:cubicBezTo>
                  <a:cubicBezTo>
                    <a:pt x="4044950" y="2246432"/>
                    <a:pt x="3199091" y="1841351"/>
                    <a:pt x="2196244" y="1841351"/>
                  </a:cubicBezTo>
                  <a:cubicBezTo>
                    <a:pt x="1193397" y="1841351"/>
                    <a:pt x="347538" y="2246432"/>
                    <a:pt x="86227" y="2800680"/>
                  </a:cubicBezTo>
                  <a:cubicBezTo>
                    <a:pt x="29426" y="2609028"/>
                    <a:pt x="0" y="2406073"/>
                    <a:pt x="0" y="2196244"/>
                  </a:cubicBezTo>
                  <a:cubicBezTo>
                    <a:pt x="0" y="983292"/>
                    <a:pt x="983292" y="0"/>
                    <a:pt x="2196244" y="0"/>
                  </a:cubicBezTo>
                  <a:close/>
                </a:path>
              </a:pathLst>
            </a:custGeom>
            <a:solidFill>
              <a:srgbClr val="FFFFFF">
                <a:alpha val="21176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90" name="TextBox 89"/>
          <p:cNvSpPr txBox="1"/>
          <p:nvPr/>
        </p:nvSpPr>
        <p:spPr>
          <a:xfrm>
            <a:off x="439202" y="4829090"/>
            <a:ext cx="15031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YOUR TITLE</a:t>
            </a:r>
            <a:endParaRPr kumimoji="0" lang="en-US" altLang="zh-CN" sz="32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2332930" y="2924944"/>
            <a:ext cx="2118002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  <a:r>
              <a:rPr lang="en-US" altLang="zh-CN" sz="14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Click here to add your text. Click here to add your text. Click here to add your text. </a:t>
            </a:r>
            <a:r>
              <a:rPr lang="en-US" altLang="zh-CN" sz="14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lang="en-US" altLang="zh-CN" sz="14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here to add your text. 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3847113" y="1317667"/>
            <a:ext cx="6668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1</a:t>
            </a:r>
            <a:endParaRPr kumimoji="0" lang="en-US" altLang="zh-CN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4905324" y="1827296"/>
            <a:ext cx="6668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2</a:t>
            </a:r>
            <a:endParaRPr kumimoji="0" lang="en-US" altLang="zh-CN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5603317" y="2773441"/>
            <a:ext cx="6668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3</a:t>
            </a:r>
            <a:endParaRPr kumimoji="0" lang="en-US" altLang="zh-CN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5769565" y="3909451"/>
            <a:ext cx="6668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4</a:t>
            </a:r>
            <a:endParaRPr kumimoji="0" lang="en-US" altLang="zh-CN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5388107" y="4969261"/>
            <a:ext cx="6668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5</a:t>
            </a:r>
            <a:endParaRPr kumimoji="0" lang="en-US" altLang="zh-CN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50000"/>
                  <a:lumOff val="50000"/>
                </a:sys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4572000" y="980728"/>
            <a:ext cx="29092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5661651" y="1668719"/>
            <a:ext cx="29092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6362852" y="2663334"/>
            <a:ext cx="24576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6516217" y="3861048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6177852" y="5030246"/>
            <a:ext cx="2966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9436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925244" y="44624"/>
            <a:ext cx="6654061" cy="2321433"/>
            <a:chOff x="805626" y="404664"/>
            <a:chExt cx="7582798" cy="2645445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5626" y="404664"/>
              <a:ext cx="7582798" cy="2645445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 flipH="1">
              <a:off x="1470670" y="1301859"/>
              <a:ext cx="12291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rgbClr val="6BA42C"/>
                  </a:solidFill>
                  <a:effectLst/>
                  <a:uLnTx/>
                  <a:uFillTx/>
                  <a:latin typeface="Arial Rounded MT Bold" pitchFamily="34" charset="0"/>
                  <a:ea typeface="微软雅黑" pitchFamily="34" charset="-122"/>
                  <a:cs typeface="Times New Roman" pitchFamily="18" charset="0"/>
                </a:rPr>
                <a:t>YOUR  TEXT</a:t>
              </a:r>
              <a:endParaRPr kumimoji="0" lang="zh-CN" altLang="en-US" sz="24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6BA42C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203848" y="1014533"/>
              <a:ext cx="4968552" cy="841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Arial" pitchFamily="34" charset="0"/>
                </a:rPr>
                <a:t>Click </a:t>
              </a: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Arial" pitchFamily="34" charset="0"/>
                </a:rPr>
                <a:t>here to </a:t>
              </a: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Arial" pitchFamily="34" charset="0"/>
                </a:rPr>
                <a:t>add your </a:t>
              </a: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Arial" pitchFamily="34" charset="0"/>
                </a:rPr>
                <a:t>text. Click here to add your text. Click here to add your text</a:t>
              </a: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Arial" pitchFamily="34" charset="0"/>
                </a:rPr>
                <a:t>. Click here to add your text. Click here to add your </a:t>
              </a: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Arial" pitchFamily="34" charset="0"/>
                </a:rPr>
                <a:t>text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987824" y="1988840"/>
              <a:ext cx="5184576" cy="350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Arial" pitchFamily="34" charset="0"/>
                </a:rPr>
                <a:t>Click </a:t>
              </a: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Arial" pitchFamily="34" charset="0"/>
                </a:rPr>
                <a:t>here to </a:t>
              </a: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Arial" pitchFamily="34" charset="0"/>
                </a:rPr>
                <a:t>add your </a:t>
              </a: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Arial" pitchFamily="34" charset="0"/>
                </a:rPr>
                <a:t>text. Click here to add your text. 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 flipH="1">
            <a:off x="1493941" y="1767256"/>
            <a:ext cx="6654061" cy="2321433"/>
            <a:chOff x="805626" y="404664"/>
            <a:chExt cx="7582798" cy="2645445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5626" y="404664"/>
              <a:ext cx="7582798" cy="2645445"/>
            </a:xfrm>
            <a:prstGeom prst="rect">
              <a:avLst/>
            </a:prstGeom>
          </p:spPr>
        </p:pic>
        <p:sp>
          <p:nvSpPr>
            <p:cNvPr id="25" name="TextBox 24"/>
            <p:cNvSpPr txBox="1"/>
            <p:nvPr/>
          </p:nvSpPr>
          <p:spPr>
            <a:xfrm flipH="1">
              <a:off x="1470670" y="1301859"/>
              <a:ext cx="12291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rgbClr val="6BA42C"/>
                  </a:solidFill>
                  <a:effectLst/>
                  <a:uLnTx/>
                  <a:uFillTx/>
                  <a:latin typeface="Arial Rounded MT Bold" pitchFamily="34" charset="0"/>
                  <a:ea typeface="微软雅黑" pitchFamily="34" charset="-122"/>
                  <a:cs typeface="Times New Roman" pitchFamily="18" charset="0"/>
                </a:rPr>
                <a:t>YOUR  TEXT</a:t>
              </a:r>
              <a:endParaRPr kumimoji="0" lang="zh-CN" altLang="en-US" sz="24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6BA42C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203849" y="985409"/>
              <a:ext cx="4968552" cy="841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Arial" pitchFamily="34" charset="0"/>
                </a:rPr>
                <a:t>Click </a:t>
              </a: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Arial" pitchFamily="34" charset="0"/>
                </a:rPr>
                <a:t>here to </a:t>
              </a: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Arial" pitchFamily="34" charset="0"/>
                </a:rPr>
                <a:t>add your </a:t>
              </a: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Arial" pitchFamily="34" charset="0"/>
                </a:rPr>
                <a:t>text. Click here to add your text. Click here to add your text</a:t>
              </a: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Arial" pitchFamily="34" charset="0"/>
                </a:rPr>
                <a:t>. Click here to add your text. Click here to add your text. 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987824" y="1988840"/>
              <a:ext cx="5184576" cy="350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Arial" pitchFamily="34" charset="0"/>
                </a:rPr>
                <a:t>Click </a:t>
              </a: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Arial" pitchFamily="34" charset="0"/>
                </a:rPr>
                <a:t>here to </a:t>
              </a: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Arial" pitchFamily="34" charset="0"/>
                </a:rPr>
                <a:t>add your </a:t>
              </a: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Arial" pitchFamily="34" charset="0"/>
                </a:rPr>
                <a:t>text. Click here to add your text. 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25244" y="3456803"/>
            <a:ext cx="6654061" cy="2321433"/>
            <a:chOff x="805626" y="404664"/>
            <a:chExt cx="7582798" cy="264544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5626" y="404664"/>
              <a:ext cx="7582798" cy="2645445"/>
            </a:xfrm>
            <a:prstGeom prst="rect">
              <a:avLst/>
            </a:prstGeom>
          </p:spPr>
        </p:pic>
        <p:sp>
          <p:nvSpPr>
            <p:cNvPr id="30" name="TextBox 29"/>
            <p:cNvSpPr txBox="1"/>
            <p:nvPr/>
          </p:nvSpPr>
          <p:spPr>
            <a:xfrm flipH="1">
              <a:off x="1470670" y="1301859"/>
              <a:ext cx="12291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rgbClr val="6BA42C"/>
                  </a:solidFill>
                  <a:effectLst/>
                  <a:uLnTx/>
                  <a:uFillTx/>
                  <a:latin typeface="Arial Rounded MT Bold" pitchFamily="34" charset="0"/>
                  <a:ea typeface="微软雅黑" pitchFamily="34" charset="-122"/>
                  <a:cs typeface="Times New Roman" pitchFamily="18" charset="0"/>
                </a:rPr>
                <a:t>YOUR  TEXT</a:t>
              </a:r>
              <a:endParaRPr kumimoji="0" lang="zh-CN" altLang="en-US" sz="24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6BA42C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203848" y="1032500"/>
              <a:ext cx="4968552" cy="841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Arial" pitchFamily="34" charset="0"/>
                </a:rPr>
                <a:t>Click </a:t>
              </a: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Arial" pitchFamily="34" charset="0"/>
                </a:rPr>
                <a:t>here to </a:t>
              </a: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Arial" pitchFamily="34" charset="0"/>
                </a:rPr>
                <a:t>add your </a:t>
              </a: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Arial" pitchFamily="34" charset="0"/>
                </a:rPr>
                <a:t>text. Click here to add your text. Click here to add your text</a:t>
              </a: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Arial" pitchFamily="34" charset="0"/>
                </a:rPr>
                <a:t>. Click here to add your text. Click here to add your text. 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987824" y="1988840"/>
              <a:ext cx="5184576" cy="350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Arial" pitchFamily="34" charset="0"/>
                </a:rPr>
                <a:t>Click </a:t>
              </a: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Arial" pitchFamily="34" charset="0"/>
                </a:rPr>
                <a:t>here to </a:t>
              </a: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Arial" pitchFamily="34" charset="0"/>
                </a:rPr>
                <a:t>add your </a:t>
              </a: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itchFamily="34" charset="0"/>
                  <a:ea typeface="微软雅黑" pitchFamily="34" charset="-122"/>
                  <a:cs typeface="Arial" pitchFamily="34" charset="0"/>
                </a:rPr>
                <a:t>text. Click here to add your text. 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683568" y="5673442"/>
            <a:ext cx="74681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107550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2651457"/>
            <a:ext cx="9144000" cy="1613113"/>
          </a:xfrm>
          <a:prstGeom prst="rect">
            <a:avLst/>
          </a:prstGeom>
          <a:solidFill>
            <a:sysClr val="windowText" lastClr="000000">
              <a:lumMod val="75000"/>
              <a:lumOff val="2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115616" y="548680"/>
            <a:ext cx="2088232" cy="5299182"/>
            <a:chOff x="1403648" y="692696"/>
            <a:chExt cx="2088232" cy="5299182"/>
          </a:xfrm>
        </p:grpSpPr>
        <p:sp>
          <p:nvSpPr>
            <p:cNvPr id="30" name="椭圆 29"/>
            <p:cNvSpPr/>
            <p:nvPr/>
          </p:nvSpPr>
          <p:spPr>
            <a:xfrm>
              <a:off x="1403648" y="3300260"/>
              <a:ext cx="2088232" cy="2691618"/>
            </a:xfrm>
            <a:prstGeom prst="ellipse">
              <a:avLst/>
            </a:prstGeom>
            <a:gradFill flip="none" rotWithShape="1">
              <a:gsLst>
                <a:gs pos="44148">
                  <a:srgbClr val="353535"/>
                </a:gs>
                <a:gs pos="59000">
                  <a:srgbClr val="373737"/>
                </a:gs>
                <a:gs pos="13000">
                  <a:sysClr val="windowText" lastClr="000000">
                    <a:lumMod val="65000"/>
                    <a:lumOff val="35000"/>
                    <a:shade val="30000"/>
                    <a:satMod val="115000"/>
                    <a:alpha val="0"/>
                  </a:sysClr>
                </a:gs>
                <a:gs pos="100000">
                  <a:sysClr val="windowText" lastClr="000000">
                    <a:lumMod val="65000"/>
                    <a:lumOff val="35000"/>
                    <a:shade val="100000"/>
                    <a:satMod val="115000"/>
                  </a:sysClr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>
              <a:softEdge rad="6350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1403648" y="692696"/>
              <a:ext cx="2088232" cy="468052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343434"/>
                </a:gs>
                <a:gs pos="0">
                  <a:sysClr val="windowText" lastClr="000000">
                    <a:lumMod val="65000"/>
                    <a:lumOff val="35000"/>
                    <a:shade val="30000"/>
                    <a:satMod val="115000"/>
                  </a:sysClr>
                </a:gs>
                <a:gs pos="95000">
                  <a:srgbClr val="484848"/>
                </a:gs>
                <a:gs pos="9000">
                  <a:sysClr val="windowText" lastClr="000000">
                    <a:lumMod val="65000"/>
                    <a:lumOff val="35000"/>
                    <a:shade val="67500"/>
                    <a:satMod val="115000"/>
                  </a:sysClr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2" name="椭圆 11"/>
          <p:cNvSpPr/>
          <p:nvPr/>
        </p:nvSpPr>
        <p:spPr>
          <a:xfrm>
            <a:off x="1241630" y="692696"/>
            <a:ext cx="1836204" cy="1836204"/>
          </a:xfrm>
          <a:custGeom>
            <a:avLst/>
            <a:gdLst/>
            <a:ahLst/>
            <a:cxnLst/>
            <a:rect l="l" t="t" r="r" b="b"/>
            <a:pathLst>
              <a:path w="1836204" h="1836204">
                <a:moveTo>
                  <a:pt x="918102" y="125194"/>
                </a:moveTo>
                <a:cubicBezTo>
                  <a:pt x="480191" y="125194"/>
                  <a:pt x="125194" y="480191"/>
                  <a:pt x="125194" y="918102"/>
                </a:cubicBezTo>
                <a:cubicBezTo>
                  <a:pt x="125194" y="1356013"/>
                  <a:pt x="480191" y="1711010"/>
                  <a:pt x="918102" y="1711010"/>
                </a:cubicBezTo>
                <a:cubicBezTo>
                  <a:pt x="1356013" y="1711010"/>
                  <a:pt x="1711010" y="1356013"/>
                  <a:pt x="1711010" y="918102"/>
                </a:cubicBezTo>
                <a:cubicBezTo>
                  <a:pt x="1711010" y="480191"/>
                  <a:pt x="1356013" y="125194"/>
                  <a:pt x="918102" y="125194"/>
                </a:cubicBezTo>
                <a:close/>
                <a:moveTo>
                  <a:pt x="918102" y="0"/>
                </a:moveTo>
                <a:cubicBezTo>
                  <a:pt x="1425156" y="0"/>
                  <a:pt x="1836204" y="411048"/>
                  <a:pt x="1836204" y="918102"/>
                </a:cubicBezTo>
                <a:cubicBezTo>
                  <a:pt x="1836204" y="1425156"/>
                  <a:pt x="1425156" y="1836204"/>
                  <a:pt x="918102" y="1836204"/>
                </a:cubicBezTo>
                <a:cubicBezTo>
                  <a:pt x="411048" y="1836204"/>
                  <a:pt x="0" y="1425156"/>
                  <a:pt x="0" y="918102"/>
                </a:cubicBezTo>
                <a:cubicBezTo>
                  <a:pt x="0" y="411048"/>
                  <a:pt x="411048" y="0"/>
                  <a:pt x="918102" y="0"/>
                </a:cubicBezTo>
                <a:close/>
              </a:path>
            </a:pathLst>
          </a:custGeom>
          <a:gradFill flip="none" rotWithShape="1">
            <a:gsLst>
              <a:gs pos="0">
                <a:srgbClr val="F79646">
                  <a:lumMod val="75000"/>
                </a:srgbClr>
              </a:gs>
              <a:gs pos="100000">
                <a:srgbClr val="FFC000"/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>
            <a:innerShdw blurRad="76200">
              <a:prstClr val="black">
                <a:alpha val="7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491880" y="548680"/>
            <a:ext cx="2088232" cy="5299182"/>
            <a:chOff x="1403648" y="692696"/>
            <a:chExt cx="2088232" cy="5299182"/>
          </a:xfrm>
        </p:grpSpPr>
        <p:sp>
          <p:nvSpPr>
            <p:cNvPr id="34" name="椭圆 33"/>
            <p:cNvSpPr/>
            <p:nvPr/>
          </p:nvSpPr>
          <p:spPr>
            <a:xfrm>
              <a:off x="1403648" y="3300260"/>
              <a:ext cx="2088232" cy="2691618"/>
            </a:xfrm>
            <a:prstGeom prst="ellipse">
              <a:avLst/>
            </a:prstGeom>
            <a:gradFill flip="none" rotWithShape="1">
              <a:gsLst>
                <a:gs pos="44148">
                  <a:srgbClr val="353535"/>
                </a:gs>
                <a:gs pos="59000">
                  <a:srgbClr val="373737"/>
                </a:gs>
                <a:gs pos="13000">
                  <a:sysClr val="windowText" lastClr="000000">
                    <a:lumMod val="65000"/>
                    <a:lumOff val="35000"/>
                    <a:shade val="30000"/>
                    <a:satMod val="115000"/>
                    <a:alpha val="0"/>
                  </a:sysClr>
                </a:gs>
                <a:gs pos="100000">
                  <a:sysClr val="windowText" lastClr="000000">
                    <a:lumMod val="65000"/>
                    <a:lumOff val="35000"/>
                    <a:shade val="100000"/>
                    <a:satMod val="115000"/>
                  </a:sysClr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>
              <a:softEdge rad="6350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圆角矩形 34"/>
            <p:cNvSpPr/>
            <p:nvPr/>
          </p:nvSpPr>
          <p:spPr>
            <a:xfrm>
              <a:off x="1403648" y="692696"/>
              <a:ext cx="2088232" cy="468052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343434"/>
                </a:gs>
                <a:gs pos="0">
                  <a:sysClr val="windowText" lastClr="000000">
                    <a:lumMod val="65000"/>
                    <a:lumOff val="35000"/>
                    <a:shade val="30000"/>
                    <a:satMod val="115000"/>
                  </a:sysClr>
                </a:gs>
                <a:gs pos="95000">
                  <a:srgbClr val="484848"/>
                </a:gs>
                <a:gs pos="9000">
                  <a:sysClr val="windowText" lastClr="000000">
                    <a:lumMod val="65000"/>
                    <a:lumOff val="35000"/>
                    <a:shade val="67500"/>
                    <a:satMod val="115000"/>
                  </a:sysClr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6" name="椭圆 11"/>
          <p:cNvSpPr/>
          <p:nvPr/>
        </p:nvSpPr>
        <p:spPr>
          <a:xfrm>
            <a:off x="3617894" y="692696"/>
            <a:ext cx="1836204" cy="1836204"/>
          </a:xfrm>
          <a:custGeom>
            <a:avLst/>
            <a:gdLst/>
            <a:ahLst/>
            <a:cxnLst/>
            <a:rect l="l" t="t" r="r" b="b"/>
            <a:pathLst>
              <a:path w="1836204" h="1836204">
                <a:moveTo>
                  <a:pt x="918102" y="125194"/>
                </a:moveTo>
                <a:cubicBezTo>
                  <a:pt x="480191" y="125194"/>
                  <a:pt x="125194" y="480191"/>
                  <a:pt x="125194" y="918102"/>
                </a:cubicBezTo>
                <a:cubicBezTo>
                  <a:pt x="125194" y="1356013"/>
                  <a:pt x="480191" y="1711010"/>
                  <a:pt x="918102" y="1711010"/>
                </a:cubicBezTo>
                <a:cubicBezTo>
                  <a:pt x="1356013" y="1711010"/>
                  <a:pt x="1711010" y="1356013"/>
                  <a:pt x="1711010" y="918102"/>
                </a:cubicBezTo>
                <a:cubicBezTo>
                  <a:pt x="1711010" y="480191"/>
                  <a:pt x="1356013" y="125194"/>
                  <a:pt x="918102" y="125194"/>
                </a:cubicBezTo>
                <a:close/>
                <a:moveTo>
                  <a:pt x="918102" y="0"/>
                </a:moveTo>
                <a:cubicBezTo>
                  <a:pt x="1425156" y="0"/>
                  <a:pt x="1836204" y="411048"/>
                  <a:pt x="1836204" y="918102"/>
                </a:cubicBezTo>
                <a:cubicBezTo>
                  <a:pt x="1836204" y="1425156"/>
                  <a:pt x="1425156" y="1836204"/>
                  <a:pt x="918102" y="1836204"/>
                </a:cubicBezTo>
                <a:cubicBezTo>
                  <a:pt x="411048" y="1836204"/>
                  <a:pt x="0" y="1425156"/>
                  <a:pt x="0" y="918102"/>
                </a:cubicBezTo>
                <a:cubicBezTo>
                  <a:pt x="0" y="411048"/>
                  <a:pt x="411048" y="0"/>
                  <a:pt x="918102" y="0"/>
                </a:cubicBezTo>
                <a:close/>
              </a:path>
            </a:pathLst>
          </a:custGeom>
          <a:gradFill flip="none" rotWithShape="1">
            <a:gsLst>
              <a:gs pos="97000">
                <a:srgbClr val="FFFF00"/>
              </a:gs>
              <a:gs pos="0">
                <a:srgbClr val="FFC000"/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>
            <a:innerShdw blurRad="76200">
              <a:prstClr val="black">
                <a:alpha val="7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868144" y="548680"/>
            <a:ext cx="2088232" cy="5299182"/>
            <a:chOff x="1403648" y="692696"/>
            <a:chExt cx="2088232" cy="5299182"/>
          </a:xfrm>
        </p:grpSpPr>
        <p:sp>
          <p:nvSpPr>
            <p:cNvPr id="38" name="椭圆 37"/>
            <p:cNvSpPr/>
            <p:nvPr/>
          </p:nvSpPr>
          <p:spPr>
            <a:xfrm>
              <a:off x="1403648" y="3300260"/>
              <a:ext cx="2088232" cy="2691618"/>
            </a:xfrm>
            <a:prstGeom prst="ellipse">
              <a:avLst/>
            </a:prstGeom>
            <a:gradFill flip="none" rotWithShape="1">
              <a:gsLst>
                <a:gs pos="44148">
                  <a:srgbClr val="353535"/>
                </a:gs>
                <a:gs pos="59000">
                  <a:srgbClr val="373737"/>
                </a:gs>
                <a:gs pos="13000">
                  <a:sysClr val="windowText" lastClr="000000">
                    <a:lumMod val="65000"/>
                    <a:lumOff val="35000"/>
                    <a:shade val="30000"/>
                    <a:satMod val="115000"/>
                    <a:alpha val="0"/>
                  </a:sysClr>
                </a:gs>
                <a:gs pos="100000">
                  <a:sysClr val="windowText" lastClr="000000">
                    <a:lumMod val="65000"/>
                    <a:lumOff val="35000"/>
                    <a:shade val="100000"/>
                    <a:satMod val="115000"/>
                  </a:sysClr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>
              <a:softEdge rad="6350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圆角矩形 38"/>
            <p:cNvSpPr/>
            <p:nvPr/>
          </p:nvSpPr>
          <p:spPr>
            <a:xfrm>
              <a:off x="1403648" y="692696"/>
              <a:ext cx="2088232" cy="468052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343434"/>
                </a:gs>
                <a:gs pos="0">
                  <a:sysClr val="windowText" lastClr="000000">
                    <a:lumMod val="65000"/>
                    <a:lumOff val="35000"/>
                    <a:shade val="30000"/>
                    <a:satMod val="115000"/>
                  </a:sysClr>
                </a:gs>
                <a:gs pos="95000">
                  <a:srgbClr val="484848"/>
                </a:gs>
                <a:gs pos="9000">
                  <a:sysClr val="windowText" lastClr="000000">
                    <a:lumMod val="65000"/>
                    <a:lumOff val="35000"/>
                    <a:shade val="67500"/>
                    <a:satMod val="115000"/>
                  </a:sysClr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0" name="椭圆 11"/>
          <p:cNvSpPr/>
          <p:nvPr/>
        </p:nvSpPr>
        <p:spPr>
          <a:xfrm>
            <a:off x="5994158" y="692696"/>
            <a:ext cx="1836204" cy="1836204"/>
          </a:xfrm>
          <a:custGeom>
            <a:avLst/>
            <a:gdLst/>
            <a:ahLst/>
            <a:cxnLst/>
            <a:rect l="l" t="t" r="r" b="b"/>
            <a:pathLst>
              <a:path w="1836204" h="1836204">
                <a:moveTo>
                  <a:pt x="918102" y="125194"/>
                </a:moveTo>
                <a:cubicBezTo>
                  <a:pt x="480191" y="125194"/>
                  <a:pt x="125194" y="480191"/>
                  <a:pt x="125194" y="918102"/>
                </a:cubicBezTo>
                <a:cubicBezTo>
                  <a:pt x="125194" y="1356013"/>
                  <a:pt x="480191" y="1711010"/>
                  <a:pt x="918102" y="1711010"/>
                </a:cubicBezTo>
                <a:cubicBezTo>
                  <a:pt x="1356013" y="1711010"/>
                  <a:pt x="1711010" y="1356013"/>
                  <a:pt x="1711010" y="918102"/>
                </a:cubicBezTo>
                <a:cubicBezTo>
                  <a:pt x="1711010" y="480191"/>
                  <a:pt x="1356013" y="125194"/>
                  <a:pt x="918102" y="125194"/>
                </a:cubicBezTo>
                <a:close/>
                <a:moveTo>
                  <a:pt x="918102" y="0"/>
                </a:moveTo>
                <a:cubicBezTo>
                  <a:pt x="1425156" y="0"/>
                  <a:pt x="1836204" y="411048"/>
                  <a:pt x="1836204" y="918102"/>
                </a:cubicBezTo>
                <a:cubicBezTo>
                  <a:pt x="1836204" y="1425156"/>
                  <a:pt x="1425156" y="1836204"/>
                  <a:pt x="918102" y="1836204"/>
                </a:cubicBezTo>
                <a:cubicBezTo>
                  <a:pt x="411048" y="1836204"/>
                  <a:pt x="0" y="1425156"/>
                  <a:pt x="0" y="918102"/>
                </a:cubicBezTo>
                <a:cubicBezTo>
                  <a:pt x="0" y="411048"/>
                  <a:pt x="411048" y="0"/>
                  <a:pt x="918102" y="0"/>
                </a:cubicBezTo>
                <a:close/>
              </a:path>
            </a:pathLst>
          </a:custGeom>
          <a:gradFill flip="none" rotWithShape="1">
            <a:gsLst>
              <a:gs pos="0">
                <a:srgbClr val="C00000"/>
              </a:gs>
              <a:gs pos="100000">
                <a:srgbClr val="F79646">
                  <a:lumMod val="75000"/>
                </a:srgbClr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>
            <a:innerShdw blurRad="76200">
              <a:prstClr val="black">
                <a:alpha val="7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1268576" y="4293096"/>
            <a:ext cx="1746194" cy="0"/>
          </a:xfrm>
          <a:prstGeom prst="line">
            <a:avLst/>
          </a:prstGeom>
          <a:noFill/>
          <a:ln w="12700" cap="flat" cmpd="sng" algn="ctr">
            <a:solidFill>
              <a:sysClr val="windowText" lastClr="000000">
                <a:lumMod val="85000"/>
                <a:lumOff val="15000"/>
              </a:sysClr>
            </a:solidFill>
            <a:prstDash val="solid"/>
          </a:ln>
          <a:effectLst>
            <a:outerShdw dist="12700" dir="5400000" algn="t" rotWithShape="0">
              <a:sysClr val="window" lastClr="FFFFFF">
                <a:alpha val="10000"/>
              </a:sysClr>
            </a:outerShdw>
          </a:effectLst>
        </p:spPr>
      </p:cxnSp>
      <p:cxnSp>
        <p:nvCxnSpPr>
          <p:cNvPr id="42" name="直接连接符 41"/>
          <p:cNvCxnSpPr/>
          <p:nvPr/>
        </p:nvCxnSpPr>
        <p:spPr>
          <a:xfrm>
            <a:off x="3662899" y="4293096"/>
            <a:ext cx="1746194" cy="0"/>
          </a:xfrm>
          <a:prstGeom prst="line">
            <a:avLst/>
          </a:prstGeom>
          <a:noFill/>
          <a:ln w="12700" cap="flat" cmpd="sng" algn="ctr">
            <a:solidFill>
              <a:sysClr val="windowText" lastClr="000000">
                <a:lumMod val="85000"/>
                <a:lumOff val="15000"/>
              </a:sysClr>
            </a:solidFill>
            <a:prstDash val="solid"/>
          </a:ln>
          <a:effectLst>
            <a:outerShdw dist="12700" dir="5400000" algn="t" rotWithShape="0">
              <a:sysClr val="window" lastClr="FFFFFF">
                <a:alpha val="10000"/>
              </a:sysClr>
            </a:outerShdw>
          </a:effectLst>
        </p:spPr>
      </p:cxnSp>
      <p:cxnSp>
        <p:nvCxnSpPr>
          <p:cNvPr id="43" name="直接连接符 42"/>
          <p:cNvCxnSpPr/>
          <p:nvPr/>
        </p:nvCxnSpPr>
        <p:spPr>
          <a:xfrm>
            <a:off x="6057222" y="4293096"/>
            <a:ext cx="1746194" cy="0"/>
          </a:xfrm>
          <a:prstGeom prst="line">
            <a:avLst/>
          </a:prstGeom>
          <a:noFill/>
          <a:ln w="12700" cap="flat" cmpd="sng" algn="ctr">
            <a:solidFill>
              <a:sysClr val="windowText" lastClr="000000">
                <a:lumMod val="85000"/>
                <a:lumOff val="15000"/>
              </a:sysClr>
            </a:solidFill>
            <a:prstDash val="solid"/>
          </a:ln>
          <a:effectLst>
            <a:outerShdw dist="12700" dir="5400000" algn="t" rotWithShape="0">
              <a:sysClr val="window" lastClr="FFFFFF">
                <a:alpha val="10000"/>
              </a:sysClr>
            </a:outerShdw>
          </a:effectLst>
        </p:spPr>
      </p:cxnSp>
      <p:sp>
        <p:nvSpPr>
          <p:cNvPr id="44" name="TextBox 43"/>
          <p:cNvSpPr txBox="1"/>
          <p:nvPr/>
        </p:nvSpPr>
        <p:spPr>
          <a:xfrm>
            <a:off x="6144911" y="4337033"/>
            <a:ext cx="15031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gradFill>
                  <a:gsLst>
                    <a:gs pos="0">
                      <a:srgbClr val="C00000"/>
                    </a:gs>
                    <a:gs pos="100000">
                      <a:srgbClr val="F79646">
                        <a:lumMod val="75000"/>
                      </a:srgbClr>
                    </a:gs>
                  </a:gsLst>
                  <a:lin ang="16200000" scaled="1"/>
                </a:gra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03</a:t>
            </a:r>
            <a:endParaRPr kumimoji="0" lang="en-US" altLang="zh-CN" sz="4000" b="1" i="0" u="none" strike="noStrike" kern="0" cap="none" spc="0" normalizeH="0" baseline="0" noProof="0" dirty="0">
              <a:ln w="18415" cmpd="sng">
                <a:noFill/>
                <a:prstDash val="solid"/>
              </a:ln>
              <a:gradFill>
                <a:gsLst>
                  <a:gs pos="0">
                    <a:srgbClr val="C00000"/>
                  </a:gs>
                  <a:gs pos="100000">
                    <a:srgbClr val="F79646">
                      <a:lumMod val="75000"/>
                    </a:srgbClr>
                  </a:gs>
                </a:gsLst>
                <a:lin ang="16200000" scaled="1"/>
              </a:gra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768647" y="4337033"/>
            <a:ext cx="15031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gradFill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</a:gra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02</a:t>
            </a:r>
            <a:endParaRPr kumimoji="0" lang="en-US" altLang="zh-CN" sz="4000" b="1" i="0" u="none" strike="noStrike" kern="0" cap="none" spc="0" normalizeH="0" baseline="0" noProof="0" dirty="0">
              <a:ln w="18415" cmpd="sng">
                <a:noFill/>
                <a:prstDash val="solid"/>
              </a:ln>
              <a:gradFill>
                <a:gsLst>
                  <a:gs pos="0">
                    <a:srgbClr val="FFC000"/>
                  </a:gs>
                  <a:gs pos="100000">
                    <a:srgbClr val="FFFF00"/>
                  </a:gs>
                </a:gsLst>
                <a:lin ang="16200000" scaled="1"/>
              </a:gra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374324" y="4337033"/>
            <a:ext cx="15031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gradFill>
                  <a:gsLst>
                    <a:gs pos="100000">
                      <a:srgbClr val="FFC000"/>
                    </a:gs>
                    <a:gs pos="0">
                      <a:srgbClr val="F79646">
                        <a:lumMod val="75000"/>
                      </a:srgbClr>
                    </a:gs>
                  </a:gsLst>
                  <a:lin ang="16200000" scaled="1"/>
                </a:gra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01</a:t>
            </a:r>
            <a:endParaRPr kumimoji="0" lang="en-US" altLang="zh-CN" sz="4000" b="1" i="0" u="none" strike="noStrike" kern="0" cap="none" spc="0" normalizeH="0" baseline="0" noProof="0" dirty="0">
              <a:ln w="18415" cmpd="sng">
                <a:noFill/>
                <a:prstDash val="solid"/>
              </a:ln>
              <a:gradFill>
                <a:gsLst>
                  <a:gs pos="100000">
                    <a:srgbClr val="FFC000"/>
                  </a:gs>
                  <a:gs pos="0">
                    <a:srgbClr val="F79646">
                      <a:lumMod val="75000"/>
                    </a:srgbClr>
                  </a:gs>
                </a:gsLst>
                <a:lin ang="16200000" scaled="1"/>
              </a:gra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259632" y="1348434"/>
            <a:ext cx="18295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gradFill>
                  <a:gsLst>
                    <a:gs pos="100000">
                      <a:srgbClr val="FFC000"/>
                    </a:gs>
                    <a:gs pos="0">
                      <a:srgbClr val="F79646">
                        <a:lumMod val="75000"/>
                      </a:srgbClr>
                    </a:gs>
                  </a:gsLst>
                  <a:lin ang="16200000" scaled="1"/>
                </a:gra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100%</a:t>
            </a:r>
            <a:endParaRPr kumimoji="0" lang="en-US" altLang="zh-CN" sz="3200" b="1" i="0" u="none" strike="noStrike" kern="0" cap="none" spc="0" normalizeH="0" baseline="0" noProof="0" dirty="0">
              <a:ln w="18415" cmpd="sng">
                <a:noFill/>
                <a:prstDash val="solid"/>
              </a:ln>
              <a:gradFill>
                <a:gsLst>
                  <a:gs pos="100000">
                    <a:srgbClr val="FFC000"/>
                  </a:gs>
                  <a:gs pos="0">
                    <a:srgbClr val="F79646">
                      <a:lumMod val="75000"/>
                    </a:srgbClr>
                  </a:gs>
                </a:gsLst>
                <a:lin ang="16200000" scaled="1"/>
              </a:gra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800179" y="1335685"/>
            <a:ext cx="15031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gradFill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</a:gra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60%</a:t>
            </a:r>
            <a:endParaRPr kumimoji="0" lang="en-US" altLang="zh-CN" sz="3200" b="1" i="0" u="none" strike="noStrike" kern="0" cap="none" spc="0" normalizeH="0" baseline="0" noProof="0" dirty="0">
              <a:ln w="18415" cmpd="sng">
                <a:noFill/>
                <a:prstDash val="solid"/>
              </a:ln>
              <a:gradFill>
                <a:gsLst>
                  <a:gs pos="0">
                    <a:srgbClr val="FFC000"/>
                  </a:gs>
                  <a:gs pos="100000">
                    <a:srgbClr val="FFFF00"/>
                  </a:gs>
                </a:gsLst>
                <a:lin ang="16200000" scaled="1"/>
              </a:gra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210268" y="1335685"/>
            <a:ext cx="15031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gradFill>
                  <a:gsLst>
                    <a:gs pos="0">
                      <a:srgbClr val="FFC000"/>
                    </a:gs>
                    <a:gs pos="100000">
                      <a:srgbClr val="FFFF00"/>
                    </a:gs>
                  </a:gsLst>
                  <a:lin ang="16200000" scaled="1"/>
                </a:gra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30%</a:t>
            </a:r>
            <a:endParaRPr kumimoji="0" lang="en-US" altLang="zh-CN" sz="3200" b="1" i="0" u="none" strike="noStrike" kern="0" cap="none" spc="0" normalizeH="0" baseline="0" noProof="0" dirty="0">
              <a:ln w="18415" cmpd="sng">
                <a:noFill/>
                <a:prstDash val="solid"/>
              </a:ln>
              <a:gradFill>
                <a:gsLst>
                  <a:gs pos="0">
                    <a:srgbClr val="FFC000"/>
                  </a:gs>
                  <a:gs pos="100000">
                    <a:srgbClr val="FFFF00"/>
                  </a:gs>
                </a:gsLst>
                <a:lin ang="16200000" scaled="1"/>
              </a:gra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259632" y="2716207"/>
            <a:ext cx="17551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3653925" y="2716207"/>
            <a:ext cx="17551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6032482" y="2716207"/>
            <a:ext cx="17551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Click here to add your text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. Click here to add your text. 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1331640" y="5661248"/>
            <a:ext cx="68719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2798310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模板从 www.mysoeasy.com 下载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宋体"/>
        <a:cs typeface=""/>
      </a:majorFont>
      <a:minorFont>
        <a:latin typeface="微软雅黑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>
            <a:latin typeface="微软雅黑" pitchFamily="34" charset="-122"/>
            <a:ea typeface="微软雅黑" pitchFamily="34" charset="-122"/>
          </a:defRPr>
        </a:defPPr>
      </a:lstStyle>
    </a:txDef>
  </a:objectDefaults>
  <a:extraClrSchemeLst>
    <a:extraClrScheme>
      <a:clrScheme name="模板从 www.mysoeasy.com 下载 1">
        <a:dk1>
          <a:srgbClr val="8064A2"/>
        </a:dk1>
        <a:lt1>
          <a:srgbClr val="9BBB59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CBDAB5"/>
        </a:accent3>
        <a:accent4>
          <a:srgbClr val="6C548A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6549</Words>
  <Application>Microsoft Office PowerPoint</Application>
  <PresentationFormat>全屏显示(4:3)</PresentationFormat>
  <Paragraphs>651</Paragraphs>
  <Slides>66</Slides>
  <Notes>66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66</vt:i4>
      </vt:variant>
    </vt:vector>
  </HeadingPairs>
  <TitlesOfParts>
    <vt:vector size="67" baseType="lpstr">
      <vt:lpstr>模板从 www.mysoeasy.com 下载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2013-09-16T13:49:05Z</dcterms:created>
  <dcterms:modified xsi:type="dcterms:W3CDTF">2015-03-25T12:20:45Z</dcterms:modified>
</cp:coreProperties>
</file>