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6"/>
  </p:notesMasterIdLst>
  <p:sldIdLst>
    <p:sldId id="256" r:id="rId2"/>
    <p:sldId id="258" r:id="rId3"/>
    <p:sldId id="260" r:id="rId4"/>
    <p:sldId id="266" r:id="rId5"/>
    <p:sldId id="267" r:id="rId6"/>
    <p:sldId id="268" r:id="rId7"/>
    <p:sldId id="261" r:id="rId8"/>
    <p:sldId id="270" r:id="rId9"/>
    <p:sldId id="271" r:id="rId10"/>
    <p:sldId id="259" r:id="rId11"/>
    <p:sldId id="272" r:id="rId12"/>
    <p:sldId id="274" r:id="rId13"/>
    <p:sldId id="273" r:id="rId14"/>
    <p:sldId id="262" r:id="rId15"/>
    <p:sldId id="275" r:id="rId16"/>
    <p:sldId id="277" r:id="rId17"/>
    <p:sldId id="276" r:id="rId18"/>
    <p:sldId id="263" r:id="rId19"/>
    <p:sldId id="280" r:id="rId20"/>
    <p:sldId id="278" r:id="rId21"/>
    <p:sldId id="279" r:id="rId22"/>
    <p:sldId id="264" r:id="rId23"/>
    <p:sldId id="281" r:id="rId24"/>
    <p:sldId id="265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49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F7A"/>
    <a:srgbClr val="425860"/>
    <a:srgbClr val="398E3D"/>
    <a:srgbClr val="FF6D00"/>
    <a:srgbClr val="F1F5F8"/>
    <a:srgbClr val="F9F9F9"/>
    <a:srgbClr val="2C7130"/>
    <a:srgbClr val="CC5600"/>
    <a:srgbClr val="FB7716"/>
    <a:srgbClr val="445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1" autoAdjust="0"/>
    <p:restoredTop sz="94674"/>
  </p:normalViewPr>
  <p:slideViewPr>
    <p:cSldViewPr snapToGrid="0" snapToObjects="1">
      <p:cViewPr varScale="1">
        <p:scale>
          <a:sx n="110" d="100"/>
          <a:sy n="110" d="100"/>
        </p:scale>
        <p:origin x="420" y="84"/>
      </p:cViewPr>
      <p:guideLst>
        <p:guide pos="3749"/>
        <p:guide orient="horz" pos="2137"/>
        <p:guide orient="horz" pos="3158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F67A3A"/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B7-4F19-914E-91E709B6DD4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B7-4F19-914E-91E709B6DD4D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B7-4F19-914E-91E709B6DD4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9B7-4F19-914E-91E709B6D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398E3D"/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7D-422E-8B51-D70721947D5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B7D-422E-8B51-D70721947D58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7D-422E-8B51-D70721947D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B7D-422E-8B51-D70721947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546F7A"/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24-486A-A02F-A89B87AD970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24-486A-A02F-A89B87AD9708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E24-486A-A02F-A89B87AD970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E24-486A-A02F-A89B87AD97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EB-42A1-A084-D4D0AFD5D0DE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8E3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0.3</c:v>
                </c:pt>
                <c:pt idx="1">
                  <c:v>0.2</c:v>
                </c:pt>
                <c:pt idx="2">
                  <c:v>0.3</c:v>
                </c:pt>
                <c:pt idx="3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EB-42A1-A084-D4D0AFD5D0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1"/>
        <c:overlap val="100"/>
        <c:axId val="706584160"/>
        <c:axId val="706584720"/>
      </c:barChart>
      <c:catAx>
        <c:axId val="7065841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6584720"/>
        <c:crosses val="autoZero"/>
        <c:auto val="1"/>
        <c:lblAlgn val="ctr"/>
        <c:lblOffset val="100"/>
        <c:noMultiLvlLbl val="0"/>
      </c:catAx>
      <c:valAx>
        <c:axId val="706584720"/>
        <c:scaling>
          <c:orientation val="minMax"/>
          <c:max val="1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06584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10C7-34AD-4809-85FC-EC5926D1B62B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2265C-CFB5-4B78-A429-8BCFC2FD0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4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02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95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95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2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546F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71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23000"/>
            <a:ext cx="12192000" cy="635000"/>
          </a:xfrm>
          <a:prstGeom prst="rect">
            <a:avLst/>
          </a:prstGeom>
          <a:solidFill>
            <a:srgbClr val="44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5034" y="3291785"/>
            <a:ext cx="101874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</a:rPr>
              <a:t>请</a:t>
            </a:r>
            <a:r>
              <a:rPr lang="zh-CN" altLang="en-US" sz="6000" b="1" dirty="0">
                <a:solidFill>
                  <a:schemeClr val="bg1"/>
                </a:solidFill>
              </a:rPr>
              <a:t>在此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位置添加</a:t>
            </a:r>
            <a:r>
              <a:rPr lang="zh-CN" altLang="en-US" sz="6000" b="1" dirty="0">
                <a:solidFill>
                  <a:schemeClr val="bg1"/>
                </a:solidFill>
              </a:rPr>
              <a:t>你的论文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名称</a:t>
            </a:r>
            <a:endParaRPr lang="en-US" altLang="zh-CN" sz="60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86796" y="437845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指导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老师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：教授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报告人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蒋同学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27539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8127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3635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769529" y="541051"/>
            <a:ext cx="2638414" cy="2624498"/>
            <a:chOff x="4769529" y="541051"/>
            <a:chExt cx="2638414" cy="2624498"/>
          </a:xfrm>
        </p:grpSpPr>
        <p:grpSp>
          <p:nvGrpSpPr>
            <p:cNvPr id="3" name="Group 74"/>
            <p:cNvGrpSpPr>
              <a:grpSpLocks noChangeAspect="1"/>
            </p:cNvGrpSpPr>
            <p:nvPr/>
          </p:nvGrpSpPr>
          <p:grpSpPr bwMode="auto">
            <a:xfrm>
              <a:off x="4769529" y="541051"/>
              <a:ext cx="2638414" cy="2624498"/>
              <a:chOff x="5429" y="2125"/>
              <a:chExt cx="569" cy="566"/>
            </a:xfrm>
            <a:solidFill>
              <a:schemeClr val="bg1"/>
            </a:solidFill>
          </p:grpSpPr>
          <p:sp>
            <p:nvSpPr>
              <p:cNvPr id="4" name="Freeform 75"/>
              <p:cNvSpPr>
                <a:spLocks/>
              </p:cNvSpPr>
              <p:nvPr/>
            </p:nvSpPr>
            <p:spPr bwMode="auto">
              <a:xfrm>
                <a:off x="5639" y="2603"/>
                <a:ext cx="149" cy="22"/>
              </a:xfrm>
              <a:custGeom>
                <a:avLst/>
                <a:gdLst>
                  <a:gd name="T0" fmla="*/ 210 w 210"/>
                  <a:gd name="T1" fmla="*/ 16 h 32"/>
                  <a:gd name="T2" fmla="*/ 195 w 210"/>
                  <a:gd name="T3" fmla="*/ 0 h 32"/>
                  <a:gd name="T4" fmla="*/ 15 w 210"/>
                  <a:gd name="T5" fmla="*/ 0 h 32"/>
                  <a:gd name="T6" fmla="*/ 0 w 210"/>
                  <a:gd name="T7" fmla="*/ 16 h 32"/>
                  <a:gd name="T8" fmla="*/ 0 w 210"/>
                  <a:gd name="T9" fmla="*/ 16 h 32"/>
                  <a:gd name="T10" fmla="*/ 15 w 210"/>
                  <a:gd name="T11" fmla="*/ 32 h 32"/>
                  <a:gd name="T12" fmla="*/ 195 w 210"/>
                  <a:gd name="T13" fmla="*/ 32 h 32"/>
                  <a:gd name="T14" fmla="*/ 210 w 210"/>
                  <a:gd name="T15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2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2"/>
                      <a:pt x="15" y="32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203" y="32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76"/>
              <p:cNvSpPr>
                <a:spLocks/>
              </p:cNvSpPr>
              <p:nvPr/>
            </p:nvSpPr>
            <p:spPr bwMode="auto">
              <a:xfrm>
                <a:off x="5702" y="2125"/>
                <a:ext cx="23" cy="94"/>
              </a:xfrm>
              <a:custGeom>
                <a:avLst/>
                <a:gdLst>
                  <a:gd name="T0" fmla="*/ 16 w 32"/>
                  <a:gd name="T1" fmla="*/ 132 h 132"/>
                  <a:gd name="T2" fmla="*/ 32 w 32"/>
                  <a:gd name="T3" fmla="*/ 116 h 132"/>
                  <a:gd name="T4" fmla="*/ 32 w 32"/>
                  <a:gd name="T5" fmla="*/ 16 h 132"/>
                  <a:gd name="T6" fmla="*/ 16 w 32"/>
                  <a:gd name="T7" fmla="*/ 0 h 132"/>
                  <a:gd name="T8" fmla="*/ 16 w 32"/>
                  <a:gd name="T9" fmla="*/ 0 h 132"/>
                  <a:gd name="T10" fmla="*/ 0 w 32"/>
                  <a:gd name="T11" fmla="*/ 16 h 132"/>
                  <a:gd name="T12" fmla="*/ 0 w 32"/>
                  <a:gd name="T13" fmla="*/ 116 h 132"/>
                  <a:gd name="T14" fmla="*/ 16 w 32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7"/>
              <p:cNvSpPr>
                <a:spLocks/>
              </p:cNvSpPr>
              <p:nvPr/>
            </p:nvSpPr>
            <p:spPr bwMode="auto">
              <a:xfrm>
                <a:off x="5802" y="2160"/>
                <a:ext cx="61" cy="87"/>
              </a:xfrm>
              <a:custGeom>
                <a:avLst/>
                <a:gdLst>
                  <a:gd name="T0" fmla="*/ 10 w 86"/>
                  <a:gd name="T1" fmla="*/ 119 h 123"/>
                  <a:gd name="T2" fmla="*/ 32 w 86"/>
                  <a:gd name="T3" fmla="*/ 113 h 123"/>
                  <a:gd name="T4" fmla="*/ 82 w 86"/>
                  <a:gd name="T5" fmla="*/ 26 h 123"/>
                  <a:gd name="T6" fmla="*/ 76 w 86"/>
                  <a:gd name="T7" fmla="*/ 5 h 123"/>
                  <a:gd name="T8" fmla="*/ 76 w 86"/>
                  <a:gd name="T9" fmla="*/ 5 h 123"/>
                  <a:gd name="T10" fmla="*/ 55 w 86"/>
                  <a:gd name="T11" fmla="*/ 10 h 123"/>
                  <a:gd name="T12" fmla="*/ 5 w 86"/>
                  <a:gd name="T13" fmla="*/ 97 h 123"/>
                  <a:gd name="T14" fmla="*/ 10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10" y="119"/>
                    </a:moveTo>
                    <a:cubicBezTo>
                      <a:pt x="18" y="123"/>
                      <a:pt x="27" y="120"/>
                      <a:pt x="32" y="113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6" y="19"/>
                      <a:pt x="83" y="9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9" y="0"/>
                      <a:pt x="59" y="3"/>
                      <a:pt x="55" y="10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0" y="105"/>
                      <a:pt x="3" y="114"/>
                      <a:pt x="1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8"/>
              <p:cNvSpPr>
                <a:spLocks/>
              </p:cNvSpPr>
              <p:nvPr/>
            </p:nvSpPr>
            <p:spPr bwMode="auto">
              <a:xfrm>
                <a:off x="5876" y="2260"/>
                <a:ext cx="87" cy="62"/>
              </a:xfrm>
              <a:custGeom>
                <a:avLst/>
                <a:gdLst>
                  <a:gd name="T0" fmla="*/ 5 w 123"/>
                  <a:gd name="T1" fmla="*/ 76 h 86"/>
                  <a:gd name="T2" fmla="*/ 26 w 123"/>
                  <a:gd name="T3" fmla="*/ 82 h 86"/>
                  <a:gd name="T4" fmla="*/ 113 w 123"/>
                  <a:gd name="T5" fmla="*/ 31 h 86"/>
                  <a:gd name="T6" fmla="*/ 118 w 123"/>
                  <a:gd name="T7" fmla="*/ 10 h 86"/>
                  <a:gd name="T8" fmla="*/ 118 w 123"/>
                  <a:gd name="T9" fmla="*/ 10 h 86"/>
                  <a:gd name="T10" fmla="*/ 97 w 123"/>
                  <a:gd name="T11" fmla="*/ 4 h 86"/>
                  <a:gd name="T12" fmla="*/ 10 w 123"/>
                  <a:gd name="T13" fmla="*/ 55 h 86"/>
                  <a:gd name="T14" fmla="*/ 5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5" y="76"/>
                    </a:moveTo>
                    <a:cubicBezTo>
                      <a:pt x="9" y="83"/>
                      <a:pt x="19" y="86"/>
                      <a:pt x="26" y="82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20" y="27"/>
                      <a:pt x="123" y="18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4" y="3"/>
                      <a:pt x="105" y="0"/>
                      <a:pt x="97" y="4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3" y="59"/>
                      <a:pt x="0" y="68"/>
                      <a:pt x="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9"/>
              <p:cNvSpPr>
                <a:spLocks/>
              </p:cNvSpPr>
              <p:nvPr/>
            </p:nvSpPr>
            <p:spPr bwMode="auto">
              <a:xfrm>
                <a:off x="5905" y="2399"/>
                <a:ext cx="93" cy="22"/>
              </a:xfrm>
              <a:custGeom>
                <a:avLst/>
                <a:gdLst>
                  <a:gd name="T0" fmla="*/ 0 w 131"/>
                  <a:gd name="T1" fmla="*/ 15 h 31"/>
                  <a:gd name="T2" fmla="*/ 15 w 131"/>
                  <a:gd name="T3" fmla="*/ 31 h 31"/>
                  <a:gd name="T4" fmla="*/ 115 w 131"/>
                  <a:gd name="T5" fmla="*/ 31 h 31"/>
                  <a:gd name="T6" fmla="*/ 131 w 131"/>
                  <a:gd name="T7" fmla="*/ 15 h 31"/>
                  <a:gd name="T8" fmla="*/ 131 w 131"/>
                  <a:gd name="T9" fmla="*/ 15 h 31"/>
                  <a:gd name="T10" fmla="*/ 115 w 131"/>
                  <a:gd name="T11" fmla="*/ 0 h 31"/>
                  <a:gd name="T12" fmla="*/ 15 w 131"/>
                  <a:gd name="T13" fmla="*/ 0 h 31"/>
                  <a:gd name="T14" fmla="*/ 0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0" y="15"/>
                    </a:moveTo>
                    <a:cubicBezTo>
                      <a:pt x="0" y="24"/>
                      <a:pt x="7" y="31"/>
                      <a:pt x="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24" y="31"/>
                      <a:pt x="131" y="24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4" y="0"/>
                      <a:pt x="1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0"/>
              <p:cNvSpPr>
                <a:spLocks/>
              </p:cNvSpPr>
              <p:nvPr/>
            </p:nvSpPr>
            <p:spPr bwMode="auto">
              <a:xfrm>
                <a:off x="5564" y="2160"/>
                <a:ext cx="61" cy="87"/>
              </a:xfrm>
              <a:custGeom>
                <a:avLst/>
                <a:gdLst>
                  <a:gd name="T0" fmla="*/ 76 w 86"/>
                  <a:gd name="T1" fmla="*/ 119 h 123"/>
                  <a:gd name="T2" fmla="*/ 81 w 86"/>
                  <a:gd name="T3" fmla="*/ 97 h 123"/>
                  <a:gd name="T4" fmla="*/ 31 w 86"/>
                  <a:gd name="T5" fmla="*/ 10 h 123"/>
                  <a:gd name="T6" fmla="*/ 10 w 86"/>
                  <a:gd name="T7" fmla="*/ 5 h 123"/>
                  <a:gd name="T8" fmla="*/ 10 w 86"/>
                  <a:gd name="T9" fmla="*/ 5 h 123"/>
                  <a:gd name="T10" fmla="*/ 4 w 86"/>
                  <a:gd name="T11" fmla="*/ 26 h 123"/>
                  <a:gd name="T12" fmla="*/ 54 w 86"/>
                  <a:gd name="T13" fmla="*/ 113 h 123"/>
                  <a:gd name="T14" fmla="*/ 76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76" y="119"/>
                    </a:moveTo>
                    <a:cubicBezTo>
                      <a:pt x="83" y="114"/>
                      <a:pt x="86" y="105"/>
                      <a:pt x="81" y="9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3"/>
                      <a:pt x="17" y="0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3" y="9"/>
                      <a:pt x="0" y="19"/>
                      <a:pt x="4" y="26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9" y="120"/>
                      <a:pt x="68" y="123"/>
                      <a:pt x="7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1"/>
              <p:cNvSpPr>
                <a:spLocks/>
              </p:cNvSpPr>
              <p:nvPr/>
            </p:nvSpPr>
            <p:spPr bwMode="auto">
              <a:xfrm>
                <a:off x="5464" y="2260"/>
                <a:ext cx="87" cy="62"/>
              </a:xfrm>
              <a:custGeom>
                <a:avLst/>
                <a:gdLst>
                  <a:gd name="T0" fmla="*/ 118 w 123"/>
                  <a:gd name="T1" fmla="*/ 76 h 86"/>
                  <a:gd name="T2" fmla="*/ 113 w 123"/>
                  <a:gd name="T3" fmla="*/ 55 h 86"/>
                  <a:gd name="T4" fmla="*/ 26 w 123"/>
                  <a:gd name="T5" fmla="*/ 4 h 86"/>
                  <a:gd name="T6" fmla="*/ 5 w 123"/>
                  <a:gd name="T7" fmla="*/ 10 h 86"/>
                  <a:gd name="T8" fmla="*/ 5 w 123"/>
                  <a:gd name="T9" fmla="*/ 10 h 86"/>
                  <a:gd name="T10" fmla="*/ 10 w 123"/>
                  <a:gd name="T11" fmla="*/ 31 h 86"/>
                  <a:gd name="T12" fmla="*/ 97 w 123"/>
                  <a:gd name="T13" fmla="*/ 82 h 86"/>
                  <a:gd name="T14" fmla="*/ 118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118" y="76"/>
                    </a:moveTo>
                    <a:cubicBezTo>
                      <a:pt x="123" y="68"/>
                      <a:pt x="120" y="59"/>
                      <a:pt x="113" y="5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0"/>
                      <a:pt x="9" y="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18"/>
                      <a:pt x="3" y="27"/>
                      <a:pt x="10" y="31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05" y="86"/>
                      <a:pt x="114" y="83"/>
                      <a:pt x="118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2"/>
              <p:cNvSpPr>
                <a:spLocks/>
              </p:cNvSpPr>
              <p:nvPr/>
            </p:nvSpPr>
            <p:spPr bwMode="auto">
              <a:xfrm>
                <a:off x="5429" y="2399"/>
                <a:ext cx="93" cy="22"/>
              </a:xfrm>
              <a:custGeom>
                <a:avLst/>
                <a:gdLst>
                  <a:gd name="T0" fmla="*/ 131 w 131"/>
                  <a:gd name="T1" fmla="*/ 15 h 31"/>
                  <a:gd name="T2" fmla="*/ 116 w 131"/>
                  <a:gd name="T3" fmla="*/ 0 h 31"/>
                  <a:gd name="T4" fmla="*/ 16 w 131"/>
                  <a:gd name="T5" fmla="*/ 0 h 31"/>
                  <a:gd name="T6" fmla="*/ 0 w 131"/>
                  <a:gd name="T7" fmla="*/ 15 h 31"/>
                  <a:gd name="T8" fmla="*/ 0 w 131"/>
                  <a:gd name="T9" fmla="*/ 15 h 31"/>
                  <a:gd name="T10" fmla="*/ 16 w 131"/>
                  <a:gd name="T11" fmla="*/ 31 h 31"/>
                  <a:gd name="T12" fmla="*/ 116 w 131"/>
                  <a:gd name="T13" fmla="*/ 31 h 31"/>
                  <a:gd name="T14" fmla="*/ 131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131" y="15"/>
                    </a:moveTo>
                    <a:cubicBezTo>
                      <a:pt x="131" y="7"/>
                      <a:pt x="124" y="0"/>
                      <a:pt x="1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4"/>
                      <a:pt x="7" y="31"/>
                      <a:pt x="16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24" y="31"/>
                      <a:pt x="131" y="24"/>
                      <a:pt x="13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3"/>
              <p:cNvSpPr>
                <a:spLocks/>
              </p:cNvSpPr>
              <p:nvPr/>
            </p:nvSpPr>
            <p:spPr bwMode="auto">
              <a:xfrm>
                <a:off x="5639" y="2633"/>
                <a:ext cx="149" cy="22"/>
              </a:xfrm>
              <a:custGeom>
                <a:avLst/>
                <a:gdLst>
                  <a:gd name="T0" fmla="*/ 210 w 210"/>
                  <a:gd name="T1" fmla="*/ 16 h 31"/>
                  <a:gd name="T2" fmla="*/ 195 w 210"/>
                  <a:gd name="T3" fmla="*/ 0 h 31"/>
                  <a:gd name="T4" fmla="*/ 15 w 210"/>
                  <a:gd name="T5" fmla="*/ 0 h 31"/>
                  <a:gd name="T6" fmla="*/ 0 w 210"/>
                  <a:gd name="T7" fmla="*/ 16 h 31"/>
                  <a:gd name="T8" fmla="*/ 0 w 210"/>
                  <a:gd name="T9" fmla="*/ 16 h 31"/>
                  <a:gd name="T10" fmla="*/ 15 w 210"/>
                  <a:gd name="T11" fmla="*/ 31 h 31"/>
                  <a:gd name="T12" fmla="*/ 195 w 210"/>
                  <a:gd name="T13" fmla="*/ 31 h 31"/>
                  <a:gd name="T14" fmla="*/ 210 w 210"/>
                  <a:gd name="T1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1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203" y="31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4"/>
              <p:cNvSpPr>
                <a:spLocks/>
              </p:cNvSpPr>
              <p:nvPr/>
            </p:nvSpPr>
            <p:spPr bwMode="auto">
              <a:xfrm>
                <a:off x="5676" y="2664"/>
                <a:ext cx="75" cy="27"/>
              </a:xfrm>
              <a:custGeom>
                <a:avLst/>
                <a:gdLst>
                  <a:gd name="T0" fmla="*/ 0 w 106"/>
                  <a:gd name="T1" fmla="*/ 0 h 38"/>
                  <a:gd name="T2" fmla="*/ 53 w 106"/>
                  <a:gd name="T3" fmla="*/ 38 h 38"/>
                  <a:gd name="T4" fmla="*/ 106 w 106"/>
                  <a:gd name="T5" fmla="*/ 0 h 38"/>
                  <a:gd name="T6" fmla="*/ 0 w 10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38">
                    <a:moveTo>
                      <a:pt x="0" y="0"/>
                    </a:moveTo>
                    <a:cubicBezTo>
                      <a:pt x="8" y="22"/>
                      <a:pt x="28" y="38"/>
                      <a:pt x="53" y="38"/>
                    </a:cubicBezTo>
                    <a:cubicBezTo>
                      <a:pt x="78" y="38"/>
                      <a:pt x="98" y="22"/>
                      <a:pt x="10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5"/>
              <p:cNvSpPr>
                <a:spLocks noEditPoints="1"/>
              </p:cNvSpPr>
              <p:nvPr/>
            </p:nvSpPr>
            <p:spPr bwMode="auto">
              <a:xfrm>
                <a:off x="5558" y="2254"/>
                <a:ext cx="312" cy="331"/>
              </a:xfrm>
              <a:custGeom>
                <a:avLst/>
                <a:gdLst>
                  <a:gd name="T0" fmla="*/ 219 w 438"/>
                  <a:gd name="T1" fmla="*/ 0 h 465"/>
                  <a:gd name="T2" fmla="*/ 0 w 438"/>
                  <a:gd name="T3" fmla="*/ 219 h 465"/>
                  <a:gd name="T4" fmla="*/ 72 w 438"/>
                  <a:gd name="T5" fmla="*/ 381 h 465"/>
                  <a:gd name="T6" fmla="*/ 82 w 438"/>
                  <a:gd name="T7" fmla="*/ 390 h 465"/>
                  <a:gd name="T8" fmla="*/ 114 w 438"/>
                  <a:gd name="T9" fmla="*/ 465 h 465"/>
                  <a:gd name="T10" fmla="*/ 324 w 438"/>
                  <a:gd name="T11" fmla="*/ 465 h 465"/>
                  <a:gd name="T12" fmla="*/ 356 w 438"/>
                  <a:gd name="T13" fmla="*/ 390 h 465"/>
                  <a:gd name="T14" fmla="*/ 366 w 438"/>
                  <a:gd name="T15" fmla="*/ 381 h 465"/>
                  <a:gd name="T16" fmla="*/ 438 w 438"/>
                  <a:gd name="T17" fmla="*/ 219 h 465"/>
                  <a:gd name="T18" fmla="*/ 219 w 438"/>
                  <a:gd name="T19" fmla="*/ 0 h 465"/>
                  <a:gd name="T20" fmla="*/ 234 w 438"/>
                  <a:gd name="T21" fmla="*/ 323 h 465"/>
                  <a:gd name="T22" fmla="*/ 234 w 438"/>
                  <a:gd name="T23" fmla="*/ 342 h 465"/>
                  <a:gd name="T24" fmla="*/ 230 w 438"/>
                  <a:gd name="T25" fmla="*/ 353 h 465"/>
                  <a:gd name="T26" fmla="*/ 219 w 438"/>
                  <a:gd name="T27" fmla="*/ 357 h 465"/>
                  <a:gd name="T28" fmla="*/ 216 w 438"/>
                  <a:gd name="T29" fmla="*/ 357 h 465"/>
                  <a:gd name="T30" fmla="*/ 205 w 438"/>
                  <a:gd name="T31" fmla="*/ 353 h 465"/>
                  <a:gd name="T32" fmla="*/ 201 w 438"/>
                  <a:gd name="T33" fmla="*/ 342 h 465"/>
                  <a:gd name="T34" fmla="*/ 201 w 438"/>
                  <a:gd name="T35" fmla="*/ 325 h 465"/>
                  <a:gd name="T36" fmla="*/ 144 w 438"/>
                  <a:gd name="T37" fmla="*/ 311 h 465"/>
                  <a:gd name="T38" fmla="*/ 154 w 438"/>
                  <a:gd name="T39" fmla="*/ 271 h 465"/>
                  <a:gd name="T40" fmla="*/ 210 w 438"/>
                  <a:gd name="T41" fmla="*/ 286 h 465"/>
                  <a:gd name="T42" fmla="*/ 242 w 438"/>
                  <a:gd name="T43" fmla="*/ 265 h 465"/>
                  <a:gd name="T44" fmla="*/ 206 w 438"/>
                  <a:gd name="T45" fmla="*/ 235 h 465"/>
                  <a:gd name="T46" fmla="*/ 146 w 438"/>
                  <a:gd name="T47" fmla="*/ 173 h 465"/>
                  <a:gd name="T48" fmla="*/ 203 w 438"/>
                  <a:gd name="T49" fmla="*/ 113 h 465"/>
                  <a:gd name="T50" fmla="*/ 203 w 438"/>
                  <a:gd name="T51" fmla="*/ 96 h 465"/>
                  <a:gd name="T52" fmla="*/ 207 w 438"/>
                  <a:gd name="T53" fmla="*/ 85 h 465"/>
                  <a:gd name="T54" fmla="*/ 218 w 438"/>
                  <a:gd name="T55" fmla="*/ 81 h 465"/>
                  <a:gd name="T56" fmla="*/ 221 w 438"/>
                  <a:gd name="T57" fmla="*/ 81 h 465"/>
                  <a:gd name="T58" fmla="*/ 232 w 438"/>
                  <a:gd name="T59" fmla="*/ 85 h 465"/>
                  <a:gd name="T60" fmla="*/ 236 w 438"/>
                  <a:gd name="T61" fmla="*/ 96 h 465"/>
                  <a:gd name="T62" fmla="*/ 236 w 438"/>
                  <a:gd name="T63" fmla="*/ 111 h 465"/>
                  <a:gd name="T64" fmla="*/ 285 w 438"/>
                  <a:gd name="T65" fmla="*/ 122 h 465"/>
                  <a:gd name="T66" fmla="*/ 275 w 438"/>
                  <a:gd name="T67" fmla="*/ 160 h 465"/>
                  <a:gd name="T68" fmla="*/ 226 w 438"/>
                  <a:gd name="T69" fmla="*/ 149 h 465"/>
                  <a:gd name="T70" fmla="*/ 197 w 438"/>
                  <a:gd name="T71" fmla="*/ 168 h 465"/>
                  <a:gd name="T72" fmla="*/ 238 w 438"/>
                  <a:gd name="T73" fmla="*/ 197 h 465"/>
                  <a:gd name="T74" fmla="*/ 294 w 438"/>
                  <a:gd name="T75" fmla="*/ 260 h 465"/>
                  <a:gd name="T76" fmla="*/ 234 w 438"/>
                  <a:gd name="T77" fmla="*/ 32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" h="465">
                    <a:moveTo>
                      <a:pt x="219" y="0"/>
                    </a:moveTo>
                    <a:cubicBezTo>
                      <a:pt x="98" y="0"/>
                      <a:pt x="0" y="98"/>
                      <a:pt x="0" y="219"/>
                    </a:cubicBezTo>
                    <a:cubicBezTo>
                      <a:pt x="0" y="283"/>
                      <a:pt x="28" y="341"/>
                      <a:pt x="72" y="381"/>
                    </a:cubicBezTo>
                    <a:cubicBezTo>
                      <a:pt x="72" y="382"/>
                      <a:pt x="78" y="387"/>
                      <a:pt x="82" y="390"/>
                    </a:cubicBezTo>
                    <a:cubicBezTo>
                      <a:pt x="102" y="408"/>
                      <a:pt x="114" y="436"/>
                      <a:pt x="114" y="465"/>
                    </a:cubicBezTo>
                    <a:cubicBezTo>
                      <a:pt x="324" y="465"/>
                      <a:pt x="324" y="465"/>
                      <a:pt x="324" y="465"/>
                    </a:cubicBezTo>
                    <a:cubicBezTo>
                      <a:pt x="324" y="436"/>
                      <a:pt x="336" y="408"/>
                      <a:pt x="356" y="390"/>
                    </a:cubicBezTo>
                    <a:cubicBezTo>
                      <a:pt x="360" y="387"/>
                      <a:pt x="366" y="382"/>
                      <a:pt x="366" y="381"/>
                    </a:cubicBezTo>
                    <a:cubicBezTo>
                      <a:pt x="410" y="341"/>
                      <a:pt x="438" y="283"/>
                      <a:pt x="438" y="219"/>
                    </a:cubicBezTo>
                    <a:cubicBezTo>
                      <a:pt x="438" y="98"/>
                      <a:pt x="340" y="0"/>
                      <a:pt x="219" y="0"/>
                    </a:cubicBezTo>
                    <a:close/>
                    <a:moveTo>
                      <a:pt x="234" y="323"/>
                    </a:move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4" y="346"/>
                      <a:pt x="233" y="350"/>
                      <a:pt x="230" y="353"/>
                    </a:cubicBezTo>
                    <a:cubicBezTo>
                      <a:pt x="227" y="356"/>
                      <a:pt x="223" y="357"/>
                      <a:pt x="219" y="357"/>
                    </a:cubicBezTo>
                    <a:cubicBezTo>
                      <a:pt x="216" y="357"/>
                      <a:pt x="216" y="357"/>
                      <a:pt x="216" y="357"/>
                    </a:cubicBezTo>
                    <a:cubicBezTo>
                      <a:pt x="212" y="357"/>
                      <a:pt x="208" y="356"/>
                      <a:pt x="205" y="353"/>
                    </a:cubicBezTo>
                    <a:cubicBezTo>
                      <a:pt x="203" y="350"/>
                      <a:pt x="201" y="346"/>
                      <a:pt x="201" y="342"/>
                    </a:cubicBezTo>
                    <a:cubicBezTo>
                      <a:pt x="201" y="325"/>
                      <a:pt x="201" y="325"/>
                      <a:pt x="201" y="325"/>
                    </a:cubicBezTo>
                    <a:cubicBezTo>
                      <a:pt x="178" y="324"/>
                      <a:pt x="156" y="318"/>
                      <a:pt x="144" y="311"/>
                    </a:cubicBez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68" y="279"/>
                      <a:pt x="188" y="286"/>
                      <a:pt x="210" y="286"/>
                    </a:cubicBezTo>
                    <a:cubicBezTo>
                      <a:pt x="229" y="286"/>
                      <a:pt x="242" y="278"/>
                      <a:pt x="242" y="265"/>
                    </a:cubicBezTo>
                    <a:cubicBezTo>
                      <a:pt x="242" y="252"/>
                      <a:pt x="232" y="244"/>
                      <a:pt x="206" y="235"/>
                    </a:cubicBezTo>
                    <a:cubicBezTo>
                      <a:pt x="170" y="223"/>
                      <a:pt x="146" y="206"/>
                      <a:pt x="146" y="173"/>
                    </a:cubicBezTo>
                    <a:cubicBezTo>
                      <a:pt x="146" y="144"/>
                      <a:pt x="167" y="120"/>
                      <a:pt x="203" y="113"/>
                    </a:cubicBezTo>
                    <a:cubicBezTo>
                      <a:pt x="203" y="96"/>
                      <a:pt x="203" y="96"/>
                      <a:pt x="203" y="96"/>
                    </a:cubicBezTo>
                    <a:cubicBezTo>
                      <a:pt x="203" y="92"/>
                      <a:pt x="204" y="88"/>
                      <a:pt x="207" y="85"/>
                    </a:cubicBezTo>
                    <a:cubicBezTo>
                      <a:pt x="210" y="83"/>
                      <a:pt x="214" y="81"/>
                      <a:pt x="218" y="81"/>
                    </a:cubicBezTo>
                    <a:cubicBezTo>
                      <a:pt x="221" y="81"/>
                      <a:pt x="221" y="81"/>
                      <a:pt x="221" y="81"/>
                    </a:cubicBezTo>
                    <a:cubicBezTo>
                      <a:pt x="225" y="81"/>
                      <a:pt x="229" y="83"/>
                      <a:pt x="232" y="85"/>
                    </a:cubicBezTo>
                    <a:cubicBezTo>
                      <a:pt x="234" y="88"/>
                      <a:pt x="236" y="92"/>
                      <a:pt x="236" y="96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59" y="112"/>
                      <a:pt x="274" y="117"/>
                      <a:pt x="285" y="122"/>
                    </a:cubicBezTo>
                    <a:cubicBezTo>
                      <a:pt x="275" y="160"/>
                      <a:pt x="275" y="160"/>
                      <a:pt x="275" y="160"/>
                    </a:cubicBezTo>
                    <a:cubicBezTo>
                      <a:pt x="266" y="157"/>
                      <a:pt x="251" y="149"/>
                      <a:pt x="226" y="149"/>
                    </a:cubicBezTo>
                    <a:cubicBezTo>
                      <a:pt x="204" y="149"/>
                      <a:pt x="197" y="158"/>
                      <a:pt x="197" y="168"/>
                    </a:cubicBezTo>
                    <a:cubicBezTo>
                      <a:pt x="197" y="179"/>
                      <a:pt x="209" y="186"/>
                      <a:pt x="238" y="197"/>
                    </a:cubicBezTo>
                    <a:cubicBezTo>
                      <a:pt x="278" y="211"/>
                      <a:pt x="294" y="230"/>
                      <a:pt x="294" y="260"/>
                    </a:cubicBezTo>
                    <a:cubicBezTo>
                      <a:pt x="294" y="290"/>
                      <a:pt x="273" y="316"/>
                      <a:pt x="234" y="3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5709623" y="1310780"/>
              <a:ext cx="758223" cy="1071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398E3D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第三部分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3665746108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lang="zh-CN" altLang="en-US" sz="2000" kern="0" dirty="0" smtClean="0">
                <a:solidFill>
                  <a:schemeClr val="bg1"/>
                </a:solidFill>
                <a:latin typeface="+mj-ea"/>
                <a:ea typeface="+mj-ea"/>
              </a:rPr>
              <a:t>研究</a:t>
            </a:r>
            <a:r>
              <a:rPr lang="zh-CN" altLang="en-US" sz="2000" kern="0" dirty="0">
                <a:solidFill>
                  <a:schemeClr val="bg1"/>
                </a:solidFill>
                <a:latin typeface="+mj-ea"/>
                <a:ea typeface="+mj-ea"/>
              </a:rPr>
              <a:t>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25823" b="42802"/>
          <a:stretch/>
        </p:blipFill>
        <p:spPr>
          <a:xfrm>
            <a:off x="0" y="601132"/>
            <a:ext cx="12192000" cy="21516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601133"/>
            <a:ext cx="12192000" cy="2151692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325" y="2333193"/>
            <a:ext cx="10801350" cy="8392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6280" y="182367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16280" y="2516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935788008"/>
              </p:ext>
            </p:extLst>
          </p:nvPr>
        </p:nvGraphicFramePr>
        <p:xfrm>
          <a:off x="695325" y="3455549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964257725"/>
              </p:ext>
            </p:extLst>
          </p:nvPr>
        </p:nvGraphicFramePr>
        <p:xfrm>
          <a:off x="4510137" y="3455548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832932879"/>
              </p:ext>
            </p:extLst>
          </p:nvPr>
        </p:nvGraphicFramePr>
        <p:xfrm>
          <a:off x="8324950" y="3455549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矩形 17"/>
          <p:cNvSpPr/>
          <p:nvPr/>
        </p:nvSpPr>
        <p:spPr>
          <a:xfrm>
            <a:off x="1531667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46479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25%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61292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33044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9018624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1388999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1203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研究方法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95325" y="994518"/>
            <a:ext cx="10801350" cy="45257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6279" y="5639276"/>
            <a:ext cx="10780395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928036" y="11689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702909971"/>
              </p:ext>
            </p:extLst>
          </p:nvPr>
        </p:nvGraphicFramePr>
        <p:xfrm>
          <a:off x="822157" y="1613609"/>
          <a:ext cx="10568638" cy="377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956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研究方法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972147" y="986142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72147" y="2772076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972147" y="4737120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40841" t="34244" r="41511" b="34381"/>
          <a:stretch/>
        </p:blipFill>
        <p:spPr>
          <a:xfrm>
            <a:off x="1186213" y="986142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40841" t="34244" r="41511" b="34381"/>
          <a:stretch/>
        </p:blipFill>
        <p:spPr>
          <a:xfrm>
            <a:off x="1186213" y="2861631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l="40841" t="34244" r="41511" b="34381"/>
          <a:stretch/>
        </p:blipFill>
        <p:spPr>
          <a:xfrm>
            <a:off x="1186213" y="4737120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7" name="椭圆 16"/>
          <p:cNvSpPr/>
          <p:nvPr/>
        </p:nvSpPr>
        <p:spPr>
          <a:xfrm>
            <a:off x="716280" y="1748642"/>
            <a:ext cx="260933" cy="260933"/>
          </a:xfrm>
          <a:prstGeom prst="ellipse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16280" y="3534576"/>
            <a:ext cx="260933" cy="260933"/>
          </a:xfrm>
          <a:prstGeom prst="ellipse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6280" y="5499620"/>
            <a:ext cx="260933" cy="260933"/>
          </a:xfrm>
          <a:prstGeom prst="ellipse">
            <a:avLst/>
          </a:prstGeom>
          <a:solidFill>
            <a:srgbClr val="42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92262" y="128984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3181147" y="1753384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矩形 21"/>
          <p:cNvSpPr/>
          <p:nvPr/>
        </p:nvSpPr>
        <p:spPr>
          <a:xfrm>
            <a:off x="3192262" y="307757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181147" y="3541110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4" name="矩形 23"/>
          <p:cNvSpPr/>
          <p:nvPr/>
        </p:nvSpPr>
        <p:spPr>
          <a:xfrm>
            <a:off x="3192262" y="5045145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181147" y="5508683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417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FF6D00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第四部分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分析讨论</a:t>
            </a:r>
          </a:p>
        </p:txBody>
      </p:sp>
    </p:spTree>
    <p:extLst>
      <p:ext uri="{BB962C8B-B14F-4D97-AF65-F5344CB8AC3E}">
        <p14:creationId xmlns:p14="http://schemas.microsoft.com/office/powerpoint/2010/main" val="338519939"/>
      </p:ext>
    </p:extLst>
  </p:cSld>
  <p:clrMapOvr>
    <a:masterClrMapping/>
  </p:clrMapOvr>
  <p:transition spd="med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16279" y="5269834"/>
            <a:ext cx="10780395" cy="11732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第四部分 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分析讨论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871259"/>
              </p:ext>
            </p:extLst>
          </p:nvPr>
        </p:nvGraphicFramePr>
        <p:xfrm>
          <a:off x="716280" y="1076042"/>
          <a:ext cx="10862910" cy="400633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172582">
                  <a:extLst>
                    <a:ext uri="{9D8B030D-6E8A-4147-A177-3AD203B41FA5}">
                      <a16:colId xmlns:a16="http://schemas.microsoft.com/office/drawing/2014/main" xmlns="" val="1811201852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xmlns="" val="2306946858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xmlns="" val="2491846448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xmlns="" val="2730933235"/>
                    </a:ext>
                  </a:extLst>
                </a:gridCol>
                <a:gridCol w="2172582">
                  <a:extLst>
                    <a:ext uri="{9D8B030D-6E8A-4147-A177-3AD203B41FA5}">
                      <a16:colId xmlns:a16="http://schemas.microsoft.com/office/drawing/2014/main" xmlns="" val="4103752988"/>
                    </a:ext>
                  </a:extLst>
                </a:gridCol>
              </a:tblGrid>
              <a:tr h="572334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1544831059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3990563105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1433847131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659136766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3079010466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3624392868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:a16="http://schemas.microsoft.com/office/drawing/2014/main" xmlns="" val="1873811185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06440" y="535846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95325" y="5822001"/>
            <a:ext cx="1080135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8544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716279" y="943057"/>
            <a:ext cx="10780395" cy="53646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第四部分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分析讨论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962108" y="1602642"/>
            <a:ext cx="6553197" cy="4194582"/>
            <a:chOff x="1041402" y="1602642"/>
            <a:chExt cx="6553197" cy="4194582"/>
          </a:xfrm>
        </p:grpSpPr>
        <p:sp>
          <p:nvSpPr>
            <p:cNvPr id="66" name="任意多边形 65"/>
            <p:cNvSpPr/>
            <p:nvPr/>
          </p:nvSpPr>
          <p:spPr>
            <a:xfrm>
              <a:off x="2615480" y="4209575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67" name="六边形 66"/>
            <p:cNvSpPr/>
            <p:nvPr/>
          </p:nvSpPr>
          <p:spPr>
            <a:xfrm>
              <a:off x="2663318" y="4910490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六边形 67"/>
            <p:cNvSpPr/>
            <p:nvPr/>
          </p:nvSpPr>
          <p:spPr>
            <a:xfrm>
              <a:off x="1041402" y="3356817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6D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六边形 68"/>
            <p:cNvSpPr/>
            <p:nvPr/>
          </p:nvSpPr>
          <p:spPr>
            <a:xfrm>
              <a:off x="2295028" y="4734737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任意多边形 69"/>
            <p:cNvSpPr/>
            <p:nvPr/>
          </p:nvSpPr>
          <p:spPr>
            <a:xfrm>
              <a:off x="4184315" y="3337941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71" name="六边形 70"/>
            <p:cNvSpPr/>
            <p:nvPr/>
          </p:nvSpPr>
          <p:spPr>
            <a:xfrm>
              <a:off x="5443185" y="4714184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/>
            <p:nvPr/>
          </p:nvSpPr>
          <p:spPr>
            <a:xfrm>
              <a:off x="5753151" y="4209575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46F7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六边形 72"/>
            <p:cNvSpPr/>
            <p:nvPr/>
          </p:nvSpPr>
          <p:spPr>
            <a:xfrm>
              <a:off x="5800989" y="4910490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任意多边形 73"/>
            <p:cNvSpPr/>
            <p:nvPr/>
          </p:nvSpPr>
          <p:spPr>
            <a:xfrm>
              <a:off x="2615480" y="2470082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75" name="六边形 74"/>
            <p:cNvSpPr/>
            <p:nvPr/>
          </p:nvSpPr>
          <p:spPr>
            <a:xfrm>
              <a:off x="3863864" y="2504477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六边形 75"/>
            <p:cNvSpPr/>
            <p:nvPr/>
          </p:nvSpPr>
          <p:spPr>
            <a:xfrm>
              <a:off x="4184315" y="1602642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398E3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六边形 76"/>
            <p:cNvSpPr/>
            <p:nvPr/>
          </p:nvSpPr>
          <p:spPr>
            <a:xfrm>
              <a:off x="4238707" y="2299781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8" name="文本框 77"/>
          <p:cNvSpPr txBox="1"/>
          <p:nvPr/>
        </p:nvSpPr>
        <p:spPr>
          <a:xfrm>
            <a:off x="4767501" y="1934923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75840" y="4551660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549929" y="3688976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605713" y="2153567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7594598" y="2617105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84" name="矩形 83"/>
          <p:cNvSpPr/>
          <p:nvPr/>
        </p:nvSpPr>
        <p:spPr>
          <a:xfrm>
            <a:off x="7605713" y="343788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>
            <a:off x="7594598" y="3901424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86" name="矩形 85"/>
          <p:cNvSpPr/>
          <p:nvPr/>
        </p:nvSpPr>
        <p:spPr>
          <a:xfrm>
            <a:off x="7605713" y="4647091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7" name="矩形 86"/>
          <p:cNvSpPr/>
          <p:nvPr/>
        </p:nvSpPr>
        <p:spPr>
          <a:xfrm>
            <a:off x="7594598" y="5110629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56768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23826" y="1424539"/>
            <a:ext cx="1939714" cy="4195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6280" y="1424539"/>
            <a:ext cx="1939714" cy="4195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4111" y="1135781"/>
            <a:ext cx="2206741" cy="477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8968" y="1135781"/>
            <a:ext cx="2206741" cy="477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第四部分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分析讨论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18316" r="48473" b="26913"/>
          <a:stretch/>
        </p:blipFill>
        <p:spPr>
          <a:xfrm>
            <a:off x="1515396" y="1015974"/>
            <a:ext cx="4049028" cy="5012267"/>
          </a:xfrm>
          <a:prstGeom prst="rect">
            <a:avLst/>
          </a:prstGeom>
          <a:ln>
            <a:solidFill>
              <a:srgbClr val="546F7A"/>
            </a:solidFill>
          </a:ln>
        </p:spPr>
      </p:pic>
      <p:sp>
        <p:nvSpPr>
          <p:cNvPr id="18" name="矩形 17"/>
          <p:cNvSpPr/>
          <p:nvPr/>
        </p:nvSpPr>
        <p:spPr>
          <a:xfrm>
            <a:off x="6630567" y="241419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619452" y="2877730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0" name="矩形 19"/>
          <p:cNvSpPr/>
          <p:nvPr/>
        </p:nvSpPr>
        <p:spPr>
          <a:xfrm>
            <a:off x="6630567" y="363024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619452" y="4093782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2" name="矩形 21"/>
          <p:cNvSpPr/>
          <p:nvPr/>
        </p:nvSpPr>
        <p:spPr>
          <a:xfrm>
            <a:off x="6630567" y="481162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619452" y="5275162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2000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546F7A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第五部分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主要结论</a:t>
            </a:r>
          </a:p>
        </p:txBody>
      </p:sp>
    </p:spTree>
    <p:extLst>
      <p:ext uri="{BB962C8B-B14F-4D97-AF65-F5344CB8AC3E}">
        <p14:creationId xmlns:p14="http://schemas.microsoft.com/office/powerpoint/2010/main" val="1482342239"/>
      </p:ext>
    </p:extLst>
  </p:cSld>
  <p:clrMapOvr>
    <a:masterClrMapping/>
  </p:clrMapOvr>
  <p:transition spd="med"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第五部分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主要结论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95325" y="1091534"/>
            <a:ext cx="10801350" cy="5154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64898" y="1231159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60" y="2047851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360" y="2737278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360" y="3426705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360" y="411613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360" y="4805559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4360" y="549498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29903" y="2646947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28700" y="33401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28700" y="40386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28700" y="47371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28700" y="54356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549288" y="2116824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</a:t>
            </a:r>
            <a:endParaRPr lang="zh-CN" altLang="en-US" sz="24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0549288" y="2843797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0549288" y="3536949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3</a:t>
            </a:r>
            <a:endParaRPr lang="zh-CN" altLang="en-US" sz="2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10549288" y="423015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4</a:t>
            </a:r>
            <a:endParaRPr lang="zh-CN" altLang="en-US" sz="2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10549288" y="4933950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5</a:t>
            </a:r>
            <a:endParaRPr lang="zh-CN" altLang="en-US" sz="24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0549288" y="552576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6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791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4846" y="387417"/>
            <a:ext cx="11242307" cy="60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8417" y="635267"/>
            <a:ext cx="10655166" cy="837398"/>
          </a:xfrm>
          <a:prstGeom prst="rect">
            <a:avLst/>
          </a:prstGeom>
          <a:solidFill>
            <a:srgbClr val="FB7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目录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CONTENT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27427" y="1720515"/>
            <a:ext cx="517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第</a:t>
            </a:r>
            <a:r>
              <a:rPr lang="zh-CN" altLang="en-US" sz="2800" dirty="0" smtClean="0"/>
              <a:t>一部分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选题背景和意义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827427" y="2468680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第二部分 </a:t>
            </a:r>
            <a:r>
              <a:rPr lang="en-US" altLang="zh-CN" sz="2800" dirty="0" smtClean="0"/>
              <a:t>|</a:t>
            </a:r>
            <a:r>
              <a:rPr lang="zh-CN" altLang="en-US" sz="2800" dirty="0" smtClean="0"/>
              <a:t> 论文结构</a:t>
            </a:r>
            <a:endParaRPr lang="zh-CN" altLang="en-US" sz="2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827427" y="3216845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第三</a:t>
            </a:r>
            <a:r>
              <a:rPr lang="zh-CN" altLang="en-US" sz="2800" dirty="0" smtClean="0"/>
              <a:t>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研究方法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827427" y="3965010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第四部分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分析讨论</a:t>
            </a:r>
            <a:endParaRPr lang="zh-CN" altLang="en-US" sz="2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827427" y="4713175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第五部分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主要结论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830633" y="5461341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第六部分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参考文献</a:t>
            </a:r>
            <a:endParaRPr lang="zh-CN" altLang="en-US" sz="2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21875" r="21875"/>
          <a:stretch/>
        </p:blipFill>
        <p:spPr>
          <a:xfrm>
            <a:off x="827684" y="1755002"/>
            <a:ext cx="4133783" cy="413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24000" y="0"/>
            <a:ext cx="4068000" cy="6858000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068000" cy="6858000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7999" y="0"/>
            <a:ext cx="4068000" cy="6858000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6014759"/>
            <a:ext cx="4068000" cy="856648"/>
          </a:xfrm>
          <a:prstGeom prst="rect">
            <a:avLst/>
          </a:prstGeom>
          <a:solidFill>
            <a:srgbClr val="42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7999" y="6014759"/>
            <a:ext cx="4068000" cy="856648"/>
          </a:xfrm>
          <a:prstGeom prst="rect">
            <a:avLst/>
          </a:prstGeom>
          <a:solidFill>
            <a:srgbClr val="CC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4000" y="6014759"/>
            <a:ext cx="4068000" cy="856648"/>
          </a:xfrm>
          <a:prstGeom prst="rect">
            <a:avLst/>
          </a:prstGeom>
          <a:solidFill>
            <a:srgbClr val="2C7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4986942" y="1661447"/>
            <a:ext cx="2198666" cy="1561050"/>
            <a:chOff x="1407" y="1098"/>
            <a:chExt cx="800" cy="568"/>
          </a:xfrm>
          <a:solidFill>
            <a:schemeClr val="bg1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32"/>
          <p:cNvGrpSpPr>
            <a:grpSpLocks noChangeAspect="1"/>
          </p:cNvGrpSpPr>
          <p:nvPr/>
        </p:nvGrpSpPr>
        <p:grpSpPr bwMode="auto">
          <a:xfrm>
            <a:off x="9040198" y="1675112"/>
            <a:ext cx="2198662" cy="1561050"/>
            <a:chOff x="4354" y="1098"/>
            <a:chExt cx="800" cy="568"/>
          </a:xfrm>
          <a:solidFill>
            <a:schemeClr val="bg1"/>
          </a:solidFill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121"/>
          <p:cNvGrpSpPr>
            <a:grpSpLocks noChangeAspect="1"/>
          </p:cNvGrpSpPr>
          <p:nvPr/>
        </p:nvGrpSpPr>
        <p:grpSpPr bwMode="auto">
          <a:xfrm>
            <a:off x="1093592" y="1667922"/>
            <a:ext cx="1827638" cy="1555554"/>
            <a:chOff x="515" y="3088"/>
            <a:chExt cx="665" cy="566"/>
          </a:xfrm>
          <a:solidFill>
            <a:schemeClr val="bg1"/>
          </a:solidFill>
        </p:grpSpPr>
        <p:sp>
          <p:nvSpPr>
            <p:cNvPr id="33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65309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703884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49743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4788318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63378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5" name="矩形 74"/>
          <p:cNvSpPr/>
          <p:nvPr/>
        </p:nvSpPr>
        <p:spPr>
          <a:xfrm>
            <a:off x="8701953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95325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840932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763378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95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第五部分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主要结论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26272" b="61154"/>
          <a:stretch/>
        </p:blipFill>
        <p:spPr>
          <a:xfrm>
            <a:off x="2176931" y="851983"/>
            <a:ext cx="9319744" cy="6591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2176931" y="1606554"/>
            <a:ext cx="9319744" cy="15505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325" y="950742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13" name="矩形 12"/>
          <p:cNvSpPr/>
          <p:nvPr/>
        </p:nvSpPr>
        <p:spPr>
          <a:xfrm>
            <a:off x="695325" y="1844881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2176931" y="3252473"/>
            <a:ext cx="9319744" cy="53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95325" y="3309258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26314" b="61936"/>
          <a:stretch/>
        </p:blipFill>
        <p:spPr>
          <a:xfrm>
            <a:off x="2176931" y="3876059"/>
            <a:ext cx="9319744" cy="616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2176931" y="4621706"/>
            <a:ext cx="9319744" cy="15505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95325" y="3984012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695325" y="5196917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2273317" y="174963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2262202" y="2213171"/>
            <a:ext cx="9143735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2262202" y="3226221"/>
            <a:ext cx="914373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sp>
        <p:nvSpPr>
          <p:cNvPr id="24" name="矩形 23"/>
          <p:cNvSpPr/>
          <p:nvPr/>
        </p:nvSpPr>
        <p:spPr>
          <a:xfrm>
            <a:off x="2273317" y="475995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62202" y="5223492"/>
            <a:ext cx="9143735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605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398E3D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第六部分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269602077"/>
      </p:ext>
    </p:extLst>
  </p:cSld>
  <p:clrMapOvr>
    <a:masterClrMapping/>
  </p:clrMapOvr>
  <p:transition spd="med"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第六部分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71513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167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23000"/>
            <a:ext cx="12192000" cy="635000"/>
          </a:xfrm>
          <a:prstGeom prst="rect">
            <a:avLst/>
          </a:prstGeom>
          <a:solidFill>
            <a:srgbClr val="44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49195" y="3301238"/>
            <a:ext cx="78790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感谢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各位老师</a:t>
            </a:r>
            <a:r>
              <a:rPr lang="zh-CN" altLang="en-US" sz="6000" b="1" dirty="0">
                <a:solidFill>
                  <a:schemeClr val="bg1"/>
                </a:solidFill>
              </a:rPr>
              <a:t>评判指导</a:t>
            </a:r>
          </a:p>
        </p:txBody>
      </p:sp>
      <p:sp>
        <p:nvSpPr>
          <p:cNvPr id="20" name="椭圆 19"/>
          <p:cNvSpPr/>
          <p:nvPr/>
        </p:nvSpPr>
        <p:spPr>
          <a:xfrm>
            <a:off x="5627539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8127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3635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86796" y="4378458"/>
            <a:ext cx="1800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指导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老师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：教授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报告人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：蒋同学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69529" y="541051"/>
            <a:ext cx="2638414" cy="2624498"/>
            <a:chOff x="4769529" y="541051"/>
            <a:chExt cx="2638414" cy="2624498"/>
          </a:xfrm>
        </p:grpSpPr>
        <p:grpSp>
          <p:nvGrpSpPr>
            <p:cNvPr id="26" name="Group 74"/>
            <p:cNvGrpSpPr>
              <a:grpSpLocks noChangeAspect="1"/>
            </p:cNvGrpSpPr>
            <p:nvPr/>
          </p:nvGrpSpPr>
          <p:grpSpPr bwMode="auto">
            <a:xfrm>
              <a:off x="4769529" y="541051"/>
              <a:ext cx="2638414" cy="2624498"/>
              <a:chOff x="5429" y="2125"/>
              <a:chExt cx="569" cy="566"/>
            </a:xfrm>
            <a:solidFill>
              <a:schemeClr val="bg1"/>
            </a:solidFill>
          </p:grpSpPr>
          <p:sp>
            <p:nvSpPr>
              <p:cNvPr id="28" name="Freeform 75"/>
              <p:cNvSpPr>
                <a:spLocks/>
              </p:cNvSpPr>
              <p:nvPr/>
            </p:nvSpPr>
            <p:spPr bwMode="auto">
              <a:xfrm>
                <a:off x="5639" y="2603"/>
                <a:ext cx="149" cy="22"/>
              </a:xfrm>
              <a:custGeom>
                <a:avLst/>
                <a:gdLst>
                  <a:gd name="T0" fmla="*/ 210 w 210"/>
                  <a:gd name="T1" fmla="*/ 16 h 32"/>
                  <a:gd name="T2" fmla="*/ 195 w 210"/>
                  <a:gd name="T3" fmla="*/ 0 h 32"/>
                  <a:gd name="T4" fmla="*/ 15 w 210"/>
                  <a:gd name="T5" fmla="*/ 0 h 32"/>
                  <a:gd name="T6" fmla="*/ 0 w 210"/>
                  <a:gd name="T7" fmla="*/ 16 h 32"/>
                  <a:gd name="T8" fmla="*/ 0 w 210"/>
                  <a:gd name="T9" fmla="*/ 16 h 32"/>
                  <a:gd name="T10" fmla="*/ 15 w 210"/>
                  <a:gd name="T11" fmla="*/ 32 h 32"/>
                  <a:gd name="T12" fmla="*/ 195 w 210"/>
                  <a:gd name="T13" fmla="*/ 32 h 32"/>
                  <a:gd name="T14" fmla="*/ 210 w 210"/>
                  <a:gd name="T15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2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2"/>
                      <a:pt x="15" y="32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203" y="32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76"/>
              <p:cNvSpPr>
                <a:spLocks/>
              </p:cNvSpPr>
              <p:nvPr/>
            </p:nvSpPr>
            <p:spPr bwMode="auto">
              <a:xfrm>
                <a:off x="5702" y="2125"/>
                <a:ext cx="23" cy="94"/>
              </a:xfrm>
              <a:custGeom>
                <a:avLst/>
                <a:gdLst>
                  <a:gd name="T0" fmla="*/ 16 w 32"/>
                  <a:gd name="T1" fmla="*/ 132 h 132"/>
                  <a:gd name="T2" fmla="*/ 32 w 32"/>
                  <a:gd name="T3" fmla="*/ 116 h 132"/>
                  <a:gd name="T4" fmla="*/ 32 w 32"/>
                  <a:gd name="T5" fmla="*/ 16 h 132"/>
                  <a:gd name="T6" fmla="*/ 16 w 32"/>
                  <a:gd name="T7" fmla="*/ 0 h 132"/>
                  <a:gd name="T8" fmla="*/ 16 w 32"/>
                  <a:gd name="T9" fmla="*/ 0 h 132"/>
                  <a:gd name="T10" fmla="*/ 0 w 32"/>
                  <a:gd name="T11" fmla="*/ 16 h 132"/>
                  <a:gd name="T12" fmla="*/ 0 w 32"/>
                  <a:gd name="T13" fmla="*/ 116 h 132"/>
                  <a:gd name="T14" fmla="*/ 16 w 32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77"/>
              <p:cNvSpPr>
                <a:spLocks/>
              </p:cNvSpPr>
              <p:nvPr/>
            </p:nvSpPr>
            <p:spPr bwMode="auto">
              <a:xfrm>
                <a:off x="5802" y="2160"/>
                <a:ext cx="61" cy="87"/>
              </a:xfrm>
              <a:custGeom>
                <a:avLst/>
                <a:gdLst>
                  <a:gd name="T0" fmla="*/ 10 w 86"/>
                  <a:gd name="T1" fmla="*/ 119 h 123"/>
                  <a:gd name="T2" fmla="*/ 32 w 86"/>
                  <a:gd name="T3" fmla="*/ 113 h 123"/>
                  <a:gd name="T4" fmla="*/ 82 w 86"/>
                  <a:gd name="T5" fmla="*/ 26 h 123"/>
                  <a:gd name="T6" fmla="*/ 76 w 86"/>
                  <a:gd name="T7" fmla="*/ 5 h 123"/>
                  <a:gd name="T8" fmla="*/ 76 w 86"/>
                  <a:gd name="T9" fmla="*/ 5 h 123"/>
                  <a:gd name="T10" fmla="*/ 55 w 86"/>
                  <a:gd name="T11" fmla="*/ 10 h 123"/>
                  <a:gd name="T12" fmla="*/ 5 w 86"/>
                  <a:gd name="T13" fmla="*/ 97 h 123"/>
                  <a:gd name="T14" fmla="*/ 10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10" y="119"/>
                    </a:moveTo>
                    <a:cubicBezTo>
                      <a:pt x="18" y="123"/>
                      <a:pt x="27" y="120"/>
                      <a:pt x="32" y="113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6" y="19"/>
                      <a:pt x="83" y="9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9" y="0"/>
                      <a:pt x="59" y="3"/>
                      <a:pt x="55" y="10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0" y="105"/>
                      <a:pt x="3" y="114"/>
                      <a:pt x="1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78"/>
              <p:cNvSpPr>
                <a:spLocks/>
              </p:cNvSpPr>
              <p:nvPr/>
            </p:nvSpPr>
            <p:spPr bwMode="auto">
              <a:xfrm>
                <a:off x="5876" y="2260"/>
                <a:ext cx="87" cy="62"/>
              </a:xfrm>
              <a:custGeom>
                <a:avLst/>
                <a:gdLst>
                  <a:gd name="T0" fmla="*/ 5 w 123"/>
                  <a:gd name="T1" fmla="*/ 76 h 86"/>
                  <a:gd name="T2" fmla="*/ 26 w 123"/>
                  <a:gd name="T3" fmla="*/ 82 h 86"/>
                  <a:gd name="T4" fmla="*/ 113 w 123"/>
                  <a:gd name="T5" fmla="*/ 31 h 86"/>
                  <a:gd name="T6" fmla="*/ 118 w 123"/>
                  <a:gd name="T7" fmla="*/ 10 h 86"/>
                  <a:gd name="T8" fmla="*/ 118 w 123"/>
                  <a:gd name="T9" fmla="*/ 10 h 86"/>
                  <a:gd name="T10" fmla="*/ 97 w 123"/>
                  <a:gd name="T11" fmla="*/ 4 h 86"/>
                  <a:gd name="T12" fmla="*/ 10 w 123"/>
                  <a:gd name="T13" fmla="*/ 55 h 86"/>
                  <a:gd name="T14" fmla="*/ 5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5" y="76"/>
                    </a:moveTo>
                    <a:cubicBezTo>
                      <a:pt x="9" y="83"/>
                      <a:pt x="19" y="86"/>
                      <a:pt x="26" y="82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20" y="27"/>
                      <a:pt x="123" y="18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4" y="3"/>
                      <a:pt x="105" y="0"/>
                      <a:pt x="97" y="4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3" y="59"/>
                      <a:pt x="0" y="68"/>
                      <a:pt x="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79"/>
              <p:cNvSpPr>
                <a:spLocks/>
              </p:cNvSpPr>
              <p:nvPr/>
            </p:nvSpPr>
            <p:spPr bwMode="auto">
              <a:xfrm>
                <a:off x="5905" y="2399"/>
                <a:ext cx="93" cy="22"/>
              </a:xfrm>
              <a:custGeom>
                <a:avLst/>
                <a:gdLst>
                  <a:gd name="T0" fmla="*/ 0 w 131"/>
                  <a:gd name="T1" fmla="*/ 15 h 31"/>
                  <a:gd name="T2" fmla="*/ 15 w 131"/>
                  <a:gd name="T3" fmla="*/ 31 h 31"/>
                  <a:gd name="T4" fmla="*/ 115 w 131"/>
                  <a:gd name="T5" fmla="*/ 31 h 31"/>
                  <a:gd name="T6" fmla="*/ 131 w 131"/>
                  <a:gd name="T7" fmla="*/ 15 h 31"/>
                  <a:gd name="T8" fmla="*/ 131 w 131"/>
                  <a:gd name="T9" fmla="*/ 15 h 31"/>
                  <a:gd name="T10" fmla="*/ 115 w 131"/>
                  <a:gd name="T11" fmla="*/ 0 h 31"/>
                  <a:gd name="T12" fmla="*/ 15 w 131"/>
                  <a:gd name="T13" fmla="*/ 0 h 31"/>
                  <a:gd name="T14" fmla="*/ 0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0" y="15"/>
                    </a:moveTo>
                    <a:cubicBezTo>
                      <a:pt x="0" y="24"/>
                      <a:pt x="7" y="31"/>
                      <a:pt x="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24" y="31"/>
                      <a:pt x="131" y="24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4" y="0"/>
                      <a:pt x="1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0"/>
              <p:cNvSpPr>
                <a:spLocks/>
              </p:cNvSpPr>
              <p:nvPr/>
            </p:nvSpPr>
            <p:spPr bwMode="auto">
              <a:xfrm>
                <a:off x="5564" y="2160"/>
                <a:ext cx="61" cy="87"/>
              </a:xfrm>
              <a:custGeom>
                <a:avLst/>
                <a:gdLst>
                  <a:gd name="T0" fmla="*/ 76 w 86"/>
                  <a:gd name="T1" fmla="*/ 119 h 123"/>
                  <a:gd name="T2" fmla="*/ 81 w 86"/>
                  <a:gd name="T3" fmla="*/ 97 h 123"/>
                  <a:gd name="T4" fmla="*/ 31 w 86"/>
                  <a:gd name="T5" fmla="*/ 10 h 123"/>
                  <a:gd name="T6" fmla="*/ 10 w 86"/>
                  <a:gd name="T7" fmla="*/ 5 h 123"/>
                  <a:gd name="T8" fmla="*/ 10 w 86"/>
                  <a:gd name="T9" fmla="*/ 5 h 123"/>
                  <a:gd name="T10" fmla="*/ 4 w 86"/>
                  <a:gd name="T11" fmla="*/ 26 h 123"/>
                  <a:gd name="T12" fmla="*/ 54 w 86"/>
                  <a:gd name="T13" fmla="*/ 113 h 123"/>
                  <a:gd name="T14" fmla="*/ 76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76" y="119"/>
                    </a:moveTo>
                    <a:cubicBezTo>
                      <a:pt x="83" y="114"/>
                      <a:pt x="86" y="105"/>
                      <a:pt x="81" y="9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3"/>
                      <a:pt x="17" y="0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3" y="9"/>
                      <a:pt x="0" y="19"/>
                      <a:pt x="4" y="26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9" y="120"/>
                      <a:pt x="68" y="123"/>
                      <a:pt x="7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81"/>
              <p:cNvSpPr>
                <a:spLocks/>
              </p:cNvSpPr>
              <p:nvPr/>
            </p:nvSpPr>
            <p:spPr bwMode="auto">
              <a:xfrm>
                <a:off x="5464" y="2260"/>
                <a:ext cx="87" cy="62"/>
              </a:xfrm>
              <a:custGeom>
                <a:avLst/>
                <a:gdLst>
                  <a:gd name="T0" fmla="*/ 118 w 123"/>
                  <a:gd name="T1" fmla="*/ 76 h 86"/>
                  <a:gd name="T2" fmla="*/ 113 w 123"/>
                  <a:gd name="T3" fmla="*/ 55 h 86"/>
                  <a:gd name="T4" fmla="*/ 26 w 123"/>
                  <a:gd name="T5" fmla="*/ 4 h 86"/>
                  <a:gd name="T6" fmla="*/ 5 w 123"/>
                  <a:gd name="T7" fmla="*/ 10 h 86"/>
                  <a:gd name="T8" fmla="*/ 5 w 123"/>
                  <a:gd name="T9" fmla="*/ 10 h 86"/>
                  <a:gd name="T10" fmla="*/ 10 w 123"/>
                  <a:gd name="T11" fmla="*/ 31 h 86"/>
                  <a:gd name="T12" fmla="*/ 97 w 123"/>
                  <a:gd name="T13" fmla="*/ 82 h 86"/>
                  <a:gd name="T14" fmla="*/ 118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118" y="76"/>
                    </a:moveTo>
                    <a:cubicBezTo>
                      <a:pt x="123" y="68"/>
                      <a:pt x="120" y="59"/>
                      <a:pt x="113" y="5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0"/>
                      <a:pt x="9" y="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18"/>
                      <a:pt x="3" y="27"/>
                      <a:pt x="10" y="31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05" y="86"/>
                      <a:pt x="114" y="83"/>
                      <a:pt x="118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2"/>
              <p:cNvSpPr>
                <a:spLocks/>
              </p:cNvSpPr>
              <p:nvPr/>
            </p:nvSpPr>
            <p:spPr bwMode="auto">
              <a:xfrm>
                <a:off x="5429" y="2399"/>
                <a:ext cx="93" cy="22"/>
              </a:xfrm>
              <a:custGeom>
                <a:avLst/>
                <a:gdLst>
                  <a:gd name="T0" fmla="*/ 131 w 131"/>
                  <a:gd name="T1" fmla="*/ 15 h 31"/>
                  <a:gd name="T2" fmla="*/ 116 w 131"/>
                  <a:gd name="T3" fmla="*/ 0 h 31"/>
                  <a:gd name="T4" fmla="*/ 16 w 131"/>
                  <a:gd name="T5" fmla="*/ 0 h 31"/>
                  <a:gd name="T6" fmla="*/ 0 w 131"/>
                  <a:gd name="T7" fmla="*/ 15 h 31"/>
                  <a:gd name="T8" fmla="*/ 0 w 131"/>
                  <a:gd name="T9" fmla="*/ 15 h 31"/>
                  <a:gd name="T10" fmla="*/ 16 w 131"/>
                  <a:gd name="T11" fmla="*/ 31 h 31"/>
                  <a:gd name="T12" fmla="*/ 116 w 131"/>
                  <a:gd name="T13" fmla="*/ 31 h 31"/>
                  <a:gd name="T14" fmla="*/ 131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131" y="15"/>
                    </a:moveTo>
                    <a:cubicBezTo>
                      <a:pt x="131" y="7"/>
                      <a:pt x="124" y="0"/>
                      <a:pt x="1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4"/>
                      <a:pt x="7" y="31"/>
                      <a:pt x="16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24" y="31"/>
                      <a:pt x="131" y="24"/>
                      <a:pt x="13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3"/>
              <p:cNvSpPr>
                <a:spLocks/>
              </p:cNvSpPr>
              <p:nvPr/>
            </p:nvSpPr>
            <p:spPr bwMode="auto">
              <a:xfrm>
                <a:off x="5639" y="2633"/>
                <a:ext cx="149" cy="22"/>
              </a:xfrm>
              <a:custGeom>
                <a:avLst/>
                <a:gdLst>
                  <a:gd name="T0" fmla="*/ 210 w 210"/>
                  <a:gd name="T1" fmla="*/ 16 h 31"/>
                  <a:gd name="T2" fmla="*/ 195 w 210"/>
                  <a:gd name="T3" fmla="*/ 0 h 31"/>
                  <a:gd name="T4" fmla="*/ 15 w 210"/>
                  <a:gd name="T5" fmla="*/ 0 h 31"/>
                  <a:gd name="T6" fmla="*/ 0 w 210"/>
                  <a:gd name="T7" fmla="*/ 16 h 31"/>
                  <a:gd name="T8" fmla="*/ 0 w 210"/>
                  <a:gd name="T9" fmla="*/ 16 h 31"/>
                  <a:gd name="T10" fmla="*/ 15 w 210"/>
                  <a:gd name="T11" fmla="*/ 31 h 31"/>
                  <a:gd name="T12" fmla="*/ 195 w 210"/>
                  <a:gd name="T13" fmla="*/ 31 h 31"/>
                  <a:gd name="T14" fmla="*/ 210 w 210"/>
                  <a:gd name="T1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1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203" y="31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84"/>
              <p:cNvSpPr>
                <a:spLocks/>
              </p:cNvSpPr>
              <p:nvPr/>
            </p:nvSpPr>
            <p:spPr bwMode="auto">
              <a:xfrm>
                <a:off x="5676" y="2664"/>
                <a:ext cx="75" cy="27"/>
              </a:xfrm>
              <a:custGeom>
                <a:avLst/>
                <a:gdLst>
                  <a:gd name="T0" fmla="*/ 0 w 106"/>
                  <a:gd name="T1" fmla="*/ 0 h 38"/>
                  <a:gd name="T2" fmla="*/ 53 w 106"/>
                  <a:gd name="T3" fmla="*/ 38 h 38"/>
                  <a:gd name="T4" fmla="*/ 106 w 106"/>
                  <a:gd name="T5" fmla="*/ 0 h 38"/>
                  <a:gd name="T6" fmla="*/ 0 w 10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38">
                    <a:moveTo>
                      <a:pt x="0" y="0"/>
                    </a:moveTo>
                    <a:cubicBezTo>
                      <a:pt x="8" y="22"/>
                      <a:pt x="28" y="38"/>
                      <a:pt x="53" y="38"/>
                    </a:cubicBezTo>
                    <a:cubicBezTo>
                      <a:pt x="78" y="38"/>
                      <a:pt x="98" y="22"/>
                      <a:pt x="10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85"/>
              <p:cNvSpPr>
                <a:spLocks noEditPoints="1"/>
              </p:cNvSpPr>
              <p:nvPr/>
            </p:nvSpPr>
            <p:spPr bwMode="auto">
              <a:xfrm>
                <a:off x="5558" y="2254"/>
                <a:ext cx="312" cy="331"/>
              </a:xfrm>
              <a:custGeom>
                <a:avLst/>
                <a:gdLst>
                  <a:gd name="T0" fmla="*/ 219 w 438"/>
                  <a:gd name="T1" fmla="*/ 0 h 465"/>
                  <a:gd name="T2" fmla="*/ 0 w 438"/>
                  <a:gd name="T3" fmla="*/ 219 h 465"/>
                  <a:gd name="T4" fmla="*/ 72 w 438"/>
                  <a:gd name="T5" fmla="*/ 381 h 465"/>
                  <a:gd name="T6" fmla="*/ 82 w 438"/>
                  <a:gd name="T7" fmla="*/ 390 h 465"/>
                  <a:gd name="T8" fmla="*/ 114 w 438"/>
                  <a:gd name="T9" fmla="*/ 465 h 465"/>
                  <a:gd name="T10" fmla="*/ 324 w 438"/>
                  <a:gd name="T11" fmla="*/ 465 h 465"/>
                  <a:gd name="T12" fmla="*/ 356 w 438"/>
                  <a:gd name="T13" fmla="*/ 390 h 465"/>
                  <a:gd name="T14" fmla="*/ 366 w 438"/>
                  <a:gd name="T15" fmla="*/ 381 h 465"/>
                  <a:gd name="T16" fmla="*/ 438 w 438"/>
                  <a:gd name="T17" fmla="*/ 219 h 465"/>
                  <a:gd name="T18" fmla="*/ 219 w 438"/>
                  <a:gd name="T19" fmla="*/ 0 h 465"/>
                  <a:gd name="T20" fmla="*/ 234 w 438"/>
                  <a:gd name="T21" fmla="*/ 323 h 465"/>
                  <a:gd name="T22" fmla="*/ 234 w 438"/>
                  <a:gd name="T23" fmla="*/ 342 h 465"/>
                  <a:gd name="T24" fmla="*/ 230 w 438"/>
                  <a:gd name="T25" fmla="*/ 353 h 465"/>
                  <a:gd name="T26" fmla="*/ 219 w 438"/>
                  <a:gd name="T27" fmla="*/ 357 h 465"/>
                  <a:gd name="T28" fmla="*/ 216 w 438"/>
                  <a:gd name="T29" fmla="*/ 357 h 465"/>
                  <a:gd name="T30" fmla="*/ 205 w 438"/>
                  <a:gd name="T31" fmla="*/ 353 h 465"/>
                  <a:gd name="T32" fmla="*/ 201 w 438"/>
                  <a:gd name="T33" fmla="*/ 342 h 465"/>
                  <a:gd name="T34" fmla="*/ 201 w 438"/>
                  <a:gd name="T35" fmla="*/ 325 h 465"/>
                  <a:gd name="T36" fmla="*/ 144 w 438"/>
                  <a:gd name="T37" fmla="*/ 311 h 465"/>
                  <a:gd name="T38" fmla="*/ 154 w 438"/>
                  <a:gd name="T39" fmla="*/ 271 h 465"/>
                  <a:gd name="T40" fmla="*/ 210 w 438"/>
                  <a:gd name="T41" fmla="*/ 286 h 465"/>
                  <a:gd name="T42" fmla="*/ 242 w 438"/>
                  <a:gd name="T43" fmla="*/ 265 h 465"/>
                  <a:gd name="T44" fmla="*/ 206 w 438"/>
                  <a:gd name="T45" fmla="*/ 235 h 465"/>
                  <a:gd name="T46" fmla="*/ 146 w 438"/>
                  <a:gd name="T47" fmla="*/ 173 h 465"/>
                  <a:gd name="T48" fmla="*/ 203 w 438"/>
                  <a:gd name="T49" fmla="*/ 113 h 465"/>
                  <a:gd name="T50" fmla="*/ 203 w 438"/>
                  <a:gd name="T51" fmla="*/ 96 h 465"/>
                  <a:gd name="T52" fmla="*/ 207 w 438"/>
                  <a:gd name="T53" fmla="*/ 85 h 465"/>
                  <a:gd name="T54" fmla="*/ 218 w 438"/>
                  <a:gd name="T55" fmla="*/ 81 h 465"/>
                  <a:gd name="T56" fmla="*/ 221 w 438"/>
                  <a:gd name="T57" fmla="*/ 81 h 465"/>
                  <a:gd name="T58" fmla="*/ 232 w 438"/>
                  <a:gd name="T59" fmla="*/ 85 h 465"/>
                  <a:gd name="T60" fmla="*/ 236 w 438"/>
                  <a:gd name="T61" fmla="*/ 96 h 465"/>
                  <a:gd name="T62" fmla="*/ 236 w 438"/>
                  <a:gd name="T63" fmla="*/ 111 h 465"/>
                  <a:gd name="T64" fmla="*/ 285 w 438"/>
                  <a:gd name="T65" fmla="*/ 122 h 465"/>
                  <a:gd name="T66" fmla="*/ 275 w 438"/>
                  <a:gd name="T67" fmla="*/ 160 h 465"/>
                  <a:gd name="T68" fmla="*/ 226 w 438"/>
                  <a:gd name="T69" fmla="*/ 149 h 465"/>
                  <a:gd name="T70" fmla="*/ 197 w 438"/>
                  <a:gd name="T71" fmla="*/ 168 h 465"/>
                  <a:gd name="T72" fmla="*/ 238 w 438"/>
                  <a:gd name="T73" fmla="*/ 197 h 465"/>
                  <a:gd name="T74" fmla="*/ 294 w 438"/>
                  <a:gd name="T75" fmla="*/ 260 h 465"/>
                  <a:gd name="T76" fmla="*/ 234 w 438"/>
                  <a:gd name="T77" fmla="*/ 32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" h="465">
                    <a:moveTo>
                      <a:pt x="219" y="0"/>
                    </a:moveTo>
                    <a:cubicBezTo>
                      <a:pt x="98" y="0"/>
                      <a:pt x="0" y="98"/>
                      <a:pt x="0" y="219"/>
                    </a:cubicBezTo>
                    <a:cubicBezTo>
                      <a:pt x="0" y="283"/>
                      <a:pt x="28" y="341"/>
                      <a:pt x="72" y="381"/>
                    </a:cubicBezTo>
                    <a:cubicBezTo>
                      <a:pt x="72" y="382"/>
                      <a:pt x="78" y="387"/>
                      <a:pt x="82" y="390"/>
                    </a:cubicBezTo>
                    <a:cubicBezTo>
                      <a:pt x="102" y="408"/>
                      <a:pt x="114" y="436"/>
                      <a:pt x="114" y="465"/>
                    </a:cubicBezTo>
                    <a:cubicBezTo>
                      <a:pt x="324" y="465"/>
                      <a:pt x="324" y="465"/>
                      <a:pt x="324" y="465"/>
                    </a:cubicBezTo>
                    <a:cubicBezTo>
                      <a:pt x="324" y="436"/>
                      <a:pt x="336" y="408"/>
                      <a:pt x="356" y="390"/>
                    </a:cubicBezTo>
                    <a:cubicBezTo>
                      <a:pt x="360" y="387"/>
                      <a:pt x="366" y="382"/>
                      <a:pt x="366" y="381"/>
                    </a:cubicBezTo>
                    <a:cubicBezTo>
                      <a:pt x="410" y="341"/>
                      <a:pt x="438" y="283"/>
                      <a:pt x="438" y="219"/>
                    </a:cubicBezTo>
                    <a:cubicBezTo>
                      <a:pt x="438" y="98"/>
                      <a:pt x="340" y="0"/>
                      <a:pt x="219" y="0"/>
                    </a:cubicBezTo>
                    <a:close/>
                    <a:moveTo>
                      <a:pt x="234" y="323"/>
                    </a:move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4" y="346"/>
                      <a:pt x="233" y="350"/>
                      <a:pt x="230" y="353"/>
                    </a:cubicBezTo>
                    <a:cubicBezTo>
                      <a:pt x="227" y="356"/>
                      <a:pt x="223" y="357"/>
                      <a:pt x="219" y="357"/>
                    </a:cubicBezTo>
                    <a:cubicBezTo>
                      <a:pt x="216" y="357"/>
                      <a:pt x="216" y="357"/>
                      <a:pt x="216" y="357"/>
                    </a:cubicBezTo>
                    <a:cubicBezTo>
                      <a:pt x="212" y="357"/>
                      <a:pt x="208" y="356"/>
                      <a:pt x="205" y="353"/>
                    </a:cubicBezTo>
                    <a:cubicBezTo>
                      <a:pt x="203" y="350"/>
                      <a:pt x="201" y="346"/>
                      <a:pt x="201" y="342"/>
                    </a:cubicBezTo>
                    <a:cubicBezTo>
                      <a:pt x="201" y="325"/>
                      <a:pt x="201" y="325"/>
                      <a:pt x="201" y="325"/>
                    </a:cubicBezTo>
                    <a:cubicBezTo>
                      <a:pt x="178" y="324"/>
                      <a:pt x="156" y="318"/>
                      <a:pt x="144" y="311"/>
                    </a:cubicBez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68" y="279"/>
                      <a:pt x="188" y="286"/>
                      <a:pt x="210" y="286"/>
                    </a:cubicBezTo>
                    <a:cubicBezTo>
                      <a:pt x="229" y="286"/>
                      <a:pt x="242" y="278"/>
                      <a:pt x="242" y="265"/>
                    </a:cubicBezTo>
                    <a:cubicBezTo>
                      <a:pt x="242" y="252"/>
                      <a:pt x="232" y="244"/>
                      <a:pt x="206" y="235"/>
                    </a:cubicBezTo>
                    <a:cubicBezTo>
                      <a:pt x="170" y="223"/>
                      <a:pt x="146" y="206"/>
                      <a:pt x="146" y="173"/>
                    </a:cubicBezTo>
                    <a:cubicBezTo>
                      <a:pt x="146" y="144"/>
                      <a:pt x="167" y="120"/>
                      <a:pt x="203" y="113"/>
                    </a:cubicBezTo>
                    <a:cubicBezTo>
                      <a:pt x="203" y="96"/>
                      <a:pt x="203" y="96"/>
                      <a:pt x="203" y="96"/>
                    </a:cubicBezTo>
                    <a:cubicBezTo>
                      <a:pt x="203" y="92"/>
                      <a:pt x="204" y="88"/>
                      <a:pt x="207" y="85"/>
                    </a:cubicBezTo>
                    <a:cubicBezTo>
                      <a:pt x="210" y="83"/>
                      <a:pt x="214" y="81"/>
                      <a:pt x="218" y="81"/>
                    </a:cubicBezTo>
                    <a:cubicBezTo>
                      <a:pt x="221" y="81"/>
                      <a:pt x="221" y="81"/>
                      <a:pt x="221" y="81"/>
                    </a:cubicBezTo>
                    <a:cubicBezTo>
                      <a:pt x="225" y="81"/>
                      <a:pt x="229" y="83"/>
                      <a:pt x="232" y="85"/>
                    </a:cubicBezTo>
                    <a:cubicBezTo>
                      <a:pt x="234" y="88"/>
                      <a:pt x="236" y="92"/>
                      <a:pt x="236" y="96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59" y="112"/>
                      <a:pt x="274" y="117"/>
                      <a:pt x="285" y="122"/>
                    </a:cubicBezTo>
                    <a:cubicBezTo>
                      <a:pt x="275" y="160"/>
                      <a:pt x="275" y="160"/>
                      <a:pt x="275" y="160"/>
                    </a:cubicBezTo>
                    <a:cubicBezTo>
                      <a:pt x="266" y="157"/>
                      <a:pt x="251" y="149"/>
                      <a:pt x="226" y="149"/>
                    </a:cubicBezTo>
                    <a:cubicBezTo>
                      <a:pt x="204" y="149"/>
                      <a:pt x="197" y="158"/>
                      <a:pt x="197" y="168"/>
                    </a:cubicBezTo>
                    <a:cubicBezTo>
                      <a:pt x="197" y="179"/>
                      <a:pt x="209" y="186"/>
                      <a:pt x="238" y="197"/>
                    </a:cubicBezTo>
                    <a:cubicBezTo>
                      <a:pt x="278" y="211"/>
                      <a:pt x="294" y="230"/>
                      <a:pt x="294" y="260"/>
                    </a:cubicBezTo>
                    <a:cubicBezTo>
                      <a:pt x="294" y="290"/>
                      <a:pt x="273" y="316"/>
                      <a:pt x="234" y="3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5709623" y="1310780"/>
              <a:ext cx="758223" cy="1071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970021"/>
      </p:ext>
    </p:extLst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FF6D00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第一部分 </a:t>
            </a:r>
          </a:p>
        </p:txBody>
      </p:sp>
      <p:sp>
        <p:nvSpPr>
          <p:cNvPr id="5" name="矩形 4"/>
          <p:cNvSpPr/>
          <p:nvPr/>
        </p:nvSpPr>
        <p:spPr>
          <a:xfrm>
            <a:off x="3041317" y="5293268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选题背景和意义</a:t>
            </a:r>
          </a:p>
        </p:txBody>
      </p:sp>
    </p:spTree>
    <p:extLst>
      <p:ext uri="{BB962C8B-B14F-4D97-AF65-F5344CB8AC3E}">
        <p14:creationId xmlns:p14="http://schemas.microsoft.com/office/powerpoint/2010/main" val="1431716718"/>
      </p:ext>
    </p:extLst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一部分 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选题背景和意义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95325" y="144192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96000" y="144192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5325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96000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84276" y="17706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84242" y="218323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1010861" y="182023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455173" y="17706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255139" y="218323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6381758" y="182023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096000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084276" y="39674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84242" y="438005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1010861" y="401705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455173" y="39674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6255139" y="438005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6381758" y="401705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03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选题背景和意义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3369" r="62965" b="26913"/>
          <a:stretch/>
        </p:blipFill>
        <p:spPr>
          <a:xfrm>
            <a:off x="615642" y="1328288"/>
            <a:ext cx="3655294" cy="4463626"/>
          </a:xfrm>
          <a:prstGeom prst="rect">
            <a:avLst/>
          </a:prstGeom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-2" r="66232" b="26913"/>
          <a:stretch/>
        </p:blipFill>
        <p:spPr>
          <a:xfrm>
            <a:off x="4349985" y="1332070"/>
            <a:ext cx="3666523" cy="4463626"/>
          </a:xfrm>
          <a:prstGeom prst="rect">
            <a:avLst/>
          </a:prstGeom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-2" r="66725" b="26913"/>
          <a:stretch/>
        </p:blipFill>
        <p:spPr>
          <a:xfrm>
            <a:off x="8084328" y="1332070"/>
            <a:ext cx="3612964" cy="4463626"/>
          </a:xfrm>
          <a:prstGeom prst="rect">
            <a:avLst/>
          </a:prstGeom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615642" y="1328289"/>
            <a:ext cx="365529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9985" y="1328289"/>
            <a:ext cx="365529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84328" y="1328289"/>
            <a:ext cx="361296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4360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9654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63882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6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选题背景和意义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95325" y="4344996"/>
            <a:ext cx="575360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154" r="43473" b="26913"/>
          <a:stretch/>
        </p:blipFill>
        <p:spPr>
          <a:xfrm>
            <a:off x="695325" y="914581"/>
            <a:ext cx="5753601" cy="41757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2" name="椭圆 11"/>
          <p:cNvSpPr/>
          <p:nvPr/>
        </p:nvSpPr>
        <p:spPr>
          <a:xfrm>
            <a:off x="5067519" y="4741320"/>
            <a:ext cx="698014" cy="698014"/>
          </a:xfrm>
          <a:prstGeom prst="ellipse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242" y="514623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884242" y="5558867"/>
            <a:ext cx="4698411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15" name="Group 74"/>
          <p:cNvGrpSpPr>
            <a:grpSpLocks noChangeAspect="1"/>
          </p:cNvGrpSpPr>
          <p:nvPr/>
        </p:nvGrpSpPr>
        <p:grpSpPr bwMode="auto">
          <a:xfrm>
            <a:off x="5227441" y="4896224"/>
            <a:ext cx="355212" cy="353338"/>
            <a:chOff x="5429" y="2125"/>
            <a:chExt cx="569" cy="566"/>
          </a:xfrm>
          <a:solidFill>
            <a:schemeClr val="bg1"/>
          </a:solidFill>
        </p:grpSpPr>
        <p:sp>
          <p:nvSpPr>
            <p:cNvPr id="16" name="Freeform 75"/>
            <p:cNvSpPr>
              <a:spLocks/>
            </p:cNvSpPr>
            <p:nvPr/>
          </p:nvSpPr>
          <p:spPr bwMode="auto">
            <a:xfrm>
              <a:off x="5639" y="2603"/>
              <a:ext cx="149" cy="22"/>
            </a:xfrm>
            <a:custGeom>
              <a:avLst/>
              <a:gdLst>
                <a:gd name="T0" fmla="*/ 210 w 210"/>
                <a:gd name="T1" fmla="*/ 16 h 32"/>
                <a:gd name="T2" fmla="*/ 195 w 210"/>
                <a:gd name="T3" fmla="*/ 0 h 32"/>
                <a:gd name="T4" fmla="*/ 15 w 210"/>
                <a:gd name="T5" fmla="*/ 0 h 32"/>
                <a:gd name="T6" fmla="*/ 0 w 210"/>
                <a:gd name="T7" fmla="*/ 16 h 32"/>
                <a:gd name="T8" fmla="*/ 0 w 210"/>
                <a:gd name="T9" fmla="*/ 16 h 32"/>
                <a:gd name="T10" fmla="*/ 15 w 210"/>
                <a:gd name="T11" fmla="*/ 32 h 32"/>
                <a:gd name="T12" fmla="*/ 195 w 210"/>
                <a:gd name="T13" fmla="*/ 32 h 32"/>
                <a:gd name="T14" fmla="*/ 210 w 210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2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2"/>
                    <a:pt x="1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203" y="32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auto">
            <a:xfrm>
              <a:off x="5702" y="2125"/>
              <a:ext cx="23" cy="94"/>
            </a:xfrm>
            <a:custGeom>
              <a:avLst/>
              <a:gdLst>
                <a:gd name="T0" fmla="*/ 16 w 32"/>
                <a:gd name="T1" fmla="*/ 132 h 132"/>
                <a:gd name="T2" fmla="*/ 32 w 32"/>
                <a:gd name="T3" fmla="*/ 116 h 132"/>
                <a:gd name="T4" fmla="*/ 32 w 32"/>
                <a:gd name="T5" fmla="*/ 16 h 132"/>
                <a:gd name="T6" fmla="*/ 16 w 32"/>
                <a:gd name="T7" fmla="*/ 0 h 132"/>
                <a:gd name="T8" fmla="*/ 16 w 32"/>
                <a:gd name="T9" fmla="*/ 0 h 132"/>
                <a:gd name="T10" fmla="*/ 0 w 32"/>
                <a:gd name="T11" fmla="*/ 16 h 132"/>
                <a:gd name="T12" fmla="*/ 0 w 32"/>
                <a:gd name="T13" fmla="*/ 116 h 132"/>
                <a:gd name="T14" fmla="*/ 16 w 32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cubicBezTo>
                    <a:pt x="25" y="132"/>
                    <a:pt x="32" y="125"/>
                    <a:pt x="32" y="1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5"/>
                    <a:pt x="7" y="132"/>
                    <a:pt x="1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auto">
            <a:xfrm>
              <a:off x="5802" y="2160"/>
              <a:ext cx="61" cy="87"/>
            </a:xfrm>
            <a:custGeom>
              <a:avLst/>
              <a:gdLst>
                <a:gd name="T0" fmla="*/ 10 w 86"/>
                <a:gd name="T1" fmla="*/ 119 h 123"/>
                <a:gd name="T2" fmla="*/ 32 w 86"/>
                <a:gd name="T3" fmla="*/ 113 h 123"/>
                <a:gd name="T4" fmla="*/ 82 w 86"/>
                <a:gd name="T5" fmla="*/ 26 h 123"/>
                <a:gd name="T6" fmla="*/ 76 w 86"/>
                <a:gd name="T7" fmla="*/ 5 h 123"/>
                <a:gd name="T8" fmla="*/ 76 w 86"/>
                <a:gd name="T9" fmla="*/ 5 h 123"/>
                <a:gd name="T10" fmla="*/ 55 w 86"/>
                <a:gd name="T11" fmla="*/ 10 h 123"/>
                <a:gd name="T12" fmla="*/ 5 w 86"/>
                <a:gd name="T13" fmla="*/ 97 h 123"/>
                <a:gd name="T14" fmla="*/ 10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10" y="119"/>
                  </a:moveTo>
                  <a:cubicBezTo>
                    <a:pt x="18" y="123"/>
                    <a:pt x="27" y="120"/>
                    <a:pt x="32" y="11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6" y="19"/>
                    <a:pt x="83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9" y="0"/>
                    <a:pt x="59" y="3"/>
                    <a:pt x="55" y="10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5"/>
                    <a:pt x="3" y="114"/>
                    <a:pt x="1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8"/>
            <p:cNvSpPr>
              <a:spLocks/>
            </p:cNvSpPr>
            <p:nvPr/>
          </p:nvSpPr>
          <p:spPr bwMode="auto">
            <a:xfrm>
              <a:off x="5876" y="2260"/>
              <a:ext cx="87" cy="62"/>
            </a:xfrm>
            <a:custGeom>
              <a:avLst/>
              <a:gdLst>
                <a:gd name="T0" fmla="*/ 5 w 123"/>
                <a:gd name="T1" fmla="*/ 76 h 86"/>
                <a:gd name="T2" fmla="*/ 26 w 123"/>
                <a:gd name="T3" fmla="*/ 82 h 86"/>
                <a:gd name="T4" fmla="*/ 113 w 123"/>
                <a:gd name="T5" fmla="*/ 31 h 86"/>
                <a:gd name="T6" fmla="*/ 118 w 123"/>
                <a:gd name="T7" fmla="*/ 10 h 86"/>
                <a:gd name="T8" fmla="*/ 118 w 123"/>
                <a:gd name="T9" fmla="*/ 10 h 86"/>
                <a:gd name="T10" fmla="*/ 97 w 123"/>
                <a:gd name="T11" fmla="*/ 4 h 86"/>
                <a:gd name="T12" fmla="*/ 10 w 123"/>
                <a:gd name="T13" fmla="*/ 55 h 86"/>
                <a:gd name="T14" fmla="*/ 5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5" y="76"/>
                  </a:moveTo>
                  <a:cubicBezTo>
                    <a:pt x="9" y="83"/>
                    <a:pt x="19" y="86"/>
                    <a:pt x="26" y="8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20" y="27"/>
                    <a:pt x="123" y="18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4" y="3"/>
                    <a:pt x="105" y="0"/>
                    <a:pt x="97" y="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3" y="59"/>
                    <a:pt x="0" y="68"/>
                    <a:pt x="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5905" y="2399"/>
              <a:ext cx="93" cy="22"/>
            </a:xfrm>
            <a:custGeom>
              <a:avLst/>
              <a:gdLst>
                <a:gd name="T0" fmla="*/ 0 w 131"/>
                <a:gd name="T1" fmla="*/ 15 h 31"/>
                <a:gd name="T2" fmla="*/ 15 w 131"/>
                <a:gd name="T3" fmla="*/ 31 h 31"/>
                <a:gd name="T4" fmla="*/ 115 w 131"/>
                <a:gd name="T5" fmla="*/ 31 h 31"/>
                <a:gd name="T6" fmla="*/ 131 w 131"/>
                <a:gd name="T7" fmla="*/ 15 h 31"/>
                <a:gd name="T8" fmla="*/ 131 w 131"/>
                <a:gd name="T9" fmla="*/ 15 h 31"/>
                <a:gd name="T10" fmla="*/ 115 w 131"/>
                <a:gd name="T11" fmla="*/ 0 h 31"/>
                <a:gd name="T12" fmla="*/ 15 w 131"/>
                <a:gd name="T13" fmla="*/ 0 h 31"/>
                <a:gd name="T14" fmla="*/ 0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0" y="15"/>
                  </a:moveTo>
                  <a:cubicBezTo>
                    <a:pt x="0" y="24"/>
                    <a:pt x="7" y="31"/>
                    <a:pt x="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4" y="31"/>
                    <a:pt x="131" y="24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4" y="0"/>
                    <a:pt x="1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5564" y="2160"/>
              <a:ext cx="61" cy="87"/>
            </a:xfrm>
            <a:custGeom>
              <a:avLst/>
              <a:gdLst>
                <a:gd name="T0" fmla="*/ 76 w 86"/>
                <a:gd name="T1" fmla="*/ 119 h 123"/>
                <a:gd name="T2" fmla="*/ 81 w 86"/>
                <a:gd name="T3" fmla="*/ 97 h 123"/>
                <a:gd name="T4" fmla="*/ 31 w 86"/>
                <a:gd name="T5" fmla="*/ 10 h 123"/>
                <a:gd name="T6" fmla="*/ 10 w 86"/>
                <a:gd name="T7" fmla="*/ 5 h 123"/>
                <a:gd name="T8" fmla="*/ 10 w 86"/>
                <a:gd name="T9" fmla="*/ 5 h 123"/>
                <a:gd name="T10" fmla="*/ 4 w 86"/>
                <a:gd name="T11" fmla="*/ 26 h 123"/>
                <a:gd name="T12" fmla="*/ 54 w 86"/>
                <a:gd name="T13" fmla="*/ 113 h 123"/>
                <a:gd name="T14" fmla="*/ 76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76" y="119"/>
                  </a:moveTo>
                  <a:cubicBezTo>
                    <a:pt x="83" y="114"/>
                    <a:pt x="86" y="105"/>
                    <a:pt x="81" y="9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3"/>
                    <a:pt x="17" y="0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9"/>
                    <a:pt x="0" y="19"/>
                    <a:pt x="4" y="26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9" y="120"/>
                    <a:pt x="68" y="123"/>
                    <a:pt x="76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auto">
            <a:xfrm>
              <a:off x="5464" y="2260"/>
              <a:ext cx="87" cy="62"/>
            </a:xfrm>
            <a:custGeom>
              <a:avLst/>
              <a:gdLst>
                <a:gd name="T0" fmla="*/ 118 w 123"/>
                <a:gd name="T1" fmla="*/ 76 h 86"/>
                <a:gd name="T2" fmla="*/ 113 w 123"/>
                <a:gd name="T3" fmla="*/ 55 h 86"/>
                <a:gd name="T4" fmla="*/ 26 w 123"/>
                <a:gd name="T5" fmla="*/ 4 h 86"/>
                <a:gd name="T6" fmla="*/ 5 w 123"/>
                <a:gd name="T7" fmla="*/ 10 h 86"/>
                <a:gd name="T8" fmla="*/ 5 w 123"/>
                <a:gd name="T9" fmla="*/ 10 h 86"/>
                <a:gd name="T10" fmla="*/ 10 w 123"/>
                <a:gd name="T11" fmla="*/ 31 h 86"/>
                <a:gd name="T12" fmla="*/ 97 w 123"/>
                <a:gd name="T13" fmla="*/ 82 h 86"/>
                <a:gd name="T14" fmla="*/ 118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118" y="76"/>
                  </a:moveTo>
                  <a:cubicBezTo>
                    <a:pt x="123" y="68"/>
                    <a:pt x="120" y="59"/>
                    <a:pt x="113" y="5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0"/>
                    <a:pt x="9" y="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8"/>
                    <a:pt x="3" y="27"/>
                    <a:pt x="10" y="3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105" y="86"/>
                    <a:pt x="114" y="83"/>
                    <a:pt x="11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auto">
            <a:xfrm>
              <a:off x="5429" y="2399"/>
              <a:ext cx="93" cy="22"/>
            </a:xfrm>
            <a:custGeom>
              <a:avLst/>
              <a:gdLst>
                <a:gd name="T0" fmla="*/ 131 w 131"/>
                <a:gd name="T1" fmla="*/ 15 h 31"/>
                <a:gd name="T2" fmla="*/ 116 w 131"/>
                <a:gd name="T3" fmla="*/ 0 h 31"/>
                <a:gd name="T4" fmla="*/ 16 w 131"/>
                <a:gd name="T5" fmla="*/ 0 h 31"/>
                <a:gd name="T6" fmla="*/ 0 w 131"/>
                <a:gd name="T7" fmla="*/ 15 h 31"/>
                <a:gd name="T8" fmla="*/ 0 w 131"/>
                <a:gd name="T9" fmla="*/ 15 h 31"/>
                <a:gd name="T10" fmla="*/ 16 w 131"/>
                <a:gd name="T11" fmla="*/ 31 h 31"/>
                <a:gd name="T12" fmla="*/ 116 w 131"/>
                <a:gd name="T13" fmla="*/ 31 h 31"/>
                <a:gd name="T14" fmla="*/ 131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131" y="15"/>
                  </a:moveTo>
                  <a:cubicBezTo>
                    <a:pt x="131" y="7"/>
                    <a:pt x="124" y="0"/>
                    <a:pt x="1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24" y="31"/>
                    <a:pt x="131" y="24"/>
                    <a:pt x="1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>
              <a:off x="5639" y="2633"/>
              <a:ext cx="149" cy="22"/>
            </a:xfrm>
            <a:custGeom>
              <a:avLst/>
              <a:gdLst>
                <a:gd name="T0" fmla="*/ 210 w 210"/>
                <a:gd name="T1" fmla="*/ 16 h 31"/>
                <a:gd name="T2" fmla="*/ 195 w 210"/>
                <a:gd name="T3" fmla="*/ 0 h 31"/>
                <a:gd name="T4" fmla="*/ 15 w 210"/>
                <a:gd name="T5" fmla="*/ 0 h 31"/>
                <a:gd name="T6" fmla="*/ 0 w 210"/>
                <a:gd name="T7" fmla="*/ 16 h 31"/>
                <a:gd name="T8" fmla="*/ 0 w 210"/>
                <a:gd name="T9" fmla="*/ 16 h 31"/>
                <a:gd name="T10" fmla="*/ 15 w 210"/>
                <a:gd name="T11" fmla="*/ 31 h 31"/>
                <a:gd name="T12" fmla="*/ 195 w 210"/>
                <a:gd name="T13" fmla="*/ 31 h 31"/>
                <a:gd name="T14" fmla="*/ 210 w 210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1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203" y="31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auto">
            <a:xfrm>
              <a:off x="5676" y="2664"/>
              <a:ext cx="75" cy="27"/>
            </a:xfrm>
            <a:custGeom>
              <a:avLst/>
              <a:gdLst>
                <a:gd name="T0" fmla="*/ 0 w 106"/>
                <a:gd name="T1" fmla="*/ 0 h 38"/>
                <a:gd name="T2" fmla="*/ 53 w 106"/>
                <a:gd name="T3" fmla="*/ 38 h 38"/>
                <a:gd name="T4" fmla="*/ 106 w 106"/>
                <a:gd name="T5" fmla="*/ 0 h 38"/>
                <a:gd name="T6" fmla="*/ 0 w 10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38">
                  <a:moveTo>
                    <a:pt x="0" y="0"/>
                  </a:moveTo>
                  <a:cubicBezTo>
                    <a:pt x="8" y="22"/>
                    <a:pt x="28" y="38"/>
                    <a:pt x="53" y="38"/>
                  </a:cubicBezTo>
                  <a:cubicBezTo>
                    <a:pt x="78" y="38"/>
                    <a:pt x="98" y="22"/>
                    <a:pt x="1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5"/>
            <p:cNvSpPr>
              <a:spLocks noEditPoints="1"/>
            </p:cNvSpPr>
            <p:nvPr/>
          </p:nvSpPr>
          <p:spPr bwMode="auto">
            <a:xfrm>
              <a:off x="5558" y="2254"/>
              <a:ext cx="312" cy="331"/>
            </a:xfrm>
            <a:custGeom>
              <a:avLst/>
              <a:gdLst>
                <a:gd name="T0" fmla="*/ 219 w 438"/>
                <a:gd name="T1" fmla="*/ 0 h 465"/>
                <a:gd name="T2" fmla="*/ 0 w 438"/>
                <a:gd name="T3" fmla="*/ 219 h 465"/>
                <a:gd name="T4" fmla="*/ 72 w 438"/>
                <a:gd name="T5" fmla="*/ 381 h 465"/>
                <a:gd name="T6" fmla="*/ 82 w 438"/>
                <a:gd name="T7" fmla="*/ 390 h 465"/>
                <a:gd name="T8" fmla="*/ 114 w 438"/>
                <a:gd name="T9" fmla="*/ 465 h 465"/>
                <a:gd name="T10" fmla="*/ 324 w 438"/>
                <a:gd name="T11" fmla="*/ 465 h 465"/>
                <a:gd name="T12" fmla="*/ 356 w 438"/>
                <a:gd name="T13" fmla="*/ 390 h 465"/>
                <a:gd name="T14" fmla="*/ 366 w 438"/>
                <a:gd name="T15" fmla="*/ 381 h 465"/>
                <a:gd name="T16" fmla="*/ 438 w 438"/>
                <a:gd name="T17" fmla="*/ 219 h 465"/>
                <a:gd name="T18" fmla="*/ 219 w 438"/>
                <a:gd name="T19" fmla="*/ 0 h 465"/>
                <a:gd name="T20" fmla="*/ 234 w 438"/>
                <a:gd name="T21" fmla="*/ 323 h 465"/>
                <a:gd name="T22" fmla="*/ 234 w 438"/>
                <a:gd name="T23" fmla="*/ 342 h 465"/>
                <a:gd name="T24" fmla="*/ 230 w 438"/>
                <a:gd name="T25" fmla="*/ 353 h 465"/>
                <a:gd name="T26" fmla="*/ 219 w 438"/>
                <a:gd name="T27" fmla="*/ 357 h 465"/>
                <a:gd name="T28" fmla="*/ 216 w 438"/>
                <a:gd name="T29" fmla="*/ 357 h 465"/>
                <a:gd name="T30" fmla="*/ 205 w 438"/>
                <a:gd name="T31" fmla="*/ 353 h 465"/>
                <a:gd name="T32" fmla="*/ 201 w 438"/>
                <a:gd name="T33" fmla="*/ 342 h 465"/>
                <a:gd name="T34" fmla="*/ 201 w 438"/>
                <a:gd name="T35" fmla="*/ 325 h 465"/>
                <a:gd name="T36" fmla="*/ 144 w 438"/>
                <a:gd name="T37" fmla="*/ 311 h 465"/>
                <a:gd name="T38" fmla="*/ 154 w 438"/>
                <a:gd name="T39" fmla="*/ 271 h 465"/>
                <a:gd name="T40" fmla="*/ 210 w 438"/>
                <a:gd name="T41" fmla="*/ 286 h 465"/>
                <a:gd name="T42" fmla="*/ 242 w 438"/>
                <a:gd name="T43" fmla="*/ 265 h 465"/>
                <a:gd name="T44" fmla="*/ 206 w 438"/>
                <a:gd name="T45" fmla="*/ 235 h 465"/>
                <a:gd name="T46" fmla="*/ 146 w 438"/>
                <a:gd name="T47" fmla="*/ 173 h 465"/>
                <a:gd name="T48" fmla="*/ 203 w 438"/>
                <a:gd name="T49" fmla="*/ 113 h 465"/>
                <a:gd name="T50" fmla="*/ 203 w 438"/>
                <a:gd name="T51" fmla="*/ 96 h 465"/>
                <a:gd name="T52" fmla="*/ 207 w 438"/>
                <a:gd name="T53" fmla="*/ 85 h 465"/>
                <a:gd name="T54" fmla="*/ 218 w 438"/>
                <a:gd name="T55" fmla="*/ 81 h 465"/>
                <a:gd name="T56" fmla="*/ 221 w 438"/>
                <a:gd name="T57" fmla="*/ 81 h 465"/>
                <a:gd name="T58" fmla="*/ 232 w 438"/>
                <a:gd name="T59" fmla="*/ 85 h 465"/>
                <a:gd name="T60" fmla="*/ 236 w 438"/>
                <a:gd name="T61" fmla="*/ 96 h 465"/>
                <a:gd name="T62" fmla="*/ 236 w 438"/>
                <a:gd name="T63" fmla="*/ 111 h 465"/>
                <a:gd name="T64" fmla="*/ 285 w 438"/>
                <a:gd name="T65" fmla="*/ 122 h 465"/>
                <a:gd name="T66" fmla="*/ 275 w 438"/>
                <a:gd name="T67" fmla="*/ 160 h 465"/>
                <a:gd name="T68" fmla="*/ 226 w 438"/>
                <a:gd name="T69" fmla="*/ 149 h 465"/>
                <a:gd name="T70" fmla="*/ 197 w 438"/>
                <a:gd name="T71" fmla="*/ 168 h 465"/>
                <a:gd name="T72" fmla="*/ 238 w 438"/>
                <a:gd name="T73" fmla="*/ 197 h 465"/>
                <a:gd name="T74" fmla="*/ 294 w 438"/>
                <a:gd name="T75" fmla="*/ 260 h 465"/>
                <a:gd name="T76" fmla="*/ 234 w 438"/>
                <a:gd name="T77" fmla="*/ 3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8" h="465">
                  <a:moveTo>
                    <a:pt x="219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283"/>
                    <a:pt x="28" y="341"/>
                    <a:pt x="72" y="381"/>
                  </a:cubicBezTo>
                  <a:cubicBezTo>
                    <a:pt x="72" y="382"/>
                    <a:pt x="78" y="387"/>
                    <a:pt x="82" y="390"/>
                  </a:cubicBezTo>
                  <a:cubicBezTo>
                    <a:pt x="102" y="408"/>
                    <a:pt x="114" y="436"/>
                    <a:pt x="114" y="465"/>
                  </a:cubicBezTo>
                  <a:cubicBezTo>
                    <a:pt x="324" y="465"/>
                    <a:pt x="324" y="465"/>
                    <a:pt x="324" y="465"/>
                  </a:cubicBezTo>
                  <a:cubicBezTo>
                    <a:pt x="324" y="436"/>
                    <a:pt x="336" y="408"/>
                    <a:pt x="356" y="390"/>
                  </a:cubicBezTo>
                  <a:cubicBezTo>
                    <a:pt x="360" y="387"/>
                    <a:pt x="366" y="382"/>
                    <a:pt x="366" y="381"/>
                  </a:cubicBezTo>
                  <a:cubicBezTo>
                    <a:pt x="410" y="341"/>
                    <a:pt x="438" y="283"/>
                    <a:pt x="438" y="219"/>
                  </a:cubicBezTo>
                  <a:cubicBezTo>
                    <a:pt x="438" y="98"/>
                    <a:pt x="340" y="0"/>
                    <a:pt x="219" y="0"/>
                  </a:cubicBezTo>
                  <a:close/>
                  <a:moveTo>
                    <a:pt x="234" y="323"/>
                  </a:moveTo>
                  <a:cubicBezTo>
                    <a:pt x="234" y="342"/>
                    <a:pt x="234" y="342"/>
                    <a:pt x="234" y="342"/>
                  </a:cubicBezTo>
                  <a:cubicBezTo>
                    <a:pt x="234" y="346"/>
                    <a:pt x="233" y="350"/>
                    <a:pt x="230" y="353"/>
                  </a:cubicBezTo>
                  <a:cubicBezTo>
                    <a:pt x="227" y="356"/>
                    <a:pt x="223" y="357"/>
                    <a:pt x="219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12" y="357"/>
                    <a:pt x="208" y="356"/>
                    <a:pt x="205" y="353"/>
                  </a:cubicBezTo>
                  <a:cubicBezTo>
                    <a:pt x="203" y="350"/>
                    <a:pt x="201" y="346"/>
                    <a:pt x="201" y="342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178" y="324"/>
                    <a:pt x="156" y="318"/>
                    <a:pt x="144" y="311"/>
                  </a:cubicBezTo>
                  <a:cubicBezTo>
                    <a:pt x="154" y="271"/>
                    <a:pt x="154" y="271"/>
                    <a:pt x="154" y="271"/>
                  </a:cubicBezTo>
                  <a:cubicBezTo>
                    <a:pt x="168" y="279"/>
                    <a:pt x="188" y="286"/>
                    <a:pt x="210" y="286"/>
                  </a:cubicBezTo>
                  <a:cubicBezTo>
                    <a:pt x="229" y="286"/>
                    <a:pt x="242" y="278"/>
                    <a:pt x="242" y="265"/>
                  </a:cubicBezTo>
                  <a:cubicBezTo>
                    <a:pt x="242" y="252"/>
                    <a:pt x="232" y="244"/>
                    <a:pt x="206" y="235"/>
                  </a:cubicBezTo>
                  <a:cubicBezTo>
                    <a:pt x="170" y="223"/>
                    <a:pt x="146" y="206"/>
                    <a:pt x="146" y="173"/>
                  </a:cubicBezTo>
                  <a:cubicBezTo>
                    <a:pt x="146" y="144"/>
                    <a:pt x="167" y="120"/>
                    <a:pt x="203" y="113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3" y="92"/>
                    <a:pt x="204" y="88"/>
                    <a:pt x="207" y="85"/>
                  </a:cubicBezTo>
                  <a:cubicBezTo>
                    <a:pt x="210" y="83"/>
                    <a:pt x="214" y="81"/>
                    <a:pt x="218" y="81"/>
                  </a:cubicBezTo>
                  <a:cubicBezTo>
                    <a:pt x="221" y="81"/>
                    <a:pt x="221" y="81"/>
                    <a:pt x="221" y="81"/>
                  </a:cubicBezTo>
                  <a:cubicBezTo>
                    <a:pt x="225" y="81"/>
                    <a:pt x="229" y="83"/>
                    <a:pt x="232" y="85"/>
                  </a:cubicBezTo>
                  <a:cubicBezTo>
                    <a:pt x="234" y="88"/>
                    <a:pt x="236" y="92"/>
                    <a:pt x="236" y="96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59" y="112"/>
                    <a:pt x="274" y="117"/>
                    <a:pt x="285" y="122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66" y="157"/>
                    <a:pt x="251" y="149"/>
                    <a:pt x="226" y="149"/>
                  </a:cubicBezTo>
                  <a:cubicBezTo>
                    <a:pt x="204" y="149"/>
                    <a:pt x="197" y="158"/>
                    <a:pt x="197" y="168"/>
                  </a:cubicBezTo>
                  <a:cubicBezTo>
                    <a:pt x="197" y="179"/>
                    <a:pt x="209" y="186"/>
                    <a:pt x="238" y="197"/>
                  </a:cubicBezTo>
                  <a:cubicBezTo>
                    <a:pt x="278" y="211"/>
                    <a:pt x="294" y="230"/>
                    <a:pt x="294" y="260"/>
                  </a:cubicBezTo>
                  <a:cubicBezTo>
                    <a:pt x="294" y="290"/>
                    <a:pt x="273" y="316"/>
                    <a:pt x="234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6765645" y="25657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754530" y="3016685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42" name="矩形 41"/>
          <p:cNvSpPr/>
          <p:nvPr/>
        </p:nvSpPr>
        <p:spPr>
          <a:xfrm>
            <a:off x="6765645" y="351909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754530" y="3970082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48" name="矩形 47"/>
          <p:cNvSpPr/>
          <p:nvPr/>
        </p:nvSpPr>
        <p:spPr>
          <a:xfrm>
            <a:off x="6765645" y="444248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754530" y="4893471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50" name="矩形 49"/>
          <p:cNvSpPr/>
          <p:nvPr/>
        </p:nvSpPr>
        <p:spPr>
          <a:xfrm>
            <a:off x="6765645" y="539588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6754530" y="5846868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cxnSp>
        <p:nvCxnSpPr>
          <p:cNvPr id="52" name="直接连接符 51"/>
          <p:cNvCxnSpPr/>
          <p:nvPr/>
        </p:nvCxnSpPr>
        <p:spPr>
          <a:xfrm>
            <a:off x="6794729" y="264300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94729" y="3596397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794729" y="4519786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794729" y="5439334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48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546F7A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第二部分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论文结构</a:t>
            </a:r>
          </a:p>
        </p:txBody>
      </p:sp>
    </p:spTree>
    <p:extLst>
      <p:ext uri="{BB962C8B-B14F-4D97-AF65-F5344CB8AC3E}">
        <p14:creationId xmlns:p14="http://schemas.microsoft.com/office/powerpoint/2010/main" val="682833488"/>
      </p:ext>
    </p:extLst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第二部分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论文结构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1100886" y="1067986"/>
            <a:ext cx="3170360" cy="5044056"/>
          </a:xfrm>
          <a:prstGeom prst="rect">
            <a:avLst/>
          </a:prstGeom>
          <a:solidFill>
            <a:srgbClr val="546F7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19" name="矩形 18"/>
          <p:cNvSpPr/>
          <p:nvPr/>
        </p:nvSpPr>
        <p:spPr>
          <a:xfrm>
            <a:off x="4366358" y="1067986"/>
            <a:ext cx="3170360" cy="5044056"/>
          </a:xfrm>
          <a:prstGeom prst="rect">
            <a:avLst/>
          </a:prstGeom>
          <a:solidFill>
            <a:srgbClr val="FF6D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1" name="矩形 20"/>
          <p:cNvSpPr/>
          <p:nvPr/>
        </p:nvSpPr>
        <p:spPr>
          <a:xfrm>
            <a:off x="7631830" y="1067986"/>
            <a:ext cx="3170360" cy="5044056"/>
          </a:xfrm>
          <a:prstGeom prst="rect">
            <a:avLst/>
          </a:prstGeom>
          <a:solidFill>
            <a:srgbClr val="398E3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3" name="左右箭头 22"/>
          <p:cNvSpPr/>
          <p:nvPr/>
        </p:nvSpPr>
        <p:spPr>
          <a:xfrm>
            <a:off x="1487064" y="5103230"/>
            <a:ext cx="8928950" cy="756608"/>
          </a:xfrm>
          <a:prstGeom prst="leftRightArrow">
            <a:avLst/>
          </a:prstGeom>
          <a:solidFill>
            <a:srgbClr val="F1F5F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Group 11"/>
          <p:cNvGrpSpPr>
            <a:grpSpLocks noChangeAspect="1"/>
          </p:cNvGrpSpPr>
          <p:nvPr/>
        </p:nvGrpSpPr>
        <p:grpSpPr bwMode="auto">
          <a:xfrm>
            <a:off x="5094596" y="1821730"/>
            <a:ext cx="1747164" cy="1240484"/>
            <a:chOff x="1407" y="1098"/>
            <a:chExt cx="800" cy="568"/>
          </a:xfrm>
          <a:solidFill>
            <a:schemeClr val="bg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8343429" y="1835394"/>
            <a:ext cx="1747162" cy="1240486"/>
            <a:chOff x="4354" y="1098"/>
            <a:chExt cx="800" cy="568"/>
          </a:xfrm>
          <a:solidFill>
            <a:schemeClr val="bg1"/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121"/>
          <p:cNvGrpSpPr>
            <a:grpSpLocks noChangeAspect="1"/>
          </p:cNvGrpSpPr>
          <p:nvPr/>
        </p:nvGrpSpPr>
        <p:grpSpPr bwMode="auto">
          <a:xfrm>
            <a:off x="1886828" y="1827640"/>
            <a:ext cx="1452328" cy="1236118"/>
            <a:chOff x="515" y="3088"/>
            <a:chExt cx="665" cy="566"/>
          </a:xfrm>
          <a:solidFill>
            <a:schemeClr val="bg1"/>
          </a:solidFill>
        </p:grpSpPr>
        <p:sp>
          <p:nvSpPr>
            <p:cNvPr id="4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297197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235772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563933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4502508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89203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27778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4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第二部分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论文结构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68932" y="1234873"/>
            <a:ext cx="10965210" cy="4870382"/>
            <a:chOff x="468932" y="1087654"/>
            <a:chExt cx="10965210" cy="4870382"/>
          </a:xfrm>
        </p:grpSpPr>
        <p:sp>
          <p:nvSpPr>
            <p:cNvPr id="11" name="减号 10"/>
            <p:cNvSpPr/>
            <p:nvPr/>
          </p:nvSpPr>
          <p:spPr>
            <a:xfrm rot="21300000">
              <a:off x="468932" y="3024713"/>
              <a:ext cx="10965210" cy="996263"/>
            </a:xfrm>
            <a:prstGeom prst="mathMinus">
              <a:avLst/>
            </a:prstGeom>
            <a:solidFill>
              <a:srgbClr val="4258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下箭头 11"/>
            <p:cNvSpPr/>
            <p:nvPr/>
          </p:nvSpPr>
          <p:spPr>
            <a:xfrm>
              <a:off x="1767617" y="1331173"/>
              <a:ext cx="3303094" cy="1948153"/>
            </a:xfrm>
            <a:prstGeom prst="downArrow">
              <a:avLst/>
            </a:prstGeom>
            <a:solidFill>
              <a:srgbClr val="398E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6281846" y="1087654"/>
              <a:ext cx="3523300" cy="2045560"/>
            </a:xfrm>
            <a:custGeom>
              <a:avLst/>
              <a:gdLst>
                <a:gd name="connsiteX0" fmla="*/ 0 w 3523300"/>
                <a:gd name="connsiteY0" fmla="*/ 0 h 2045560"/>
                <a:gd name="connsiteX1" fmla="*/ 3523300 w 3523300"/>
                <a:gd name="connsiteY1" fmla="*/ 0 h 2045560"/>
                <a:gd name="connsiteX2" fmla="*/ 3523300 w 3523300"/>
                <a:gd name="connsiteY2" fmla="*/ 2045560 h 2045560"/>
                <a:gd name="connsiteX3" fmla="*/ 0 w 3523300"/>
                <a:gd name="connsiteY3" fmla="*/ 2045560 h 2045560"/>
                <a:gd name="connsiteX4" fmla="*/ 0 w 3523300"/>
                <a:gd name="connsiteY4" fmla="*/ 0 h 20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3300" h="2045560">
                  <a:moveTo>
                    <a:pt x="0" y="0"/>
                  </a:moveTo>
                  <a:lnTo>
                    <a:pt x="3523300" y="0"/>
                  </a:lnTo>
                  <a:lnTo>
                    <a:pt x="3523300" y="2045560"/>
                  </a:lnTo>
                  <a:lnTo>
                    <a:pt x="0" y="2045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  <p:sp>
          <p:nvSpPr>
            <p:cNvPr id="14" name="上箭头 13"/>
            <p:cNvSpPr/>
            <p:nvPr/>
          </p:nvSpPr>
          <p:spPr>
            <a:xfrm>
              <a:off x="6832362" y="3766364"/>
              <a:ext cx="3303094" cy="1948153"/>
            </a:xfrm>
            <a:prstGeom prst="upArrow">
              <a:avLst/>
            </a:prstGeom>
            <a:solidFill>
              <a:srgbClr val="FF6D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2097927" y="3912476"/>
              <a:ext cx="3523300" cy="2045560"/>
            </a:xfrm>
            <a:custGeom>
              <a:avLst/>
              <a:gdLst>
                <a:gd name="connsiteX0" fmla="*/ 0 w 3523300"/>
                <a:gd name="connsiteY0" fmla="*/ 0 h 2045560"/>
                <a:gd name="connsiteX1" fmla="*/ 3523300 w 3523300"/>
                <a:gd name="connsiteY1" fmla="*/ 0 h 2045560"/>
                <a:gd name="connsiteX2" fmla="*/ 3523300 w 3523300"/>
                <a:gd name="connsiteY2" fmla="*/ 2045560 h 2045560"/>
                <a:gd name="connsiteX3" fmla="*/ 0 w 3523300"/>
                <a:gd name="connsiteY3" fmla="*/ 2045560 h 2045560"/>
                <a:gd name="connsiteX4" fmla="*/ 0 w 3523300"/>
                <a:gd name="connsiteY4" fmla="*/ 0 h 20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3300" h="2045560">
                  <a:moveTo>
                    <a:pt x="0" y="0"/>
                  </a:moveTo>
                  <a:lnTo>
                    <a:pt x="3523300" y="0"/>
                  </a:lnTo>
                  <a:lnTo>
                    <a:pt x="3523300" y="2045560"/>
                  </a:lnTo>
                  <a:lnTo>
                    <a:pt x="0" y="2045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</p:grpSp>
      <p:sp>
        <p:nvSpPr>
          <p:cNvPr id="16" name="矩形 15"/>
          <p:cNvSpPr/>
          <p:nvPr/>
        </p:nvSpPr>
        <p:spPr>
          <a:xfrm>
            <a:off x="5070711" y="168183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059596" y="2145371"/>
            <a:ext cx="49314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8" name="矩形 17"/>
          <p:cNvSpPr/>
          <p:nvPr/>
        </p:nvSpPr>
        <p:spPr>
          <a:xfrm>
            <a:off x="3459082" y="4437870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900935" y="4901408"/>
            <a:ext cx="49314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43252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4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2210</Words>
  <Application>Microsoft Office PowerPoint</Application>
  <PresentationFormat>宽屏</PresentationFormat>
  <Paragraphs>192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等线</vt:lpstr>
      <vt:lpstr>微软雅黑</vt:lpstr>
      <vt:lpstr>Arial</vt:lpstr>
      <vt:lpstr>Segoe UI</vt:lpstr>
      <vt:lpstr>Segoe UI Light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Administrator</cp:lastModifiedBy>
  <cp:revision>45</cp:revision>
  <dcterms:created xsi:type="dcterms:W3CDTF">2015-08-18T02:51:41Z</dcterms:created>
  <dcterms:modified xsi:type="dcterms:W3CDTF">2016-07-25T04:03:57Z</dcterms:modified>
  <cp:category>12sc.taobao.com</cp:category>
  <cp:contentStatus>12sc.taobao.com</cp:contentStatus>
</cp:coreProperties>
</file>