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10691813" cy="7559675"/>
  <p:notesSz cx="6858000" cy="9144000"/>
  <p:embeddedFontLst>
    <p:embeddedFont>
      <p:font typeface="KG Skinny Latte" panose="020B0604020202020204" charset="0"/>
      <p:regular r:id="rId49"/>
    </p:embeddedFont>
    <p:embeddedFont>
      <p:font typeface="微软雅黑" panose="020B0503020204020204" pitchFamily="34" charset="-122"/>
      <p:regular r:id="rId50"/>
      <p:bold r:id="rId51"/>
    </p:embeddedFont>
    <p:embeddedFont>
      <p:font typeface="Calibri" panose="020F0502020204030204" pitchFamily="34" charset="0"/>
      <p:regular r:id="rId52"/>
      <p:bold r:id="rId53"/>
      <p:italic r:id="rId54"/>
      <p:boldItalic r:id="rId5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3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4" d="100"/>
        <a:sy n="5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5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482"/>
            <a:ext cx="10692003" cy="7559040"/>
          </a:xfrm>
          <a:custGeom>
            <a:avLst/>
            <a:gdLst>
              <a:gd name="connsiteX0" fmla="*/ 0 w 10692003"/>
              <a:gd name="connsiteY0" fmla="*/ 7559039 h 7559040"/>
              <a:gd name="connsiteX1" fmla="*/ 10692003 w 10692003"/>
              <a:gd name="connsiteY1" fmla="*/ 7559039 h 7559040"/>
              <a:gd name="connsiteX2" fmla="*/ 10692003 w 10692003"/>
              <a:gd name="connsiteY2" fmla="*/ 0 h 7559040"/>
              <a:gd name="connsiteX3" fmla="*/ 0 w 10692003"/>
              <a:gd name="connsiteY3" fmla="*/ 0 h 7559040"/>
              <a:gd name="connsiteX4" fmla="*/ 0 w 10692003"/>
              <a:gd name="connsiteY4" fmla="*/ 7559039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FCC70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108200" y="2413000"/>
            <a:ext cx="4137415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11000"/>
              </a:lnSpc>
            </a:pPr>
            <a:r>
              <a:rPr lang="en-US" altLang="zh-CN" sz="8385" dirty="0" smtClean="0">
                <a:solidFill>
                  <a:schemeClr val="bg1"/>
                </a:solidFill>
                <a:latin typeface="KG Skinny Latte" pitchFamily="2" charset="0"/>
                <a:cs typeface="微软雅黑" pitchFamily="18" charset="0"/>
              </a:rPr>
              <a:t>HAPPYMELLY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108200" y="3594100"/>
            <a:ext cx="6229078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0"/>
              </a:lnSpc>
            </a:pPr>
            <a:r>
              <a:rPr lang="en-US" altLang="zh-CN" sz="8385" dirty="0">
                <a:solidFill>
                  <a:schemeClr val="bg1"/>
                </a:solidFill>
                <a:latin typeface="KG Skinny Latte" pitchFamily="2" charset="0"/>
                <a:cs typeface="微软雅黑" pitchFamily="18" charset="0"/>
              </a:rPr>
              <a:t>VIDEOINSTRUCTION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482"/>
            <a:ext cx="10692003" cy="7559040"/>
          </a:xfrm>
          <a:custGeom>
            <a:avLst/>
            <a:gdLst>
              <a:gd name="connsiteX0" fmla="*/ 0 w 10692003"/>
              <a:gd name="connsiteY0" fmla="*/ 7559039 h 7559040"/>
              <a:gd name="connsiteX1" fmla="*/ 10692003 w 10692003"/>
              <a:gd name="connsiteY1" fmla="*/ 7559039 h 7559040"/>
              <a:gd name="connsiteX2" fmla="*/ 10692003 w 10692003"/>
              <a:gd name="connsiteY2" fmla="*/ 0 h 7559040"/>
              <a:gd name="connsiteX3" fmla="*/ 0 w 10692003"/>
              <a:gd name="connsiteY3" fmla="*/ 0 h 7559040"/>
              <a:gd name="connsiteX4" fmla="*/ 0 w 10692003"/>
              <a:gd name="connsiteY4" fmla="*/ 7559039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F78D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267200" y="2425700"/>
            <a:ext cx="2035814" cy="26494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10900"/>
              </a:lnSpc>
              <a:tabLst>
                <a:tab pos="88900" algn="l"/>
              </a:tabLst>
            </a:pPr>
            <a:r>
              <a:rPr lang="en-US" altLang="zh-CN" sz="8385" dirty="0" smtClean="0">
                <a:solidFill>
                  <a:srgbClr val="FFFFFF"/>
                </a:solidFill>
                <a:latin typeface="KG Skinny Latte" pitchFamily="2" charset="0"/>
                <a:cs typeface="微软雅黑" pitchFamily="18" charset="0"/>
              </a:rPr>
              <a:t>VIDEO</a:t>
            </a:r>
          </a:p>
          <a:p>
            <a:pPr defTabSz="-635">
              <a:lnSpc>
                <a:spcPts val="9400"/>
              </a:lnSpc>
              <a:tabLst>
                <a:tab pos="88900" algn="l"/>
              </a:tabLst>
            </a:pPr>
            <a:r>
              <a:rPr lang="en-US" altLang="zh-CN" dirty="0" smtClean="0">
                <a:latin typeface="KG Skinny Latte" pitchFamily="2" charset="0"/>
              </a:rPr>
              <a:t>	</a:t>
            </a:r>
            <a:r>
              <a:rPr lang="en-US" altLang="zh-CN" sz="8385" dirty="0" smtClean="0">
                <a:solidFill>
                  <a:srgbClr val="FFFFFF"/>
                </a:solidFill>
                <a:latin typeface="KG Skinny Latte" pitchFamily="2" charset="0"/>
                <a:cs typeface="微软雅黑" pitchFamily="18" charset="0"/>
              </a:rPr>
              <a:t>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156299" y="3784837"/>
            <a:ext cx="4015396" cy="130524"/>
          </a:xfrm>
          <a:custGeom>
            <a:avLst/>
            <a:gdLst>
              <a:gd name="connsiteX0" fmla="*/ 12700 w 4015396"/>
              <a:gd name="connsiteY0" fmla="*/ 112166 h 130524"/>
              <a:gd name="connsiteX1" fmla="*/ 126885 w 4015396"/>
              <a:gd name="connsiteY1" fmla="*/ 75869 h 130524"/>
              <a:gd name="connsiteX2" fmla="*/ 256120 w 4015396"/>
              <a:gd name="connsiteY2" fmla="*/ 60883 h 130524"/>
              <a:gd name="connsiteX3" fmla="*/ 355180 w 4015396"/>
              <a:gd name="connsiteY3" fmla="*/ 85128 h 130524"/>
              <a:gd name="connsiteX4" fmla="*/ 499173 w 4015396"/>
              <a:gd name="connsiteY4" fmla="*/ 51879 h 130524"/>
              <a:gd name="connsiteX5" fmla="*/ 797775 w 4015396"/>
              <a:gd name="connsiteY5" fmla="*/ 58496 h 130524"/>
              <a:gd name="connsiteX6" fmla="*/ 1056932 w 4015396"/>
              <a:gd name="connsiteY6" fmla="*/ 49415 h 130524"/>
              <a:gd name="connsiteX7" fmla="*/ 1335989 w 4015396"/>
              <a:gd name="connsiteY7" fmla="*/ 39954 h 130524"/>
              <a:gd name="connsiteX8" fmla="*/ 1605470 w 4015396"/>
              <a:gd name="connsiteY8" fmla="*/ 73164 h 130524"/>
              <a:gd name="connsiteX9" fmla="*/ 1890852 w 4015396"/>
              <a:gd name="connsiteY9" fmla="*/ 73164 h 130524"/>
              <a:gd name="connsiteX10" fmla="*/ 2011146 w 4015396"/>
              <a:gd name="connsiteY10" fmla="*/ 73215 h 130524"/>
              <a:gd name="connsiteX11" fmla="*/ 2136698 w 4015396"/>
              <a:gd name="connsiteY11" fmla="*/ 103136 h 130524"/>
              <a:gd name="connsiteX12" fmla="*/ 2244674 w 4015396"/>
              <a:gd name="connsiteY12" fmla="*/ 70535 h 130524"/>
              <a:gd name="connsiteX13" fmla="*/ 2358860 w 4015396"/>
              <a:gd name="connsiteY13" fmla="*/ 42164 h 130524"/>
              <a:gd name="connsiteX14" fmla="*/ 2623870 w 4015396"/>
              <a:gd name="connsiteY14" fmla="*/ 49174 h 130524"/>
              <a:gd name="connsiteX15" fmla="*/ 2856699 w 4015396"/>
              <a:gd name="connsiteY15" fmla="*/ 31165 h 130524"/>
              <a:gd name="connsiteX16" fmla="*/ 2982226 w 4015396"/>
              <a:gd name="connsiteY16" fmla="*/ 61480 h 130524"/>
              <a:gd name="connsiteX17" fmla="*/ 3090291 w 4015396"/>
              <a:gd name="connsiteY17" fmla="*/ 73164 h 130524"/>
              <a:gd name="connsiteX18" fmla="*/ 3236264 w 4015396"/>
              <a:gd name="connsiteY18" fmla="*/ 47091 h 130524"/>
              <a:gd name="connsiteX19" fmla="*/ 3366859 w 4015396"/>
              <a:gd name="connsiteY19" fmla="*/ 12700 h 130524"/>
              <a:gd name="connsiteX20" fmla="*/ 3585438 w 4015396"/>
              <a:gd name="connsiteY20" fmla="*/ 61214 h 130524"/>
              <a:gd name="connsiteX21" fmla="*/ 3693566 w 4015396"/>
              <a:gd name="connsiteY21" fmla="*/ 42316 h 130524"/>
              <a:gd name="connsiteX22" fmla="*/ 3801478 w 4015396"/>
              <a:gd name="connsiteY22" fmla="*/ 21704 h 130524"/>
              <a:gd name="connsiteX23" fmla="*/ 3891241 w 4015396"/>
              <a:gd name="connsiteY23" fmla="*/ 61505 h 130524"/>
              <a:gd name="connsiteX24" fmla="*/ 4002696 w 4015396"/>
              <a:gd name="connsiteY24" fmla="*/ 94170 h 1305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</a:cxnLst>
            <a:rect l="l" t="t" r="r" b="b"/>
            <a:pathLst>
              <a:path w="4015396" h="130524">
                <a:moveTo>
                  <a:pt x="12700" y="112166"/>
                </a:moveTo>
                <a:cubicBezTo>
                  <a:pt x="42468" y="135940"/>
                  <a:pt x="94919" y="85115"/>
                  <a:pt x="126885" y="75869"/>
                </a:cubicBezTo>
                <a:cubicBezTo>
                  <a:pt x="165976" y="64554"/>
                  <a:pt x="213232" y="54343"/>
                  <a:pt x="256120" y="60883"/>
                </a:cubicBezTo>
                <a:cubicBezTo>
                  <a:pt x="288531" y="65836"/>
                  <a:pt x="321830" y="79400"/>
                  <a:pt x="355180" y="85128"/>
                </a:cubicBezTo>
                <a:cubicBezTo>
                  <a:pt x="410375" y="94602"/>
                  <a:pt x="449961" y="64668"/>
                  <a:pt x="499173" y="51879"/>
                </a:cubicBezTo>
                <a:cubicBezTo>
                  <a:pt x="590969" y="28016"/>
                  <a:pt x="711860" y="32499"/>
                  <a:pt x="797775" y="58496"/>
                </a:cubicBezTo>
                <a:cubicBezTo>
                  <a:pt x="884605" y="84785"/>
                  <a:pt x="967498" y="65938"/>
                  <a:pt x="1056932" y="49415"/>
                </a:cubicBezTo>
                <a:cubicBezTo>
                  <a:pt x="1139837" y="34099"/>
                  <a:pt x="1248372" y="31444"/>
                  <a:pt x="1335989" y="39954"/>
                </a:cubicBezTo>
                <a:cubicBezTo>
                  <a:pt x="1428838" y="48983"/>
                  <a:pt x="1508963" y="73164"/>
                  <a:pt x="1605470" y="73164"/>
                </a:cubicBezTo>
                <a:lnTo>
                  <a:pt x="1890852" y="73164"/>
                </a:lnTo>
                <a:cubicBezTo>
                  <a:pt x="1930577" y="73164"/>
                  <a:pt x="1971560" y="70078"/>
                  <a:pt x="2011146" y="73215"/>
                </a:cubicBezTo>
                <a:cubicBezTo>
                  <a:pt x="2056040" y="76758"/>
                  <a:pt x="2090597" y="100558"/>
                  <a:pt x="2136698" y="103136"/>
                </a:cubicBezTo>
                <a:cubicBezTo>
                  <a:pt x="2180640" y="105587"/>
                  <a:pt x="2208136" y="83235"/>
                  <a:pt x="2244674" y="70535"/>
                </a:cubicBezTo>
                <a:cubicBezTo>
                  <a:pt x="2281567" y="57721"/>
                  <a:pt x="2318207" y="46443"/>
                  <a:pt x="2358860" y="42164"/>
                </a:cubicBezTo>
                <a:cubicBezTo>
                  <a:pt x="2448534" y="32740"/>
                  <a:pt x="2535783" y="49352"/>
                  <a:pt x="2623870" y="49174"/>
                </a:cubicBezTo>
                <a:cubicBezTo>
                  <a:pt x="2704579" y="48996"/>
                  <a:pt x="2779839" y="31153"/>
                  <a:pt x="2856699" y="31165"/>
                </a:cubicBezTo>
                <a:cubicBezTo>
                  <a:pt x="2904883" y="31178"/>
                  <a:pt x="2937967" y="48640"/>
                  <a:pt x="2982226" y="61480"/>
                </a:cubicBezTo>
                <a:cubicBezTo>
                  <a:pt x="3016719" y="71501"/>
                  <a:pt x="3050196" y="73190"/>
                  <a:pt x="3090291" y="73164"/>
                </a:cubicBezTo>
                <a:cubicBezTo>
                  <a:pt x="3145802" y="73139"/>
                  <a:pt x="3184906" y="65112"/>
                  <a:pt x="3236264" y="47091"/>
                </a:cubicBezTo>
                <a:cubicBezTo>
                  <a:pt x="3277120" y="32765"/>
                  <a:pt x="3323742" y="17106"/>
                  <a:pt x="3366859" y="12700"/>
                </a:cubicBezTo>
                <a:cubicBezTo>
                  <a:pt x="3444862" y="4736"/>
                  <a:pt x="3513785" y="49987"/>
                  <a:pt x="3585438" y="61214"/>
                </a:cubicBezTo>
                <a:cubicBezTo>
                  <a:pt x="3636556" y="69227"/>
                  <a:pt x="3644925" y="71335"/>
                  <a:pt x="3693566" y="42316"/>
                </a:cubicBezTo>
                <a:cubicBezTo>
                  <a:pt x="3727704" y="21958"/>
                  <a:pt x="3760216" y="16624"/>
                  <a:pt x="3801478" y="21704"/>
                </a:cubicBezTo>
                <a:cubicBezTo>
                  <a:pt x="3837863" y="26187"/>
                  <a:pt x="3861155" y="48272"/>
                  <a:pt x="3891241" y="61505"/>
                </a:cubicBezTo>
                <a:cubicBezTo>
                  <a:pt x="3924312" y="76060"/>
                  <a:pt x="3972813" y="75234"/>
                  <a:pt x="4002696" y="94170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3927357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4.DAYLIGHT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431213" cy="84125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Always check whether you have enough</a:t>
            </a:r>
          </a:p>
          <a:p>
            <a:r>
              <a:rPr lang="en-US" altLang="zh-CN" dirty="0"/>
              <a:t>light. Film preferably during the day in</a:t>
            </a:r>
          </a:p>
          <a:p>
            <a:r>
              <a:rPr lang="en-US" altLang="zh-CN" dirty="0"/>
              <a:t>optimal light conditions.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-25"/>
            <a:ext cx="10691990" cy="7539774"/>
          </a:xfrm>
          <a:custGeom>
            <a:avLst/>
            <a:gdLst>
              <a:gd name="connsiteX0" fmla="*/ 0 w 10691990"/>
              <a:gd name="connsiteY0" fmla="*/ 7539774 h 7539774"/>
              <a:gd name="connsiteX1" fmla="*/ 10691990 w 10691990"/>
              <a:gd name="connsiteY1" fmla="*/ 7539774 h 7539774"/>
              <a:gd name="connsiteX2" fmla="*/ 10691990 w 10691990"/>
              <a:gd name="connsiteY2" fmla="*/ 0 h 7539774"/>
              <a:gd name="connsiteX3" fmla="*/ 0 w 10691990"/>
              <a:gd name="connsiteY3" fmla="*/ 0 h 7539774"/>
              <a:gd name="connsiteX4" fmla="*/ 0 w 10691990"/>
              <a:gd name="connsiteY4" fmla="*/ 7539774 h 75397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1990" h="7539774">
                <a:moveTo>
                  <a:pt x="0" y="7539774"/>
                </a:moveTo>
                <a:lnTo>
                  <a:pt x="10691990" y="7539774"/>
                </a:lnTo>
                <a:lnTo>
                  <a:pt x="10691990" y="0"/>
                </a:lnTo>
                <a:lnTo>
                  <a:pt x="0" y="0"/>
                </a:lnTo>
                <a:lnTo>
                  <a:pt x="0" y="7539774"/>
                </a:lnTo>
              </a:path>
            </a:pathLst>
          </a:custGeom>
          <a:solidFill>
            <a:srgbClr val="E8E8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988582" y="3280529"/>
            <a:ext cx="2713734" cy="3429831"/>
          </a:xfrm>
          <a:custGeom>
            <a:avLst/>
            <a:gdLst>
              <a:gd name="connsiteX0" fmla="*/ 2653993 w 2713734"/>
              <a:gd name="connsiteY0" fmla="*/ 1287922 h 3429831"/>
              <a:gd name="connsiteX1" fmla="*/ 2149588 w 2713734"/>
              <a:gd name="connsiteY1" fmla="*/ 270386 h 3429831"/>
              <a:gd name="connsiteX2" fmla="*/ 564158 w 2713734"/>
              <a:gd name="connsiteY2" fmla="*/ 270386 h 3429831"/>
              <a:gd name="connsiteX3" fmla="*/ 59752 w 2713734"/>
              <a:gd name="connsiteY3" fmla="*/ 1287922 h 3429831"/>
              <a:gd name="connsiteX4" fmla="*/ 52056 w 2713734"/>
              <a:gd name="connsiteY4" fmla="*/ 1566624 h 3429831"/>
              <a:gd name="connsiteX5" fmla="*/ 334097 w 2713734"/>
              <a:gd name="connsiteY5" fmla="*/ 1464833 h 3429831"/>
              <a:gd name="connsiteX6" fmla="*/ 776552 w 2713734"/>
              <a:gd name="connsiteY6" fmla="*/ 933910 h 3429831"/>
              <a:gd name="connsiteX7" fmla="*/ 643787 w 2713734"/>
              <a:gd name="connsiteY7" fmla="*/ 3119580 h 3429831"/>
              <a:gd name="connsiteX8" fmla="*/ 778191 w 2713734"/>
              <a:gd name="connsiteY8" fmla="*/ 3425167 h 3429831"/>
              <a:gd name="connsiteX9" fmla="*/ 1034769 w 2713734"/>
              <a:gd name="connsiteY9" fmla="*/ 3181442 h 3429831"/>
              <a:gd name="connsiteX10" fmla="*/ 1306905 w 2713734"/>
              <a:gd name="connsiteY10" fmla="*/ 1812864 h 3429831"/>
              <a:gd name="connsiteX11" fmla="*/ 1356879 w 2713734"/>
              <a:gd name="connsiteY11" fmla="*/ 1801180 h 3429831"/>
              <a:gd name="connsiteX12" fmla="*/ 1406841 w 2713734"/>
              <a:gd name="connsiteY12" fmla="*/ 1812864 h 3429831"/>
              <a:gd name="connsiteX13" fmla="*/ 1679002 w 2713734"/>
              <a:gd name="connsiteY13" fmla="*/ 3181442 h 3429831"/>
              <a:gd name="connsiteX14" fmla="*/ 1935555 w 2713734"/>
              <a:gd name="connsiteY14" fmla="*/ 3425167 h 3429831"/>
              <a:gd name="connsiteX15" fmla="*/ 2069972 w 2713734"/>
              <a:gd name="connsiteY15" fmla="*/ 3119580 h 3429831"/>
              <a:gd name="connsiteX16" fmla="*/ 1937193 w 2713734"/>
              <a:gd name="connsiteY16" fmla="*/ 933910 h 3429831"/>
              <a:gd name="connsiteX17" fmla="*/ 2379648 w 2713734"/>
              <a:gd name="connsiteY17" fmla="*/ 1464833 h 3429831"/>
              <a:gd name="connsiteX18" fmla="*/ 2661677 w 2713734"/>
              <a:gd name="connsiteY18" fmla="*/ 1566624 h 3429831"/>
              <a:gd name="connsiteX19" fmla="*/ 2653993 w 2713734"/>
              <a:gd name="connsiteY19" fmla="*/ 1287922 h 34298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734" h="3429831">
                <a:moveTo>
                  <a:pt x="2653993" y="1287922"/>
                </a:moveTo>
                <a:cubicBezTo>
                  <a:pt x="2627260" y="1233554"/>
                  <a:pt x="2311246" y="578830"/>
                  <a:pt x="2149588" y="270386"/>
                </a:cubicBezTo>
                <a:cubicBezTo>
                  <a:pt x="1960650" y="-90128"/>
                  <a:pt x="746619" y="-90128"/>
                  <a:pt x="564158" y="270386"/>
                </a:cubicBezTo>
                <a:cubicBezTo>
                  <a:pt x="406894" y="581117"/>
                  <a:pt x="86485" y="1233554"/>
                  <a:pt x="59752" y="1287922"/>
                </a:cubicBezTo>
                <a:cubicBezTo>
                  <a:pt x="33006" y="1342266"/>
                  <a:pt x="-55893" y="1486182"/>
                  <a:pt x="52056" y="1566624"/>
                </a:cubicBezTo>
                <a:cubicBezTo>
                  <a:pt x="176376" y="1659245"/>
                  <a:pt x="288073" y="1521805"/>
                  <a:pt x="334097" y="1464833"/>
                </a:cubicBezTo>
                <a:cubicBezTo>
                  <a:pt x="380135" y="1407874"/>
                  <a:pt x="776552" y="933910"/>
                  <a:pt x="776552" y="933910"/>
                </a:cubicBezTo>
                <a:cubicBezTo>
                  <a:pt x="776552" y="933910"/>
                  <a:pt x="648359" y="3053426"/>
                  <a:pt x="643787" y="3119580"/>
                </a:cubicBezTo>
                <a:cubicBezTo>
                  <a:pt x="639215" y="3185709"/>
                  <a:pt x="623975" y="3394332"/>
                  <a:pt x="778191" y="3425167"/>
                </a:cubicBezTo>
                <a:cubicBezTo>
                  <a:pt x="970621" y="3463661"/>
                  <a:pt x="1015516" y="3277657"/>
                  <a:pt x="1034769" y="3181442"/>
                </a:cubicBezTo>
                <a:cubicBezTo>
                  <a:pt x="1084604" y="2932306"/>
                  <a:pt x="1294776" y="1873977"/>
                  <a:pt x="1306905" y="1812864"/>
                </a:cubicBezTo>
                <a:cubicBezTo>
                  <a:pt x="1321510" y="1805194"/>
                  <a:pt x="1340293" y="1801180"/>
                  <a:pt x="1356879" y="1801180"/>
                </a:cubicBezTo>
                <a:cubicBezTo>
                  <a:pt x="1369554" y="1801180"/>
                  <a:pt x="1392249" y="1805194"/>
                  <a:pt x="1406841" y="1812864"/>
                </a:cubicBezTo>
                <a:cubicBezTo>
                  <a:pt x="1418969" y="1873977"/>
                  <a:pt x="1629167" y="2932306"/>
                  <a:pt x="1679002" y="3181442"/>
                </a:cubicBezTo>
                <a:cubicBezTo>
                  <a:pt x="1698217" y="3277657"/>
                  <a:pt x="1743137" y="3463661"/>
                  <a:pt x="1935555" y="3425167"/>
                </a:cubicBezTo>
                <a:cubicBezTo>
                  <a:pt x="2089758" y="3394332"/>
                  <a:pt x="2074531" y="3185709"/>
                  <a:pt x="2069972" y="3119580"/>
                </a:cubicBezTo>
                <a:cubicBezTo>
                  <a:pt x="2065374" y="3053426"/>
                  <a:pt x="1937193" y="933910"/>
                  <a:pt x="1937193" y="933910"/>
                </a:cubicBezTo>
                <a:cubicBezTo>
                  <a:pt x="1937193" y="933910"/>
                  <a:pt x="2333611" y="1407874"/>
                  <a:pt x="2379648" y="1464833"/>
                </a:cubicBezTo>
                <a:cubicBezTo>
                  <a:pt x="2425660" y="1521805"/>
                  <a:pt x="2537357" y="1659245"/>
                  <a:pt x="2661677" y="1566624"/>
                </a:cubicBezTo>
                <a:cubicBezTo>
                  <a:pt x="2769627" y="1486182"/>
                  <a:pt x="2680727" y="1342266"/>
                  <a:pt x="2653993" y="1287922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848924" y="2240279"/>
            <a:ext cx="993051" cy="993013"/>
          </a:xfrm>
          <a:custGeom>
            <a:avLst/>
            <a:gdLst>
              <a:gd name="connsiteX0" fmla="*/ 0 w 993051"/>
              <a:gd name="connsiteY0" fmla="*/ 496519 h 993013"/>
              <a:gd name="connsiteX1" fmla="*/ 496544 w 993051"/>
              <a:gd name="connsiteY1" fmla="*/ 0 h 993013"/>
              <a:gd name="connsiteX2" fmla="*/ 993051 w 993051"/>
              <a:gd name="connsiteY2" fmla="*/ 496519 h 993013"/>
              <a:gd name="connsiteX3" fmla="*/ 496544 w 993051"/>
              <a:gd name="connsiteY3" fmla="*/ 993013 h 993013"/>
              <a:gd name="connsiteX4" fmla="*/ 0 w 993051"/>
              <a:gd name="connsiteY4" fmla="*/ 496519 h 9930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51" h="993013">
                <a:moveTo>
                  <a:pt x="0" y="496519"/>
                </a:moveTo>
                <a:cubicBezTo>
                  <a:pt x="0" y="222326"/>
                  <a:pt x="222325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5" y="993013"/>
                  <a:pt x="0" y="770712"/>
                  <a:pt x="0" y="496519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16043" y="6621106"/>
            <a:ext cx="10713491" cy="131212"/>
          </a:xfrm>
          <a:custGeom>
            <a:avLst/>
            <a:gdLst>
              <a:gd name="connsiteX0" fmla="*/ 15874 w 10713491"/>
              <a:gd name="connsiteY0" fmla="*/ 113167 h 131212"/>
              <a:gd name="connsiteX1" fmla="*/ 685850 w 10713491"/>
              <a:gd name="connsiteY1" fmla="*/ 76527 h 131212"/>
              <a:gd name="connsiteX2" fmla="*/ 1313256 w 10713491"/>
              <a:gd name="connsiteY2" fmla="*/ 76527 h 131212"/>
              <a:gd name="connsiteX3" fmla="*/ 2640812 w 10713491"/>
              <a:gd name="connsiteY3" fmla="*/ 27709 h 131212"/>
              <a:gd name="connsiteX4" fmla="*/ 3289820 w 10713491"/>
              <a:gd name="connsiteY4" fmla="*/ 52118 h 131212"/>
              <a:gd name="connsiteX5" fmla="*/ 3993006 w 10713491"/>
              <a:gd name="connsiteY5" fmla="*/ 27124 h 131212"/>
              <a:gd name="connsiteX6" fmla="*/ 4667427 w 10713491"/>
              <a:gd name="connsiteY6" fmla="*/ 64323 h 131212"/>
              <a:gd name="connsiteX7" fmla="*/ 5299227 w 10713491"/>
              <a:gd name="connsiteY7" fmla="*/ 52118 h 131212"/>
              <a:gd name="connsiteX8" fmla="*/ 6046813 w 10713491"/>
              <a:gd name="connsiteY8" fmla="*/ 76527 h 131212"/>
              <a:gd name="connsiteX9" fmla="*/ 6422453 w 10713491"/>
              <a:gd name="connsiteY9" fmla="*/ 39913 h 131212"/>
              <a:gd name="connsiteX10" fmla="*/ 6827469 w 10713491"/>
              <a:gd name="connsiteY10" fmla="*/ 76527 h 131212"/>
              <a:gd name="connsiteX11" fmla="*/ 7301687 w 10713491"/>
              <a:gd name="connsiteY11" fmla="*/ 52118 h 131212"/>
              <a:gd name="connsiteX12" fmla="*/ 7816799 w 10713491"/>
              <a:gd name="connsiteY12" fmla="*/ 113167 h 131212"/>
              <a:gd name="connsiteX13" fmla="*/ 8207426 w 10713491"/>
              <a:gd name="connsiteY13" fmla="*/ 113167 h 131212"/>
              <a:gd name="connsiteX14" fmla="*/ 8558733 w 10713491"/>
              <a:gd name="connsiteY14" fmla="*/ 36916 h 131212"/>
              <a:gd name="connsiteX15" fmla="*/ 9696653 w 10713491"/>
              <a:gd name="connsiteY15" fmla="*/ 91463 h 131212"/>
              <a:gd name="connsiteX16" fmla="*/ 10209339 w 10713491"/>
              <a:gd name="connsiteY16" fmla="*/ 100962 h 131212"/>
              <a:gd name="connsiteX17" fmla="*/ 10697616 w 10713491"/>
              <a:gd name="connsiteY17" fmla="*/ 76527 h 1312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91" h="131212">
                <a:moveTo>
                  <a:pt x="15875" y="113167"/>
                </a:moveTo>
                <a:cubicBezTo>
                  <a:pt x="200837" y="43711"/>
                  <a:pt x="482244" y="76527"/>
                  <a:pt x="685850" y="76527"/>
                </a:cubicBezTo>
                <a:cubicBezTo>
                  <a:pt x="894562" y="76527"/>
                  <a:pt x="1104684" y="83652"/>
                  <a:pt x="1313256" y="76527"/>
                </a:cubicBezTo>
                <a:cubicBezTo>
                  <a:pt x="1755952" y="61427"/>
                  <a:pt x="2198662" y="27709"/>
                  <a:pt x="2640812" y="27709"/>
                </a:cubicBezTo>
                <a:cubicBezTo>
                  <a:pt x="2862262" y="27709"/>
                  <a:pt x="3075978" y="41551"/>
                  <a:pt x="3289820" y="52118"/>
                </a:cubicBezTo>
                <a:cubicBezTo>
                  <a:pt x="3525024" y="63751"/>
                  <a:pt x="3765702" y="-7088"/>
                  <a:pt x="3993006" y="27124"/>
                </a:cubicBezTo>
                <a:cubicBezTo>
                  <a:pt x="4211612" y="60004"/>
                  <a:pt x="4446892" y="67180"/>
                  <a:pt x="4667427" y="64323"/>
                </a:cubicBezTo>
                <a:cubicBezTo>
                  <a:pt x="4881816" y="61567"/>
                  <a:pt x="5076151" y="52613"/>
                  <a:pt x="5299227" y="52118"/>
                </a:cubicBezTo>
                <a:cubicBezTo>
                  <a:pt x="5547448" y="51572"/>
                  <a:pt x="5795962" y="96073"/>
                  <a:pt x="6046813" y="76527"/>
                </a:cubicBezTo>
                <a:cubicBezTo>
                  <a:pt x="6176213" y="66456"/>
                  <a:pt x="6289255" y="38427"/>
                  <a:pt x="6422453" y="39913"/>
                </a:cubicBezTo>
                <a:cubicBezTo>
                  <a:pt x="6561238" y="41475"/>
                  <a:pt x="6690538" y="75613"/>
                  <a:pt x="6827469" y="76527"/>
                </a:cubicBezTo>
                <a:cubicBezTo>
                  <a:pt x="6986485" y="77620"/>
                  <a:pt x="7139800" y="40269"/>
                  <a:pt x="7301687" y="52118"/>
                </a:cubicBezTo>
                <a:cubicBezTo>
                  <a:pt x="7475613" y="64868"/>
                  <a:pt x="7637754" y="113370"/>
                  <a:pt x="7816799" y="113167"/>
                </a:cubicBezTo>
                <a:cubicBezTo>
                  <a:pt x="7946707" y="113014"/>
                  <a:pt x="8077644" y="118196"/>
                  <a:pt x="8207426" y="113167"/>
                </a:cubicBezTo>
                <a:cubicBezTo>
                  <a:pt x="8334222" y="108226"/>
                  <a:pt x="8435822" y="56411"/>
                  <a:pt x="8558733" y="36916"/>
                </a:cubicBezTo>
                <a:cubicBezTo>
                  <a:pt x="8925267" y="-21198"/>
                  <a:pt x="9336455" y="55572"/>
                  <a:pt x="9696653" y="91463"/>
                </a:cubicBezTo>
                <a:cubicBezTo>
                  <a:pt x="9863340" y="108087"/>
                  <a:pt x="10039032" y="100962"/>
                  <a:pt x="10209339" y="100962"/>
                </a:cubicBezTo>
                <a:cubicBezTo>
                  <a:pt x="10371264" y="100962"/>
                  <a:pt x="10546016" y="60678"/>
                  <a:pt x="10697616" y="76527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649456" y="423266"/>
            <a:ext cx="1478932" cy="1368374"/>
          </a:xfrm>
          <a:custGeom>
            <a:avLst/>
            <a:gdLst>
              <a:gd name="connsiteX0" fmla="*/ 233359 w 1478932"/>
              <a:gd name="connsiteY0" fmla="*/ 0 h 1368374"/>
              <a:gd name="connsiteX1" fmla="*/ 865007 w 1478932"/>
              <a:gd name="connsiteY1" fmla="*/ 0 h 1368374"/>
              <a:gd name="connsiteX2" fmla="*/ 1246629 w 1478932"/>
              <a:gd name="connsiteY2" fmla="*/ 0 h 1368374"/>
              <a:gd name="connsiteX3" fmla="*/ 1470606 w 1478932"/>
              <a:gd name="connsiteY3" fmla="*/ 196646 h 1368374"/>
              <a:gd name="connsiteX4" fmla="*/ 1474645 w 1478932"/>
              <a:gd name="connsiteY4" fmla="*/ 429348 h 1368374"/>
              <a:gd name="connsiteX5" fmla="*/ 1475318 w 1478932"/>
              <a:gd name="connsiteY5" fmla="*/ 845464 h 1368374"/>
              <a:gd name="connsiteX6" fmla="*/ 1249652 w 1478932"/>
              <a:gd name="connsiteY6" fmla="*/ 1044803 h 1368374"/>
              <a:gd name="connsiteX7" fmla="*/ 945283 w 1478932"/>
              <a:gd name="connsiteY7" fmla="*/ 1035443 h 1368374"/>
              <a:gd name="connsiteX8" fmla="*/ 945588 w 1478932"/>
              <a:gd name="connsiteY8" fmla="*/ 1368374 h 1368374"/>
              <a:gd name="connsiteX9" fmla="*/ 451114 w 1478932"/>
              <a:gd name="connsiteY9" fmla="*/ 1027950 h 1368374"/>
              <a:gd name="connsiteX10" fmla="*/ 272666 w 1478932"/>
              <a:gd name="connsiteY10" fmla="*/ 1025728 h 1368374"/>
              <a:gd name="connsiteX11" fmla="*/ 27899 w 1478932"/>
              <a:gd name="connsiteY11" fmla="*/ 826046 h 1368374"/>
              <a:gd name="connsiteX12" fmla="*/ 6956 w 1478932"/>
              <a:gd name="connsiteY12" fmla="*/ 521093 h 1368374"/>
              <a:gd name="connsiteX13" fmla="*/ 3007 w 1478932"/>
              <a:gd name="connsiteY13" fmla="*/ 196596 h 1368374"/>
              <a:gd name="connsiteX14" fmla="*/ 233359 w 1478932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478932" h="1368374">
                <a:moveTo>
                  <a:pt x="233359" y="0"/>
                </a:moveTo>
                <a:lnTo>
                  <a:pt x="865007" y="0"/>
                </a:lnTo>
                <a:lnTo>
                  <a:pt x="1246629" y="0"/>
                </a:lnTo>
                <a:cubicBezTo>
                  <a:pt x="1372105" y="0"/>
                  <a:pt x="1472829" y="88506"/>
                  <a:pt x="1470606" y="196646"/>
                </a:cubicBezTo>
                <a:cubicBezTo>
                  <a:pt x="1470606" y="196646"/>
                  <a:pt x="1486303" y="154165"/>
                  <a:pt x="1474645" y="429348"/>
                </a:cubicBezTo>
                <a:cubicBezTo>
                  <a:pt x="1461716" y="735114"/>
                  <a:pt x="1475318" y="845464"/>
                  <a:pt x="1475318" y="845464"/>
                </a:cubicBezTo>
                <a:cubicBezTo>
                  <a:pt x="1476702" y="953541"/>
                  <a:pt x="1375166" y="1043216"/>
                  <a:pt x="1249652" y="1044803"/>
                </a:cubicBezTo>
                <a:lnTo>
                  <a:pt x="945283" y="1035443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99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46"/>
                </a:cubicBezTo>
                <a:cubicBezTo>
                  <a:pt x="27899" y="826046"/>
                  <a:pt x="-16982" y="806450"/>
                  <a:pt x="6956" y="521093"/>
                </a:cubicBezTo>
                <a:cubicBezTo>
                  <a:pt x="12989" y="378371"/>
                  <a:pt x="3007" y="196596"/>
                  <a:pt x="3007" y="196596"/>
                </a:cubicBezTo>
                <a:cubicBezTo>
                  <a:pt x="4289" y="88480"/>
                  <a:pt x="107972" y="0"/>
                  <a:pt x="233359" y="0"/>
                </a:cubicBez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8695155" y="8"/>
            <a:ext cx="1996847" cy="3945127"/>
          </a:xfrm>
          <a:custGeom>
            <a:avLst/>
            <a:gdLst>
              <a:gd name="connsiteX0" fmla="*/ 1992833 w 1996847"/>
              <a:gd name="connsiteY0" fmla="*/ 0 h 3945127"/>
              <a:gd name="connsiteX1" fmla="*/ 1593036 w 1996847"/>
              <a:gd name="connsiteY1" fmla="*/ 651675 h 3945127"/>
              <a:gd name="connsiteX2" fmla="*/ 904367 w 1996847"/>
              <a:gd name="connsiteY2" fmla="*/ 319557 h 3945127"/>
              <a:gd name="connsiteX3" fmla="*/ 920369 w 1996847"/>
              <a:gd name="connsiteY3" fmla="*/ 1084008 h 3945127"/>
              <a:gd name="connsiteX4" fmla="*/ 161455 w 1996847"/>
              <a:gd name="connsiteY4" fmla="*/ 1176947 h 3945127"/>
              <a:gd name="connsiteX5" fmla="*/ 588188 w 1996847"/>
              <a:gd name="connsiteY5" fmla="*/ 1811362 h 3945127"/>
              <a:gd name="connsiteX6" fmla="*/ 0 w 1996847"/>
              <a:gd name="connsiteY6" fmla="*/ 2299868 h 3945127"/>
              <a:gd name="connsiteX7" fmla="*/ 701979 w 1996847"/>
              <a:gd name="connsiteY7" fmla="*/ 2602826 h 3945127"/>
              <a:gd name="connsiteX8" fmla="*/ 471258 w 1996847"/>
              <a:gd name="connsiteY8" fmla="*/ 3331806 h 3945127"/>
              <a:gd name="connsiteX9" fmla="*/ 1225625 w 1996847"/>
              <a:gd name="connsiteY9" fmla="*/ 3207156 h 3945127"/>
              <a:gd name="connsiteX10" fmla="*/ 1425612 w 1996847"/>
              <a:gd name="connsiteY10" fmla="*/ 3945127 h 3945127"/>
              <a:gd name="connsiteX11" fmla="*/ 1992858 w 1996847"/>
              <a:gd name="connsiteY11" fmla="*/ 3432428 h 3945127"/>
              <a:gd name="connsiteX12" fmla="*/ 1996846 w 1996847"/>
              <a:gd name="connsiteY12" fmla="*/ 3436035 h 3945127"/>
              <a:gd name="connsiteX13" fmla="*/ 1996846 w 1996847"/>
              <a:gd name="connsiteY13" fmla="*/ 6464 h 3945127"/>
              <a:gd name="connsiteX14" fmla="*/ 1992871 w 1996847"/>
              <a:gd name="connsiteY14" fmla="*/ 0 h 3945127"/>
              <a:gd name="connsiteX15" fmla="*/ 1992833 w 1996847"/>
              <a:gd name="connsiteY15" fmla="*/ 0 h 39451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</a:cxnLst>
            <a:rect l="l" t="t" r="r" b="b"/>
            <a:pathLst>
              <a:path w="1996847" h="3945127">
                <a:moveTo>
                  <a:pt x="1992833" y="0"/>
                </a:moveTo>
                <a:lnTo>
                  <a:pt x="1593036" y="651675"/>
                </a:lnTo>
                <a:lnTo>
                  <a:pt x="904367" y="319557"/>
                </a:lnTo>
                <a:lnTo>
                  <a:pt x="920369" y="1084008"/>
                </a:lnTo>
                <a:lnTo>
                  <a:pt x="161455" y="1176947"/>
                </a:lnTo>
                <a:lnTo>
                  <a:pt x="588188" y="1811362"/>
                </a:lnTo>
                <a:lnTo>
                  <a:pt x="0" y="2299868"/>
                </a:lnTo>
                <a:lnTo>
                  <a:pt x="701979" y="2602826"/>
                </a:lnTo>
                <a:lnTo>
                  <a:pt x="471258" y="3331806"/>
                </a:lnTo>
                <a:lnTo>
                  <a:pt x="1225625" y="3207156"/>
                </a:lnTo>
                <a:lnTo>
                  <a:pt x="1425612" y="3945127"/>
                </a:lnTo>
                <a:lnTo>
                  <a:pt x="1992858" y="3432428"/>
                </a:lnTo>
                <a:lnTo>
                  <a:pt x="1996846" y="3436035"/>
                </a:lnTo>
                <a:lnTo>
                  <a:pt x="1996846" y="6464"/>
                </a:lnTo>
                <a:lnTo>
                  <a:pt x="1992871" y="0"/>
                </a:lnTo>
                <a:lnTo>
                  <a:pt x="1992833" y="0"/>
                </a:lnTo>
              </a:path>
            </a:pathLst>
          </a:custGeom>
          <a:solidFill>
            <a:srgbClr val="FBD11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8600" y="406400"/>
            <a:ext cx="1573403" cy="3124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27100" y="495300"/>
            <a:ext cx="860813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FFFFF"/>
                </a:solidFill>
                <a:latin typeface="KG Skinny Latte" pitchFamily="2" charset="0"/>
                <a:cs typeface="微软雅黑" pitchFamily="18" charset="0"/>
              </a:rPr>
              <a:t>YES!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099454" y="3773304"/>
            <a:ext cx="5887250" cy="123344"/>
          </a:xfrm>
          <a:custGeom>
            <a:avLst/>
            <a:gdLst>
              <a:gd name="connsiteX0" fmla="*/ 12700 w 5887250"/>
              <a:gd name="connsiteY0" fmla="*/ 72694 h 123344"/>
              <a:gd name="connsiteX1" fmla="*/ 132105 w 5887250"/>
              <a:gd name="connsiteY1" fmla="*/ 84658 h 123344"/>
              <a:gd name="connsiteX2" fmla="*/ 264706 w 5887250"/>
              <a:gd name="connsiteY2" fmla="*/ 58089 h 123344"/>
              <a:gd name="connsiteX3" fmla="*/ 517169 w 5887250"/>
              <a:gd name="connsiteY3" fmla="*/ 60515 h 123344"/>
              <a:gd name="connsiteX4" fmla="*/ 627316 w 5887250"/>
              <a:gd name="connsiteY4" fmla="*/ 72694 h 123344"/>
              <a:gd name="connsiteX5" fmla="*/ 762546 w 5887250"/>
              <a:gd name="connsiteY5" fmla="*/ 44704 h 123344"/>
              <a:gd name="connsiteX6" fmla="*/ 1014869 w 5887250"/>
              <a:gd name="connsiteY6" fmla="*/ 60705 h 123344"/>
              <a:gd name="connsiteX7" fmla="*/ 1392072 w 5887250"/>
              <a:gd name="connsiteY7" fmla="*/ 42672 h 123344"/>
              <a:gd name="connsiteX8" fmla="*/ 1512392 w 5887250"/>
              <a:gd name="connsiteY8" fmla="*/ 40233 h 123344"/>
              <a:gd name="connsiteX9" fmla="*/ 1626539 w 5887250"/>
              <a:gd name="connsiteY9" fmla="*/ 72694 h 123344"/>
              <a:gd name="connsiteX10" fmla="*/ 1869770 w 5887250"/>
              <a:gd name="connsiteY10" fmla="*/ 51701 h 123344"/>
              <a:gd name="connsiteX11" fmla="*/ 2001024 w 5887250"/>
              <a:gd name="connsiteY11" fmla="*/ 84658 h 123344"/>
              <a:gd name="connsiteX12" fmla="*/ 2130488 w 5887250"/>
              <a:gd name="connsiteY12" fmla="*/ 84353 h 123344"/>
              <a:gd name="connsiteX13" fmla="*/ 2376360 w 5887250"/>
              <a:gd name="connsiteY13" fmla="*/ 42735 h 123344"/>
              <a:gd name="connsiteX14" fmla="*/ 2490584 w 5887250"/>
              <a:gd name="connsiteY14" fmla="*/ 72656 h 123344"/>
              <a:gd name="connsiteX15" fmla="*/ 2628391 w 5887250"/>
              <a:gd name="connsiteY15" fmla="*/ 53708 h 123344"/>
              <a:gd name="connsiteX16" fmla="*/ 2751315 w 5887250"/>
              <a:gd name="connsiteY16" fmla="*/ 42697 h 123344"/>
              <a:gd name="connsiteX17" fmla="*/ 2886544 w 5887250"/>
              <a:gd name="connsiteY17" fmla="*/ 60668 h 123344"/>
              <a:gd name="connsiteX18" fmla="*/ 3156991 w 5887250"/>
              <a:gd name="connsiteY18" fmla="*/ 12700 h 123344"/>
              <a:gd name="connsiteX19" fmla="*/ 3398697 w 5887250"/>
              <a:gd name="connsiteY19" fmla="*/ 42697 h 123344"/>
              <a:gd name="connsiteX20" fmla="*/ 3678542 w 5887250"/>
              <a:gd name="connsiteY20" fmla="*/ 25107 h 123344"/>
              <a:gd name="connsiteX21" fmla="*/ 3804640 w 5887250"/>
              <a:gd name="connsiteY21" fmla="*/ 58280 h 123344"/>
              <a:gd name="connsiteX22" fmla="*/ 3972699 w 5887250"/>
              <a:gd name="connsiteY22" fmla="*/ 72656 h 123344"/>
              <a:gd name="connsiteX23" fmla="*/ 4218609 w 5887250"/>
              <a:gd name="connsiteY23" fmla="*/ 42697 h 123344"/>
              <a:gd name="connsiteX24" fmla="*/ 4335322 w 5887250"/>
              <a:gd name="connsiteY24" fmla="*/ 85318 h 123344"/>
              <a:gd name="connsiteX25" fmla="*/ 4477702 w 5887250"/>
              <a:gd name="connsiteY25" fmla="*/ 75641 h 123344"/>
              <a:gd name="connsiteX26" fmla="*/ 4603762 w 5887250"/>
              <a:gd name="connsiteY26" fmla="*/ 40728 h 123344"/>
              <a:gd name="connsiteX27" fmla="*/ 4713770 w 5887250"/>
              <a:gd name="connsiteY27" fmla="*/ 33705 h 123344"/>
              <a:gd name="connsiteX28" fmla="*/ 4971008 w 5887250"/>
              <a:gd name="connsiteY28" fmla="*/ 72656 h 123344"/>
              <a:gd name="connsiteX29" fmla="*/ 5116614 w 5887250"/>
              <a:gd name="connsiteY29" fmla="*/ 70243 h 123344"/>
              <a:gd name="connsiteX30" fmla="*/ 5172100 w 5887250"/>
              <a:gd name="connsiteY30" fmla="*/ 44729 h 123344"/>
              <a:gd name="connsiteX31" fmla="*/ 5232704 w 5887250"/>
              <a:gd name="connsiteY31" fmla="*/ 35699 h 123344"/>
              <a:gd name="connsiteX32" fmla="*/ 5350281 w 5887250"/>
              <a:gd name="connsiteY32" fmla="*/ 35737 h 123344"/>
              <a:gd name="connsiteX33" fmla="*/ 5442521 w 5887250"/>
              <a:gd name="connsiteY33" fmla="*/ 94132 h 123344"/>
              <a:gd name="connsiteX34" fmla="*/ 5674334 w 5887250"/>
              <a:gd name="connsiteY34" fmla="*/ 69761 h 123344"/>
              <a:gd name="connsiteX35" fmla="*/ 5784075 w 5887250"/>
              <a:gd name="connsiteY35" fmla="*/ 51739 h 123344"/>
              <a:gd name="connsiteX36" fmla="*/ 5874549 w 5887250"/>
              <a:gd name="connsiteY36" fmla="*/ 84696 h 1233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</a:cxnLst>
            <a:rect l="l" t="t" r="r" b="b"/>
            <a:pathLst>
              <a:path w="5887250" h="123344">
                <a:moveTo>
                  <a:pt x="12700" y="72694"/>
                </a:moveTo>
                <a:cubicBezTo>
                  <a:pt x="56070" y="72694"/>
                  <a:pt x="90957" y="81318"/>
                  <a:pt x="132105" y="84658"/>
                </a:cubicBezTo>
                <a:cubicBezTo>
                  <a:pt x="186816" y="89103"/>
                  <a:pt x="216636" y="79108"/>
                  <a:pt x="264706" y="58089"/>
                </a:cubicBezTo>
                <a:cubicBezTo>
                  <a:pt x="349592" y="20980"/>
                  <a:pt x="433704" y="32042"/>
                  <a:pt x="517169" y="60515"/>
                </a:cubicBezTo>
                <a:cubicBezTo>
                  <a:pt x="552576" y="72593"/>
                  <a:pt x="586016" y="73761"/>
                  <a:pt x="627316" y="72694"/>
                </a:cubicBezTo>
                <a:cubicBezTo>
                  <a:pt x="675068" y="71463"/>
                  <a:pt x="715937" y="50685"/>
                  <a:pt x="762546" y="44704"/>
                </a:cubicBezTo>
                <a:cubicBezTo>
                  <a:pt x="850099" y="33464"/>
                  <a:pt x="929601" y="60668"/>
                  <a:pt x="1014869" y="60705"/>
                </a:cubicBezTo>
                <a:cubicBezTo>
                  <a:pt x="1142288" y="60756"/>
                  <a:pt x="1267180" y="53111"/>
                  <a:pt x="1392072" y="42672"/>
                </a:cubicBezTo>
                <a:cubicBezTo>
                  <a:pt x="1434490" y="39116"/>
                  <a:pt x="1469453" y="29489"/>
                  <a:pt x="1512392" y="40233"/>
                </a:cubicBezTo>
                <a:cubicBezTo>
                  <a:pt x="1557502" y="51523"/>
                  <a:pt x="1578470" y="73037"/>
                  <a:pt x="1626539" y="72694"/>
                </a:cubicBezTo>
                <a:cubicBezTo>
                  <a:pt x="1711274" y="72085"/>
                  <a:pt x="1783613" y="51790"/>
                  <a:pt x="1869770" y="51701"/>
                </a:cubicBezTo>
                <a:cubicBezTo>
                  <a:pt x="1922691" y="51651"/>
                  <a:pt x="1952332" y="67640"/>
                  <a:pt x="2001024" y="84658"/>
                </a:cubicBezTo>
                <a:cubicBezTo>
                  <a:pt x="2047735" y="100990"/>
                  <a:pt x="2084438" y="98679"/>
                  <a:pt x="2130488" y="84353"/>
                </a:cubicBezTo>
                <a:cubicBezTo>
                  <a:pt x="2208466" y="60096"/>
                  <a:pt x="2288908" y="34797"/>
                  <a:pt x="2376360" y="42735"/>
                </a:cubicBezTo>
                <a:cubicBezTo>
                  <a:pt x="2416263" y="46354"/>
                  <a:pt x="2448864" y="67881"/>
                  <a:pt x="2490584" y="72656"/>
                </a:cubicBezTo>
                <a:cubicBezTo>
                  <a:pt x="2544495" y="78828"/>
                  <a:pt x="2579649" y="60743"/>
                  <a:pt x="2628391" y="53708"/>
                </a:cubicBezTo>
                <a:cubicBezTo>
                  <a:pt x="2668727" y="47879"/>
                  <a:pt x="2710510" y="42519"/>
                  <a:pt x="2751315" y="42697"/>
                </a:cubicBezTo>
                <a:cubicBezTo>
                  <a:pt x="2799663" y="42913"/>
                  <a:pt x="2839465" y="56997"/>
                  <a:pt x="2886544" y="60668"/>
                </a:cubicBezTo>
                <a:cubicBezTo>
                  <a:pt x="2983865" y="68249"/>
                  <a:pt x="3063341" y="12065"/>
                  <a:pt x="3156991" y="12700"/>
                </a:cubicBezTo>
                <a:cubicBezTo>
                  <a:pt x="3241586" y="13271"/>
                  <a:pt x="3312921" y="42938"/>
                  <a:pt x="3398697" y="42697"/>
                </a:cubicBezTo>
                <a:cubicBezTo>
                  <a:pt x="3497732" y="42417"/>
                  <a:pt x="3582098" y="444"/>
                  <a:pt x="3678542" y="25107"/>
                </a:cubicBezTo>
                <a:cubicBezTo>
                  <a:pt x="3721353" y="36067"/>
                  <a:pt x="3761917" y="42646"/>
                  <a:pt x="3804640" y="58280"/>
                </a:cubicBezTo>
                <a:cubicBezTo>
                  <a:pt x="3858450" y="77978"/>
                  <a:pt x="3915498" y="74714"/>
                  <a:pt x="3972699" y="72656"/>
                </a:cubicBezTo>
                <a:cubicBezTo>
                  <a:pt x="4058767" y="69557"/>
                  <a:pt x="4129519" y="18554"/>
                  <a:pt x="4218609" y="42697"/>
                </a:cubicBezTo>
                <a:cubicBezTo>
                  <a:pt x="4257344" y="53200"/>
                  <a:pt x="4297045" y="78092"/>
                  <a:pt x="4335322" y="85318"/>
                </a:cubicBezTo>
                <a:cubicBezTo>
                  <a:pt x="4376966" y="93179"/>
                  <a:pt x="4439043" y="86385"/>
                  <a:pt x="4477702" y="75641"/>
                </a:cubicBezTo>
                <a:cubicBezTo>
                  <a:pt x="4520476" y="63766"/>
                  <a:pt x="4560989" y="48704"/>
                  <a:pt x="4603762" y="40728"/>
                </a:cubicBezTo>
                <a:cubicBezTo>
                  <a:pt x="4637417" y="34442"/>
                  <a:pt x="4675860" y="33807"/>
                  <a:pt x="4713770" y="33705"/>
                </a:cubicBezTo>
                <a:cubicBezTo>
                  <a:pt x="4803902" y="33426"/>
                  <a:pt x="4883505" y="69786"/>
                  <a:pt x="4971008" y="72656"/>
                </a:cubicBezTo>
                <a:cubicBezTo>
                  <a:pt x="5013197" y="74028"/>
                  <a:pt x="5076685" y="82283"/>
                  <a:pt x="5116614" y="70243"/>
                </a:cubicBezTo>
                <a:cubicBezTo>
                  <a:pt x="5132946" y="65316"/>
                  <a:pt x="5150104" y="47955"/>
                  <a:pt x="5172100" y="44729"/>
                </a:cubicBezTo>
                <a:cubicBezTo>
                  <a:pt x="5191785" y="41846"/>
                  <a:pt x="5213401" y="37756"/>
                  <a:pt x="5232704" y="35699"/>
                </a:cubicBezTo>
                <a:cubicBezTo>
                  <a:pt x="5267985" y="31953"/>
                  <a:pt x="5316054" y="26695"/>
                  <a:pt x="5350281" y="35737"/>
                </a:cubicBezTo>
                <a:cubicBezTo>
                  <a:pt x="5389588" y="46101"/>
                  <a:pt x="5410034" y="74015"/>
                  <a:pt x="5442521" y="94132"/>
                </a:cubicBezTo>
                <a:cubicBezTo>
                  <a:pt x="5507583" y="134429"/>
                  <a:pt x="5612460" y="93370"/>
                  <a:pt x="5674334" y="69761"/>
                </a:cubicBezTo>
                <a:cubicBezTo>
                  <a:pt x="5707303" y="57162"/>
                  <a:pt x="5743612" y="44361"/>
                  <a:pt x="5784075" y="51739"/>
                </a:cubicBezTo>
                <a:cubicBezTo>
                  <a:pt x="5816003" y="57556"/>
                  <a:pt x="5844540" y="72885"/>
                  <a:pt x="5874549" y="84696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6054286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5.ARTIFICIAL LIGHT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986943" cy="84125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Apply the right camera settings when filming</a:t>
            </a:r>
          </a:p>
          <a:p>
            <a:r>
              <a:rPr lang="en-US" altLang="zh-CN" dirty="0"/>
              <a:t>inside using artificial light so that your video</a:t>
            </a:r>
          </a:p>
          <a:p>
            <a:r>
              <a:rPr lang="en-US" altLang="zh-CN" dirty="0"/>
              <a:t>doesn’t appear dark or yellow.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12"/>
            <a:ext cx="10692003" cy="7559992"/>
          </a:xfrm>
          <a:custGeom>
            <a:avLst/>
            <a:gdLst>
              <a:gd name="connsiteX0" fmla="*/ 0 w 10692003"/>
              <a:gd name="connsiteY0" fmla="*/ 7559992 h 7559992"/>
              <a:gd name="connsiteX1" fmla="*/ 10692003 w 10692003"/>
              <a:gd name="connsiteY1" fmla="*/ 7559992 h 7559992"/>
              <a:gd name="connsiteX2" fmla="*/ 10692003 w 10692003"/>
              <a:gd name="connsiteY2" fmla="*/ 0 h 7559992"/>
              <a:gd name="connsiteX3" fmla="*/ 0 w 10692003"/>
              <a:gd name="connsiteY3" fmla="*/ 0 h 7559992"/>
              <a:gd name="connsiteX4" fmla="*/ 0 w 10692003"/>
              <a:gd name="connsiteY4" fmla="*/ 7559992 h 75599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992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50163" y="413989"/>
            <a:ext cx="1763926" cy="1368374"/>
          </a:xfrm>
          <a:custGeom>
            <a:avLst/>
            <a:gdLst>
              <a:gd name="connsiteX0" fmla="*/ 233359 w 1763926"/>
              <a:gd name="connsiteY0" fmla="*/ 0 h 1368374"/>
              <a:gd name="connsiteX1" fmla="*/ 865007 w 1763926"/>
              <a:gd name="connsiteY1" fmla="*/ 0 h 1368374"/>
              <a:gd name="connsiteX2" fmla="*/ 1535236 w 1763926"/>
              <a:gd name="connsiteY2" fmla="*/ 0 h 1368374"/>
              <a:gd name="connsiteX3" fmla="*/ 1759214 w 1763926"/>
              <a:gd name="connsiteY3" fmla="*/ 196634 h 1368374"/>
              <a:gd name="connsiteX4" fmla="*/ 1756928 w 1763926"/>
              <a:gd name="connsiteY4" fmla="*/ 429348 h 1368374"/>
              <a:gd name="connsiteX5" fmla="*/ 1763925 w 1763926"/>
              <a:gd name="connsiteY5" fmla="*/ 845464 h 1368374"/>
              <a:gd name="connsiteX6" fmla="*/ 1538259 w 1763926"/>
              <a:gd name="connsiteY6" fmla="*/ 1044803 h 1368374"/>
              <a:gd name="connsiteX7" fmla="*/ 945283 w 1763926"/>
              <a:gd name="connsiteY7" fmla="*/ 1035431 h 1368374"/>
              <a:gd name="connsiteX8" fmla="*/ 945588 w 1763926"/>
              <a:gd name="connsiteY8" fmla="*/ 1368374 h 1368374"/>
              <a:gd name="connsiteX9" fmla="*/ 451114 w 1763926"/>
              <a:gd name="connsiteY9" fmla="*/ 1027950 h 1368374"/>
              <a:gd name="connsiteX10" fmla="*/ 272666 w 1763926"/>
              <a:gd name="connsiteY10" fmla="*/ 1025728 h 1368374"/>
              <a:gd name="connsiteX11" fmla="*/ 27899 w 1763926"/>
              <a:gd name="connsiteY11" fmla="*/ 826046 h 1368374"/>
              <a:gd name="connsiteX12" fmla="*/ 6956 w 1763926"/>
              <a:gd name="connsiteY12" fmla="*/ 521081 h 1368374"/>
              <a:gd name="connsiteX13" fmla="*/ 3007 w 1763926"/>
              <a:gd name="connsiteY13" fmla="*/ 196583 h 1368374"/>
              <a:gd name="connsiteX14" fmla="*/ 233359 w 1763926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26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8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09" y="953541"/>
                  <a:pt x="1663773" y="1043203"/>
                  <a:pt x="1538259" y="1044803"/>
                </a:cubicBezTo>
                <a:lnTo>
                  <a:pt x="945283" y="1035431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46"/>
                </a:cubicBezTo>
                <a:cubicBezTo>
                  <a:pt x="27899" y="826046"/>
                  <a:pt x="-16982" y="806437"/>
                  <a:pt x="6956" y="521081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78D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9820264" y="3620757"/>
            <a:ext cx="321347" cy="321335"/>
          </a:xfrm>
          <a:custGeom>
            <a:avLst/>
            <a:gdLst>
              <a:gd name="connsiteX0" fmla="*/ 321347 w 321347"/>
              <a:gd name="connsiteY0" fmla="*/ 160654 h 321335"/>
              <a:gd name="connsiteX1" fmla="*/ 160680 w 321347"/>
              <a:gd name="connsiteY1" fmla="*/ 0 h 321335"/>
              <a:gd name="connsiteX2" fmla="*/ 0 w 321347"/>
              <a:gd name="connsiteY2" fmla="*/ 160654 h 321335"/>
              <a:gd name="connsiteX3" fmla="*/ 160680 w 321347"/>
              <a:gd name="connsiteY3" fmla="*/ 321335 h 321335"/>
              <a:gd name="connsiteX4" fmla="*/ 321347 w 321347"/>
              <a:gd name="connsiteY4" fmla="*/ 160654 h 3213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21347" h="321335">
                <a:moveTo>
                  <a:pt x="321347" y="160654"/>
                </a:moveTo>
                <a:cubicBezTo>
                  <a:pt x="321347" y="71907"/>
                  <a:pt x="249377" y="0"/>
                  <a:pt x="160680" y="0"/>
                </a:cubicBezTo>
                <a:cubicBezTo>
                  <a:pt x="71970" y="0"/>
                  <a:pt x="0" y="71907"/>
                  <a:pt x="0" y="160654"/>
                </a:cubicBezTo>
                <a:cubicBezTo>
                  <a:pt x="0" y="249402"/>
                  <a:pt x="71970" y="321335"/>
                  <a:pt x="160680" y="321335"/>
                </a:cubicBezTo>
                <a:cubicBezTo>
                  <a:pt x="249377" y="321335"/>
                  <a:pt x="321347" y="249402"/>
                  <a:pt x="321347" y="16065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8063913" y="6475206"/>
            <a:ext cx="1366875" cy="247929"/>
          </a:xfrm>
          <a:custGeom>
            <a:avLst/>
            <a:gdLst>
              <a:gd name="connsiteX0" fmla="*/ 889 w 1366875"/>
              <a:gd name="connsiteY0" fmla="*/ 247929 h 247929"/>
              <a:gd name="connsiteX1" fmla="*/ 0 w 1366875"/>
              <a:gd name="connsiteY1" fmla="*/ 241770 h 247929"/>
              <a:gd name="connsiteX2" fmla="*/ 683462 w 1366875"/>
              <a:gd name="connsiteY2" fmla="*/ 0 h 247929"/>
              <a:gd name="connsiteX3" fmla="*/ 1366875 w 1366875"/>
              <a:gd name="connsiteY3" fmla="*/ 241770 h 247929"/>
              <a:gd name="connsiteX4" fmla="*/ 1366011 w 1366875"/>
              <a:gd name="connsiteY4" fmla="*/ 247929 h 247929"/>
              <a:gd name="connsiteX5" fmla="*/ 889 w 1366875"/>
              <a:gd name="connsiteY5" fmla="*/ 247929 h 247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66875" h="247929">
                <a:moveTo>
                  <a:pt x="889" y="247929"/>
                </a:moveTo>
                <a:cubicBezTo>
                  <a:pt x="749" y="245846"/>
                  <a:pt x="0" y="243814"/>
                  <a:pt x="0" y="241770"/>
                </a:cubicBezTo>
                <a:cubicBezTo>
                  <a:pt x="0" y="108217"/>
                  <a:pt x="305993" y="0"/>
                  <a:pt x="683462" y="0"/>
                </a:cubicBezTo>
                <a:cubicBezTo>
                  <a:pt x="1060932" y="0"/>
                  <a:pt x="1366875" y="108217"/>
                  <a:pt x="1366875" y="241770"/>
                </a:cubicBezTo>
                <a:cubicBezTo>
                  <a:pt x="1366875" y="243814"/>
                  <a:pt x="1366151" y="245846"/>
                  <a:pt x="1366011" y="247929"/>
                </a:cubicBezTo>
                <a:lnTo>
                  <a:pt x="889" y="24792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8689251" y="4639373"/>
            <a:ext cx="114300" cy="1837677"/>
          </a:xfrm>
          <a:custGeom>
            <a:avLst/>
            <a:gdLst>
              <a:gd name="connsiteX0" fmla="*/ 0 w 114300"/>
              <a:gd name="connsiteY0" fmla="*/ 1837677 h 1837677"/>
              <a:gd name="connsiteX1" fmla="*/ 114300 w 114300"/>
              <a:gd name="connsiteY1" fmla="*/ 1837677 h 1837677"/>
              <a:gd name="connsiteX2" fmla="*/ 114300 w 114300"/>
              <a:gd name="connsiteY2" fmla="*/ 0 h 1837677"/>
              <a:gd name="connsiteX3" fmla="*/ 0 w 114300"/>
              <a:gd name="connsiteY3" fmla="*/ 0 h 1837677"/>
              <a:gd name="connsiteX4" fmla="*/ 0 w 114300"/>
              <a:gd name="connsiteY4" fmla="*/ 1837677 h 183767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300" h="1837677">
                <a:moveTo>
                  <a:pt x="0" y="1837677"/>
                </a:moveTo>
                <a:lnTo>
                  <a:pt x="114300" y="1837677"/>
                </a:lnTo>
                <a:lnTo>
                  <a:pt x="114300" y="0"/>
                </a:lnTo>
                <a:lnTo>
                  <a:pt x="0" y="0"/>
                </a:lnTo>
                <a:lnTo>
                  <a:pt x="0" y="183767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8567908" y="4442800"/>
            <a:ext cx="357009" cy="357022"/>
          </a:xfrm>
          <a:custGeom>
            <a:avLst/>
            <a:gdLst>
              <a:gd name="connsiteX0" fmla="*/ 357009 w 357009"/>
              <a:gd name="connsiteY0" fmla="*/ 178498 h 357022"/>
              <a:gd name="connsiteX1" fmla="*/ 178548 w 357009"/>
              <a:gd name="connsiteY1" fmla="*/ 0 h 357022"/>
              <a:gd name="connsiteX2" fmla="*/ 0 w 357009"/>
              <a:gd name="connsiteY2" fmla="*/ 178498 h 357022"/>
              <a:gd name="connsiteX3" fmla="*/ 178548 w 357009"/>
              <a:gd name="connsiteY3" fmla="*/ 357022 h 357022"/>
              <a:gd name="connsiteX4" fmla="*/ 357009 w 357009"/>
              <a:gd name="connsiteY4" fmla="*/ 178498 h 35702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57009" h="357022">
                <a:moveTo>
                  <a:pt x="357009" y="178498"/>
                </a:moveTo>
                <a:cubicBezTo>
                  <a:pt x="357009" y="79921"/>
                  <a:pt x="277088" y="0"/>
                  <a:pt x="178548" y="0"/>
                </a:cubicBezTo>
                <a:cubicBezTo>
                  <a:pt x="79908" y="0"/>
                  <a:pt x="0" y="79921"/>
                  <a:pt x="0" y="178498"/>
                </a:cubicBezTo>
                <a:cubicBezTo>
                  <a:pt x="0" y="277101"/>
                  <a:pt x="79908" y="357022"/>
                  <a:pt x="178548" y="357022"/>
                </a:cubicBezTo>
                <a:cubicBezTo>
                  <a:pt x="277088" y="357022"/>
                  <a:pt x="357009" y="277101"/>
                  <a:pt x="357009" y="17849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9362957" y="2746424"/>
            <a:ext cx="645452" cy="1050912"/>
          </a:xfrm>
          <a:custGeom>
            <a:avLst/>
            <a:gdLst>
              <a:gd name="connsiteX0" fmla="*/ 590511 w 645452"/>
              <a:gd name="connsiteY0" fmla="*/ 1050912 h 1050912"/>
              <a:gd name="connsiteX1" fmla="*/ 0 w 645452"/>
              <a:gd name="connsiteY1" fmla="*/ 31826 h 1050912"/>
              <a:gd name="connsiteX2" fmla="*/ 54940 w 645452"/>
              <a:gd name="connsiteY2" fmla="*/ 0 h 1050912"/>
              <a:gd name="connsiteX3" fmla="*/ 645452 w 645452"/>
              <a:gd name="connsiteY3" fmla="*/ 1019085 h 1050912"/>
              <a:gd name="connsiteX4" fmla="*/ 590511 w 645452"/>
              <a:gd name="connsiteY4" fmla="*/ 1050912 h 10509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45452" h="1050912">
                <a:moveTo>
                  <a:pt x="590511" y="1050912"/>
                </a:moveTo>
                <a:lnTo>
                  <a:pt x="0" y="31826"/>
                </a:lnTo>
                <a:lnTo>
                  <a:pt x="54940" y="0"/>
                </a:lnTo>
                <a:lnTo>
                  <a:pt x="645452" y="1019085"/>
                </a:lnTo>
                <a:lnTo>
                  <a:pt x="590511" y="105091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8706415" y="2288277"/>
            <a:ext cx="974373" cy="841869"/>
          </a:xfrm>
          <a:custGeom>
            <a:avLst/>
            <a:gdLst>
              <a:gd name="connsiteX0" fmla="*/ 390646 w 974373"/>
              <a:gd name="connsiteY0" fmla="*/ 814106 h 841869"/>
              <a:gd name="connsiteX1" fmla="*/ 122575 w 974373"/>
              <a:gd name="connsiteY1" fmla="*/ 747571 h 841869"/>
              <a:gd name="connsiteX2" fmla="*/ 27769 w 974373"/>
              <a:gd name="connsiteY2" fmla="*/ 590129 h 841869"/>
              <a:gd name="connsiteX3" fmla="*/ 94318 w 974373"/>
              <a:gd name="connsiteY3" fmla="*/ 322057 h 841869"/>
              <a:gd name="connsiteX4" fmla="*/ 583750 w 974373"/>
              <a:gd name="connsiteY4" fmla="*/ 27760 h 841869"/>
              <a:gd name="connsiteX5" fmla="*/ 851809 w 974373"/>
              <a:gd name="connsiteY5" fmla="*/ 94321 h 841869"/>
              <a:gd name="connsiteX6" fmla="*/ 946601 w 974373"/>
              <a:gd name="connsiteY6" fmla="*/ 251763 h 841869"/>
              <a:gd name="connsiteX7" fmla="*/ 880067 w 974373"/>
              <a:gd name="connsiteY7" fmla="*/ 519796 h 841869"/>
              <a:gd name="connsiteX8" fmla="*/ 390646 w 974373"/>
              <a:gd name="connsiteY8" fmla="*/ 814106 h 84186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974373" h="841869">
                <a:moveTo>
                  <a:pt x="390646" y="814106"/>
                </a:moveTo>
                <a:cubicBezTo>
                  <a:pt x="298254" y="869745"/>
                  <a:pt x="178227" y="839976"/>
                  <a:pt x="122575" y="747571"/>
                </a:cubicBezTo>
                <a:lnTo>
                  <a:pt x="27769" y="590129"/>
                </a:lnTo>
                <a:cubicBezTo>
                  <a:pt x="-27894" y="497711"/>
                  <a:pt x="1913" y="377721"/>
                  <a:pt x="94318" y="322057"/>
                </a:cubicBezTo>
                <a:lnTo>
                  <a:pt x="583750" y="27760"/>
                </a:lnTo>
                <a:cubicBezTo>
                  <a:pt x="676143" y="-27890"/>
                  <a:pt x="796157" y="1916"/>
                  <a:pt x="851809" y="94321"/>
                </a:cubicBezTo>
                <a:lnTo>
                  <a:pt x="946601" y="251763"/>
                </a:lnTo>
                <a:cubicBezTo>
                  <a:pt x="1002265" y="344155"/>
                  <a:pt x="972459" y="464158"/>
                  <a:pt x="880067" y="519796"/>
                </a:cubicBezTo>
                <a:lnTo>
                  <a:pt x="390646" y="81410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764792" y="2296901"/>
            <a:ext cx="1539216" cy="1726926"/>
          </a:xfrm>
          <a:custGeom>
            <a:avLst/>
            <a:gdLst>
              <a:gd name="connsiteX0" fmla="*/ 858697 w 1539216"/>
              <a:gd name="connsiteY0" fmla="*/ 1726926 h 1726926"/>
              <a:gd name="connsiteX1" fmla="*/ 1185278 w 1539216"/>
              <a:gd name="connsiteY1" fmla="*/ 1530280 h 1726926"/>
              <a:gd name="connsiteX2" fmla="*/ 1434845 w 1539216"/>
              <a:gd name="connsiteY2" fmla="*/ 525062 h 1726926"/>
              <a:gd name="connsiteX3" fmla="*/ 1331785 w 1539216"/>
              <a:gd name="connsiteY3" fmla="*/ 353942 h 1726926"/>
              <a:gd name="connsiteX4" fmla="*/ 326580 w 1539216"/>
              <a:gd name="connsiteY4" fmla="*/ 104374 h 1726926"/>
              <a:gd name="connsiteX5" fmla="*/ 0 w 1539216"/>
              <a:gd name="connsiteY5" fmla="*/ 301046 h 1726926"/>
              <a:gd name="connsiteX6" fmla="*/ 858697 w 1539216"/>
              <a:gd name="connsiteY6" fmla="*/ 1726926 h 17269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39216" h="1726926">
                <a:moveTo>
                  <a:pt x="858697" y="1726926"/>
                </a:moveTo>
                <a:lnTo>
                  <a:pt x="1185278" y="1530280"/>
                </a:lnTo>
                <a:cubicBezTo>
                  <a:pt x="1531759" y="1321593"/>
                  <a:pt x="1643519" y="871569"/>
                  <a:pt x="1434845" y="525062"/>
                </a:cubicBezTo>
                <a:lnTo>
                  <a:pt x="1331785" y="353942"/>
                </a:lnTo>
                <a:cubicBezTo>
                  <a:pt x="1123112" y="7410"/>
                  <a:pt x="673062" y="-104286"/>
                  <a:pt x="326580" y="104374"/>
                </a:cubicBezTo>
                <a:lnTo>
                  <a:pt x="0" y="301046"/>
                </a:lnTo>
                <a:lnTo>
                  <a:pt x="858697" y="172692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8676624" y="3724275"/>
            <a:ext cx="1361465" cy="954951"/>
          </a:xfrm>
          <a:custGeom>
            <a:avLst/>
            <a:gdLst>
              <a:gd name="connsiteX0" fmla="*/ 1304315 w 1361465"/>
              <a:gd name="connsiteY0" fmla="*/ 57150 h 954951"/>
              <a:gd name="connsiteX1" fmla="*/ 57150 w 1361465"/>
              <a:gd name="connsiteY1" fmla="*/ 897801 h 9549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361465" h="954951">
                <a:moveTo>
                  <a:pt x="1304315" y="57150"/>
                </a:moveTo>
                <a:lnTo>
                  <a:pt x="57150" y="897801"/>
                </a:lnTo>
              </a:path>
            </a:pathLst>
          </a:custGeom>
          <a:ln w="1143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2331082" y="2597943"/>
            <a:ext cx="6292405" cy="4091051"/>
          </a:xfrm>
          <a:custGeom>
            <a:avLst/>
            <a:gdLst>
              <a:gd name="connsiteX0" fmla="*/ 5433707 w 6292405"/>
              <a:gd name="connsiteY0" fmla="*/ 0 h 4091051"/>
              <a:gd name="connsiteX1" fmla="*/ 0 w 6292405"/>
              <a:gd name="connsiteY1" fmla="*/ 4091051 h 4091051"/>
              <a:gd name="connsiteX2" fmla="*/ 5181345 w 6292405"/>
              <a:gd name="connsiteY2" fmla="*/ 4088524 h 4091051"/>
              <a:gd name="connsiteX3" fmla="*/ 6292405 w 6292405"/>
              <a:gd name="connsiteY3" fmla="*/ 1425879 h 4091051"/>
              <a:gd name="connsiteX4" fmla="*/ 5433707 w 6292405"/>
              <a:gd name="connsiteY4" fmla="*/ 0 h 409105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292405" h="4091051">
                <a:moveTo>
                  <a:pt x="5433707" y="0"/>
                </a:moveTo>
                <a:lnTo>
                  <a:pt x="0" y="4091051"/>
                </a:lnTo>
                <a:lnTo>
                  <a:pt x="5181345" y="4088524"/>
                </a:lnTo>
                <a:lnTo>
                  <a:pt x="6292405" y="1425879"/>
                </a:lnTo>
                <a:lnTo>
                  <a:pt x="5433707" y="0"/>
                </a:lnTo>
              </a:path>
            </a:pathLst>
          </a:custGeom>
          <a:solidFill>
            <a:srgbClr val="FBD11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3988582" y="3280529"/>
            <a:ext cx="2713734" cy="3429831"/>
          </a:xfrm>
          <a:custGeom>
            <a:avLst/>
            <a:gdLst>
              <a:gd name="connsiteX0" fmla="*/ 2653993 w 2713734"/>
              <a:gd name="connsiteY0" fmla="*/ 1287922 h 3429831"/>
              <a:gd name="connsiteX1" fmla="*/ 2149588 w 2713734"/>
              <a:gd name="connsiteY1" fmla="*/ 270386 h 3429831"/>
              <a:gd name="connsiteX2" fmla="*/ 564158 w 2713734"/>
              <a:gd name="connsiteY2" fmla="*/ 270386 h 3429831"/>
              <a:gd name="connsiteX3" fmla="*/ 59752 w 2713734"/>
              <a:gd name="connsiteY3" fmla="*/ 1287922 h 3429831"/>
              <a:gd name="connsiteX4" fmla="*/ 52056 w 2713734"/>
              <a:gd name="connsiteY4" fmla="*/ 1566624 h 3429831"/>
              <a:gd name="connsiteX5" fmla="*/ 334097 w 2713734"/>
              <a:gd name="connsiteY5" fmla="*/ 1464833 h 3429831"/>
              <a:gd name="connsiteX6" fmla="*/ 776552 w 2713734"/>
              <a:gd name="connsiteY6" fmla="*/ 933910 h 3429831"/>
              <a:gd name="connsiteX7" fmla="*/ 643787 w 2713734"/>
              <a:gd name="connsiteY7" fmla="*/ 3119580 h 3429831"/>
              <a:gd name="connsiteX8" fmla="*/ 778191 w 2713734"/>
              <a:gd name="connsiteY8" fmla="*/ 3425167 h 3429831"/>
              <a:gd name="connsiteX9" fmla="*/ 1034769 w 2713734"/>
              <a:gd name="connsiteY9" fmla="*/ 3181442 h 3429831"/>
              <a:gd name="connsiteX10" fmla="*/ 1306905 w 2713734"/>
              <a:gd name="connsiteY10" fmla="*/ 1812864 h 3429831"/>
              <a:gd name="connsiteX11" fmla="*/ 1356879 w 2713734"/>
              <a:gd name="connsiteY11" fmla="*/ 1801180 h 3429831"/>
              <a:gd name="connsiteX12" fmla="*/ 1406841 w 2713734"/>
              <a:gd name="connsiteY12" fmla="*/ 1812864 h 3429831"/>
              <a:gd name="connsiteX13" fmla="*/ 1679002 w 2713734"/>
              <a:gd name="connsiteY13" fmla="*/ 3181442 h 3429831"/>
              <a:gd name="connsiteX14" fmla="*/ 1935555 w 2713734"/>
              <a:gd name="connsiteY14" fmla="*/ 3425167 h 3429831"/>
              <a:gd name="connsiteX15" fmla="*/ 2069972 w 2713734"/>
              <a:gd name="connsiteY15" fmla="*/ 3119580 h 3429831"/>
              <a:gd name="connsiteX16" fmla="*/ 1937193 w 2713734"/>
              <a:gd name="connsiteY16" fmla="*/ 933910 h 3429831"/>
              <a:gd name="connsiteX17" fmla="*/ 2379648 w 2713734"/>
              <a:gd name="connsiteY17" fmla="*/ 1464833 h 3429831"/>
              <a:gd name="connsiteX18" fmla="*/ 2661677 w 2713734"/>
              <a:gd name="connsiteY18" fmla="*/ 1566624 h 3429831"/>
              <a:gd name="connsiteX19" fmla="*/ 2653993 w 2713734"/>
              <a:gd name="connsiteY19" fmla="*/ 1287922 h 34298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734" h="3429831">
                <a:moveTo>
                  <a:pt x="2653993" y="1287922"/>
                </a:moveTo>
                <a:cubicBezTo>
                  <a:pt x="2627260" y="1233554"/>
                  <a:pt x="2311246" y="578830"/>
                  <a:pt x="2149588" y="270386"/>
                </a:cubicBezTo>
                <a:cubicBezTo>
                  <a:pt x="1960650" y="-90128"/>
                  <a:pt x="746619" y="-90128"/>
                  <a:pt x="564158" y="270386"/>
                </a:cubicBezTo>
                <a:cubicBezTo>
                  <a:pt x="406894" y="581117"/>
                  <a:pt x="86485" y="1233554"/>
                  <a:pt x="59752" y="1287922"/>
                </a:cubicBezTo>
                <a:cubicBezTo>
                  <a:pt x="33006" y="1342266"/>
                  <a:pt x="-55893" y="1486182"/>
                  <a:pt x="52056" y="1566624"/>
                </a:cubicBezTo>
                <a:cubicBezTo>
                  <a:pt x="176376" y="1659245"/>
                  <a:pt x="288073" y="1521805"/>
                  <a:pt x="334097" y="1464833"/>
                </a:cubicBezTo>
                <a:cubicBezTo>
                  <a:pt x="380135" y="1407874"/>
                  <a:pt x="776552" y="933910"/>
                  <a:pt x="776552" y="933910"/>
                </a:cubicBezTo>
                <a:cubicBezTo>
                  <a:pt x="776552" y="933910"/>
                  <a:pt x="648359" y="3053426"/>
                  <a:pt x="643787" y="3119580"/>
                </a:cubicBezTo>
                <a:cubicBezTo>
                  <a:pt x="639215" y="3185709"/>
                  <a:pt x="623975" y="3394332"/>
                  <a:pt x="778191" y="3425167"/>
                </a:cubicBezTo>
                <a:cubicBezTo>
                  <a:pt x="970621" y="3463661"/>
                  <a:pt x="1015516" y="3277657"/>
                  <a:pt x="1034769" y="3181442"/>
                </a:cubicBezTo>
                <a:cubicBezTo>
                  <a:pt x="1084604" y="2932306"/>
                  <a:pt x="1294776" y="1873977"/>
                  <a:pt x="1306905" y="1812864"/>
                </a:cubicBezTo>
                <a:cubicBezTo>
                  <a:pt x="1321510" y="1805194"/>
                  <a:pt x="1340293" y="1801180"/>
                  <a:pt x="1356879" y="1801180"/>
                </a:cubicBezTo>
                <a:cubicBezTo>
                  <a:pt x="1369554" y="1801180"/>
                  <a:pt x="1392249" y="1805194"/>
                  <a:pt x="1406841" y="1812864"/>
                </a:cubicBezTo>
                <a:cubicBezTo>
                  <a:pt x="1418969" y="1873977"/>
                  <a:pt x="1629167" y="2932306"/>
                  <a:pt x="1679002" y="3181442"/>
                </a:cubicBezTo>
                <a:cubicBezTo>
                  <a:pt x="1698217" y="3277657"/>
                  <a:pt x="1743137" y="3463661"/>
                  <a:pt x="1935555" y="3425167"/>
                </a:cubicBezTo>
                <a:cubicBezTo>
                  <a:pt x="2089758" y="3394332"/>
                  <a:pt x="2074531" y="3185709"/>
                  <a:pt x="2069972" y="3119580"/>
                </a:cubicBezTo>
                <a:cubicBezTo>
                  <a:pt x="2065374" y="3053426"/>
                  <a:pt x="1937193" y="933910"/>
                  <a:pt x="1937193" y="933910"/>
                </a:cubicBezTo>
                <a:cubicBezTo>
                  <a:pt x="1937193" y="933910"/>
                  <a:pt x="2333611" y="1407874"/>
                  <a:pt x="2379648" y="1464833"/>
                </a:cubicBezTo>
                <a:cubicBezTo>
                  <a:pt x="2425660" y="1521805"/>
                  <a:pt x="2537357" y="1659245"/>
                  <a:pt x="2661677" y="1566624"/>
                </a:cubicBezTo>
                <a:cubicBezTo>
                  <a:pt x="2769627" y="1486182"/>
                  <a:pt x="2680727" y="1342266"/>
                  <a:pt x="2653993" y="1287922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848924" y="2240279"/>
            <a:ext cx="993051" cy="993013"/>
          </a:xfrm>
          <a:custGeom>
            <a:avLst/>
            <a:gdLst>
              <a:gd name="connsiteX0" fmla="*/ 0 w 993051"/>
              <a:gd name="connsiteY0" fmla="*/ 496519 h 993013"/>
              <a:gd name="connsiteX1" fmla="*/ 496544 w 993051"/>
              <a:gd name="connsiteY1" fmla="*/ 0 h 993013"/>
              <a:gd name="connsiteX2" fmla="*/ 993051 w 993051"/>
              <a:gd name="connsiteY2" fmla="*/ 496519 h 993013"/>
              <a:gd name="connsiteX3" fmla="*/ 496544 w 993051"/>
              <a:gd name="connsiteY3" fmla="*/ 993013 h 993013"/>
              <a:gd name="connsiteX4" fmla="*/ 0 w 993051"/>
              <a:gd name="connsiteY4" fmla="*/ 496519 h 9930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51" h="993013">
                <a:moveTo>
                  <a:pt x="0" y="496519"/>
                </a:moveTo>
                <a:cubicBezTo>
                  <a:pt x="0" y="222326"/>
                  <a:pt x="222325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5" y="993013"/>
                  <a:pt x="0" y="770712"/>
                  <a:pt x="0" y="496519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01700" y="469900"/>
            <a:ext cx="1258358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FFFFF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148117" y="3793846"/>
            <a:ext cx="4254639" cy="97828"/>
          </a:xfrm>
          <a:custGeom>
            <a:avLst/>
            <a:gdLst>
              <a:gd name="connsiteX0" fmla="*/ 12700 w 4254639"/>
              <a:gd name="connsiteY0" fmla="*/ 39725 h 97828"/>
              <a:gd name="connsiteX1" fmla="*/ 131267 w 4254639"/>
              <a:gd name="connsiteY1" fmla="*/ 31165 h 97828"/>
              <a:gd name="connsiteX2" fmla="*/ 264325 w 4254639"/>
              <a:gd name="connsiteY2" fmla="*/ 52133 h 97828"/>
              <a:gd name="connsiteX3" fmla="*/ 396811 w 4254639"/>
              <a:gd name="connsiteY3" fmla="*/ 61493 h 97828"/>
              <a:gd name="connsiteX4" fmla="*/ 623404 w 4254639"/>
              <a:gd name="connsiteY4" fmla="*/ 24155 h 97828"/>
              <a:gd name="connsiteX5" fmla="*/ 732294 w 4254639"/>
              <a:gd name="connsiteY5" fmla="*/ 40132 h 97828"/>
              <a:gd name="connsiteX6" fmla="*/ 857948 w 4254639"/>
              <a:gd name="connsiteY6" fmla="*/ 13157 h 97828"/>
              <a:gd name="connsiteX7" fmla="*/ 1019581 w 4254639"/>
              <a:gd name="connsiteY7" fmla="*/ 38062 h 97828"/>
              <a:gd name="connsiteX8" fmla="*/ 1154506 w 4254639"/>
              <a:gd name="connsiteY8" fmla="*/ 52159 h 97828"/>
              <a:gd name="connsiteX9" fmla="*/ 1283728 w 4254639"/>
              <a:gd name="connsiteY9" fmla="*/ 30962 h 97828"/>
              <a:gd name="connsiteX10" fmla="*/ 1415440 w 4254639"/>
              <a:gd name="connsiteY10" fmla="*/ 49695 h 97828"/>
              <a:gd name="connsiteX11" fmla="*/ 1523860 w 4254639"/>
              <a:gd name="connsiteY11" fmla="*/ 52159 h 97828"/>
              <a:gd name="connsiteX12" fmla="*/ 1640484 w 4254639"/>
              <a:gd name="connsiteY12" fmla="*/ 12700 h 97828"/>
              <a:gd name="connsiteX13" fmla="*/ 1757819 w 4254639"/>
              <a:gd name="connsiteY13" fmla="*/ 33629 h 97828"/>
              <a:gd name="connsiteX14" fmla="*/ 1895081 w 4254639"/>
              <a:gd name="connsiteY14" fmla="*/ 40157 h 97828"/>
              <a:gd name="connsiteX15" fmla="*/ 2045881 w 4254639"/>
              <a:gd name="connsiteY15" fmla="*/ 30734 h 97828"/>
              <a:gd name="connsiteX16" fmla="*/ 2162670 w 4254639"/>
              <a:gd name="connsiteY16" fmla="*/ 85128 h 97828"/>
              <a:gd name="connsiteX17" fmla="*/ 2297925 w 4254639"/>
              <a:gd name="connsiteY17" fmla="*/ 51549 h 97828"/>
              <a:gd name="connsiteX18" fmla="*/ 2471724 w 4254639"/>
              <a:gd name="connsiteY18" fmla="*/ 40157 h 97828"/>
              <a:gd name="connsiteX19" fmla="*/ 2585948 w 4254639"/>
              <a:gd name="connsiteY19" fmla="*/ 61493 h 97828"/>
              <a:gd name="connsiteX20" fmla="*/ 2702699 w 4254639"/>
              <a:gd name="connsiteY20" fmla="*/ 31191 h 97828"/>
              <a:gd name="connsiteX21" fmla="*/ 2829102 w 4254639"/>
              <a:gd name="connsiteY21" fmla="*/ 40157 h 97828"/>
              <a:gd name="connsiteX22" fmla="*/ 2952038 w 4254639"/>
              <a:gd name="connsiteY22" fmla="*/ 22161 h 97828"/>
              <a:gd name="connsiteX23" fmla="*/ 3060039 w 4254639"/>
              <a:gd name="connsiteY23" fmla="*/ 52438 h 97828"/>
              <a:gd name="connsiteX24" fmla="*/ 3214713 w 4254639"/>
              <a:gd name="connsiteY24" fmla="*/ 39535 h 97828"/>
              <a:gd name="connsiteX25" fmla="*/ 3504323 w 4254639"/>
              <a:gd name="connsiteY25" fmla="*/ 54826 h 97828"/>
              <a:gd name="connsiteX26" fmla="*/ 3629888 w 4254639"/>
              <a:gd name="connsiteY26" fmla="*/ 73774 h 97828"/>
              <a:gd name="connsiteX27" fmla="*/ 3689820 w 4254639"/>
              <a:gd name="connsiteY27" fmla="*/ 39585 h 97828"/>
              <a:gd name="connsiteX28" fmla="*/ 3765092 w 4254639"/>
              <a:gd name="connsiteY28" fmla="*/ 40157 h 97828"/>
              <a:gd name="connsiteX29" fmla="*/ 3874909 w 4254639"/>
              <a:gd name="connsiteY29" fmla="*/ 61493 h 97828"/>
              <a:gd name="connsiteX30" fmla="*/ 3996042 w 4254639"/>
              <a:gd name="connsiteY30" fmla="*/ 76162 h 97828"/>
              <a:gd name="connsiteX31" fmla="*/ 4241939 w 4254639"/>
              <a:gd name="connsiteY31" fmla="*/ 48882 h 978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</a:cxnLst>
            <a:rect l="l" t="t" r="r" b="b"/>
            <a:pathLst>
              <a:path w="4254639" h="97828">
                <a:moveTo>
                  <a:pt x="12700" y="39725"/>
                </a:moveTo>
                <a:cubicBezTo>
                  <a:pt x="47269" y="24117"/>
                  <a:pt x="92887" y="31165"/>
                  <a:pt x="131267" y="31165"/>
                </a:cubicBezTo>
                <a:cubicBezTo>
                  <a:pt x="183514" y="31165"/>
                  <a:pt x="217347" y="31737"/>
                  <a:pt x="264325" y="52133"/>
                </a:cubicBezTo>
                <a:cubicBezTo>
                  <a:pt x="302348" y="68631"/>
                  <a:pt x="356692" y="70015"/>
                  <a:pt x="396811" y="61493"/>
                </a:cubicBezTo>
                <a:cubicBezTo>
                  <a:pt x="473113" y="45288"/>
                  <a:pt x="534682" y="-4622"/>
                  <a:pt x="623404" y="24155"/>
                </a:cubicBezTo>
                <a:cubicBezTo>
                  <a:pt x="661047" y="36372"/>
                  <a:pt x="690092" y="43561"/>
                  <a:pt x="732294" y="40132"/>
                </a:cubicBezTo>
                <a:cubicBezTo>
                  <a:pt x="776528" y="36538"/>
                  <a:pt x="811644" y="14046"/>
                  <a:pt x="857948" y="13157"/>
                </a:cubicBezTo>
                <a:cubicBezTo>
                  <a:pt x="917562" y="12027"/>
                  <a:pt x="963802" y="15532"/>
                  <a:pt x="1019581" y="38062"/>
                </a:cubicBezTo>
                <a:cubicBezTo>
                  <a:pt x="1062418" y="55359"/>
                  <a:pt x="1104937" y="51676"/>
                  <a:pt x="1154506" y="52159"/>
                </a:cubicBezTo>
                <a:cubicBezTo>
                  <a:pt x="1200010" y="52603"/>
                  <a:pt x="1239545" y="36372"/>
                  <a:pt x="1283728" y="30962"/>
                </a:cubicBezTo>
                <a:cubicBezTo>
                  <a:pt x="1333271" y="24879"/>
                  <a:pt x="1370368" y="36119"/>
                  <a:pt x="1415440" y="49695"/>
                </a:cubicBezTo>
                <a:cubicBezTo>
                  <a:pt x="1456207" y="61988"/>
                  <a:pt x="1487055" y="64884"/>
                  <a:pt x="1523860" y="52159"/>
                </a:cubicBezTo>
                <a:cubicBezTo>
                  <a:pt x="1560525" y="39471"/>
                  <a:pt x="1604568" y="17259"/>
                  <a:pt x="1640484" y="12700"/>
                </a:cubicBezTo>
                <a:cubicBezTo>
                  <a:pt x="1685734" y="6934"/>
                  <a:pt x="1716963" y="22517"/>
                  <a:pt x="1757819" y="33629"/>
                </a:cubicBezTo>
                <a:cubicBezTo>
                  <a:pt x="1800821" y="45326"/>
                  <a:pt x="1849742" y="40030"/>
                  <a:pt x="1895081" y="40157"/>
                </a:cubicBezTo>
                <a:cubicBezTo>
                  <a:pt x="1943036" y="40309"/>
                  <a:pt x="1999069" y="20421"/>
                  <a:pt x="2045881" y="30734"/>
                </a:cubicBezTo>
                <a:cubicBezTo>
                  <a:pt x="2093214" y="41160"/>
                  <a:pt x="2112733" y="79832"/>
                  <a:pt x="2162670" y="85128"/>
                </a:cubicBezTo>
                <a:cubicBezTo>
                  <a:pt x="2215388" y="90728"/>
                  <a:pt x="2249766" y="61239"/>
                  <a:pt x="2297925" y="51549"/>
                </a:cubicBezTo>
                <a:cubicBezTo>
                  <a:pt x="2353970" y="40259"/>
                  <a:pt x="2413635" y="40335"/>
                  <a:pt x="2471724" y="40157"/>
                </a:cubicBezTo>
                <a:cubicBezTo>
                  <a:pt x="2517190" y="40017"/>
                  <a:pt x="2544610" y="55194"/>
                  <a:pt x="2585948" y="61493"/>
                </a:cubicBezTo>
                <a:cubicBezTo>
                  <a:pt x="2632481" y="68592"/>
                  <a:pt x="2659532" y="36931"/>
                  <a:pt x="2702699" y="31191"/>
                </a:cubicBezTo>
                <a:cubicBezTo>
                  <a:pt x="2742653" y="25870"/>
                  <a:pt x="2787446" y="39890"/>
                  <a:pt x="2829102" y="40157"/>
                </a:cubicBezTo>
                <a:cubicBezTo>
                  <a:pt x="2873502" y="40462"/>
                  <a:pt x="2907639" y="21768"/>
                  <a:pt x="2952038" y="22161"/>
                </a:cubicBezTo>
                <a:cubicBezTo>
                  <a:pt x="2993669" y="22530"/>
                  <a:pt x="3020034" y="46291"/>
                  <a:pt x="3060039" y="52438"/>
                </a:cubicBezTo>
                <a:cubicBezTo>
                  <a:pt x="3112630" y="60540"/>
                  <a:pt x="3165475" y="49060"/>
                  <a:pt x="3214713" y="39535"/>
                </a:cubicBezTo>
                <a:cubicBezTo>
                  <a:pt x="3305022" y="22059"/>
                  <a:pt x="3419246" y="40983"/>
                  <a:pt x="3504323" y="54826"/>
                </a:cubicBezTo>
                <a:cubicBezTo>
                  <a:pt x="3542703" y="61086"/>
                  <a:pt x="3590061" y="86690"/>
                  <a:pt x="3629888" y="73774"/>
                </a:cubicBezTo>
                <a:cubicBezTo>
                  <a:pt x="3651732" y="66675"/>
                  <a:pt x="3666820" y="44755"/>
                  <a:pt x="3689820" y="39585"/>
                </a:cubicBezTo>
                <a:cubicBezTo>
                  <a:pt x="3711918" y="34607"/>
                  <a:pt x="3742359" y="40144"/>
                  <a:pt x="3765092" y="40157"/>
                </a:cubicBezTo>
                <a:cubicBezTo>
                  <a:pt x="3809288" y="40182"/>
                  <a:pt x="3836860" y="43472"/>
                  <a:pt x="3874909" y="61493"/>
                </a:cubicBezTo>
                <a:cubicBezTo>
                  <a:pt x="3912298" y="79184"/>
                  <a:pt x="3952240" y="75819"/>
                  <a:pt x="3996042" y="76162"/>
                </a:cubicBezTo>
                <a:cubicBezTo>
                  <a:pt x="4082034" y="76848"/>
                  <a:pt x="4152823" y="16853"/>
                  <a:pt x="4241939" y="48882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4443524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6.BACKLIGHT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859087" cy="82843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Avoid the backlight! The light source has to</a:t>
            </a:r>
          </a:p>
          <a:p>
            <a:r>
              <a:rPr lang="en-US" altLang="zh-CN" dirty="0"/>
              <a:t>be behind the camera at all times otherwise</a:t>
            </a:r>
          </a:p>
          <a:p>
            <a:r>
              <a:rPr lang="en-US" altLang="zh-CN" dirty="0"/>
              <a:t>the resulting picture will be too dark.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2077" y="5206"/>
            <a:ext cx="10679912" cy="7545591"/>
          </a:xfrm>
          <a:custGeom>
            <a:avLst/>
            <a:gdLst>
              <a:gd name="connsiteX0" fmla="*/ 0 w 10679912"/>
              <a:gd name="connsiteY0" fmla="*/ 7545591 h 7545591"/>
              <a:gd name="connsiteX1" fmla="*/ 10679912 w 10679912"/>
              <a:gd name="connsiteY1" fmla="*/ 7545591 h 7545591"/>
              <a:gd name="connsiteX2" fmla="*/ 10679912 w 10679912"/>
              <a:gd name="connsiteY2" fmla="*/ 0 h 7545591"/>
              <a:gd name="connsiteX3" fmla="*/ 0 w 10679912"/>
              <a:gd name="connsiteY3" fmla="*/ 0 h 7545591"/>
              <a:gd name="connsiteX4" fmla="*/ 0 w 10679912"/>
              <a:gd name="connsiteY4" fmla="*/ 7545591 h 754559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79912" h="7545591">
                <a:moveTo>
                  <a:pt x="0" y="7545591"/>
                </a:moveTo>
                <a:lnTo>
                  <a:pt x="10679912" y="7545591"/>
                </a:lnTo>
                <a:lnTo>
                  <a:pt x="10679912" y="0"/>
                </a:lnTo>
                <a:lnTo>
                  <a:pt x="0" y="0"/>
                </a:lnTo>
                <a:lnTo>
                  <a:pt x="0" y="7545591"/>
                </a:lnTo>
              </a:path>
            </a:pathLst>
          </a:custGeom>
          <a:solidFill>
            <a:srgbClr val="E8E8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353122" y="355546"/>
            <a:ext cx="3985742" cy="3945166"/>
          </a:xfrm>
          <a:custGeom>
            <a:avLst/>
            <a:gdLst>
              <a:gd name="connsiteX0" fmla="*/ 1992858 w 3985742"/>
              <a:gd name="connsiteY0" fmla="*/ 0 h 3945166"/>
              <a:gd name="connsiteX1" fmla="*/ 2392680 w 3985742"/>
              <a:gd name="connsiteY1" fmla="*/ 651700 h 3945166"/>
              <a:gd name="connsiteX2" fmla="*/ 3081363 w 3985742"/>
              <a:gd name="connsiteY2" fmla="*/ 319595 h 3945166"/>
              <a:gd name="connsiteX3" fmla="*/ 3065360 w 3985742"/>
              <a:gd name="connsiteY3" fmla="*/ 1084046 h 3945166"/>
              <a:gd name="connsiteX4" fmla="*/ 3824275 w 3985742"/>
              <a:gd name="connsiteY4" fmla="*/ 1176985 h 3945166"/>
              <a:gd name="connsiteX5" fmla="*/ 3397554 w 3985742"/>
              <a:gd name="connsiteY5" fmla="*/ 1811388 h 3945166"/>
              <a:gd name="connsiteX6" fmla="*/ 3985742 w 3985742"/>
              <a:gd name="connsiteY6" fmla="*/ 2299893 h 3945166"/>
              <a:gd name="connsiteX7" fmla="*/ 3283749 w 3985742"/>
              <a:gd name="connsiteY7" fmla="*/ 2602865 h 3945166"/>
              <a:gd name="connsiteX8" fmla="*/ 3514458 w 3985742"/>
              <a:gd name="connsiteY8" fmla="*/ 3331844 h 3945166"/>
              <a:gd name="connsiteX9" fmla="*/ 2760104 w 3985742"/>
              <a:gd name="connsiteY9" fmla="*/ 3207194 h 3945166"/>
              <a:gd name="connsiteX10" fmla="*/ 2560079 w 3985742"/>
              <a:gd name="connsiteY10" fmla="*/ 3945166 h 3945166"/>
              <a:gd name="connsiteX11" fmla="*/ 1992858 w 3985742"/>
              <a:gd name="connsiteY11" fmla="*/ 3432467 h 3945166"/>
              <a:gd name="connsiteX12" fmla="*/ 1425625 w 3985742"/>
              <a:gd name="connsiteY12" fmla="*/ 3945166 h 3945166"/>
              <a:gd name="connsiteX13" fmla="*/ 1225626 w 3985742"/>
              <a:gd name="connsiteY13" fmla="*/ 3207194 h 3945166"/>
              <a:gd name="connsiteX14" fmla="*/ 471258 w 3985742"/>
              <a:gd name="connsiteY14" fmla="*/ 3331844 h 3945166"/>
              <a:gd name="connsiteX15" fmla="*/ 701992 w 3985742"/>
              <a:gd name="connsiteY15" fmla="*/ 2602865 h 3945166"/>
              <a:gd name="connsiteX16" fmla="*/ 0 w 3985742"/>
              <a:gd name="connsiteY16" fmla="*/ 2299893 h 3945166"/>
              <a:gd name="connsiteX17" fmla="*/ 588187 w 3985742"/>
              <a:gd name="connsiteY17" fmla="*/ 1811388 h 3945166"/>
              <a:gd name="connsiteX18" fmla="*/ 161468 w 3985742"/>
              <a:gd name="connsiteY18" fmla="*/ 1176985 h 3945166"/>
              <a:gd name="connsiteX19" fmla="*/ 920369 w 3985742"/>
              <a:gd name="connsiteY19" fmla="*/ 1084046 h 3945166"/>
              <a:gd name="connsiteX20" fmla="*/ 904367 w 3985742"/>
              <a:gd name="connsiteY20" fmla="*/ 319595 h 3945166"/>
              <a:gd name="connsiteX21" fmla="*/ 1593037 w 3985742"/>
              <a:gd name="connsiteY21" fmla="*/ 651700 h 3945166"/>
              <a:gd name="connsiteX22" fmla="*/ 1992858 w 3985742"/>
              <a:gd name="connsiteY22" fmla="*/ 0 h 39451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</a:cxnLst>
            <a:rect l="l" t="t" r="r" b="b"/>
            <a:pathLst>
              <a:path w="3985742" h="3945166">
                <a:moveTo>
                  <a:pt x="1992858" y="0"/>
                </a:moveTo>
                <a:lnTo>
                  <a:pt x="2392680" y="651700"/>
                </a:lnTo>
                <a:lnTo>
                  <a:pt x="3081363" y="319595"/>
                </a:lnTo>
                <a:lnTo>
                  <a:pt x="3065360" y="1084046"/>
                </a:lnTo>
                <a:lnTo>
                  <a:pt x="3824275" y="1176985"/>
                </a:lnTo>
                <a:lnTo>
                  <a:pt x="3397554" y="1811388"/>
                </a:lnTo>
                <a:lnTo>
                  <a:pt x="3985742" y="2299893"/>
                </a:lnTo>
                <a:lnTo>
                  <a:pt x="3283749" y="2602865"/>
                </a:lnTo>
                <a:lnTo>
                  <a:pt x="3514458" y="3331844"/>
                </a:lnTo>
                <a:lnTo>
                  <a:pt x="2760104" y="3207194"/>
                </a:lnTo>
                <a:lnTo>
                  <a:pt x="2560079" y="3945166"/>
                </a:lnTo>
                <a:lnTo>
                  <a:pt x="1992858" y="3432467"/>
                </a:lnTo>
                <a:lnTo>
                  <a:pt x="1425625" y="3945166"/>
                </a:lnTo>
                <a:lnTo>
                  <a:pt x="1225626" y="3207194"/>
                </a:lnTo>
                <a:lnTo>
                  <a:pt x="471258" y="3331844"/>
                </a:lnTo>
                <a:lnTo>
                  <a:pt x="701992" y="2602865"/>
                </a:lnTo>
                <a:lnTo>
                  <a:pt x="0" y="2299893"/>
                </a:lnTo>
                <a:lnTo>
                  <a:pt x="588187" y="1811388"/>
                </a:lnTo>
                <a:lnTo>
                  <a:pt x="161468" y="1176985"/>
                </a:lnTo>
                <a:lnTo>
                  <a:pt x="920369" y="1084046"/>
                </a:lnTo>
                <a:lnTo>
                  <a:pt x="904367" y="319595"/>
                </a:lnTo>
                <a:lnTo>
                  <a:pt x="1593037" y="651700"/>
                </a:lnTo>
                <a:lnTo>
                  <a:pt x="1992858" y="0"/>
                </a:lnTo>
              </a:path>
            </a:pathLst>
          </a:custGeom>
          <a:solidFill>
            <a:srgbClr val="FBD11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892128" y="874282"/>
            <a:ext cx="2907703" cy="2907703"/>
          </a:xfrm>
          <a:custGeom>
            <a:avLst/>
            <a:gdLst>
              <a:gd name="connsiteX0" fmla="*/ 0 w 2907703"/>
              <a:gd name="connsiteY0" fmla="*/ 1453832 h 2907703"/>
              <a:gd name="connsiteX1" fmla="*/ 1453857 w 2907703"/>
              <a:gd name="connsiteY1" fmla="*/ 0 h 2907703"/>
              <a:gd name="connsiteX2" fmla="*/ 2907703 w 2907703"/>
              <a:gd name="connsiteY2" fmla="*/ 1453832 h 2907703"/>
              <a:gd name="connsiteX3" fmla="*/ 1453857 w 2907703"/>
              <a:gd name="connsiteY3" fmla="*/ 2907703 h 2907703"/>
              <a:gd name="connsiteX4" fmla="*/ 0 w 2907703"/>
              <a:gd name="connsiteY4" fmla="*/ 1453832 h 29077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907703" h="2907703">
                <a:moveTo>
                  <a:pt x="0" y="1453832"/>
                </a:moveTo>
                <a:cubicBezTo>
                  <a:pt x="0" y="650913"/>
                  <a:pt x="650912" y="0"/>
                  <a:pt x="1453857" y="0"/>
                </a:cubicBezTo>
                <a:cubicBezTo>
                  <a:pt x="2256777" y="0"/>
                  <a:pt x="2907703" y="650913"/>
                  <a:pt x="2907703" y="1453832"/>
                </a:cubicBezTo>
                <a:cubicBezTo>
                  <a:pt x="2907703" y="2256828"/>
                  <a:pt x="2256777" y="2907703"/>
                  <a:pt x="1453857" y="2907703"/>
                </a:cubicBezTo>
                <a:cubicBezTo>
                  <a:pt x="650912" y="2907703"/>
                  <a:pt x="0" y="2256828"/>
                  <a:pt x="0" y="1453832"/>
                </a:cubicBezTo>
              </a:path>
            </a:pathLst>
          </a:custGeom>
          <a:solidFill>
            <a:srgbClr val="FBD11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648893" y="395668"/>
            <a:ext cx="1763925" cy="1368374"/>
          </a:xfrm>
          <a:custGeom>
            <a:avLst/>
            <a:gdLst>
              <a:gd name="connsiteX0" fmla="*/ 233359 w 1763925"/>
              <a:gd name="connsiteY0" fmla="*/ 0 h 1368374"/>
              <a:gd name="connsiteX1" fmla="*/ 865007 w 1763925"/>
              <a:gd name="connsiteY1" fmla="*/ 0 h 1368374"/>
              <a:gd name="connsiteX2" fmla="*/ 1535236 w 1763925"/>
              <a:gd name="connsiteY2" fmla="*/ 0 h 1368374"/>
              <a:gd name="connsiteX3" fmla="*/ 1759214 w 1763925"/>
              <a:gd name="connsiteY3" fmla="*/ 196634 h 1368374"/>
              <a:gd name="connsiteX4" fmla="*/ 1756928 w 1763925"/>
              <a:gd name="connsiteY4" fmla="*/ 429348 h 1368374"/>
              <a:gd name="connsiteX5" fmla="*/ 1763925 w 1763925"/>
              <a:gd name="connsiteY5" fmla="*/ 845464 h 1368374"/>
              <a:gd name="connsiteX6" fmla="*/ 1538259 w 1763925"/>
              <a:gd name="connsiteY6" fmla="*/ 1044803 h 1368374"/>
              <a:gd name="connsiteX7" fmla="*/ 945283 w 1763925"/>
              <a:gd name="connsiteY7" fmla="*/ 1035430 h 1368374"/>
              <a:gd name="connsiteX8" fmla="*/ 945588 w 1763925"/>
              <a:gd name="connsiteY8" fmla="*/ 1368374 h 1368374"/>
              <a:gd name="connsiteX9" fmla="*/ 451114 w 1763925"/>
              <a:gd name="connsiteY9" fmla="*/ 1027950 h 1368374"/>
              <a:gd name="connsiteX10" fmla="*/ 272666 w 1763925"/>
              <a:gd name="connsiteY10" fmla="*/ 1025728 h 1368374"/>
              <a:gd name="connsiteX11" fmla="*/ 27899 w 1763925"/>
              <a:gd name="connsiteY11" fmla="*/ 826046 h 1368374"/>
              <a:gd name="connsiteX12" fmla="*/ 6956 w 1763925"/>
              <a:gd name="connsiteY12" fmla="*/ 521080 h 1368374"/>
              <a:gd name="connsiteX13" fmla="*/ 3007 w 1763925"/>
              <a:gd name="connsiteY13" fmla="*/ 196583 h 1368374"/>
              <a:gd name="connsiteX14" fmla="*/ 233359 w 1763925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8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10" y="953541"/>
                  <a:pt x="1663773" y="1043203"/>
                  <a:pt x="1538259" y="1044803"/>
                </a:cubicBezTo>
                <a:lnTo>
                  <a:pt x="945283" y="1035430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7"/>
                  <a:pt x="27899" y="826046"/>
                </a:cubicBezTo>
                <a:cubicBezTo>
                  <a:pt x="27899" y="826046"/>
                  <a:pt x="-16982" y="806437"/>
                  <a:pt x="6956" y="521080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78D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987312" y="3262207"/>
            <a:ext cx="2713734" cy="3429830"/>
          </a:xfrm>
          <a:custGeom>
            <a:avLst/>
            <a:gdLst>
              <a:gd name="connsiteX0" fmla="*/ 2653993 w 2713734"/>
              <a:gd name="connsiteY0" fmla="*/ 1287922 h 3429830"/>
              <a:gd name="connsiteX1" fmla="*/ 2149587 w 2713734"/>
              <a:gd name="connsiteY1" fmla="*/ 270386 h 3429830"/>
              <a:gd name="connsiteX2" fmla="*/ 564158 w 2713734"/>
              <a:gd name="connsiteY2" fmla="*/ 270386 h 3429830"/>
              <a:gd name="connsiteX3" fmla="*/ 59752 w 2713734"/>
              <a:gd name="connsiteY3" fmla="*/ 1287922 h 3429830"/>
              <a:gd name="connsiteX4" fmla="*/ 52055 w 2713734"/>
              <a:gd name="connsiteY4" fmla="*/ 1566624 h 3429830"/>
              <a:gd name="connsiteX5" fmla="*/ 334097 w 2713734"/>
              <a:gd name="connsiteY5" fmla="*/ 1464833 h 3429830"/>
              <a:gd name="connsiteX6" fmla="*/ 776552 w 2713734"/>
              <a:gd name="connsiteY6" fmla="*/ 933910 h 3429830"/>
              <a:gd name="connsiteX7" fmla="*/ 643787 w 2713734"/>
              <a:gd name="connsiteY7" fmla="*/ 3119580 h 3429830"/>
              <a:gd name="connsiteX8" fmla="*/ 778191 w 2713734"/>
              <a:gd name="connsiteY8" fmla="*/ 3425167 h 3429830"/>
              <a:gd name="connsiteX9" fmla="*/ 1034769 w 2713734"/>
              <a:gd name="connsiteY9" fmla="*/ 3181441 h 3429830"/>
              <a:gd name="connsiteX10" fmla="*/ 1306904 w 2713734"/>
              <a:gd name="connsiteY10" fmla="*/ 1812864 h 3429830"/>
              <a:gd name="connsiteX11" fmla="*/ 1356879 w 2713734"/>
              <a:gd name="connsiteY11" fmla="*/ 1801180 h 3429830"/>
              <a:gd name="connsiteX12" fmla="*/ 1406841 w 2713734"/>
              <a:gd name="connsiteY12" fmla="*/ 1812864 h 3429830"/>
              <a:gd name="connsiteX13" fmla="*/ 1679002 w 2713734"/>
              <a:gd name="connsiteY13" fmla="*/ 3181441 h 3429830"/>
              <a:gd name="connsiteX14" fmla="*/ 1935554 w 2713734"/>
              <a:gd name="connsiteY14" fmla="*/ 3425167 h 3429830"/>
              <a:gd name="connsiteX15" fmla="*/ 2069971 w 2713734"/>
              <a:gd name="connsiteY15" fmla="*/ 3119580 h 3429830"/>
              <a:gd name="connsiteX16" fmla="*/ 1937192 w 2713734"/>
              <a:gd name="connsiteY16" fmla="*/ 933910 h 3429830"/>
              <a:gd name="connsiteX17" fmla="*/ 2379648 w 2713734"/>
              <a:gd name="connsiteY17" fmla="*/ 1464833 h 3429830"/>
              <a:gd name="connsiteX18" fmla="*/ 2661677 w 2713734"/>
              <a:gd name="connsiteY18" fmla="*/ 1566624 h 3429830"/>
              <a:gd name="connsiteX19" fmla="*/ 2653993 w 2713734"/>
              <a:gd name="connsiteY19" fmla="*/ 1287922 h 3429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734" h="3429830">
                <a:moveTo>
                  <a:pt x="2653993" y="1287922"/>
                </a:moveTo>
                <a:cubicBezTo>
                  <a:pt x="2627260" y="1233554"/>
                  <a:pt x="2311246" y="578830"/>
                  <a:pt x="2149587" y="270386"/>
                </a:cubicBezTo>
                <a:cubicBezTo>
                  <a:pt x="1960650" y="-90128"/>
                  <a:pt x="746618" y="-90128"/>
                  <a:pt x="564158" y="270386"/>
                </a:cubicBezTo>
                <a:cubicBezTo>
                  <a:pt x="406893" y="581116"/>
                  <a:pt x="86485" y="1233554"/>
                  <a:pt x="59752" y="1287922"/>
                </a:cubicBezTo>
                <a:cubicBezTo>
                  <a:pt x="33005" y="1342266"/>
                  <a:pt x="-55894" y="1486182"/>
                  <a:pt x="52055" y="1566624"/>
                </a:cubicBezTo>
                <a:cubicBezTo>
                  <a:pt x="176376" y="1659245"/>
                  <a:pt x="288072" y="1521805"/>
                  <a:pt x="334097" y="1464833"/>
                </a:cubicBezTo>
                <a:cubicBezTo>
                  <a:pt x="380134" y="1407874"/>
                  <a:pt x="776552" y="933910"/>
                  <a:pt x="776552" y="933910"/>
                </a:cubicBezTo>
                <a:cubicBezTo>
                  <a:pt x="776552" y="933910"/>
                  <a:pt x="648358" y="3053426"/>
                  <a:pt x="643787" y="3119580"/>
                </a:cubicBezTo>
                <a:cubicBezTo>
                  <a:pt x="639214" y="3185709"/>
                  <a:pt x="623975" y="3394332"/>
                  <a:pt x="778191" y="3425167"/>
                </a:cubicBezTo>
                <a:cubicBezTo>
                  <a:pt x="970621" y="3463661"/>
                  <a:pt x="1015515" y="3277657"/>
                  <a:pt x="1034769" y="3181441"/>
                </a:cubicBezTo>
                <a:cubicBezTo>
                  <a:pt x="1084603" y="2932305"/>
                  <a:pt x="1294776" y="1873977"/>
                  <a:pt x="1306904" y="1812864"/>
                </a:cubicBezTo>
                <a:cubicBezTo>
                  <a:pt x="1321509" y="1805193"/>
                  <a:pt x="1340292" y="1801180"/>
                  <a:pt x="1356879" y="1801180"/>
                </a:cubicBezTo>
                <a:cubicBezTo>
                  <a:pt x="1369554" y="1801180"/>
                  <a:pt x="1392248" y="1805193"/>
                  <a:pt x="1406841" y="1812864"/>
                </a:cubicBezTo>
                <a:cubicBezTo>
                  <a:pt x="1418969" y="1873977"/>
                  <a:pt x="1629167" y="2932305"/>
                  <a:pt x="1679002" y="3181441"/>
                </a:cubicBezTo>
                <a:cubicBezTo>
                  <a:pt x="1698217" y="3277657"/>
                  <a:pt x="1743137" y="3463661"/>
                  <a:pt x="1935554" y="3425167"/>
                </a:cubicBezTo>
                <a:cubicBezTo>
                  <a:pt x="2089758" y="3394332"/>
                  <a:pt x="2074530" y="3185709"/>
                  <a:pt x="2069971" y="3119580"/>
                </a:cubicBezTo>
                <a:cubicBezTo>
                  <a:pt x="2065374" y="3053426"/>
                  <a:pt x="1937192" y="933910"/>
                  <a:pt x="1937192" y="933910"/>
                </a:cubicBezTo>
                <a:cubicBezTo>
                  <a:pt x="1937192" y="933910"/>
                  <a:pt x="2333611" y="1407874"/>
                  <a:pt x="2379648" y="1464833"/>
                </a:cubicBezTo>
                <a:cubicBezTo>
                  <a:pt x="2425660" y="1521805"/>
                  <a:pt x="2537356" y="1659245"/>
                  <a:pt x="2661677" y="1566624"/>
                </a:cubicBezTo>
                <a:cubicBezTo>
                  <a:pt x="2769627" y="1486182"/>
                  <a:pt x="2680727" y="1342266"/>
                  <a:pt x="2653993" y="1287922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847654" y="2221958"/>
            <a:ext cx="993051" cy="993013"/>
          </a:xfrm>
          <a:custGeom>
            <a:avLst/>
            <a:gdLst>
              <a:gd name="connsiteX0" fmla="*/ 0 w 993051"/>
              <a:gd name="connsiteY0" fmla="*/ 496519 h 993013"/>
              <a:gd name="connsiteX1" fmla="*/ 496544 w 993051"/>
              <a:gd name="connsiteY1" fmla="*/ 0 h 993013"/>
              <a:gd name="connsiteX2" fmla="*/ 993051 w 993051"/>
              <a:gd name="connsiteY2" fmla="*/ 496519 h 993013"/>
              <a:gd name="connsiteX3" fmla="*/ 496544 w 993051"/>
              <a:gd name="connsiteY3" fmla="*/ 993013 h 993013"/>
              <a:gd name="connsiteX4" fmla="*/ 0 w 993051"/>
              <a:gd name="connsiteY4" fmla="*/ 496519 h 9930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51" h="993013">
                <a:moveTo>
                  <a:pt x="0" y="496519"/>
                </a:moveTo>
                <a:cubicBezTo>
                  <a:pt x="0" y="222326"/>
                  <a:pt x="222325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5" y="993013"/>
                  <a:pt x="0" y="770712"/>
                  <a:pt x="0" y="496519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-17313" y="6608565"/>
            <a:ext cx="10713491" cy="127979"/>
          </a:xfrm>
          <a:custGeom>
            <a:avLst/>
            <a:gdLst>
              <a:gd name="connsiteX0" fmla="*/ 15874 w 10713491"/>
              <a:gd name="connsiteY0" fmla="*/ 107386 h 127979"/>
              <a:gd name="connsiteX1" fmla="*/ 685850 w 10713491"/>
              <a:gd name="connsiteY1" fmla="*/ 70746 h 127979"/>
              <a:gd name="connsiteX2" fmla="*/ 1316659 w 10713491"/>
              <a:gd name="connsiteY2" fmla="*/ 85631 h 127979"/>
              <a:gd name="connsiteX3" fmla="*/ 2698330 w 10713491"/>
              <a:gd name="connsiteY3" fmla="*/ 71178 h 127979"/>
              <a:gd name="connsiteX4" fmla="*/ 3263785 w 10713491"/>
              <a:gd name="connsiteY4" fmla="*/ 111576 h 127979"/>
              <a:gd name="connsiteX5" fmla="*/ 3993006 w 10713491"/>
              <a:gd name="connsiteY5" fmla="*/ 21343 h 127979"/>
              <a:gd name="connsiteX6" fmla="*/ 4667427 w 10713491"/>
              <a:gd name="connsiteY6" fmla="*/ 58542 h 127979"/>
              <a:gd name="connsiteX7" fmla="*/ 5299227 w 10713491"/>
              <a:gd name="connsiteY7" fmla="*/ 46337 h 127979"/>
              <a:gd name="connsiteX8" fmla="*/ 6046812 w 10713491"/>
              <a:gd name="connsiteY8" fmla="*/ 70746 h 127979"/>
              <a:gd name="connsiteX9" fmla="*/ 6422453 w 10713491"/>
              <a:gd name="connsiteY9" fmla="*/ 34132 h 127979"/>
              <a:gd name="connsiteX10" fmla="*/ 6827469 w 10713491"/>
              <a:gd name="connsiteY10" fmla="*/ 70746 h 127979"/>
              <a:gd name="connsiteX11" fmla="*/ 7301687 w 10713491"/>
              <a:gd name="connsiteY11" fmla="*/ 46337 h 127979"/>
              <a:gd name="connsiteX12" fmla="*/ 7825600 w 10713491"/>
              <a:gd name="connsiteY12" fmla="*/ 85605 h 127979"/>
              <a:gd name="connsiteX13" fmla="*/ 8224088 w 10713491"/>
              <a:gd name="connsiteY13" fmla="*/ 80500 h 127979"/>
              <a:gd name="connsiteX14" fmla="*/ 8566391 w 10713491"/>
              <a:gd name="connsiteY14" fmla="*/ 54947 h 127979"/>
              <a:gd name="connsiteX15" fmla="*/ 9696653 w 10713491"/>
              <a:gd name="connsiteY15" fmla="*/ 85681 h 127979"/>
              <a:gd name="connsiteX16" fmla="*/ 10209339 w 10713491"/>
              <a:gd name="connsiteY16" fmla="*/ 95181 h 127979"/>
              <a:gd name="connsiteX17" fmla="*/ 10697616 w 10713491"/>
              <a:gd name="connsiteY17" fmla="*/ 70746 h 1279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91" h="127979">
                <a:moveTo>
                  <a:pt x="15875" y="107386"/>
                </a:moveTo>
                <a:cubicBezTo>
                  <a:pt x="200837" y="37930"/>
                  <a:pt x="482244" y="70746"/>
                  <a:pt x="685850" y="70746"/>
                </a:cubicBezTo>
                <a:cubicBezTo>
                  <a:pt x="894562" y="70746"/>
                  <a:pt x="1108087" y="92755"/>
                  <a:pt x="1316659" y="85631"/>
                </a:cubicBezTo>
                <a:cubicBezTo>
                  <a:pt x="1759343" y="70530"/>
                  <a:pt x="2256180" y="71178"/>
                  <a:pt x="2698330" y="71178"/>
                </a:cubicBezTo>
                <a:cubicBezTo>
                  <a:pt x="2919780" y="71178"/>
                  <a:pt x="3049943" y="101010"/>
                  <a:pt x="3263785" y="111576"/>
                </a:cubicBezTo>
                <a:cubicBezTo>
                  <a:pt x="3498989" y="123210"/>
                  <a:pt x="3765702" y="-12869"/>
                  <a:pt x="3993006" y="21343"/>
                </a:cubicBezTo>
                <a:cubicBezTo>
                  <a:pt x="4211612" y="54223"/>
                  <a:pt x="4446892" y="61399"/>
                  <a:pt x="4667427" y="58542"/>
                </a:cubicBezTo>
                <a:cubicBezTo>
                  <a:pt x="4881816" y="55785"/>
                  <a:pt x="5076152" y="46832"/>
                  <a:pt x="5299227" y="46337"/>
                </a:cubicBezTo>
                <a:cubicBezTo>
                  <a:pt x="5547448" y="45791"/>
                  <a:pt x="5795962" y="90292"/>
                  <a:pt x="6046812" y="70746"/>
                </a:cubicBezTo>
                <a:cubicBezTo>
                  <a:pt x="6176213" y="60675"/>
                  <a:pt x="6289255" y="32646"/>
                  <a:pt x="6422453" y="34132"/>
                </a:cubicBezTo>
                <a:cubicBezTo>
                  <a:pt x="6561239" y="35694"/>
                  <a:pt x="6690537" y="69832"/>
                  <a:pt x="6827469" y="70746"/>
                </a:cubicBezTo>
                <a:cubicBezTo>
                  <a:pt x="6986486" y="71839"/>
                  <a:pt x="7139800" y="34487"/>
                  <a:pt x="7301687" y="46337"/>
                </a:cubicBezTo>
                <a:cubicBezTo>
                  <a:pt x="7475613" y="59087"/>
                  <a:pt x="7646568" y="85808"/>
                  <a:pt x="7825600" y="85605"/>
                </a:cubicBezTo>
                <a:cubicBezTo>
                  <a:pt x="7955508" y="85452"/>
                  <a:pt x="8094319" y="85529"/>
                  <a:pt x="8224088" y="80500"/>
                </a:cubicBezTo>
                <a:cubicBezTo>
                  <a:pt x="8350897" y="75559"/>
                  <a:pt x="8443480" y="74442"/>
                  <a:pt x="8566391" y="54947"/>
                </a:cubicBezTo>
                <a:cubicBezTo>
                  <a:pt x="8932926" y="-3167"/>
                  <a:pt x="9317380" y="80500"/>
                  <a:pt x="9696653" y="85681"/>
                </a:cubicBezTo>
                <a:cubicBezTo>
                  <a:pt x="9864140" y="87980"/>
                  <a:pt x="10039032" y="95181"/>
                  <a:pt x="10209339" y="95181"/>
                </a:cubicBezTo>
                <a:cubicBezTo>
                  <a:pt x="10371264" y="95181"/>
                  <a:pt x="10546016" y="54897"/>
                  <a:pt x="10697616" y="70746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4600" y="762000"/>
            <a:ext cx="3124200" cy="3136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01700" y="444500"/>
            <a:ext cx="1258358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FFFFF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482"/>
            <a:ext cx="10692003" cy="7559040"/>
          </a:xfrm>
          <a:custGeom>
            <a:avLst/>
            <a:gdLst>
              <a:gd name="connsiteX0" fmla="*/ 0 w 10692003"/>
              <a:gd name="connsiteY0" fmla="*/ 7559039 h 7559040"/>
              <a:gd name="connsiteX1" fmla="*/ 10692003 w 10692003"/>
              <a:gd name="connsiteY1" fmla="*/ 7559039 h 7559040"/>
              <a:gd name="connsiteX2" fmla="*/ 10692003 w 10692003"/>
              <a:gd name="connsiteY2" fmla="*/ 0 h 7559040"/>
              <a:gd name="connsiteX3" fmla="*/ 0 w 10692003"/>
              <a:gd name="connsiteY3" fmla="*/ 0 h 7559040"/>
              <a:gd name="connsiteX4" fmla="*/ 0 w 10692003"/>
              <a:gd name="connsiteY4" fmla="*/ 7559039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FCC70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162300" y="2400300"/>
            <a:ext cx="4465710" cy="286745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</a:rPr>
              <a:t>POSITIONING: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FIGURE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127500" y="3802181"/>
            <a:ext cx="6382994" cy="121384"/>
          </a:xfrm>
          <a:custGeom>
            <a:avLst/>
            <a:gdLst>
              <a:gd name="connsiteX0" fmla="*/ 12700 w 6382994"/>
              <a:gd name="connsiteY0" fmla="*/ 85837 h 121384"/>
              <a:gd name="connsiteX1" fmla="*/ 83591 w 6382994"/>
              <a:gd name="connsiteY1" fmla="*/ 47890 h 121384"/>
              <a:gd name="connsiteX2" fmla="*/ 171094 w 6382994"/>
              <a:gd name="connsiteY2" fmla="*/ 44397 h 121384"/>
              <a:gd name="connsiteX3" fmla="*/ 257505 w 6382994"/>
              <a:gd name="connsiteY3" fmla="*/ 64234 h 121384"/>
              <a:gd name="connsiteX4" fmla="*/ 343738 w 6382994"/>
              <a:gd name="connsiteY4" fmla="*/ 42835 h 121384"/>
              <a:gd name="connsiteX5" fmla="*/ 423100 w 6382994"/>
              <a:gd name="connsiteY5" fmla="*/ 28230 h 121384"/>
              <a:gd name="connsiteX6" fmla="*/ 516699 w 6382994"/>
              <a:gd name="connsiteY6" fmla="*/ 28230 h 121384"/>
              <a:gd name="connsiteX7" fmla="*/ 696696 w 6382994"/>
              <a:gd name="connsiteY7" fmla="*/ 56869 h 121384"/>
              <a:gd name="connsiteX8" fmla="*/ 876693 w 6382994"/>
              <a:gd name="connsiteY8" fmla="*/ 48258 h 121384"/>
              <a:gd name="connsiteX9" fmla="*/ 1069873 w 6382994"/>
              <a:gd name="connsiteY9" fmla="*/ 26465 h 121384"/>
              <a:gd name="connsiteX10" fmla="*/ 1150302 w 6382994"/>
              <a:gd name="connsiteY10" fmla="*/ 49833 h 121384"/>
              <a:gd name="connsiteX11" fmla="*/ 1243926 w 6382994"/>
              <a:gd name="connsiteY11" fmla="*/ 57021 h 121384"/>
              <a:gd name="connsiteX12" fmla="*/ 1452702 w 6382994"/>
              <a:gd name="connsiteY12" fmla="*/ 42632 h 121384"/>
              <a:gd name="connsiteX13" fmla="*/ 1625498 w 6382994"/>
              <a:gd name="connsiteY13" fmla="*/ 49807 h 121384"/>
              <a:gd name="connsiteX14" fmla="*/ 1805330 w 6382994"/>
              <a:gd name="connsiteY14" fmla="*/ 44232 h 121384"/>
              <a:gd name="connsiteX15" fmla="*/ 1893531 w 6382994"/>
              <a:gd name="connsiteY15" fmla="*/ 71397 h 121384"/>
              <a:gd name="connsiteX16" fmla="*/ 2048472 w 6382994"/>
              <a:gd name="connsiteY16" fmla="*/ 42467 h 121384"/>
              <a:gd name="connsiteX17" fmla="*/ 2237536 w 6382994"/>
              <a:gd name="connsiteY17" fmla="*/ 42835 h 121384"/>
              <a:gd name="connsiteX18" fmla="*/ 2316695 w 6382994"/>
              <a:gd name="connsiteY18" fmla="*/ 64209 h 121384"/>
              <a:gd name="connsiteX19" fmla="*/ 2417495 w 6382994"/>
              <a:gd name="connsiteY19" fmla="*/ 64234 h 121384"/>
              <a:gd name="connsiteX20" fmla="*/ 2496731 w 6382994"/>
              <a:gd name="connsiteY20" fmla="*/ 57402 h 121384"/>
              <a:gd name="connsiteX21" fmla="*/ 2604350 w 6382994"/>
              <a:gd name="connsiteY21" fmla="*/ 42835 h 121384"/>
              <a:gd name="connsiteX22" fmla="*/ 2835478 w 6382994"/>
              <a:gd name="connsiteY22" fmla="*/ 37031 h 121384"/>
              <a:gd name="connsiteX23" fmla="*/ 3036671 w 6382994"/>
              <a:gd name="connsiteY23" fmla="*/ 33665 h 121384"/>
              <a:gd name="connsiteX24" fmla="*/ 3216872 w 6382994"/>
              <a:gd name="connsiteY24" fmla="*/ 30033 h 121384"/>
              <a:gd name="connsiteX25" fmla="*/ 3382302 w 6382994"/>
              <a:gd name="connsiteY25" fmla="*/ 64234 h 121384"/>
              <a:gd name="connsiteX26" fmla="*/ 3734930 w 6382994"/>
              <a:gd name="connsiteY26" fmla="*/ 57224 h 121384"/>
              <a:gd name="connsiteX27" fmla="*/ 3821506 w 6382994"/>
              <a:gd name="connsiteY27" fmla="*/ 64234 h 121384"/>
              <a:gd name="connsiteX28" fmla="*/ 3863098 w 6382994"/>
              <a:gd name="connsiteY28" fmla="*/ 62799 h 121384"/>
              <a:gd name="connsiteX29" fmla="*/ 3907904 w 6382994"/>
              <a:gd name="connsiteY29" fmla="*/ 36866 h 121384"/>
              <a:gd name="connsiteX30" fmla="*/ 4087901 w 6382994"/>
              <a:gd name="connsiteY30" fmla="*/ 42606 h 121384"/>
              <a:gd name="connsiteX31" fmla="*/ 4174274 w 6382994"/>
              <a:gd name="connsiteY31" fmla="*/ 42606 h 121384"/>
              <a:gd name="connsiteX32" fmla="*/ 4246295 w 6382994"/>
              <a:gd name="connsiteY32" fmla="*/ 21054 h 121384"/>
              <a:gd name="connsiteX33" fmla="*/ 4324083 w 6382994"/>
              <a:gd name="connsiteY33" fmla="*/ 37005 h 121384"/>
              <a:gd name="connsiteX34" fmla="*/ 4411903 w 6382994"/>
              <a:gd name="connsiteY34" fmla="*/ 44232 h 121384"/>
              <a:gd name="connsiteX35" fmla="*/ 4521314 w 6382994"/>
              <a:gd name="connsiteY35" fmla="*/ 42441 h 121384"/>
              <a:gd name="connsiteX36" fmla="*/ 4620704 w 6382994"/>
              <a:gd name="connsiteY36" fmla="*/ 35266 h 121384"/>
              <a:gd name="connsiteX37" fmla="*/ 4707267 w 6382994"/>
              <a:gd name="connsiteY37" fmla="*/ 64234 h 121384"/>
              <a:gd name="connsiteX38" fmla="*/ 4800701 w 6382994"/>
              <a:gd name="connsiteY38" fmla="*/ 64031 h 121384"/>
              <a:gd name="connsiteX39" fmla="*/ 5021529 w 6382994"/>
              <a:gd name="connsiteY39" fmla="*/ 57021 h 121384"/>
              <a:gd name="connsiteX40" fmla="*/ 5196700 w 6382994"/>
              <a:gd name="connsiteY40" fmla="*/ 70000 h 121384"/>
              <a:gd name="connsiteX41" fmla="*/ 5281497 w 6382994"/>
              <a:gd name="connsiteY41" fmla="*/ 18895 h 121384"/>
              <a:gd name="connsiteX42" fmla="*/ 5419902 w 6382994"/>
              <a:gd name="connsiteY42" fmla="*/ 22629 h 121384"/>
              <a:gd name="connsiteX43" fmla="*/ 5601868 w 6382994"/>
              <a:gd name="connsiteY43" fmla="*/ 64234 h 121384"/>
              <a:gd name="connsiteX44" fmla="*/ 5779871 w 6382994"/>
              <a:gd name="connsiteY44" fmla="*/ 69670 h 121384"/>
              <a:gd name="connsiteX45" fmla="*/ 5972861 w 6382994"/>
              <a:gd name="connsiteY45" fmla="*/ 92797 h 121384"/>
              <a:gd name="connsiteX46" fmla="*/ 6168694 w 6382994"/>
              <a:gd name="connsiteY46" fmla="*/ 35266 h 121384"/>
              <a:gd name="connsiteX47" fmla="*/ 6269495 w 6382994"/>
              <a:gd name="connsiteY47" fmla="*/ 49833 h 121384"/>
              <a:gd name="connsiteX48" fmla="*/ 6319901 w 6382994"/>
              <a:gd name="connsiteY48" fmla="*/ 49833 h 121384"/>
              <a:gd name="connsiteX49" fmla="*/ 6370294 w 6382994"/>
              <a:gd name="connsiteY49" fmla="*/ 35431 h 12138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  <a:cxn ang="41">
                <a:pos x="connsiteX41" y="connsiteY41"/>
              </a:cxn>
              <a:cxn ang="42">
                <a:pos x="connsiteX42" y="connsiteY42"/>
              </a:cxn>
              <a:cxn ang="43">
                <a:pos x="connsiteX43" y="connsiteY43"/>
              </a:cxn>
              <a:cxn ang="44">
                <a:pos x="connsiteX44" y="connsiteY44"/>
              </a:cxn>
              <a:cxn ang="45">
                <a:pos x="connsiteX45" y="connsiteY45"/>
              </a:cxn>
              <a:cxn ang="46">
                <a:pos x="connsiteX46" y="connsiteY46"/>
              </a:cxn>
              <a:cxn ang="47">
                <a:pos x="connsiteX47" y="connsiteY47"/>
              </a:cxn>
              <a:cxn ang="48">
                <a:pos x="connsiteX48" y="connsiteY48"/>
              </a:cxn>
              <a:cxn ang="49">
                <a:pos x="connsiteX49" y="connsiteY49"/>
              </a:cxn>
            </a:cxnLst>
            <a:rect l="l" t="t" r="r" b="b"/>
            <a:pathLst>
              <a:path w="6382994" h="121384">
                <a:moveTo>
                  <a:pt x="12700" y="85837"/>
                </a:moveTo>
                <a:cubicBezTo>
                  <a:pt x="37503" y="88377"/>
                  <a:pt x="60832" y="56716"/>
                  <a:pt x="83591" y="47890"/>
                </a:cubicBezTo>
                <a:cubicBezTo>
                  <a:pt x="116230" y="35215"/>
                  <a:pt x="136804" y="34669"/>
                  <a:pt x="171094" y="44397"/>
                </a:cubicBezTo>
                <a:cubicBezTo>
                  <a:pt x="199872" y="52563"/>
                  <a:pt x="226999" y="63307"/>
                  <a:pt x="257505" y="64234"/>
                </a:cubicBezTo>
                <a:cubicBezTo>
                  <a:pt x="292887" y="65314"/>
                  <a:pt x="312788" y="51179"/>
                  <a:pt x="343738" y="42835"/>
                </a:cubicBezTo>
                <a:cubicBezTo>
                  <a:pt x="372922" y="34974"/>
                  <a:pt x="391820" y="28141"/>
                  <a:pt x="423100" y="28230"/>
                </a:cubicBezTo>
                <a:cubicBezTo>
                  <a:pt x="454304" y="28319"/>
                  <a:pt x="485495" y="28230"/>
                  <a:pt x="516699" y="28230"/>
                </a:cubicBezTo>
                <a:cubicBezTo>
                  <a:pt x="580770" y="28230"/>
                  <a:pt x="634364" y="47204"/>
                  <a:pt x="696696" y="56869"/>
                </a:cubicBezTo>
                <a:cubicBezTo>
                  <a:pt x="759460" y="66584"/>
                  <a:pt x="814870" y="63777"/>
                  <a:pt x="876693" y="48258"/>
                </a:cubicBezTo>
                <a:cubicBezTo>
                  <a:pt x="940879" y="32141"/>
                  <a:pt x="1001026" y="9142"/>
                  <a:pt x="1069873" y="26465"/>
                </a:cubicBezTo>
                <a:cubicBezTo>
                  <a:pt x="1098384" y="33640"/>
                  <a:pt x="1122197" y="42733"/>
                  <a:pt x="1150302" y="49833"/>
                </a:cubicBezTo>
                <a:cubicBezTo>
                  <a:pt x="1181582" y="57719"/>
                  <a:pt x="1211034" y="57021"/>
                  <a:pt x="1243926" y="57021"/>
                </a:cubicBezTo>
                <a:cubicBezTo>
                  <a:pt x="1315212" y="57021"/>
                  <a:pt x="1381010" y="42632"/>
                  <a:pt x="1452702" y="42632"/>
                </a:cubicBezTo>
                <a:cubicBezTo>
                  <a:pt x="1510931" y="42632"/>
                  <a:pt x="1566125" y="55167"/>
                  <a:pt x="1625498" y="49807"/>
                </a:cubicBezTo>
                <a:cubicBezTo>
                  <a:pt x="1684464" y="44473"/>
                  <a:pt x="1747304" y="20648"/>
                  <a:pt x="1805330" y="44232"/>
                </a:cubicBezTo>
                <a:cubicBezTo>
                  <a:pt x="1838058" y="57529"/>
                  <a:pt x="1856981" y="72667"/>
                  <a:pt x="1893531" y="71397"/>
                </a:cubicBezTo>
                <a:cubicBezTo>
                  <a:pt x="1945944" y="69606"/>
                  <a:pt x="1995728" y="45794"/>
                  <a:pt x="2048472" y="42467"/>
                </a:cubicBezTo>
                <a:cubicBezTo>
                  <a:pt x="2107526" y="38733"/>
                  <a:pt x="2181987" y="23315"/>
                  <a:pt x="2237536" y="42835"/>
                </a:cubicBezTo>
                <a:cubicBezTo>
                  <a:pt x="2263051" y="51788"/>
                  <a:pt x="2287917" y="61440"/>
                  <a:pt x="2316695" y="64209"/>
                </a:cubicBezTo>
                <a:cubicBezTo>
                  <a:pt x="2349665" y="67371"/>
                  <a:pt x="2384336" y="64133"/>
                  <a:pt x="2417495" y="64234"/>
                </a:cubicBezTo>
                <a:cubicBezTo>
                  <a:pt x="2446261" y="64323"/>
                  <a:pt x="2468740" y="60107"/>
                  <a:pt x="2496731" y="57402"/>
                </a:cubicBezTo>
                <a:cubicBezTo>
                  <a:pt x="2530691" y="54138"/>
                  <a:pt x="2571140" y="51407"/>
                  <a:pt x="2604350" y="42835"/>
                </a:cubicBezTo>
                <a:cubicBezTo>
                  <a:pt x="2671368" y="25537"/>
                  <a:pt x="2767533" y="13168"/>
                  <a:pt x="2835478" y="37031"/>
                </a:cubicBezTo>
                <a:cubicBezTo>
                  <a:pt x="2902140" y="60450"/>
                  <a:pt x="2968790" y="48359"/>
                  <a:pt x="3036671" y="33665"/>
                </a:cubicBezTo>
                <a:cubicBezTo>
                  <a:pt x="3095510" y="20940"/>
                  <a:pt x="3158896" y="950"/>
                  <a:pt x="3216872" y="30033"/>
                </a:cubicBezTo>
                <a:cubicBezTo>
                  <a:pt x="3263861" y="53617"/>
                  <a:pt x="3327425" y="64577"/>
                  <a:pt x="3382302" y="64234"/>
                </a:cubicBezTo>
                <a:cubicBezTo>
                  <a:pt x="3505504" y="63434"/>
                  <a:pt x="3616160" y="30414"/>
                  <a:pt x="3734930" y="57224"/>
                </a:cubicBezTo>
                <a:cubicBezTo>
                  <a:pt x="3763238" y="63612"/>
                  <a:pt x="3791610" y="64146"/>
                  <a:pt x="3821506" y="64234"/>
                </a:cubicBezTo>
                <a:cubicBezTo>
                  <a:pt x="3834701" y="64272"/>
                  <a:pt x="3850589" y="66774"/>
                  <a:pt x="3863098" y="62799"/>
                </a:cubicBezTo>
                <a:cubicBezTo>
                  <a:pt x="3877525" y="58202"/>
                  <a:pt x="3891775" y="41031"/>
                  <a:pt x="3907904" y="36866"/>
                </a:cubicBezTo>
                <a:cubicBezTo>
                  <a:pt x="3962616" y="22743"/>
                  <a:pt x="4034205" y="37666"/>
                  <a:pt x="4087901" y="42606"/>
                </a:cubicBezTo>
                <a:cubicBezTo>
                  <a:pt x="4114647" y="45070"/>
                  <a:pt x="4147616" y="45832"/>
                  <a:pt x="4174274" y="42606"/>
                </a:cubicBezTo>
                <a:cubicBezTo>
                  <a:pt x="4202556" y="39190"/>
                  <a:pt x="4217060" y="19276"/>
                  <a:pt x="4246295" y="21054"/>
                </a:cubicBezTo>
                <a:cubicBezTo>
                  <a:pt x="4273118" y="22693"/>
                  <a:pt x="4298657" y="30236"/>
                  <a:pt x="4324083" y="37005"/>
                </a:cubicBezTo>
                <a:cubicBezTo>
                  <a:pt x="4350728" y="44105"/>
                  <a:pt x="4382414" y="40688"/>
                  <a:pt x="4411903" y="44232"/>
                </a:cubicBezTo>
                <a:cubicBezTo>
                  <a:pt x="4449851" y="48791"/>
                  <a:pt x="4483976" y="48397"/>
                  <a:pt x="4521314" y="42441"/>
                </a:cubicBezTo>
                <a:cubicBezTo>
                  <a:pt x="4552226" y="37501"/>
                  <a:pt x="4588230" y="30567"/>
                  <a:pt x="4620704" y="35266"/>
                </a:cubicBezTo>
                <a:cubicBezTo>
                  <a:pt x="4649622" y="39457"/>
                  <a:pt x="4678641" y="56957"/>
                  <a:pt x="4707267" y="64234"/>
                </a:cubicBezTo>
                <a:cubicBezTo>
                  <a:pt x="4740363" y="72654"/>
                  <a:pt x="4765344" y="68336"/>
                  <a:pt x="4800701" y="64031"/>
                </a:cubicBezTo>
                <a:cubicBezTo>
                  <a:pt x="4872723" y="55293"/>
                  <a:pt x="4947297" y="56995"/>
                  <a:pt x="5021529" y="57021"/>
                </a:cubicBezTo>
                <a:cubicBezTo>
                  <a:pt x="5077967" y="57046"/>
                  <a:pt x="5141099" y="85291"/>
                  <a:pt x="5196700" y="70000"/>
                </a:cubicBezTo>
                <a:cubicBezTo>
                  <a:pt x="5228221" y="61313"/>
                  <a:pt x="5250103" y="29767"/>
                  <a:pt x="5281497" y="18895"/>
                </a:cubicBezTo>
                <a:cubicBezTo>
                  <a:pt x="5321833" y="4913"/>
                  <a:pt x="5377395" y="16368"/>
                  <a:pt x="5419902" y="22629"/>
                </a:cubicBezTo>
                <a:cubicBezTo>
                  <a:pt x="5482843" y="31913"/>
                  <a:pt x="5537415" y="64577"/>
                  <a:pt x="5601868" y="64234"/>
                </a:cubicBezTo>
                <a:cubicBezTo>
                  <a:pt x="5659043" y="63917"/>
                  <a:pt x="5725249" y="55890"/>
                  <a:pt x="5779871" y="69670"/>
                </a:cubicBezTo>
                <a:cubicBezTo>
                  <a:pt x="5844933" y="86078"/>
                  <a:pt x="5906783" y="133551"/>
                  <a:pt x="5972861" y="92797"/>
                </a:cubicBezTo>
                <a:cubicBezTo>
                  <a:pt x="6034531" y="54786"/>
                  <a:pt x="6097321" y="44625"/>
                  <a:pt x="6168694" y="35266"/>
                </a:cubicBezTo>
                <a:cubicBezTo>
                  <a:pt x="6203606" y="30681"/>
                  <a:pt x="6233655" y="49934"/>
                  <a:pt x="6269495" y="49833"/>
                </a:cubicBezTo>
                <a:cubicBezTo>
                  <a:pt x="6286283" y="49782"/>
                  <a:pt x="6303123" y="50290"/>
                  <a:pt x="6319901" y="49833"/>
                </a:cubicBezTo>
                <a:cubicBezTo>
                  <a:pt x="6342037" y="49223"/>
                  <a:pt x="6350342" y="37767"/>
                  <a:pt x="6370294" y="35431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6493509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7.CAMERA POSITION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332853" cy="57195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All the shots should be filmed from the</a:t>
            </a:r>
          </a:p>
          <a:p>
            <a:r>
              <a:rPr lang="en-US" altLang="zh-CN" dirty="0"/>
              <a:t>front. Avoid profile shots.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095500" y="5257800"/>
            <a:ext cx="4671022" cy="82843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Use either the whole figure in the picture</a:t>
            </a:r>
          </a:p>
          <a:p>
            <a:r>
              <a:rPr lang="en-US" altLang="zh-CN" dirty="0"/>
              <a:t>frame or a half figure. Don’t use extreme</a:t>
            </a:r>
          </a:p>
          <a:p>
            <a:r>
              <a:rPr lang="en-US" altLang="zh-CN" dirty="0"/>
              <a:t>close-ups and don’t zoom-out too far.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92003" cy="756000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27100" y="495300"/>
            <a:ext cx="860813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4DBF70"/>
                </a:solidFill>
                <a:latin typeface="KG Skinny Latte" pitchFamily="2" charset="0"/>
                <a:cs typeface="微软雅黑" pitchFamily="18" charset="0"/>
              </a:rPr>
              <a:t>YES!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482"/>
            <a:ext cx="10692003" cy="7559040"/>
          </a:xfrm>
          <a:custGeom>
            <a:avLst/>
            <a:gdLst>
              <a:gd name="connsiteX0" fmla="*/ 0 w 10692003"/>
              <a:gd name="connsiteY0" fmla="*/ 7559039 h 7559040"/>
              <a:gd name="connsiteX1" fmla="*/ 10692003 w 10692003"/>
              <a:gd name="connsiteY1" fmla="*/ 7559039 h 7559040"/>
              <a:gd name="connsiteX2" fmla="*/ 10692003 w 10692003"/>
              <a:gd name="connsiteY2" fmla="*/ 0 h 7559040"/>
              <a:gd name="connsiteX3" fmla="*/ 0 w 10692003"/>
              <a:gd name="connsiteY3" fmla="*/ 0 h 7559040"/>
              <a:gd name="connsiteX4" fmla="*/ 0 w 10692003"/>
              <a:gd name="connsiteY4" fmla="*/ 7559039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048000" y="2413000"/>
            <a:ext cx="1928861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0"/>
              </a:lnSpc>
            </a:pPr>
            <a:r>
              <a:rPr lang="en-US" altLang="zh-CN" sz="8385" dirty="0">
                <a:solidFill>
                  <a:schemeClr val="bg1"/>
                </a:solidFill>
                <a:latin typeface="KG Skinny Latte" pitchFamily="2" charset="0"/>
                <a:cs typeface="微软雅黑" pitchFamily="18" charset="0"/>
              </a:rPr>
              <a:t>VIDEO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136900" y="3594100"/>
            <a:ext cx="4508735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0"/>
              </a:lnSpc>
            </a:pPr>
            <a:r>
              <a:rPr lang="en-US" altLang="zh-CN" sz="8385" dirty="0">
                <a:solidFill>
                  <a:schemeClr val="bg1"/>
                </a:solidFill>
                <a:latin typeface="KG Skinny Latte" pitchFamily="2" charset="0"/>
                <a:cs typeface="微软雅黑" pitchFamily="18" charset="0"/>
              </a:rPr>
              <a:t>BACKGROUND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2" y="-50"/>
            <a:ext cx="10691990" cy="7560043"/>
          </a:xfrm>
          <a:custGeom>
            <a:avLst/>
            <a:gdLst>
              <a:gd name="connsiteX0" fmla="*/ 0 w 10691990"/>
              <a:gd name="connsiteY0" fmla="*/ 7560043 h 7560043"/>
              <a:gd name="connsiteX1" fmla="*/ 10691990 w 10691990"/>
              <a:gd name="connsiteY1" fmla="*/ 7560043 h 7560043"/>
              <a:gd name="connsiteX2" fmla="*/ 10691990 w 10691990"/>
              <a:gd name="connsiteY2" fmla="*/ 0 h 7560043"/>
              <a:gd name="connsiteX3" fmla="*/ 0 w 10691990"/>
              <a:gd name="connsiteY3" fmla="*/ 0 h 7560043"/>
              <a:gd name="connsiteX4" fmla="*/ 0 w 10691990"/>
              <a:gd name="connsiteY4" fmla="*/ 7560043 h 75600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1990" h="7560043">
                <a:moveTo>
                  <a:pt x="0" y="7560043"/>
                </a:moveTo>
                <a:lnTo>
                  <a:pt x="10691990" y="7560043"/>
                </a:lnTo>
                <a:lnTo>
                  <a:pt x="10691990" y="0"/>
                </a:lnTo>
                <a:lnTo>
                  <a:pt x="0" y="0"/>
                </a:lnTo>
                <a:lnTo>
                  <a:pt x="0" y="7560043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4113086" y="612561"/>
            <a:ext cx="2465819" cy="2465705"/>
          </a:xfrm>
          <a:custGeom>
            <a:avLst/>
            <a:gdLst>
              <a:gd name="connsiteX0" fmla="*/ 0 w 2465819"/>
              <a:gd name="connsiteY0" fmla="*/ 1232890 h 2465705"/>
              <a:gd name="connsiteX1" fmla="*/ 1232941 w 2465819"/>
              <a:gd name="connsiteY1" fmla="*/ 0 h 2465705"/>
              <a:gd name="connsiteX2" fmla="*/ 2465819 w 2465819"/>
              <a:gd name="connsiteY2" fmla="*/ 1232877 h 2465705"/>
              <a:gd name="connsiteX3" fmla="*/ 1232941 w 2465819"/>
              <a:gd name="connsiteY3" fmla="*/ 2465704 h 2465705"/>
              <a:gd name="connsiteX4" fmla="*/ 0 w 2465819"/>
              <a:gd name="connsiteY4" fmla="*/ 1232890 h 246570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65819" h="2465705">
                <a:moveTo>
                  <a:pt x="0" y="1232890"/>
                </a:moveTo>
                <a:cubicBezTo>
                  <a:pt x="0" y="552043"/>
                  <a:pt x="552043" y="0"/>
                  <a:pt x="1232941" y="0"/>
                </a:cubicBezTo>
                <a:cubicBezTo>
                  <a:pt x="1913838" y="0"/>
                  <a:pt x="2465819" y="552043"/>
                  <a:pt x="2465819" y="1232877"/>
                </a:cubicBezTo>
                <a:cubicBezTo>
                  <a:pt x="2465819" y="1913724"/>
                  <a:pt x="1913838" y="2465704"/>
                  <a:pt x="1232941" y="2465704"/>
                </a:cubicBezTo>
                <a:cubicBezTo>
                  <a:pt x="552043" y="2465704"/>
                  <a:pt x="0" y="1913712"/>
                  <a:pt x="0" y="1232890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75034" y="413961"/>
            <a:ext cx="1478933" cy="1368374"/>
          </a:xfrm>
          <a:custGeom>
            <a:avLst/>
            <a:gdLst>
              <a:gd name="connsiteX0" fmla="*/ 233348 w 1478933"/>
              <a:gd name="connsiteY0" fmla="*/ 0 h 1368374"/>
              <a:gd name="connsiteX1" fmla="*/ 864995 w 1478933"/>
              <a:gd name="connsiteY1" fmla="*/ 0 h 1368374"/>
              <a:gd name="connsiteX2" fmla="*/ 1246617 w 1478933"/>
              <a:gd name="connsiteY2" fmla="*/ 0 h 1368374"/>
              <a:gd name="connsiteX3" fmla="*/ 1470607 w 1478933"/>
              <a:gd name="connsiteY3" fmla="*/ 196634 h 1368374"/>
              <a:gd name="connsiteX4" fmla="*/ 1474646 w 1478933"/>
              <a:gd name="connsiteY4" fmla="*/ 429348 h 1368374"/>
              <a:gd name="connsiteX5" fmla="*/ 1475319 w 1478933"/>
              <a:gd name="connsiteY5" fmla="*/ 845464 h 1368374"/>
              <a:gd name="connsiteX6" fmla="*/ 1249640 w 1478933"/>
              <a:gd name="connsiteY6" fmla="*/ 1044803 h 1368374"/>
              <a:gd name="connsiteX7" fmla="*/ 945272 w 1478933"/>
              <a:gd name="connsiteY7" fmla="*/ 1035430 h 1368374"/>
              <a:gd name="connsiteX8" fmla="*/ 945589 w 1478933"/>
              <a:gd name="connsiteY8" fmla="*/ 1368374 h 1368374"/>
              <a:gd name="connsiteX9" fmla="*/ 451102 w 1478933"/>
              <a:gd name="connsiteY9" fmla="*/ 1027950 h 1368374"/>
              <a:gd name="connsiteX10" fmla="*/ 272667 w 1478933"/>
              <a:gd name="connsiteY10" fmla="*/ 1025728 h 1368374"/>
              <a:gd name="connsiteX11" fmla="*/ 27887 w 1478933"/>
              <a:gd name="connsiteY11" fmla="*/ 826046 h 1368374"/>
              <a:gd name="connsiteX12" fmla="*/ 6958 w 1478933"/>
              <a:gd name="connsiteY12" fmla="*/ 521080 h 1368374"/>
              <a:gd name="connsiteX13" fmla="*/ 3008 w 1478933"/>
              <a:gd name="connsiteY13" fmla="*/ 196583 h 1368374"/>
              <a:gd name="connsiteX14" fmla="*/ 233348 w 1478933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478933" h="1368374">
                <a:moveTo>
                  <a:pt x="233348" y="0"/>
                </a:moveTo>
                <a:lnTo>
                  <a:pt x="864995" y="0"/>
                </a:lnTo>
                <a:lnTo>
                  <a:pt x="1246617" y="0"/>
                </a:lnTo>
                <a:cubicBezTo>
                  <a:pt x="1372106" y="0"/>
                  <a:pt x="1472817" y="88493"/>
                  <a:pt x="1470607" y="196634"/>
                </a:cubicBezTo>
                <a:cubicBezTo>
                  <a:pt x="1470607" y="196634"/>
                  <a:pt x="1486305" y="154165"/>
                  <a:pt x="1474646" y="429348"/>
                </a:cubicBezTo>
                <a:cubicBezTo>
                  <a:pt x="1461704" y="735114"/>
                  <a:pt x="1475319" y="845464"/>
                  <a:pt x="1475319" y="845464"/>
                </a:cubicBezTo>
                <a:cubicBezTo>
                  <a:pt x="1476703" y="953541"/>
                  <a:pt x="1375154" y="1043203"/>
                  <a:pt x="1249640" y="1044803"/>
                </a:cubicBezTo>
                <a:lnTo>
                  <a:pt x="945272" y="1035430"/>
                </a:lnTo>
                <a:cubicBezTo>
                  <a:pt x="926387" y="1158697"/>
                  <a:pt x="960524" y="1274114"/>
                  <a:pt x="945589" y="1368374"/>
                </a:cubicBezTo>
                <a:cubicBezTo>
                  <a:pt x="788503" y="1253032"/>
                  <a:pt x="634465" y="1152486"/>
                  <a:pt x="451102" y="1027950"/>
                </a:cubicBezTo>
                <a:lnTo>
                  <a:pt x="272667" y="1025728"/>
                </a:lnTo>
                <a:cubicBezTo>
                  <a:pt x="147369" y="1023416"/>
                  <a:pt x="37247" y="933576"/>
                  <a:pt x="27887" y="826046"/>
                </a:cubicBezTo>
                <a:cubicBezTo>
                  <a:pt x="27887" y="826046"/>
                  <a:pt x="-16981" y="806437"/>
                  <a:pt x="6958" y="521080"/>
                </a:cubicBezTo>
                <a:cubicBezTo>
                  <a:pt x="12977" y="378371"/>
                  <a:pt x="3008" y="196583"/>
                  <a:pt x="3008" y="196583"/>
                </a:cubicBezTo>
                <a:cubicBezTo>
                  <a:pt x="4278" y="88468"/>
                  <a:pt x="107961" y="0"/>
                  <a:pt x="23334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8500" y="3187700"/>
            <a:ext cx="6756400" cy="437230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52500" y="495300"/>
            <a:ext cx="860813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4DBF70"/>
                </a:solidFill>
                <a:latin typeface="KG Skinny Latte" pitchFamily="2" charset="0"/>
                <a:cs typeface="微软雅黑" pitchFamily="18" charset="0"/>
              </a:rPr>
              <a:t>YES!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2" y="-50"/>
            <a:ext cx="10691990" cy="7560043"/>
          </a:xfrm>
          <a:custGeom>
            <a:avLst/>
            <a:gdLst>
              <a:gd name="connsiteX0" fmla="*/ 0 w 10691990"/>
              <a:gd name="connsiteY0" fmla="*/ 7560043 h 7560043"/>
              <a:gd name="connsiteX1" fmla="*/ 10691990 w 10691990"/>
              <a:gd name="connsiteY1" fmla="*/ 7560043 h 7560043"/>
              <a:gd name="connsiteX2" fmla="*/ 10691990 w 10691990"/>
              <a:gd name="connsiteY2" fmla="*/ 0 h 7560043"/>
              <a:gd name="connsiteX3" fmla="*/ 0 w 10691990"/>
              <a:gd name="connsiteY3" fmla="*/ 0 h 7560043"/>
              <a:gd name="connsiteX4" fmla="*/ 0 w 10691990"/>
              <a:gd name="connsiteY4" fmla="*/ 7560043 h 75600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1990" h="7560043">
                <a:moveTo>
                  <a:pt x="0" y="7560043"/>
                </a:moveTo>
                <a:lnTo>
                  <a:pt x="10691990" y="7560043"/>
                </a:lnTo>
                <a:lnTo>
                  <a:pt x="10691990" y="0"/>
                </a:lnTo>
                <a:lnTo>
                  <a:pt x="0" y="0"/>
                </a:lnTo>
                <a:lnTo>
                  <a:pt x="0" y="7560043"/>
                </a:lnTo>
              </a:path>
            </a:pathLst>
          </a:custGeom>
          <a:solidFill>
            <a:srgbClr val="F78D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50168" y="413961"/>
            <a:ext cx="1763925" cy="1368374"/>
          </a:xfrm>
          <a:custGeom>
            <a:avLst/>
            <a:gdLst>
              <a:gd name="connsiteX0" fmla="*/ 233359 w 1763925"/>
              <a:gd name="connsiteY0" fmla="*/ 0 h 1368374"/>
              <a:gd name="connsiteX1" fmla="*/ 865007 w 1763925"/>
              <a:gd name="connsiteY1" fmla="*/ 0 h 1368374"/>
              <a:gd name="connsiteX2" fmla="*/ 1535236 w 1763925"/>
              <a:gd name="connsiteY2" fmla="*/ 0 h 1368374"/>
              <a:gd name="connsiteX3" fmla="*/ 1759214 w 1763925"/>
              <a:gd name="connsiteY3" fmla="*/ 196634 h 1368374"/>
              <a:gd name="connsiteX4" fmla="*/ 1756928 w 1763925"/>
              <a:gd name="connsiteY4" fmla="*/ 429348 h 1368374"/>
              <a:gd name="connsiteX5" fmla="*/ 1763925 w 1763925"/>
              <a:gd name="connsiteY5" fmla="*/ 845464 h 1368374"/>
              <a:gd name="connsiteX6" fmla="*/ 1538259 w 1763925"/>
              <a:gd name="connsiteY6" fmla="*/ 1044803 h 1368374"/>
              <a:gd name="connsiteX7" fmla="*/ 945283 w 1763925"/>
              <a:gd name="connsiteY7" fmla="*/ 1035430 h 1368374"/>
              <a:gd name="connsiteX8" fmla="*/ 945588 w 1763925"/>
              <a:gd name="connsiteY8" fmla="*/ 1368374 h 1368374"/>
              <a:gd name="connsiteX9" fmla="*/ 451114 w 1763925"/>
              <a:gd name="connsiteY9" fmla="*/ 1027950 h 1368374"/>
              <a:gd name="connsiteX10" fmla="*/ 272666 w 1763925"/>
              <a:gd name="connsiteY10" fmla="*/ 1025728 h 1368374"/>
              <a:gd name="connsiteX11" fmla="*/ 27899 w 1763925"/>
              <a:gd name="connsiteY11" fmla="*/ 826046 h 1368374"/>
              <a:gd name="connsiteX12" fmla="*/ 6956 w 1763925"/>
              <a:gd name="connsiteY12" fmla="*/ 521080 h 1368374"/>
              <a:gd name="connsiteX13" fmla="*/ 3007 w 1763925"/>
              <a:gd name="connsiteY13" fmla="*/ 196583 h 1368374"/>
              <a:gd name="connsiteX14" fmla="*/ 233359 w 1763925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8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10" y="953541"/>
                  <a:pt x="1663773" y="1043203"/>
                  <a:pt x="1538259" y="1044803"/>
                </a:cubicBezTo>
                <a:lnTo>
                  <a:pt x="945283" y="1035430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46"/>
                </a:cubicBezTo>
                <a:cubicBezTo>
                  <a:pt x="27899" y="826046"/>
                  <a:pt x="-16982" y="806437"/>
                  <a:pt x="6956" y="521080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3700" y="0"/>
            <a:ext cx="4826000" cy="3556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3759200"/>
            <a:ext cx="10172700" cy="380080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01700" y="469900"/>
            <a:ext cx="1258358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78DA6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12"/>
            <a:ext cx="10691990" cy="7559967"/>
          </a:xfrm>
          <a:custGeom>
            <a:avLst/>
            <a:gdLst>
              <a:gd name="connsiteX0" fmla="*/ 0 w 10691990"/>
              <a:gd name="connsiteY0" fmla="*/ 7559966 h 7559967"/>
              <a:gd name="connsiteX1" fmla="*/ 10691990 w 10691990"/>
              <a:gd name="connsiteY1" fmla="*/ 7559966 h 7559967"/>
              <a:gd name="connsiteX2" fmla="*/ 10691990 w 10691990"/>
              <a:gd name="connsiteY2" fmla="*/ 0 h 7559967"/>
              <a:gd name="connsiteX3" fmla="*/ 0 w 10691990"/>
              <a:gd name="connsiteY3" fmla="*/ 0 h 7559967"/>
              <a:gd name="connsiteX4" fmla="*/ 0 w 10691990"/>
              <a:gd name="connsiteY4" fmla="*/ 7559966 h 75599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1990" h="7559967">
                <a:moveTo>
                  <a:pt x="0" y="7559966"/>
                </a:moveTo>
                <a:lnTo>
                  <a:pt x="10691990" y="7559966"/>
                </a:lnTo>
                <a:lnTo>
                  <a:pt x="10691990" y="0"/>
                </a:lnTo>
                <a:lnTo>
                  <a:pt x="0" y="0"/>
                </a:lnTo>
                <a:lnTo>
                  <a:pt x="0" y="7559966"/>
                </a:lnTo>
              </a:path>
            </a:pathLst>
          </a:custGeom>
          <a:solidFill>
            <a:srgbClr val="F78CA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4932275" y="4917276"/>
            <a:ext cx="827446" cy="1047429"/>
          </a:xfrm>
          <a:custGeom>
            <a:avLst/>
            <a:gdLst>
              <a:gd name="connsiteX0" fmla="*/ 810393 w 827446"/>
              <a:gd name="connsiteY0" fmla="*/ 393849 h 1047429"/>
              <a:gd name="connsiteX1" fmla="*/ 656139 w 827446"/>
              <a:gd name="connsiteY1" fmla="*/ 82686 h 1047429"/>
              <a:gd name="connsiteX2" fmla="*/ 171317 w 827446"/>
              <a:gd name="connsiteY2" fmla="*/ 82686 h 1047429"/>
              <a:gd name="connsiteX3" fmla="*/ 17062 w 827446"/>
              <a:gd name="connsiteY3" fmla="*/ 393849 h 1047429"/>
              <a:gd name="connsiteX4" fmla="*/ 14713 w 827446"/>
              <a:gd name="connsiteY4" fmla="*/ 479078 h 1047429"/>
              <a:gd name="connsiteX5" fmla="*/ 100958 w 827446"/>
              <a:gd name="connsiteY5" fmla="*/ 447963 h 1047429"/>
              <a:gd name="connsiteX6" fmla="*/ 236265 w 827446"/>
              <a:gd name="connsiteY6" fmla="*/ 285594 h 1047429"/>
              <a:gd name="connsiteX7" fmla="*/ 195662 w 827446"/>
              <a:gd name="connsiteY7" fmla="*/ 953969 h 1047429"/>
              <a:gd name="connsiteX8" fmla="*/ 236760 w 827446"/>
              <a:gd name="connsiteY8" fmla="*/ 1047429 h 1047429"/>
              <a:gd name="connsiteX9" fmla="*/ 315220 w 827446"/>
              <a:gd name="connsiteY9" fmla="*/ 972905 h 1047429"/>
              <a:gd name="connsiteX10" fmla="*/ 398431 w 827446"/>
              <a:gd name="connsiteY10" fmla="*/ 554377 h 1047429"/>
              <a:gd name="connsiteX11" fmla="*/ 413722 w 827446"/>
              <a:gd name="connsiteY11" fmla="*/ 550808 h 1047429"/>
              <a:gd name="connsiteX12" fmla="*/ 429000 w 827446"/>
              <a:gd name="connsiteY12" fmla="*/ 554377 h 1047429"/>
              <a:gd name="connsiteX13" fmla="*/ 512223 w 827446"/>
              <a:gd name="connsiteY13" fmla="*/ 972905 h 1047429"/>
              <a:gd name="connsiteX14" fmla="*/ 590683 w 827446"/>
              <a:gd name="connsiteY14" fmla="*/ 1047429 h 1047429"/>
              <a:gd name="connsiteX15" fmla="*/ 631793 w 827446"/>
              <a:gd name="connsiteY15" fmla="*/ 953969 h 1047429"/>
              <a:gd name="connsiteX16" fmla="*/ 591179 w 827446"/>
              <a:gd name="connsiteY16" fmla="*/ 285594 h 1047429"/>
              <a:gd name="connsiteX17" fmla="*/ 726497 w 827446"/>
              <a:gd name="connsiteY17" fmla="*/ 447963 h 1047429"/>
              <a:gd name="connsiteX18" fmla="*/ 812743 w 827446"/>
              <a:gd name="connsiteY18" fmla="*/ 479078 h 1047429"/>
              <a:gd name="connsiteX19" fmla="*/ 810393 w 827446"/>
              <a:gd name="connsiteY19" fmla="*/ 393849 h 10474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827446" h="1047429">
                <a:moveTo>
                  <a:pt x="810393" y="393849"/>
                </a:moveTo>
                <a:cubicBezTo>
                  <a:pt x="802202" y="377224"/>
                  <a:pt x="705568" y="177021"/>
                  <a:pt x="656139" y="82686"/>
                </a:cubicBezTo>
                <a:cubicBezTo>
                  <a:pt x="598367" y="-27562"/>
                  <a:pt x="227108" y="-27562"/>
                  <a:pt x="171317" y="82686"/>
                </a:cubicBezTo>
                <a:cubicBezTo>
                  <a:pt x="123234" y="177707"/>
                  <a:pt x="25241" y="377224"/>
                  <a:pt x="17062" y="393849"/>
                </a:cubicBezTo>
                <a:cubicBezTo>
                  <a:pt x="8883" y="410473"/>
                  <a:pt x="-18306" y="454478"/>
                  <a:pt x="14713" y="479078"/>
                </a:cubicBezTo>
                <a:cubicBezTo>
                  <a:pt x="52737" y="507399"/>
                  <a:pt x="86887" y="465375"/>
                  <a:pt x="100958" y="447963"/>
                </a:cubicBezTo>
                <a:cubicBezTo>
                  <a:pt x="115043" y="430539"/>
                  <a:pt x="236265" y="285594"/>
                  <a:pt x="236265" y="285594"/>
                </a:cubicBezTo>
                <a:cubicBezTo>
                  <a:pt x="236265" y="285594"/>
                  <a:pt x="197060" y="933751"/>
                  <a:pt x="195662" y="953969"/>
                </a:cubicBezTo>
                <a:cubicBezTo>
                  <a:pt x="194266" y="974201"/>
                  <a:pt x="189605" y="1037993"/>
                  <a:pt x="236760" y="1047429"/>
                </a:cubicBezTo>
                <a:cubicBezTo>
                  <a:pt x="295599" y="1059202"/>
                  <a:pt x="309340" y="1002318"/>
                  <a:pt x="315220" y="972905"/>
                </a:cubicBezTo>
                <a:cubicBezTo>
                  <a:pt x="330460" y="896705"/>
                  <a:pt x="394735" y="573071"/>
                  <a:pt x="398431" y="554377"/>
                </a:cubicBezTo>
                <a:cubicBezTo>
                  <a:pt x="402901" y="552040"/>
                  <a:pt x="408654" y="550808"/>
                  <a:pt x="413722" y="550808"/>
                </a:cubicBezTo>
                <a:cubicBezTo>
                  <a:pt x="417595" y="550808"/>
                  <a:pt x="424529" y="552040"/>
                  <a:pt x="429000" y="554377"/>
                </a:cubicBezTo>
                <a:cubicBezTo>
                  <a:pt x="432721" y="573071"/>
                  <a:pt x="496983" y="896705"/>
                  <a:pt x="512223" y="972905"/>
                </a:cubicBezTo>
                <a:cubicBezTo>
                  <a:pt x="518103" y="1002318"/>
                  <a:pt x="531831" y="1059202"/>
                  <a:pt x="590683" y="1047429"/>
                </a:cubicBezTo>
                <a:cubicBezTo>
                  <a:pt x="637838" y="1037993"/>
                  <a:pt x="633190" y="974201"/>
                  <a:pt x="631793" y="953969"/>
                </a:cubicBezTo>
                <a:cubicBezTo>
                  <a:pt x="630384" y="933751"/>
                  <a:pt x="591179" y="285594"/>
                  <a:pt x="591179" y="285594"/>
                </a:cubicBezTo>
                <a:cubicBezTo>
                  <a:pt x="591179" y="285594"/>
                  <a:pt x="712413" y="430539"/>
                  <a:pt x="726497" y="447963"/>
                </a:cubicBezTo>
                <a:cubicBezTo>
                  <a:pt x="740569" y="465375"/>
                  <a:pt x="774719" y="507399"/>
                  <a:pt x="812743" y="479078"/>
                </a:cubicBezTo>
                <a:cubicBezTo>
                  <a:pt x="845737" y="454478"/>
                  <a:pt x="818572" y="410473"/>
                  <a:pt x="810393" y="393849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5194163" y="4599170"/>
            <a:ext cx="303669" cy="303657"/>
          </a:xfrm>
          <a:custGeom>
            <a:avLst/>
            <a:gdLst>
              <a:gd name="connsiteX0" fmla="*/ 0 w 303669"/>
              <a:gd name="connsiteY0" fmla="*/ 151841 h 303657"/>
              <a:gd name="connsiteX1" fmla="*/ 151841 w 303669"/>
              <a:gd name="connsiteY1" fmla="*/ 0 h 303657"/>
              <a:gd name="connsiteX2" fmla="*/ 303669 w 303669"/>
              <a:gd name="connsiteY2" fmla="*/ 151841 h 303657"/>
              <a:gd name="connsiteX3" fmla="*/ 151841 w 303669"/>
              <a:gd name="connsiteY3" fmla="*/ 303657 h 303657"/>
              <a:gd name="connsiteX4" fmla="*/ 0 w 303669"/>
              <a:gd name="connsiteY4" fmla="*/ 151841 h 3036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3669" h="303657">
                <a:moveTo>
                  <a:pt x="0" y="151841"/>
                </a:moveTo>
                <a:cubicBezTo>
                  <a:pt x="0" y="67983"/>
                  <a:pt x="67995" y="0"/>
                  <a:pt x="151841" y="0"/>
                </a:cubicBezTo>
                <a:cubicBezTo>
                  <a:pt x="235699" y="0"/>
                  <a:pt x="303669" y="67983"/>
                  <a:pt x="303669" y="151841"/>
                </a:cubicBezTo>
                <a:cubicBezTo>
                  <a:pt x="303669" y="235699"/>
                  <a:pt x="235699" y="303657"/>
                  <a:pt x="151841" y="303657"/>
                </a:cubicBezTo>
                <a:cubicBezTo>
                  <a:pt x="67995" y="303657"/>
                  <a:pt x="0" y="235699"/>
                  <a:pt x="0" y="151841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15502" y="5894038"/>
            <a:ext cx="10713478" cy="131204"/>
          </a:xfrm>
          <a:custGeom>
            <a:avLst/>
            <a:gdLst>
              <a:gd name="connsiteX0" fmla="*/ 15875 w 10713478"/>
              <a:gd name="connsiteY0" fmla="*/ 113156 h 131204"/>
              <a:gd name="connsiteX1" fmla="*/ 685850 w 10713478"/>
              <a:gd name="connsiteY1" fmla="*/ 76529 h 131204"/>
              <a:gd name="connsiteX2" fmla="*/ 1333919 w 10713478"/>
              <a:gd name="connsiteY2" fmla="*/ 104583 h 131204"/>
              <a:gd name="connsiteX3" fmla="*/ 2640812 w 10713478"/>
              <a:gd name="connsiteY3" fmla="*/ 27698 h 131204"/>
              <a:gd name="connsiteX4" fmla="*/ 3223818 w 10713478"/>
              <a:gd name="connsiteY4" fmla="*/ 90258 h 131204"/>
              <a:gd name="connsiteX5" fmla="*/ 3992181 w 10713478"/>
              <a:gd name="connsiteY5" fmla="*/ 61619 h 131204"/>
              <a:gd name="connsiteX6" fmla="*/ 4667427 w 10713478"/>
              <a:gd name="connsiteY6" fmla="*/ 64325 h 131204"/>
              <a:gd name="connsiteX7" fmla="*/ 5299227 w 10713478"/>
              <a:gd name="connsiteY7" fmla="*/ 52120 h 131204"/>
              <a:gd name="connsiteX8" fmla="*/ 6046800 w 10713478"/>
              <a:gd name="connsiteY8" fmla="*/ 76529 h 131204"/>
              <a:gd name="connsiteX9" fmla="*/ 6422453 w 10713478"/>
              <a:gd name="connsiteY9" fmla="*/ 39915 h 131204"/>
              <a:gd name="connsiteX10" fmla="*/ 6827456 w 10713478"/>
              <a:gd name="connsiteY10" fmla="*/ 76529 h 131204"/>
              <a:gd name="connsiteX11" fmla="*/ 7301686 w 10713478"/>
              <a:gd name="connsiteY11" fmla="*/ 52120 h 131204"/>
              <a:gd name="connsiteX12" fmla="*/ 7816799 w 10713478"/>
              <a:gd name="connsiteY12" fmla="*/ 113156 h 131204"/>
              <a:gd name="connsiteX13" fmla="*/ 8207412 w 10713478"/>
              <a:gd name="connsiteY13" fmla="*/ 113156 h 131204"/>
              <a:gd name="connsiteX14" fmla="*/ 8558733 w 10713478"/>
              <a:gd name="connsiteY14" fmla="*/ 36918 h 131204"/>
              <a:gd name="connsiteX15" fmla="*/ 9696653 w 10713478"/>
              <a:gd name="connsiteY15" fmla="*/ 91464 h 131204"/>
              <a:gd name="connsiteX16" fmla="*/ 10209339 w 10713478"/>
              <a:gd name="connsiteY16" fmla="*/ 100951 h 131204"/>
              <a:gd name="connsiteX17" fmla="*/ 10697603 w 10713478"/>
              <a:gd name="connsiteY17" fmla="*/ 76529 h 1312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78" h="131204">
                <a:moveTo>
                  <a:pt x="15875" y="113156"/>
                </a:moveTo>
                <a:cubicBezTo>
                  <a:pt x="200837" y="43712"/>
                  <a:pt x="482244" y="76529"/>
                  <a:pt x="685850" y="76529"/>
                </a:cubicBezTo>
                <a:cubicBezTo>
                  <a:pt x="894562" y="76529"/>
                  <a:pt x="1125334" y="111708"/>
                  <a:pt x="1333919" y="104583"/>
                </a:cubicBezTo>
                <a:cubicBezTo>
                  <a:pt x="1776590" y="89470"/>
                  <a:pt x="2198662" y="27698"/>
                  <a:pt x="2640812" y="27698"/>
                </a:cubicBezTo>
                <a:cubicBezTo>
                  <a:pt x="2862262" y="27698"/>
                  <a:pt x="3009976" y="79679"/>
                  <a:pt x="3223818" y="90258"/>
                </a:cubicBezTo>
                <a:cubicBezTo>
                  <a:pt x="3459010" y="101891"/>
                  <a:pt x="3764876" y="27418"/>
                  <a:pt x="3992181" y="61619"/>
                </a:cubicBezTo>
                <a:cubicBezTo>
                  <a:pt x="4210786" y="94500"/>
                  <a:pt x="4446892" y="67182"/>
                  <a:pt x="4667427" y="64325"/>
                </a:cubicBezTo>
                <a:cubicBezTo>
                  <a:pt x="4881816" y="61556"/>
                  <a:pt x="5076139" y="52615"/>
                  <a:pt x="5299227" y="52120"/>
                </a:cubicBezTo>
                <a:cubicBezTo>
                  <a:pt x="5547436" y="51561"/>
                  <a:pt x="5795949" y="96075"/>
                  <a:pt x="6046800" y="76529"/>
                </a:cubicBezTo>
                <a:cubicBezTo>
                  <a:pt x="6176213" y="66445"/>
                  <a:pt x="6289255" y="38429"/>
                  <a:pt x="6422453" y="39915"/>
                </a:cubicBezTo>
                <a:cubicBezTo>
                  <a:pt x="6561226" y="41464"/>
                  <a:pt x="6690524" y="75602"/>
                  <a:pt x="6827456" y="76529"/>
                </a:cubicBezTo>
                <a:cubicBezTo>
                  <a:pt x="6986485" y="77622"/>
                  <a:pt x="7139787" y="40271"/>
                  <a:pt x="7301686" y="52120"/>
                </a:cubicBezTo>
                <a:cubicBezTo>
                  <a:pt x="7475613" y="64871"/>
                  <a:pt x="7637754" y="113359"/>
                  <a:pt x="7816799" y="113156"/>
                </a:cubicBezTo>
                <a:cubicBezTo>
                  <a:pt x="7946707" y="113016"/>
                  <a:pt x="8077644" y="118185"/>
                  <a:pt x="8207412" y="113156"/>
                </a:cubicBezTo>
                <a:cubicBezTo>
                  <a:pt x="8334222" y="108229"/>
                  <a:pt x="8435809" y="56412"/>
                  <a:pt x="8558733" y="36918"/>
                </a:cubicBezTo>
                <a:cubicBezTo>
                  <a:pt x="8925255" y="-21196"/>
                  <a:pt x="9336443" y="55562"/>
                  <a:pt x="9696653" y="91464"/>
                </a:cubicBezTo>
                <a:cubicBezTo>
                  <a:pt x="9863328" y="108076"/>
                  <a:pt x="10039032" y="100951"/>
                  <a:pt x="10209339" y="100951"/>
                </a:cubicBezTo>
                <a:cubicBezTo>
                  <a:pt x="10371252" y="100951"/>
                  <a:pt x="10546016" y="60680"/>
                  <a:pt x="10697603" y="76529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650158" y="413948"/>
            <a:ext cx="1763925" cy="1368374"/>
          </a:xfrm>
          <a:custGeom>
            <a:avLst/>
            <a:gdLst>
              <a:gd name="connsiteX0" fmla="*/ 233359 w 1763925"/>
              <a:gd name="connsiteY0" fmla="*/ 0 h 1368374"/>
              <a:gd name="connsiteX1" fmla="*/ 865007 w 1763925"/>
              <a:gd name="connsiteY1" fmla="*/ 0 h 1368374"/>
              <a:gd name="connsiteX2" fmla="*/ 1535236 w 1763925"/>
              <a:gd name="connsiteY2" fmla="*/ 0 h 1368374"/>
              <a:gd name="connsiteX3" fmla="*/ 1759214 w 1763925"/>
              <a:gd name="connsiteY3" fmla="*/ 196634 h 1368374"/>
              <a:gd name="connsiteX4" fmla="*/ 1756927 w 1763925"/>
              <a:gd name="connsiteY4" fmla="*/ 429348 h 1368374"/>
              <a:gd name="connsiteX5" fmla="*/ 1763925 w 1763925"/>
              <a:gd name="connsiteY5" fmla="*/ 845464 h 1368374"/>
              <a:gd name="connsiteX6" fmla="*/ 1538259 w 1763925"/>
              <a:gd name="connsiteY6" fmla="*/ 1044803 h 1368374"/>
              <a:gd name="connsiteX7" fmla="*/ 945283 w 1763925"/>
              <a:gd name="connsiteY7" fmla="*/ 1035430 h 1368374"/>
              <a:gd name="connsiteX8" fmla="*/ 945588 w 1763925"/>
              <a:gd name="connsiteY8" fmla="*/ 1368374 h 1368374"/>
              <a:gd name="connsiteX9" fmla="*/ 451114 w 1763925"/>
              <a:gd name="connsiteY9" fmla="*/ 1027950 h 1368374"/>
              <a:gd name="connsiteX10" fmla="*/ 272666 w 1763925"/>
              <a:gd name="connsiteY10" fmla="*/ 1025728 h 1368374"/>
              <a:gd name="connsiteX11" fmla="*/ 27899 w 1763925"/>
              <a:gd name="connsiteY11" fmla="*/ 826046 h 1368374"/>
              <a:gd name="connsiteX12" fmla="*/ 6956 w 1763925"/>
              <a:gd name="connsiteY12" fmla="*/ 521080 h 1368374"/>
              <a:gd name="connsiteX13" fmla="*/ 3007 w 1763925"/>
              <a:gd name="connsiteY13" fmla="*/ 196583 h 1368374"/>
              <a:gd name="connsiteX14" fmla="*/ 233359 w 1763925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7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10" y="953541"/>
                  <a:pt x="1663773" y="1043203"/>
                  <a:pt x="1538259" y="1044803"/>
                </a:cubicBezTo>
                <a:lnTo>
                  <a:pt x="945283" y="1035430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7"/>
                  <a:pt x="27899" y="826046"/>
                </a:cubicBezTo>
                <a:cubicBezTo>
                  <a:pt x="27899" y="826046"/>
                  <a:pt x="-16982" y="806437"/>
                  <a:pt x="6956" y="521080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01700" y="469900"/>
            <a:ext cx="1258358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68CA7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066300" y="3803284"/>
            <a:ext cx="2698394" cy="115417"/>
          </a:xfrm>
          <a:custGeom>
            <a:avLst/>
            <a:gdLst>
              <a:gd name="connsiteX0" fmla="*/ 12700 w 2698394"/>
              <a:gd name="connsiteY0" fmla="*/ 102717 h 115417"/>
              <a:gd name="connsiteX1" fmla="*/ 112141 w 2698394"/>
              <a:gd name="connsiteY1" fmla="*/ 63703 h 115417"/>
              <a:gd name="connsiteX2" fmla="*/ 174662 w 2698394"/>
              <a:gd name="connsiteY2" fmla="*/ 63754 h 115417"/>
              <a:gd name="connsiteX3" fmla="*/ 231571 w 2698394"/>
              <a:gd name="connsiteY3" fmla="*/ 82677 h 115417"/>
              <a:gd name="connsiteX4" fmla="*/ 480923 w 2698394"/>
              <a:gd name="connsiteY4" fmla="*/ 39713 h 115417"/>
              <a:gd name="connsiteX5" fmla="*/ 699084 w 2698394"/>
              <a:gd name="connsiteY5" fmla="*/ 60718 h 115417"/>
              <a:gd name="connsiteX6" fmla="*/ 949121 w 2698394"/>
              <a:gd name="connsiteY6" fmla="*/ 30467 h 115417"/>
              <a:gd name="connsiteX7" fmla="*/ 1056919 w 2698394"/>
              <a:gd name="connsiteY7" fmla="*/ 51714 h 115417"/>
              <a:gd name="connsiteX8" fmla="*/ 1201381 w 2698394"/>
              <a:gd name="connsiteY8" fmla="*/ 24206 h 115417"/>
              <a:gd name="connsiteX9" fmla="*/ 1443240 w 2698394"/>
              <a:gd name="connsiteY9" fmla="*/ 66992 h 115417"/>
              <a:gd name="connsiteX10" fmla="*/ 1696148 w 2698394"/>
              <a:gd name="connsiteY10" fmla="*/ 39713 h 115417"/>
              <a:gd name="connsiteX11" fmla="*/ 1758479 w 2698394"/>
              <a:gd name="connsiteY11" fmla="*/ 39090 h 115417"/>
              <a:gd name="connsiteX12" fmla="*/ 1821763 w 2698394"/>
              <a:gd name="connsiteY12" fmla="*/ 64325 h 115417"/>
              <a:gd name="connsiteX13" fmla="*/ 1876107 w 2698394"/>
              <a:gd name="connsiteY13" fmla="*/ 63677 h 115417"/>
              <a:gd name="connsiteX14" fmla="*/ 1931670 w 2698394"/>
              <a:gd name="connsiteY14" fmla="*/ 42417 h 115417"/>
              <a:gd name="connsiteX15" fmla="*/ 2118626 w 2698394"/>
              <a:gd name="connsiteY15" fmla="*/ 49060 h 115417"/>
              <a:gd name="connsiteX16" fmla="*/ 2325700 w 2698394"/>
              <a:gd name="connsiteY16" fmla="*/ 12700 h 115417"/>
              <a:gd name="connsiteX17" fmla="*/ 2488145 w 2698394"/>
              <a:gd name="connsiteY17" fmla="*/ 54368 h 115417"/>
              <a:gd name="connsiteX18" fmla="*/ 2595219 w 2698394"/>
              <a:gd name="connsiteY18" fmla="*/ 63677 h 115417"/>
              <a:gd name="connsiteX19" fmla="*/ 2685694 w 2698394"/>
              <a:gd name="connsiteY19" fmla="*/ 39713 h 11541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698394" h="115417">
                <a:moveTo>
                  <a:pt x="12700" y="102717"/>
                </a:moveTo>
                <a:cubicBezTo>
                  <a:pt x="24688" y="70866"/>
                  <a:pt x="82829" y="63449"/>
                  <a:pt x="112141" y="63703"/>
                </a:cubicBezTo>
                <a:cubicBezTo>
                  <a:pt x="132206" y="63893"/>
                  <a:pt x="154800" y="60668"/>
                  <a:pt x="174662" y="63754"/>
                </a:cubicBezTo>
                <a:cubicBezTo>
                  <a:pt x="197700" y="67348"/>
                  <a:pt x="208114" y="76174"/>
                  <a:pt x="231571" y="82677"/>
                </a:cubicBezTo>
                <a:cubicBezTo>
                  <a:pt x="324827" y="108470"/>
                  <a:pt x="392137" y="39916"/>
                  <a:pt x="480923" y="39713"/>
                </a:cubicBezTo>
                <a:cubicBezTo>
                  <a:pt x="565048" y="39509"/>
                  <a:pt x="617321" y="114033"/>
                  <a:pt x="699084" y="60718"/>
                </a:cubicBezTo>
                <a:cubicBezTo>
                  <a:pt x="763943" y="18453"/>
                  <a:pt x="875283" y="12281"/>
                  <a:pt x="949121" y="30467"/>
                </a:cubicBezTo>
                <a:cubicBezTo>
                  <a:pt x="987462" y="39941"/>
                  <a:pt x="1013485" y="51866"/>
                  <a:pt x="1056919" y="51714"/>
                </a:cubicBezTo>
                <a:cubicBezTo>
                  <a:pt x="1112100" y="51523"/>
                  <a:pt x="1149591" y="39014"/>
                  <a:pt x="1201381" y="24206"/>
                </a:cubicBezTo>
                <a:cubicBezTo>
                  <a:pt x="1287564" y="-444"/>
                  <a:pt x="1368716" y="17881"/>
                  <a:pt x="1443240" y="66992"/>
                </a:cubicBezTo>
                <a:cubicBezTo>
                  <a:pt x="1526552" y="121894"/>
                  <a:pt x="1610702" y="38925"/>
                  <a:pt x="1696148" y="39713"/>
                </a:cubicBezTo>
                <a:cubicBezTo>
                  <a:pt x="1715604" y="39890"/>
                  <a:pt x="1739379" y="35699"/>
                  <a:pt x="1758479" y="39090"/>
                </a:cubicBezTo>
                <a:cubicBezTo>
                  <a:pt x="1780158" y="42938"/>
                  <a:pt x="1800453" y="60921"/>
                  <a:pt x="1821763" y="64325"/>
                </a:cubicBezTo>
                <a:cubicBezTo>
                  <a:pt x="1837423" y="66852"/>
                  <a:pt x="1860244" y="65265"/>
                  <a:pt x="1876107" y="63677"/>
                </a:cubicBezTo>
                <a:cubicBezTo>
                  <a:pt x="1904555" y="60820"/>
                  <a:pt x="1909013" y="51054"/>
                  <a:pt x="1931670" y="42417"/>
                </a:cubicBezTo>
                <a:cubicBezTo>
                  <a:pt x="1989531" y="20396"/>
                  <a:pt x="2065020" y="26022"/>
                  <a:pt x="2118626" y="49060"/>
                </a:cubicBezTo>
                <a:cubicBezTo>
                  <a:pt x="2199995" y="84035"/>
                  <a:pt x="2242553" y="12725"/>
                  <a:pt x="2325700" y="12700"/>
                </a:cubicBezTo>
                <a:cubicBezTo>
                  <a:pt x="2386152" y="12700"/>
                  <a:pt x="2430386" y="45021"/>
                  <a:pt x="2488145" y="54368"/>
                </a:cubicBezTo>
                <a:cubicBezTo>
                  <a:pt x="2522130" y="59906"/>
                  <a:pt x="2558249" y="69926"/>
                  <a:pt x="2595219" y="63677"/>
                </a:cubicBezTo>
                <a:cubicBezTo>
                  <a:pt x="2619590" y="59563"/>
                  <a:pt x="2667901" y="58089"/>
                  <a:pt x="2685694" y="39713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2550506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8.SPACE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5075300" cy="82843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Make sure there is enough space around the</a:t>
            </a:r>
          </a:p>
          <a:p>
            <a:r>
              <a:rPr lang="en-US" altLang="zh-CN" dirty="0"/>
              <a:t>figure and that it does not appear offscreen in</a:t>
            </a:r>
          </a:p>
          <a:p>
            <a:r>
              <a:rPr lang="en-US" altLang="zh-CN" dirty="0"/>
              <a:t>any part of the shot.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12"/>
            <a:ext cx="10691990" cy="7559967"/>
          </a:xfrm>
          <a:custGeom>
            <a:avLst/>
            <a:gdLst>
              <a:gd name="connsiteX0" fmla="*/ 0 w 10691990"/>
              <a:gd name="connsiteY0" fmla="*/ 7559966 h 7559967"/>
              <a:gd name="connsiteX1" fmla="*/ 10691990 w 10691990"/>
              <a:gd name="connsiteY1" fmla="*/ 7559966 h 7559967"/>
              <a:gd name="connsiteX2" fmla="*/ 10691990 w 10691990"/>
              <a:gd name="connsiteY2" fmla="*/ 0 h 7559967"/>
              <a:gd name="connsiteX3" fmla="*/ 0 w 10691990"/>
              <a:gd name="connsiteY3" fmla="*/ 0 h 7559967"/>
              <a:gd name="connsiteX4" fmla="*/ 0 w 10691990"/>
              <a:gd name="connsiteY4" fmla="*/ 7559966 h 75599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1990" h="7559967">
                <a:moveTo>
                  <a:pt x="0" y="7559966"/>
                </a:moveTo>
                <a:lnTo>
                  <a:pt x="10691990" y="7559966"/>
                </a:lnTo>
                <a:lnTo>
                  <a:pt x="10691990" y="0"/>
                </a:lnTo>
                <a:lnTo>
                  <a:pt x="0" y="0"/>
                </a:lnTo>
                <a:lnTo>
                  <a:pt x="0" y="7559966"/>
                </a:lnTo>
              </a:path>
            </a:pathLst>
          </a:custGeom>
          <a:solidFill>
            <a:srgbClr val="F78CA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428614" y="983595"/>
            <a:ext cx="3958208" cy="5002679"/>
          </a:xfrm>
          <a:custGeom>
            <a:avLst/>
            <a:gdLst>
              <a:gd name="connsiteX0" fmla="*/ 3871056 w 3958208"/>
              <a:gd name="connsiteY0" fmla="*/ 1878501 h 5002679"/>
              <a:gd name="connsiteX1" fmla="*/ 3135345 w 3958208"/>
              <a:gd name="connsiteY1" fmla="*/ 394354 h 5002679"/>
              <a:gd name="connsiteX2" fmla="*/ 822892 w 3958208"/>
              <a:gd name="connsiteY2" fmla="*/ 394354 h 5002679"/>
              <a:gd name="connsiteX3" fmla="*/ 87155 w 3958208"/>
              <a:gd name="connsiteY3" fmla="*/ 1878501 h 5002679"/>
              <a:gd name="connsiteX4" fmla="*/ 75928 w 3958208"/>
              <a:gd name="connsiteY4" fmla="*/ 2285040 h 5002679"/>
              <a:gd name="connsiteX5" fmla="*/ 487319 w 3958208"/>
              <a:gd name="connsiteY5" fmla="*/ 2136565 h 5002679"/>
              <a:gd name="connsiteX6" fmla="*/ 1132657 w 3958208"/>
              <a:gd name="connsiteY6" fmla="*/ 1362170 h 5002679"/>
              <a:gd name="connsiteX7" fmla="*/ 939020 w 3958208"/>
              <a:gd name="connsiteY7" fmla="*/ 4550124 h 5002679"/>
              <a:gd name="connsiteX8" fmla="*/ 1135045 w 3958208"/>
              <a:gd name="connsiteY8" fmla="*/ 4995881 h 5002679"/>
              <a:gd name="connsiteX9" fmla="*/ 1509288 w 3958208"/>
              <a:gd name="connsiteY9" fmla="*/ 4640383 h 5002679"/>
              <a:gd name="connsiteX10" fmla="*/ 1906214 w 3958208"/>
              <a:gd name="connsiteY10" fmla="*/ 2644184 h 5002679"/>
              <a:gd name="connsiteX11" fmla="*/ 1979112 w 3958208"/>
              <a:gd name="connsiteY11" fmla="*/ 2627153 h 5002679"/>
              <a:gd name="connsiteX12" fmla="*/ 2051998 w 3958208"/>
              <a:gd name="connsiteY12" fmla="*/ 2644184 h 5002679"/>
              <a:gd name="connsiteX13" fmla="*/ 2448948 w 3958208"/>
              <a:gd name="connsiteY13" fmla="*/ 4640383 h 5002679"/>
              <a:gd name="connsiteX14" fmla="*/ 2823154 w 3958208"/>
              <a:gd name="connsiteY14" fmla="*/ 4995881 h 5002679"/>
              <a:gd name="connsiteX15" fmla="*/ 3019217 w 3958208"/>
              <a:gd name="connsiteY15" fmla="*/ 4550124 h 5002679"/>
              <a:gd name="connsiteX16" fmla="*/ 2825555 w 3958208"/>
              <a:gd name="connsiteY16" fmla="*/ 1362170 h 5002679"/>
              <a:gd name="connsiteX17" fmla="*/ 3470905 w 3958208"/>
              <a:gd name="connsiteY17" fmla="*/ 2136565 h 5002679"/>
              <a:gd name="connsiteX18" fmla="*/ 3882283 w 3958208"/>
              <a:gd name="connsiteY18" fmla="*/ 2285040 h 5002679"/>
              <a:gd name="connsiteX19" fmla="*/ 3871056 w 3958208"/>
              <a:gd name="connsiteY19" fmla="*/ 1878501 h 50026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3958208" h="5002679">
                <a:moveTo>
                  <a:pt x="3871056" y="1878501"/>
                </a:moveTo>
                <a:cubicBezTo>
                  <a:pt x="3832067" y="1799227"/>
                  <a:pt x="3371121" y="844264"/>
                  <a:pt x="3135345" y="394354"/>
                </a:cubicBezTo>
                <a:cubicBezTo>
                  <a:pt x="2859768" y="-131451"/>
                  <a:pt x="1089033" y="-131451"/>
                  <a:pt x="822892" y="394354"/>
                </a:cubicBezTo>
                <a:cubicBezTo>
                  <a:pt x="593517" y="847566"/>
                  <a:pt x="126144" y="1799227"/>
                  <a:pt x="87155" y="1878501"/>
                </a:cubicBezTo>
                <a:cubicBezTo>
                  <a:pt x="48141" y="1957787"/>
                  <a:pt x="-81526" y="2167693"/>
                  <a:pt x="75928" y="2285040"/>
                </a:cubicBezTo>
                <a:cubicBezTo>
                  <a:pt x="257259" y="2420131"/>
                  <a:pt x="420187" y="2219636"/>
                  <a:pt x="487319" y="2136565"/>
                </a:cubicBezTo>
                <a:cubicBezTo>
                  <a:pt x="554464" y="2053469"/>
                  <a:pt x="1132657" y="1362170"/>
                  <a:pt x="1132657" y="1362170"/>
                </a:cubicBezTo>
                <a:cubicBezTo>
                  <a:pt x="1132657" y="1362170"/>
                  <a:pt x="945688" y="4453667"/>
                  <a:pt x="939020" y="4550124"/>
                </a:cubicBezTo>
                <a:cubicBezTo>
                  <a:pt x="932365" y="4646593"/>
                  <a:pt x="910115" y="4950897"/>
                  <a:pt x="1135045" y="4995881"/>
                </a:cubicBezTo>
                <a:cubicBezTo>
                  <a:pt x="1415727" y="5052002"/>
                  <a:pt x="1481221" y="4780692"/>
                  <a:pt x="1509288" y="4640383"/>
                </a:cubicBezTo>
                <a:cubicBezTo>
                  <a:pt x="1581970" y="4276985"/>
                  <a:pt x="1888523" y="2733351"/>
                  <a:pt x="1906214" y="2644184"/>
                </a:cubicBezTo>
                <a:cubicBezTo>
                  <a:pt x="1927524" y="2633008"/>
                  <a:pt x="1954919" y="2627153"/>
                  <a:pt x="1979112" y="2627153"/>
                </a:cubicBezTo>
                <a:cubicBezTo>
                  <a:pt x="1997603" y="2627153"/>
                  <a:pt x="2030725" y="2633008"/>
                  <a:pt x="2051998" y="2644184"/>
                </a:cubicBezTo>
                <a:cubicBezTo>
                  <a:pt x="2069688" y="2733351"/>
                  <a:pt x="2376279" y="4276985"/>
                  <a:pt x="2448948" y="4640383"/>
                </a:cubicBezTo>
                <a:cubicBezTo>
                  <a:pt x="2476977" y="4780692"/>
                  <a:pt x="2542522" y="5052002"/>
                  <a:pt x="2823154" y="4995881"/>
                </a:cubicBezTo>
                <a:cubicBezTo>
                  <a:pt x="3048084" y="4950897"/>
                  <a:pt x="3025859" y="4646593"/>
                  <a:pt x="3019217" y="4550124"/>
                </a:cubicBezTo>
                <a:cubicBezTo>
                  <a:pt x="3012511" y="4453667"/>
                  <a:pt x="2825555" y="1362170"/>
                  <a:pt x="2825555" y="1362170"/>
                </a:cubicBezTo>
                <a:cubicBezTo>
                  <a:pt x="2825555" y="1362170"/>
                  <a:pt x="3403772" y="2053469"/>
                  <a:pt x="3470905" y="2136565"/>
                </a:cubicBezTo>
                <a:cubicBezTo>
                  <a:pt x="3538011" y="2219636"/>
                  <a:pt x="3700940" y="2420131"/>
                  <a:pt x="3882283" y="2285040"/>
                </a:cubicBezTo>
                <a:cubicBezTo>
                  <a:pt x="4039738" y="2167693"/>
                  <a:pt x="3910059" y="1957787"/>
                  <a:pt x="3871056" y="1878501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-16048" y="5894038"/>
            <a:ext cx="10713491" cy="131204"/>
          </a:xfrm>
          <a:custGeom>
            <a:avLst/>
            <a:gdLst>
              <a:gd name="connsiteX0" fmla="*/ 15875 w 10713491"/>
              <a:gd name="connsiteY0" fmla="*/ 113156 h 131204"/>
              <a:gd name="connsiteX1" fmla="*/ 685850 w 10713491"/>
              <a:gd name="connsiteY1" fmla="*/ 76529 h 131204"/>
              <a:gd name="connsiteX2" fmla="*/ 1313256 w 10713491"/>
              <a:gd name="connsiteY2" fmla="*/ 76529 h 131204"/>
              <a:gd name="connsiteX3" fmla="*/ 2640812 w 10713491"/>
              <a:gd name="connsiteY3" fmla="*/ 27698 h 131204"/>
              <a:gd name="connsiteX4" fmla="*/ 3289820 w 10713491"/>
              <a:gd name="connsiteY4" fmla="*/ 52120 h 131204"/>
              <a:gd name="connsiteX5" fmla="*/ 3993007 w 10713491"/>
              <a:gd name="connsiteY5" fmla="*/ 27126 h 131204"/>
              <a:gd name="connsiteX6" fmla="*/ 4667427 w 10713491"/>
              <a:gd name="connsiteY6" fmla="*/ 64325 h 131204"/>
              <a:gd name="connsiteX7" fmla="*/ 5299227 w 10713491"/>
              <a:gd name="connsiteY7" fmla="*/ 52120 h 131204"/>
              <a:gd name="connsiteX8" fmla="*/ 6046813 w 10713491"/>
              <a:gd name="connsiteY8" fmla="*/ 76529 h 131204"/>
              <a:gd name="connsiteX9" fmla="*/ 6422453 w 10713491"/>
              <a:gd name="connsiteY9" fmla="*/ 39915 h 131204"/>
              <a:gd name="connsiteX10" fmla="*/ 6827468 w 10713491"/>
              <a:gd name="connsiteY10" fmla="*/ 76529 h 131204"/>
              <a:gd name="connsiteX11" fmla="*/ 7301687 w 10713491"/>
              <a:gd name="connsiteY11" fmla="*/ 52120 h 131204"/>
              <a:gd name="connsiteX12" fmla="*/ 7816799 w 10713491"/>
              <a:gd name="connsiteY12" fmla="*/ 113156 h 131204"/>
              <a:gd name="connsiteX13" fmla="*/ 8207425 w 10713491"/>
              <a:gd name="connsiteY13" fmla="*/ 113156 h 131204"/>
              <a:gd name="connsiteX14" fmla="*/ 8558732 w 10713491"/>
              <a:gd name="connsiteY14" fmla="*/ 36918 h 131204"/>
              <a:gd name="connsiteX15" fmla="*/ 9696653 w 10713491"/>
              <a:gd name="connsiteY15" fmla="*/ 91464 h 131204"/>
              <a:gd name="connsiteX16" fmla="*/ 10209339 w 10713491"/>
              <a:gd name="connsiteY16" fmla="*/ 100951 h 131204"/>
              <a:gd name="connsiteX17" fmla="*/ 10697616 w 10713491"/>
              <a:gd name="connsiteY17" fmla="*/ 76529 h 1312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91" h="131204">
                <a:moveTo>
                  <a:pt x="15875" y="113156"/>
                </a:moveTo>
                <a:cubicBezTo>
                  <a:pt x="200837" y="43712"/>
                  <a:pt x="482257" y="76529"/>
                  <a:pt x="685850" y="76529"/>
                </a:cubicBezTo>
                <a:cubicBezTo>
                  <a:pt x="894562" y="76529"/>
                  <a:pt x="1104696" y="83654"/>
                  <a:pt x="1313256" y="76529"/>
                </a:cubicBezTo>
                <a:cubicBezTo>
                  <a:pt x="1755952" y="61416"/>
                  <a:pt x="2198662" y="27698"/>
                  <a:pt x="2640812" y="27698"/>
                </a:cubicBezTo>
                <a:cubicBezTo>
                  <a:pt x="2862262" y="27698"/>
                  <a:pt x="3075978" y="41541"/>
                  <a:pt x="3289820" y="52120"/>
                </a:cubicBezTo>
                <a:cubicBezTo>
                  <a:pt x="3525024" y="63753"/>
                  <a:pt x="3765702" y="-7087"/>
                  <a:pt x="3993007" y="27126"/>
                </a:cubicBezTo>
                <a:cubicBezTo>
                  <a:pt x="4211612" y="59994"/>
                  <a:pt x="4446904" y="67182"/>
                  <a:pt x="4667427" y="64325"/>
                </a:cubicBezTo>
                <a:cubicBezTo>
                  <a:pt x="4881816" y="61556"/>
                  <a:pt x="5076151" y="52615"/>
                  <a:pt x="5299227" y="52120"/>
                </a:cubicBezTo>
                <a:cubicBezTo>
                  <a:pt x="5547448" y="51561"/>
                  <a:pt x="5795962" y="96075"/>
                  <a:pt x="6046813" y="76529"/>
                </a:cubicBezTo>
                <a:cubicBezTo>
                  <a:pt x="6176213" y="66445"/>
                  <a:pt x="6289256" y="38429"/>
                  <a:pt x="6422453" y="39915"/>
                </a:cubicBezTo>
                <a:cubicBezTo>
                  <a:pt x="6561239" y="41464"/>
                  <a:pt x="6690537" y="75602"/>
                  <a:pt x="6827468" y="76529"/>
                </a:cubicBezTo>
                <a:cubicBezTo>
                  <a:pt x="6986485" y="77622"/>
                  <a:pt x="7139800" y="40271"/>
                  <a:pt x="7301687" y="52120"/>
                </a:cubicBezTo>
                <a:cubicBezTo>
                  <a:pt x="7475613" y="64871"/>
                  <a:pt x="7637754" y="113359"/>
                  <a:pt x="7816799" y="113156"/>
                </a:cubicBezTo>
                <a:cubicBezTo>
                  <a:pt x="7946707" y="113016"/>
                  <a:pt x="8077644" y="118185"/>
                  <a:pt x="8207425" y="113156"/>
                </a:cubicBezTo>
                <a:cubicBezTo>
                  <a:pt x="8334222" y="108229"/>
                  <a:pt x="8435822" y="56412"/>
                  <a:pt x="8558732" y="36918"/>
                </a:cubicBezTo>
                <a:cubicBezTo>
                  <a:pt x="8925267" y="-21196"/>
                  <a:pt x="9336456" y="55562"/>
                  <a:pt x="9696653" y="91464"/>
                </a:cubicBezTo>
                <a:cubicBezTo>
                  <a:pt x="9863340" y="108076"/>
                  <a:pt x="10039032" y="100951"/>
                  <a:pt x="10209339" y="100951"/>
                </a:cubicBezTo>
                <a:cubicBezTo>
                  <a:pt x="10371264" y="100951"/>
                  <a:pt x="10546016" y="60680"/>
                  <a:pt x="10697616" y="76529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636807" y="397628"/>
            <a:ext cx="1763925" cy="1368374"/>
          </a:xfrm>
          <a:custGeom>
            <a:avLst/>
            <a:gdLst>
              <a:gd name="connsiteX0" fmla="*/ 233359 w 1763925"/>
              <a:gd name="connsiteY0" fmla="*/ 0 h 1368374"/>
              <a:gd name="connsiteX1" fmla="*/ 865007 w 1763925"/>
              <a:gd name="connsiteY1" fmla="*/ 0 h 1368374"/>
              <a:gd name="connsiteX2" fmla="*/ 1535236 w 1763925"/>
              <a:gd name="connsiteY2" fmla="*/ 0 h 1368374"/>
              <a:gd name="connsiteX3" fmla="*/ 1759214 w 1763925"/>
              <a:gd name="connsiteY3" fmla="*/ 196621 h 1368374"/>
              <a:gd name="connsiteX4" fmla="*/ 1756927 w 1763925"/>
              <a:gd name="connsiteY4" fmla="*/ 429348 h 1368374"/>
              <a:gd name="connsiteX5" fmla="*/ 1763925 w 1763925"/>
              <a:gd name="connsiteY5" fmla="*/ 845464 h 1368374"/>
              <a:gd name="connsiteX6" fmla="*/ 1538259 w 1763925"/>
              <a:gd name="connsiteY6" fmla="*/ 1044803 h 1368374"/>
              <a:gd name="connsiteX7" fmla="*/ 945283 w 1763925"/>
              <a:gd name="connsiteY7" fmla="*/ 1035418 h 1368374"/>
              <a:gd name="connsiteX8" fmla="*/ 945588 w 1763925"/>
              <a:gd name="connsiteY8" fmla="*/ 1368374 h 1368374"/>
              <a:gd name="connsiteX9" fmla="*/ 451114 w 1763925"/>
              <a:gd name="connsiteY9" fmla="*/ 1027950 h 1368374"/>
              <a:gd name="connsiteX10" fmla="*/ 272666 w 1763925"/>
              <a:gd name="connsiteY10" fmla="*/ 1025728 h 1368374"/>
              <a:gd name="connsiteX11" fmla="*/ 27899 w 1763925"/>
              <a:gd name="connsiteY11" fmla="*/ 826046 h 1368374"/>
              <a:gd name="connsiteX12" fmla="*/ 6956 w 1763925"/>
              <a:gd name="connsiteY12" fmla="*/ 521068 h 1368374"/>
              <a:gd name="connsiteX13" fmla="*/ 3007 w 1763925"/>
              <a:gd name="connsiteY13" fmla="*/ 196583 h 1368374"/>
              <a:gd name="connsiteX14" fmla="*/ 233359 w 1763925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80"/>
                  <a:pt x="1759214" y="196621"/>
                </a:cubicBezTo>
                <a:cubicBezTo>
                  <a:pt x="1759214" y="196621"/>
                  <a:pt x="1768586" y="154165"/>
                  <a:pt x="1756927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10" y="953541"/>
                  <a:pt x="1663773" y="1043190"/>
                  <a:pt x="1538259" y="1044803"/>
                </a:cubicBezTo>
                <a:lnTo>
                  <a:pt x="945283" y="1035418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74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46"/>
                </a:cubicBezTo>
                <a:cubicBezTo>
                  <a:pt x="27899" y="826046"/>
                  <a:pt x="-16982" y="806424"/>
                  <a:pt x="6956" y="521068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55"/>
                  <a:pt x="107972" y="0"/>
                  <a:pt x="233359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3600" y="0"/>
            <a:ext cx="1473200" cy="9271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457200"/>
            <a:ext cx="1258358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68CA7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141696" y="3791830"/>
            <a:ext cx="5926010" cy="119372"/>
          </a:xfrm>
          <a:custGeom>
            <a:avLst/>
            <a:gdLst>
              <a:gd name="connsiteX0" fmla="*/ 12700 w 5926010"/>
              <a:gd name="connsiteY0" fmla="*/ 51068 h 119372"/>
              <a:gd name="connsiteX1" fmla="*/ 132422 w 5926010"/>
              <a:gd name="connsiteY1" fmla="*/ 44223 h 119372"/>
              <a:gd name="connsiteX2" fmla="*/ 241236 w 5926010"/>
              <a:gd name="connsiteY2" fmla="*/ 77827 h 119372"/>
              <a:gd name="connsiteX3" fmla="*/ 369481 w 5926010"/>
              <a:gd name="connsiteY3" fmla="*/ 34723 h 119372"/>
              <a:gd name="connsiteX4" fmla="*/ 621499 w 5926010"/>
              <a:gd name="connsiteY4" fmla="*/ 22175 h 119372"/>
              <a:gd name="connsiteX5" fmla="*/ 744461 w 5926010"/>
              <a:gd name="connsiteY5" fmla="*/ 54040 h 119372"/>
              <a:gd name="connsiteX6" fmla="*/ 873315 w 5926010"/>
              <a:gd name="connsiteY6" fmla="*/ 63171 h 119372"/>
              <a:gd name="connsiteX7" fmla="*/ 1116749 w 5926010"/>
              <a:gd name="connsiteY7" fmla="*/ 32958 h 119372"/>
              <a:gd name="connsiteX8" fmla="*/ 1226515 w 5926010"/>
              <a:gd name="connsiteY8" fmla="*/ 72544 h 119372"/>
              <a:gd name="connsiteX9" fmla="*/ 1392898 w 5926010"/>
              <a:gd name="connsiteY9" fmla="*/ 87161 h 119372"/>
              <a:gd name="connsiteX10" fmla="*/ 1668640 w 5926010"/>
              <a:gd name="connsiteY10" fmla="*/ 75172 h 119372"/>
              <a:gd name="connsiteX11" fmla="*/ 1799856 w 5926010"/>
              <a:gd name="connsiteY11" fmla="*/ 77827 h 119372"/>
              <a:gd name="connsiteX12" fmla="*/ 1943862 w 5926010"/>
              <a:gd name="connsiteY12" fmla="*/ 84456 h 119372"/>
              <a:gd name="connsiteX13" fmla="*/ 2063978 w 5926010"/>
              <a:gd name="connsiteY13" fmla="*/ 42432 h 119372"/>
              <a:gd name="connsiteX14" fmla="*/ 2205533 w 5926010"/>
              <a:gd name="connsiteY14" fmla="*/ 33212 h 119372"/>
              <a:gd name="connsiteX15" fmla="*/ 2315679 w 5926010"/>
              <a:gd name="connsiteY15" fmla="*/ 78449 h 119372"/>
              <a:gd name="connsiteX16" fmla="*/ 2448750 w 5926010"/>
              <a:gd name="connsiteY16" fmla="*/ 96635 h 119372"/>
              <a:gd name="connsiteX17" fmla="*/ 2574366 w 5926010"/>
              <a:gd name="connsiteY17" fmla="*/ 50890 h 119372"/>
              <a:gd name="connsiteX18" fmla="*/ 2698089 w 5926010"/>
              <a:gd name="connsiteY18" fmla="*/ 40184 h 119372"/>
              <a:gd name="connsiteX19" fmla="*/ 2807436 w 5926010"/>
              <a:gd name="connsiteY19" fmla="*/ 42432 h 119372"/>
              <a:gd name="connsiteX20" fmla="*/ 2928150 w 5926010"/>
              <a:gd name="connsiteY20" fmla="*/ 63171 h 119372"/>
              <a:gd name="connsiteX21" fmla="*/ 3222345 w 5926010"/>
              <a:gd name="connsiteY21" fmla="*/ 33212 h 119372"/>
              <a:gd name="connsiteX22" fmla="*/ 3357524 w 5926010"/>
              <a:gd name="connsiteY22" fmla="*/ 75820 h 119372"/>
              <a:gd name="connsiteX23" fmla="*/ 3501885 w 5926010"/>
              <a:gd name="connsiteY23" fmla="*/ 87161 h 119372"/>
              <a:gd name="connsiteX24" fmla="*/ 3662477 w 5926010"/>
              <a:gd name="connsiteY24" fmla="*/ 65800 h 119372"/>
              <a:gd name="connsiteX25" fmla="*/ 3842931 w 5926010"/>
              <a:gd name="connsiteY25" fmla="*/ 51170 h 119372"/>
              <a:gd name="connsiteX26" fmla="*/ 4095356 w 5926010"/>
              <a:gd name="connsiteY26" fmla="*/ 87453 h 119372"/>
              <a:gd name="connsiteX27" fmla="*/ 4211865 w 5926010"/>
              <a:gd name="connsiteY27" fmla="*/ 41721 h 119372"/>
              <a:gd name="connsiteX28" fmla="*/ 4347032 w 5926010"/>
              <a:gd name="connsiteY28" fmla="*/ 42165 h 119372"/>
              <a:gd name="connsiteX29" fmla="*/ 4626317 w 5926010"/>
              <a:gd name="connsiteY29" fmla="*/ 63120 h 119372"/>
              <a:gd name="connsiteX30" fmla="*/ 4759413 w 5926010"/>
              <a:gd name="connsiteY30" fmla="*/ 60466 h 119372"/>
              <a:gd name="connsiteX31" fmla="*/ 4878298 w 5926010"/>
              <a:gd name="connsiteY31" fmla="*/ 24182 h 119372"/>
              <a:gd name="connsiteX32" fmla="*/ 5013490 w 5926010"/>
              <a:gd name="connsiteY32" fmla="*/ 23738 h 119372"/>
              <a:gd name="connsiteX33" fmla="*/ 5121249 w 5926010"/>
              <a:gd name="connsiteY33" fmla="*/ 62828 h 119372"/>
              <a:gd name="connsiteX34" fmla="*/ 5365381 w 5926010"/>
              <a:gd name="connsiteY34" fmla="*/ 66473 h 119372"/>
              <a:gd name="connsiteX35" fmla="*/ 5418366 w 5926010"/>
              <a:gd name="connsiteY35" fmla="*/ 51170 h 119372"/>
              <a:gd name="connsiteX36" fmla="*/ 5472747 w 5926010"/>
              <a:gd name="connsiteY36" fmla="*/ 51170 h 119372"/>
              <a:gd name="connsiteX37" fmla="*/ 5589104 w 5926010"/>
              <a:gd name="connsiteY37" fmla="*/ 96432 h 119372"/>
              <a:gd name="connsiteX38" fmla="*/ 5700153 w 5926010"/>
              <a:gd name="connsiteY38" fmla="*/ 105386 h 119372"/>
              <a:gd name="connsiteX39" fmla="*/ 5803556 w 5926010"/>
              <a:gd name="connsiteY39" fmla="*/ 60542 h 119372"/>
              <a:gd name="connsiteX40" fmla="*/ 5913310 w 5926010"/>
              <a:gd name="connsiteY40" fmla="*/ 51170 h 11937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</a:cxnLst>
            <a:rect l="l" t="t" r="r" b="b"/>
            <a:pathLst>
              <a:path w="5926010" h="119372">
                <a:moveTo>
                  <a:pt x="12700" y="51068"/>
                </a:moveTo>
                <a:cubicBezTo>
                  <a:pt x="44856" y="39435"/>
                  <a:pt x="97574" y="34520"/>
                  <a:pt x="132422" y="44223"/>
                </a:cubicBezTo>
                <a:cubicBezTo>
                  <a:pt x="170040" y="54662"/>
                  <a:pt x="201955" y="69521"/>
                  <a:pt x="241236" y="77827"/>
                </a:cubicBezTo>
                <a:cubicBezTo>
                  <a:pt x="296367" y="89486"/>
                  <a:pt x="315582" y="57964"/>
                  <a:pt x="369481" y="34723"/>
                </a:cubicBezTo>
                <a:cubicBezTo>
                  <a:pt x="439966" y="4332"/>
                  <a:pt x="544665" y="10567"/>
                  <a:pt x="621499" y="22175"/>
                </a:cubicBezTo>
                <a:cubicBezTo>
                  <a:pt x="663955" y="28576"/>
                  <a:pt x="702310" y="43334"/>
                  <a:pt x="744461" y="54040"/>
                </a:cubicBezTo>
                <a:cubicBezTo>
                  <a:pt x="785812" y="64568"/>
                  <a:pt x="828941" y="65038"/>
                  <a:pt x="873315" y="63171"/>
                </a:cubicBezTo>
                <a:cubicBezTo>
                  <a:pt x="952754" y="59844"/>
                  <a:pt x="1031722" y="24804"/>
                  <a:pt x="1116749" y="32958"/>
                </a:cubicBezTo>
                <a:cubicBezTo>
                  <a:pt x="1159992" y="37098"/>
                  <a:pt x="1190764" y="60149"/>
                  <a:pt x="1226515" y="72544"/>
                </a:cubicBezTo>
                <a:cubicBezTo>
                  <a:pt x="1279664" y="90984"/>
                  <a:pt x="1334909" y="87161"/>
                  <a:pt x="1392898" y="87161"/>
                </a:cubicBezTo>
                <a:cubicBezTo>
                  <a:pt x="1487157" y="87161"/>
                  <a:pt x="1573275" y="75172"/>
                  <a:pt x="1668640" y="75172"/>
                </a:cubicBezTo>
                <a:cubicBezTo>
                  <a:pt x="1711744" y="75172"/>
                  <a:pt x="1757641" y="71286"/>
                  <a:pt x="1799856" y="77827"/>
                </a:cubicBezTo>
                <a:cubicBezTo>
                  <a:pt x="1842681" y="84482"/>
                  <a:pt x="1898091" y="96978"/>
                  <a:pt x="1943862" y="84456"/>
                </a:cubicBezTo>
                <a:cubicBezTo>
                  <a:pt x="1983981" y="73496"/>
                  <a:pt x="2024875" y="52503"/>
                  <a:pt x="2063978" y="42432"/>
                </a:cubicBezTo>
                <a:cubicBezTo>
                  <a:pt x="2108225" y="31027"/>
                  <a:pt x="2159088" y="29021"/>
                  <a:pt x="2205533" y="33212"/>
                </a:cubicBezTo>
                <a:cubicBezTo>
                  <a:pt x="2250973" y="37301"/>
                  <a:pt x="2276982" y="63222"/>
                  <a:pt x="2315679" y="78449"/>
                </a:cubicBezTo>
                <a:cubicBezTo>
                  <a:pt x="2354173" y="93613"/>
                  <a:pt x="2406218" y="101919"/>
                  <a:pt x="2448750" y="96635"/>
                </a:cubicBezTo>
                <a:cubicBezTo>
                  <a:pt x="2494559" y="90933"/>
                  <a:pt x="2529205" y="57964"/>
                  <a:pt x="2574366" y="50890"/>
                </a:cubicBezTo>
                <a:cubicBezTo>
                  <a:pt x="2615234" y="44489"/>
                  <a:pt x="2656611" y="44845"/>
                  <a:pt x="2698089" y="40184"/>
                </a:cubicBezTo>
                <a:cubicBezTo>
                  <a:pt x="2736519" y="35841"/>
                  <a:pt x="2768257" y="31154"/>
                  <a:pt x="2807436" y="42432"/>
                </a:cubicBezTo>
                <a:cubicBezTo>
                  <a:pt x="2848165" y="54167"/>
                  <a:pt x="2882633" y="63171"/>
                  <a:pt x="2928150" y="63171"/>
                </a:cubicBezTo>
                <a:cubicBezTo>
                  <a:pt x="3027209" y="63171"/>
                  <a:pt x="3123006" y="27598"/>
                  <a:pt x="3222345" y="33212"/>
                </a:cubicBezTo>
                <a:cubicBezTo>
                  <a:pt x="3275558" y="36209"/>
                  <a:pt x="3309378" y="60821"/>
                  <a:pt x="3357524" y="75820"/>
                </a:cubicBezTo>
                <a:cubicBezTo>
                  <a:pt x="3402571" y="89892"/>
                  <a:pt x="3452355" y="87161"/>
                  <a:pt x="3501885" y="87161"/>
                </a:cubicBezTo>
                <a:cubicBezTo>
                  <a:pt x="3560546" y="87161"/>
                  <a:pt x="3606838" y="75033"/>
                  <a:pt x="3662477" y="65800"/>
                </a:cubicBezTo>
                <a:cubicBezTo>
                  <a:pt x="3723678" y="55627"/>
                  <a:pt x="3780116" y="51436"/>
                  <a:pt x="3842931" y="51170"/>
                </a:cubicBezTo>
                <a:cubicBezTo>
                  <a:pt x="3930827" y="50801"/>
                  <a:pt x="4006329" y="106999"/>
                  <a:pt x="4095356" y="87453"/>
                </a:cubicBezTo>
                <a:cubicBezTo>
                  <a:pt x="4134357" y="78868"/>
                  <a:pt x="4168355" y="47169"/>
                  <a:pt x="4211865" y="41721"/>
                </a:cubicBezTo>
                <a:cubicBezTo>
                  <a:pt x="4255135" y="36260"/>
                  <a:pt x="4303407" y="42165"/>
                  <a:pt x="4347032" y="42165"/>
                </a:cubicBezTo>
                <a:cubicBezTo>
                  <a:pt x="4445406" y="42165"/>
                  <a:pt x="4530572" y="56669"/>
                  <a:pt x="4626317" y="63120"/>
                </a:cubicBezTo>
                <a:cubicBezTo>
                  <a:pt x="4667847" y="65927"/>
                  <a:pt x="4719421" y="69750"/>
                  <a:pt x="4759413" y="60466"/>
                </a:cubicBezTo>
                <a:cubicBezTo>
                  <a:pt x="4802504" y="50471"/>
                  <a:pt x="4829975" y="25198"/>
                  <a:pt x="4878298" y="24182"/>
                </a:cubicBezTo>
                <a:cubicBezTo>
                  <a:pt x="4918532" y="23306"/>
                  <a:pt x="4974907" y="14556"/>
                  <a:pt x="5013490" y="23738"/>
                </a:cubicBezTo>
                <a:cubicBezTo>
                  <a:pt x="5050269" y="32488"/>
                  <a:pt x="5087531" y="50966"/>
                  <a:pt x="5121249" y="62828"/>
                </a:cubicBezTo>
                <a:cubicBezTo>
                  <a:pt x="5184381" y="85028"/>
                  <a:pt x="5301005" y="88203"/>
                  <a:pt x="5365381" y="66473"/>
                </a:cubicBezTo>
                <a:cubicBezTo>
                  <a:pt x="5386768" y="59234"/>
                  <a:pt x="5391988" y="51881"/>
                  <a:pt x="5418366" y="51170"/>
                </a:cubicBezTo>
                <a:cubicBezTo>
                  <a:pt x="5436412" y="50674"/>
                  <a:pt x="5454700" y="50776"/>
                  <a:pt x="5472747" y="51170"/>
                </a:cubicBezTo>
                <a:cubicBezTo>
                  <a:pt x="5524741" y="52287"/>
                  <a:pt x="5544667" y="80367"/>
                  <a:pt x="5589104" y="96432"/>
                </a:cubicBezTo>
                <a:cubicBezTo>
                  <a:pt x="5620232" y="107672"/>
                  <a:pt x="5664327" y="109513"/>
                  <a:pt x="5700153" y="105386"/>
                </a:cubicBezTo>
                <a:cubicBezTo>
                  <a:pt x="5742533" y="100484"/>
                  <a:pt x="5765990" y="71883"/>
                  <a:pt x="5803556" y="60542"/>
                </a:cubicBezTo>
                <a:cubicBezTo>
                  <a:pt x="5835218" y="50992"/>
                  <a:pt x="5874880" y="49709"/>
                  <a:pt x="5913310" y="51170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5796202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9.FIGUREPOSITION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802405" cy="82843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Positioning can be either central or clearly</a:t>
            </a:r>
          </a:p>
          <a:p>
            <a:r>
              <a:rPr lang="en-US" altLang="zh-CN" dirty="0"/>
              <a:t>in the left area of the screen or right area of</a:t>
            </a:r>
          </a:p>
          <a:p>
            <a:r>
              <a:rPr lang="en-US" altLang="zh-CN" dirty="0"/>
              <a:t>the screen.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12"/>
            <a:ext cx="5346001" cy="7559967"/>
          </a:xfrm>
          <a:custGeom>
            <a:avLst/>
            <a:gdLst>
              <a:gd name="connsiteX0" fmla="*/ 0 w 5346001"/>
              <a:gd name="connsiteY0" fmla="*/ 7559966 h 7559967"/>
              <a:gd name="connsiteX1" fmla="*/ 5346001 w 5346001"/>
              <a:gd name="connsiteY1" fmla="*/ 7559966 h 7559967"/>
              <a:gd name="connsiteX2" fmla="*/ 5346001 w 5346001"/>
              <a:gd name="connsiteY2" fmla="*/ 0 h 7559967"/>
              <a:gd name="connsiteX3" fmla="*/ 0 w 5346001"/>
              <a:gd name="connsiteY3" fmla="*/ 0 h 7559967"/>
              <a:gd name="connsiteX4" fmla="*/ 0 w 5346001"/>
              <a:gd name="connsiteY4" fmla="*/ 7559966 h 75599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46001" h="7559967">
                <a:moveTo>
                  <a:pt x="0" y="7559966"/>
                </a:moveTo>
                <a:lnTo>
                  <a:pt x="5346001" y="7559966"/>
                </a:lnTo>
                <a:lnTo>
                  <a:pt x="5346001" y="0"/>
                </a:lnTo>
                <a:lnTo>
                  <a:pt x="0" y="0"/>
                </a:lnTo>
                <a:lnTo>
                  <a:pt x="0" y="7559966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5345976" y="-63"/>
            <a:ext cx="5346001" cy="7560043"/>
          </a:xfrm>
          <a:custGeom>
            <a:avLst/>
            <a:gdLst>
              <a:gd name="connsiteX0" fmla="*/ 0 w 5346001"/>
              <a:gd name="connsiteY0" fmla="*/ 7560043 h 7560043"/>
              <a:gd name="connsiteX1" fmla="*/ 5346001 w 5346001"/>
              <a:gd name="connsiteY1" fmla="*/ 7560043 h 7560043"/>
              <a:gd name="connsiteX2" fmla="*/ 5346001 w 5346001"/>
              <a:gd name="connsiteY2" fmla="*/ 0 h 7560043"/>
              <a:gd name="connsiteX3" fmla="*/ 0 w 5346001"/>
              <a:gd name="connsiteY3" fmla="*/ 0 h 7560043"/>
              <a:gd name="connsiteX4" fmla="*/ 0 w 5346001"/>
              <a:gd name="connsiteY4" fmla="*/ 7560043 h 75600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46001" h="7560043">
                <a:moveTo>
                  <a:pt x="0" y="7560043"/>
                </a:moveTo>
                <a:lnTo>
                  <a:pt x="5346001" y="7560043"/>
                </a:lnTo>
                <a:lnTo>
                  <a:pt x="5346001" y="0"/>
                </a:lnTo>
                <a:lnTo>
                  <a:pt x="0" y="0"/>
                </a:lnTo>
                <a:lnTo>
                  <a:pt x="0" y="7560043"/>
                </a:lnTo>
              </a:path>
            </a:pathLst>
          </a:custGeom>
          <a:solidFill>
            <a:srgbClr val="E8E8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988577" y="2553460"/>
            <a:ext cx="2713734" cy="3429832"/>
          </a:xfrm>
          <a:custGeom>
            <a:avLst/>
            <a:gdLst>
              <a:gd name="connsiteX0" fmla="*/ 2653994 w 2713734"/>
              <a:gd name="connsiteY0" fmla="*/ 1287913 h 3429832"/>
              <a:gd name="connsiteX1" fmla="*/ 2149588 w 2713734"/>
              <a:gd name="connsiteY1" fmla="*/ 270376 h 3429832"/>
              <a:gd name="connsiteX2" fmla="*/ 564170 w 2713734"/>
              <a:gd name="connsiteY2" fmla="*/ 270376 h 3429832"/>
              <a:gd name="connsiteX3" fmla="*/ 59752 w 2713734"/>
              <a:gd name="connsiteY3" fmla="*/ 1287913 h 3429832"/>
              <a:gd name="connsiteX4" fmla="*/ 52056 w 2713734"/>
              <a:gd name="connsiteY4" fmla="*/ 1566614 h 3429832"/>
              <a:gd name="connsiteX5" fmla="*/ 334110 w 2713734"/>
              <a:gd name="connsiteY5" fmla="*/ 1464836 h 3429832"/>
              <a:gd name="connsiteX6" fmla="*/ 776552 w 2713734"/>
              <a:gd name="connsiteY6" fmla="*/ 933913 h 3429832"/>
              <a:gd name="connsiteX7" fmla="*/ 643799 w 2713734"/>
              <a:gd name="connsiteY7" fmla="*/ 3119570 h 3429832"/>
              <a:gd name="connsiteX8" fmla="*/ 778191 w 2713734"/>
              <a:gd name="connsiteY8" fmla="*/ 3425170 h 3429832"/>
              <a:gd name="connsiteX9" fmla="*/ 1034769 w 2713734"/>
              <a:gd name="connsiteY9" fmla="*/ 3181445 h 3429832"/>
              <a:gd name="connsiteX10" fmla="*/ 1306905 w 2713734"/>
              <a:gd name="connsiteY10" fmla="*/ 1812855 h 3429832"/>
              <a:gd name="connsiteX11" fmla="*/ 1356879 w 2713734"/>
              <a:gd name="connsiteY11" fmla="*/ 1801183 h 3429832"/>
              <a:gd name="connsiteX12" fmla="*/ 1406841 w 2713734"/>
              <a:gd name="connsiteY12" fmla="*/ 1812855 h 3429832"/>
              <a:gd name="connsiteX13" fmla="*/ 1679002 w 2713734"/>
              <a:gd name="connsiteY13" fmla="*/ 3181445 h 3429832"/>
              <a:gd name="connsiteX14" fmla="*/ 1935555 w 2713734"/>
              <a:gd name="connsiteY14" fmla="*/ 3425170 h 3429832"/>
              <a:gd name="connsiteX15" fmla="*/ 2069971 w 2713734"/>
              <a:gd name="connsiteY15" fmla="*/ 3119570 h 3429832"/>
              <a:gd name="connsiteX16" fmla="*/ 1937193 w 2713734"/>
              <a:gd name="connsiteY16" fmla="*/ 933913 h 3429832"/>
              <a:gd name="connsiteX17" fmla="*/ 2379648 w 2713734"/>
              <a:gd name="connsiteY17" fmla="*/ 1464836 h 3429832"/>
              <a:gd name="connsiteX18" fmla="*/ 2661677 w 2713734"/>
              <a:gd name="connsiteY18" fmla="*/ 1566614 h 3429832"/>
              <a:gd name="connsiteX19" fmla="*/ 2653994 w 2713734"/>
              <a:gd name="connsiteY19" fmla="*/ 1287913 h 34298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734" h="3429832">
                <a:moveTo>
                  <a:pt x="2653994" y="1287913"/>
                </a:moveTo>
                <a:cubicBezTo>
                  <a:pt x="2627260" y="1233557"/>
                  <a:pt x="2311246" y="578834"/>
                  <a:pt x="2149588" y="270376"/>
                </a:cubicBezTo>
                <a:cubicBezTo>
                  <a:pt x="1960650" y="-90125"/>
                  <a:pt x="746631" y="-90125"/>
                  <a:pt x="564170" y="270376"/>
                </a:cubicBezTo>
                <a:cubicBezTo>
                  <a:pt x="406906" y="581107"/>
                  <a:pt x="86485" y="1233557"/>
                  <a:pt x="59752" y="1287913"/>
                </a:cubicBezTo>
                <a:cubicBezTo>
                  <a:pt x="33006" y="1342256"/>
                  <a:pt x="-55893" y="1486185"/>
                  <a:pt x="52056" y="1566614"/>
                </a:cubicBezTo>
                <a:cubicBezTo>
                  <a:pt x="176376" y="1659235"/>
                  <a:pt x="288073" y="1521796"/>
                  <a:pt x="334110" y="1464836"/>
                </a:cubicBezTo>
                <a:cubicBezTo>
                  <a:pt x="380148" y="1407864"/>
                  <a:pt x="776552" y="933913"/>
                  <a:pt x="776552" y="933913"/>
                </a:cubicBezTo>
                <a:cubicBezTo>
                  <a:pt x="776552" y="933913"/>
                  <a:pt x="648359" y="3053429"/>
                  <a:pt x="643799" y="3119570"/>
                </a:cubicBezTo>
                <a:cubicBezTo>
                  <a:pt x="639228" y="3185712"/>
                  <a:pt x="623975" y="3394322"/>
                  <a:pt x="778191" y="3425170"/>
                </a:cubicBezTo>
                <a:cubicBezTo>
                  <a:pt x="970621" y="3463651"/>
                  <a:pt x="1015516" y="3277647"/>
                  <a:pt x="1034769" y="3181445"/>
                </a:cubicBezTo>
                <a:cubicBezTo>
                  <a:pt x="1084604" y="2932296"/>
                  <a:pt x="1294776" y="1873980"/>
                  <a:pt x="1306905" y="1812855"/>
                </a:cubicBezTo>
                <a:cubicBezTo>
                  <a:pt x="1321510" y="1805196"/>
                  <a:pt x="1340293" y="1801183"/>
                  <a:pt x="1356879" y="1801183"/>
                </a:cubicBezTo>
                <a:cubicBezTo>
                  <a:pt x="1369554" y="1801183"/>
                  <a:pt x="1392249" y="1805196"/>
                  <a:pt x="1406841" y="1812855"/>
                </a:cubicBezTo>
                <a:cubicBezTo>
                  <a:pt x="1418969" y="1873980"/>
                  <a:pt x="1629167" y="2932296"/>
                  <a:pt x="1679002" y="3181445"/>
                </a:cubicBezTo>
                <a:cubicBezTo>
                  <a:pt x="1698217" y="3277647"/>
                  <a:pt x="1743137" y="3463651"/>
                  <a:pt x="1935555" y="3425170"/>
                </a:cubicBezTo>
                <a:cubicBezTo>
                  <a:pt x="2089758" y="3394322"/>
                  <a:pt x="2074531" y="3185712"/>
                  <a:pt x="2069971" y="3119570"/>
                </a:cubicBezTo>
                <a:cubicBezTo>
                  <a:pt x="2065374" y="3053429"/>
                  <a:pt x="1937193" y="933913"/>
                  <a:pt x="1937193" y="933913"/>
                </a:cubicBezTo>
                <a:cubicBezTo>
                  <a:pt x="1937193" y="933913"/>
                  <a:pt x="2333611" y="1407864"/>
                  <a:pt x="2379648" y="1464836"/>
                </a:cubicBezTo>
                <a:cubicBezTo>
                  <a:pt x="2425660" y="1521796"/>
                  <a:pt x="2537357" y="1659235"/>
                  <a:pt x="2661677" y="1566614"/>
                </a:cubicBezTo>
                <a:cubicBezTo>
                  <a:pt x="2769627" y="1486185"/>
                  <a:pt x="2680727" y="1342256"/>
                  <a:pt x="2653994" y="1287913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848919" y="1513215"/>
            <a:ext cx="993051" cy="993012"/>
          </a:xfrm>
          <a:custGeom>
            <a:avLst/>
            <a:gdLst>
              <a:gd name="connsiteX0" fmla="*/ 0 w 993051"/>
              <a:gd name="connsiteY0" fmla="*/ 496519 h 993012"/>
              <a:gd name="connsiteX1" fmla="*/ 496544 w 993051"/>
              <a:gd name="connsiteY1" fmla="*/ 0 h 993012"/>
              <a:gd name="connsiteX2" fmla="*/ 993051 w 993051"/>
              <a:gd name="connsiteY2" fmla="*/ 496519 h 993012"/>
              <a:gd name="connsiteX3" fmla="*/ 496544 w 993051"/>
              <a:gd name="connsiteY3" fmla="*/ 993013 h 993012"/>
              <a:gd name="connsiteX4" fmla="*/ 0 w 993051"/>
              <a:gd name="connsiteY4" fmla="*/ 496519 h 9930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51" h="993012">
                <a:moveTo>
                  <a:pt x="0" y="496519"/>
                </a:moveTo>
                <a:cubicBezTo>
                  <a:pt x="0" y="222326"/>
                  <a:pt x="222326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6" y="993013"/>
                  <a:pt x="0" y="770712"/>
                  <a:pt x="0" y="496519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-16048" y="5894038"/>
            <a:ext cx="10713491" cy="131204"/>
          </a:xfrm>
          <a:custGeom>
            <a:avLst/>
            <a:gdLst>
              <a:gd name="connsiteX0" fmla="*/ 15875 w 10713491"/>
              <a:gd name="connsiteY0" fmla="*/ 113156 h 131204"/>
              <a:gd name="connsiteX1" fmla="*/ 685850 w 10713491"/>
              <a:gd name="connsiteY1" fmla="*/ 76529 h 131204"/>
              <a:gd name="connsiteX2" fmla="*/ 1313256 w 10713491"/>
              <a:gd name="connsiteY2" fmla="*/ 76529 h 131204"/>
              <a:gd name="connsiteX3" fmla="*/ 2640812 w 10713491"/>
              <a:gd name="connsiteY3" fmla="*/ 27698 h 131204"/>
              <a:gd name="connsiteX4" fmla="*/ 3289820 w 10713491"/>
              <a:gd name="connsiteY4" fmla="*/ 52120 h 131204"/>
              <a:gd name="connsiteX5" fmla="*/ 3993007 w 10713491"/>
              <a:gd name="connsiteY5" fmla="*/ 27126 h 131204"/>
              <a:gd name="connsiteX6" fmla="*/ 4667427 w 10713491"/>
              <a:gd name="connsiteY6" fmla="*/ 64325 h 131204"/>
              <a:gd name="connsiteX7" fmla="*/ 5299227 w 10713491"/>
              <a:gd name="connsiteY7" fmla="*/ 52120 h 131204"/>
              <a:gd name="connsiteX8" fmla="*/ 6046813 w 10713491"/>
              <a:gd name="connsiteY8" fmla="*/ 76529 h 131204"/>
              <a:gd name="connsiteX9" fmla="*/ 6422453 w 10713491"/>
              <a:gd name="connsiteY9" fmla="*/ 39915 h 131204"/>
              <a:gd name="connsiteX10" fmla="*/ 6827468 w 10713491"/>
              <a:gd name="connsiteY10" fmla="*/ 76529 h 131204"/>
              <a:gd name="connsiteX11" fmla="*/ 7301687 w 10713491"/>
              <a:gd name="connsiteY11" fmla="*/ 52120 h 131204"/>
              <a:gd name="connsiteX12" fmla="*/ 7816799 w 10713491"/>
              <a:gd name="connsiteY12" fmla="*/ 113156 h 131204"/>
              <a:gd name="connsiteX13" fmla="*/ 8207425 w 10713491"/>
              <a:gd name="connsiteY13" fmla="*/ 113156 h 131204"/>
              <a:gd name="connsiteX14" fmla="*/ 8558732 w 10713491"/>
              <a:gd name="connsiteY14" fmla="*/ 36918 h 131204"/>
              <a:gd name="connsiteX15" fmla="*/ 9696653 w 10713491"/>
              <a:gd name="connsiteY15" fmla="*/ 91464 h 131204"/>
              <a:gd name="connsiteX16" fmla="*/ 10209339 w 10713491"/>
              <a:gd name="connsiteY16" fmla="*/ 100951 h 131204"/>
              <a:gd name="connsiteX17" fmla="*/ 10697616 w 10713491"/>
              <a:gd name="connsiteY17" fmla="*/ 76529 h 1312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91" h="131204">
                <a:moveTo>
                  <a:pt x="15875" y="113156"/>
                </a:moveTo>
                <a:cubicBezTo>
                  <a:pt x="200837" y="43712"/>
                  <a:pt x="482257" y="76529"/>
                  <a:pt x="685850" y="76529"/>
                </a:cubicBezTo>
                <a:cubicBezTo>
                  <a:pt x="894562" y="76529"/>
                  <a:pt x="1104696" y="83654"/>
                  <a:pt x="1313256" y="76529"/>
                </a:cubicBezTo>
                <a:cubicBezTo>
                  <a:pt x="1755952" y="61416"/>
                  <a:pt x="2198662" y="27698"/>
                  <a:pt x="2640812" y="27698"/>
                </a:cubicBezTo>
                <a:cubicBezTo>
                  <a:pt x="2862262" y="27698"/>
                  <a:pt x="3075978" y="41541"/>
                  <a:pt x="3289820" y="52120"/>
                </a:cubicBezTo>
                <a:cubicBezTo>
                  <a:pt x="3525024" y="63753"/>
                  <a:pt x="3765702" y="-7087"/>
                  <a:pt x="3993007" y="27126"/>
                </a:cubicBezTo>
                <a:cubicBezTo>
                  <a:pt x="4211612" y="59994"/>
                  <a:pt x="4446904" y="67182"/>
                  <a:pt x="4667427" y="64325"/>
                </a:cubicBezTo>
                <a:cubicBezTo>
                  <a:pt x="4881816" y="61556"/>
                  <a:pt x="5076151" y="52615"/>
                  <a:pt x="5299227" y="52120"/>
                </a:cubicBezTo>
                <a:cubicBezTo>
                  <a:pt x="5547448" y="51561"/>
                  <a:pt x="5795962" y="96075"/>
                  <a:pt x="6046813" y="76529"/>
                </a:cubicBezTo>
                <a:cubicBezTo>
                  <a:pt x="6176213" y="66445"/>
                  <a:pt x="6289256" y="38429"/>
                  <a:pt x="6422453" y="39915"/>
                </a:cubicBezTo>
                <a:cubicBezTo>
                  <a:pt x="6561239" y="41464"/>
                  <a:pt x="6690537" y="75602"/>
                  <a:pt x="6827468" y="76529"/>
                </a:cubicBezTo>
                <a:cubicBezTo>
                  <a:pt x="6986485" y="77622"/>
                  <a:pt x="7139800" y="40271"/>
                  <a:pt x="7301687" y="52120"/>
                </a:cubicBezTo>
                <a:cubicBezTo>
                  <a:pt x="7475613" y="64871"/>
                  <a:pt x="7637754" y="113359"/>
                  <a:pt x="7816799" y="113156"/>
                </a:cubicBezTo>
                <a:cubicBezTo>
                  <a:pt x="7946707" y="113016"/>
                  <a:pt x="8077644" y="118185"/>
                  <a:pt x="8207425" y="113156"/>
                </a:cubicBezTo>
                <a:cubicBezTo>
                  <a:pt x="8334222" y="108229"/>
                  <a:pt x="8435822" y="56412"/>
                  <a:pt x="8558732" y="36918"/>
                </a:cubicBezTo>
                <a:cubicBezTo>
                  <a:pt x="8925267" y="-21196"/>
                  <a:pt x="9336456" y="55562"/>
                  <a:pt x="9696653" y="91464"/>
                </a:cubicBezTo>
                <a:cubicBezTo>
                  <a:pt x="9863340" y="108076"/>
                  <a:pt x="10039032" y="100951"/>
                  <a:pt x="10209339" y="100951"/>
                </a:cubicBezTo>
                <a:cubicBezTo>
                  <a:pt x="10371264" y="100951"/>
                  <a:pt x="10546016" y="60680"/>
                  <a:pt x="10697616" y="76529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649624" y="413948"/>
            <a:ext cx="1478933" cy="1368374"/>
          </a:xfrm>
          <a:custGeom>
            <a:avLst/>
            <a:gdLst>
              <a:gd name="connsiteX0" fmla="*/ 233348 w 1478933"/>
              <a:gd name="connsiteY0" fmla="*/ 0 h 1368374"/>
              <a:gd name="connsiteX1" fmla="*/ 864995 w 1478933"/>
              <a:gd name="connsiteY1" fmla="*/ 0 h 1368374"/>
              <a:gd name="connsiteX2" fmla="*/ 1246617 w 1478933"/>
              <a:gd name="connsiteY2" fmla="*/ 0 h 1368374"/>
              <a:gd name="connsiteX3" fmla="*/ 1470607 w 1478933"/>
              <a:gd name="connsiteY3" fmla="*/ 196634 h 1368374"/>
              <a:gd name="connsiteX4" fmla="*/ 1474646 w 1478933"/>
              <a:gd name="connsiteY4" fmla="*/ 429348 h 1368374"/>
              <a:gd name="connsiteX5" fmla="*/ 1475319 w 1478933"/>
              <a:gd name="connsiteY5" fmla="*/ 845464 h 1368374"/>
              <a:gd name="connsiteX6" fmla="*/ 1249640 w 1478933"/>
              <a:gd name="connsiteY6" fmla="*/ 1044803 h 1368374"/>
              <a:gd name="connsiteX7" fmla="*/ 945272 w 1478933"/>
              <a:gd name="connsiteY7" fmla="*/ 1035430 h 1368374"/>
              <a:gd name="connsiteX8" fmla="*/ 945589 w 1478933"/>
              <a:gd name="connsiteY8" fmla="*/ 1368374 h 1368374"/>
              <a:gd name="connsiteX9" fmla="*/ 451102 w 1478933"/>
              <a:gd name="connsiteY9" fmla="*/ 1027950 h 1368374"/>
              <a:gd name="connsiteX10" fmla="*/ 272667 w 1478933"/>
              <a:gd name="connsiteY10" fmla="*/ 1025728 h 1368374"/>
              <a:gd name="connsiteX11" fmla="*/ 27887 w 1478933"/>
              <a:gd name="connsiteY11" fmla="*/ 826046 h 1368374"/>
              <a:gd name="connsiteX12" fmla="*/ 6958 w 1478933"/>
              <a:gd name="connsiteY12" fmla="*/ 521080 h 1368374"/>
              <a:gd name="connsiteX13" fmla="*/ 3008 w 1478933"/>
              <a:gd name="connsiteY13" fmla="*/ 196583 h 1368374"/>
              <a:gd name="connsiteX14" fmla="*/ 233348 w 1478933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478933" h="1368374">
                <a:moveTo>
                  <a:pt x="233348" y="0"/>
                </a:moveTo>
                <a:lnTo>
                  <a:pt x="864995" y="0"/>
                </a:lnTo>
                <a:lnTo>
                  <a:pt x="1246617" y="0"/>
                </a:lnTo>
                <a:cubicBezTo>
                  <a:pt x="1372106" y="0"/>
                  <a:pt x="1472817" y="88493"/>
                  <a:pt x="1470607" y="196634"/>
                </a:cubicBezTo>
                <a:cubicBezTo>
                  <a:pt x="1470607" y="196634"/>
                  <a:pt x="1486304" y="154165"/>
                  <a:pt x="1474646" y="429348"/>
                </a:cubicBezTo>
                <a:cubicBezTo>
                  <a:pt x="1461705" y="735114"/>
                  <a:pt x="1475319" y="845464"/>
                  <a:pt x="1475319" y="845464"/>
                </a:cubicBezTo>
                <a:cubicBezTo>
                  <a:pt x="1476703" y="953541"/>
                  <a:pt x="1375154" y="1043203"/>
                  <a:pt x="1249640" y="1044803"/>
                </a:cubicBezTo>
                <a:lnTo>
                  <a:pt x="945272" y="1035430"/>
                </a:lnTo>
                <a:cubicBezTo>
                  <a:pt x="926387" y="1158697"/>
                  <a:pt x="960524" y="1274114"/>
                  <a:pt x="945589" y="1368374"/>
                </a:cubicBezTo>
                <a:cubicBezTo>
                  <a:pt x="788503" y="1253032"/>
                  <a:pt x="634465" y="1152486"/>
                  <a:pt x="451102" y="1027950"/>
                </a:cubicBezTo>
                <a:lnTo>
                  <a:pt x="272667" y="1025728"/>
                </a:lnTo>
                <a:cubicBezTo>
                  <a:pt x="147369" y="1023416"/>
                  <a:pt x="37247" y="933577"/>
                  <a:pt x="27887" y="826046"/>
                </a:cubicBezTo>
                <a:cubicBezTo>
                  <a:pt x="27887" y="826046"/>
                  <a:pt x="-16981" y="806437"/>
                  <a:pt x="6958" y="521080"/>
                </a:cubicBezTo>
                <a:cubicBezTo>
                  <a:pt x="12977" y="378371"/>
                  <a:pt x="3008" y="196583"/>
                  <a:pt x="3008" y="196583"/>
                </a:cubicBezTo>
                <a:cubicBezTo>
                  <a:pt x="4278" y="88468"/>
                  <a:pt x="107961" y="0"/>
                  <a:pt x="23334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27100" y="495300"/>
            <a:ext cx="860813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4DBF70"/>
                </a:solidFill>
                <a:latin typeface="KG Skinny Latte" pitchFamily="2" charset="0"/>
                <a:cs typeface="微软雅黑" pitchFamily="18" charset="0"/>
              </a:rPr>
              <a:t>YES!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5346001" cy="7559967"/>
          </a:xfrm>
          <a:custGeom>
            <a:avLst/>
            <a:gdLst>
              <a:gd name="connsiteX0" fmla="*/ 0 w 5346001"/>
              <a:gd name="connsiteY0" fmla="*/ 7559967 h 7559967"/>
              <a:gd name="connsiteX1" fmla="*/ 5346001 w 5346001"/>
              <a:gd name="connsiteY1" fmla="*/ 7559967 h 7559967"/>
              <a:gd name="connsiteX2" fmla="*/ 5346001 w 5346001"/>
              <a:gd name="connsiteY2" fmla="*/ 0 h 7559967"/>
              <a:gd name="connsiteX3" fmla="*/ 0 w 5346001"/>
              <a:gd name="connsiteY3" fmla="*/ 0 h 7559967"/>
              <a:gd name="connsiteX4" fmla="*/ 0 w 5346001"/>
              <a:gd name="connsiteY4" fmla="*/ 7559967 h 755996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46001" h="7559967">
                <a:moveTo>
                  <a:pt x="0" y="7559967"/>
                </a:moveTo>
                <a:lnTo>
                  <a:pt x="5346001" y="7559967"/>
                </a:lnTo>
                <a:lnTo>
                  <a:pt x="5346001" y="0"/>
                </a:lnTo>
                <a:lnTo>
                  <a:pt x="0" y="0"/>
                </a:lnTo>
                <a:lnTo>
                  <a:pt x="0" y="7559967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5345988" y="-63"/>
            <a:ext cx="5346001" cy="7560030"/>
          </a:xfrm>
          <a:custGeom>
            <a:avLst/>
            <a:gdLst>
              <a:gd name="connsiteX0" fmla="*/ 5346001 w 5346001"/>
              <a:gd name="connsiteY0" fmla="*/ 7560030 h 7560030"/>
              <a:gd name="connsiteX1" fmla="*/ 0 w 5346001"/>
              <a:gd name="connsiteY1" fmla="*/ 7560030 h 7560030"/>
              <a:gd name="connsiteX2" fmla="*/ 0 w 5346001"/>
              <a:gd name="connsiteY2" fmla="*/ 0 h 7560030"/>
              <a:gd name="connsiteX3" fmla="*/ 5346001 w 5346001"/>
              <a:gd name="connsiteY3" fmla="*/ 0 h 7560030"/>
              <a:gd name="connsiteX4" fmla="*/ 5346001 w 5346001"/>
              <a:gd name="connsiteY4" fmla="*/ 7560030 h 7560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46001" h="7560030">
                <a:moveTo>
                  <a:pt x="5346001" y="7560030"/>
                </a:moveTo>
                <a:lnTo>
                  <a:pt x="0" y="7560030"/>
                </a:lnTo>
                <a:lnTo>
                  <a:pt x="0" y="0"/>
                </a:lnTo>
                <a:lnTo>
                  <a:pt x="5346001" y="0"/>
                </a:lnTo>
                <a:lnTo>
                  <a:pt x="5346001" y="7560030"/>
                </a:lnTo>
              </a:path>
            </a:pathLst>
          </a:custGeom>
          <a:solidFill>
            <a:srgbClr val="E8E8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662671" y="2553460"/>
            <a:ext cx="2713734" cy="3429832"/>
          </a:xfrm>
          <a:custGeom>
            <a:avLst/>
            <a:gdLst>
              <a:gd name="connsiteX0" fmla="*/ 2653993 w 2713734"/>
              <a:gd name="connsiteY0" fmla="*/ 1287913 h 3429832"/>
              <a:gd name="connsiteX1" fmla="*/ 2149588 w 2713734"/>
              <a:gd name="connsiteY1" fmla="*/ 270376 h 3429832"/>
              <a:gd name="connsiteX2" fmla="*/ 564170 w 2713734"/>
              <a:gd name="connsiteY2" fmla="*/ 270376 h 3429832"/>
              <a:gd name="connsiteX3" fmla="*/ 59752 w 2713734"/>
              <a:gd name="connsiteY3" fmla="*/ 1287913 h 3429832"/>
              <a:gd name="connsiteX4" fmla="*/ 52055 w 2713734"/>
              <a:gd name="connsiteY4" fmla="*/ 1566614 h 3429832"/>
              <a:gd name="connsiteX5" fmla="*/ 334109 w 2713734"/>
              <a:gd name="connsiteY5" fmla="*/ 1464836 h 3429832"/>
              <a:gd name="connsiteX6" fmla="*/ 776552 w 2713734"/>
              <a:gd name="connsiteY6" fmla="*/ 933913 h 3429832"/>
              <a:gd name="connsiteX7" fmla="*/ 643799 w 2713734"/>
              <a:gd name="connsiteY7" fmla="*/ 3119570 h 3429832"/>
              <a:gd name="connsiteX8" fmla="*/ 778191 w 2713734"/>
              <a:gd name="connsiteY8" fmla="*/ 3425170 h 3429832"/>
              <a:gd name="connsiteX9" fmla="*/ 1034769 w 2713734"/>
              <a:gd name="connsiteY9" fmla="*/ 3181445 h 3429832"/>
              <a:gd name="connsiteX10" fmla="*/ 1306904 w 2713734"/>
              <a:gd name="connsiteY10" fmla="*/ 1812855 h 3429832"/>
              <a:gd name="connsiteX11" fmla="*/ 1356879 w 2713734"/>
              <a:gd name="connsiteY11" fmla="*/ 1801183 h 3429832"/>
              <a:gd name="connsiteX12" fmla="*/ 1406841 w 2713734"/>
              <a:gd name="connsiteY12" fmla="*/ 1812855 h 3429832"/>
              <a:gd name="connsiteX13" fmla="*/ 1679002 w 2713734"/>
              <a:gd name="connsiteY13" fmla="*/ 3181445 h 3429832"/>
              <a:gd name="connsiteX14" fmla="*/ 1935554 w 2713734"/>
              <a:gd name="connsiteY14" fmla="*/ 3425170 h 3429832"/>
              <a:gd name="connsiteX15" fmla="*/ 2069971 w 2713734"/>
              <a:gd name="connsiteY15" fmla="*/ 3119570 h 3429832"/>
              <a:gd name="connsiteX16" fmla="*/ 1937193 w 2713734"/>
              <a:gd name="connsiteY16" fmla="*/ 933913 h 3429832"/>
              <a:gd name="connsiteX17" fmla="*/ 2379648 w 2713734"/>
              <a:gd name="connsiteY17" fmla="*/ 1464836 h 3429832"/>
              <a:gd name="connsiteX18" fmla="*/ 2661677 w 2713734"/>
              <a:gd name="connsiteY18" fmla="*/ 1566614 h 3429832"/>
              <a:gd name="connsiteX19" fmla="*/ 2653993 w 2713734"/>
              <a:gd name="connsiteY19" fmla="*/ 1287913 h 34298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734" h="3429832">
                <a:moveTo>
                  <a:pt x="2653993" y="1287913"/>
                </a:moveTo>
                <a:cubicBezTo>
                  <a:pt x="2627260" y="1233557"/>
                  <a:pt x="2311246" y="578834"/>
                  <a:pt x="2149588" y="270376"/>
                </a:cubicBezTo>
                <a:cubicBezTo>
                  <a:pt x="1960650" y="-90125"/>
                  <a:pt x="746631" y="-90125"/>
                  <a:pt x="564170" y="270376"/>
                </a:cubicBezTo>
                <a:cubicBezTo>
                  <a:pt x="406906" y="581107"/>
                  <a:pt x="86485" y="1233557"/>
                  <a:pt x="59752" y="1287913"/>
                </a:cubicBezTo>
                <a:cubicBezTo>
                  <a:pt x="33005" y="1342256"/>
                  <a:pt x="-55894" y="1486185"/>
                  <a:pt x="52055" y="1566614"/>
                </a:cubicBezTo>
                <a:cubicBezTo>
                  <a:pt x="176376" y="1659235"/>
                  <a:pt x="288072" y="1521796"/>
                  <a:pt x="334109" y="1464836"/>
                </a:cubicBezTo>
                <a:cubicBezTo>
                  <a:pt x="380147" y="1407864"/>
                  <a:pt x="776552" y="933913"/>
                  <a:pt x="776552" y="933913"/>
                </a:cubicBezTo>
                <a:cubicBezTo>
                  <a:pt x="776552" y="933913"/>
                  <a:pt x="648358" y="3053429"/>
                  <a:pt x="643799" y="3119570"/>
                </a:cubicBezTo>
                <a:cubicBezTo>
                  <a:pt x="639227" y="3185712"/>
                  <a:pt x="623975" y="3394322"/>
                  <a:pt x="778191" y="3425170"/>
                </a:cubicBezTo>
                <a:cubicBezTo>
                  <a:pt x="970621" y="3463651"/>
                  <a:pt x="1015516" y="3277647"/>
                  <a:pt x="1034769" y="3181445"/>
                </a:cubicBezTo>
                <a:cubicBezTo>
                  <a:pt x="1084604" y="2932296"/>
                  <a:pt x="1294776" y="1873980"/>
                  <a:pt x="1306904" y="1812855"/>
                </a:cubicBezTo>
                <a:cubicBezTo>
                  <a:pt x="1321510" y="1805196"/>
                  <a:pt x="1340293" y="1801183"/>
                  <a:pt x="1356879" y="1801183"/>
                </a:cubicBezTo>
                <a:cubicBezTo>
                  <a:pt x="1369553" y="1801183"/>
                  <a:pt x="1392249" y="1805196"/>
                  <a:pt x="1406841" y="1812855"/>
                </a:cubicBezTo>
                <a:cubicBezTo>
                  <a:pt x="1418969" y="1873980"/>
                  <a:pt x="1629167" y="2932296"/>
                  <a:pt x="1679002" y="3181445"/>
                </a:cubicBezTo>
                <a:cubicBezTo>
                  <a:pt x="1698217" y="3277647"/>
                  <a:pt x="1743137" y="3463651"/>
                  <a:pt x="1935554" y="3425170"/>
                </a:cubicBezTo>
                <a:cubicBezTo>
                  <a:pt x="2089758" y="3394322"/>
                  <a:pt x="2074530" y="3185712"/>
                  <a:pt x="2069971" y="3119570"/>
                </a:cubicBezTo>
                <a:cubicBezTo>
                  <a:pt x="2065373" y="3053429"/>
                  <a:pt x="1937193" y="933913"/>
                  <a:pt x="1937193" y="933913"/>
                </a:cubicBezTo>
                <a:cubicBezTo>
                  <a:pt x="1937193" y="933913"/>
                  <a:pt x="2333611" y="1407864"/>
                  <a:pt x="2379648" y="1464836"/>
                </a:cubicBezTo>
                <a:cubicBezTo>
                  <a:pt x="2425660" y="1521796"/>
                  <a:pt x="2537356" y="1659235"/>
                  <a:pt x="2661677" y="1566614"/>
                </a:cubicBezTo>
                <a:cubicBezTo>
                  <a:pt x="2769627" y="1486185"/>
                  <a:pt x="2680727" y="1342256"/>
                  <a:pt x="2653993" y="1287913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523013" y="1513215"/>
            <a:ext cx="993051" cy="993012"/>
          </a:xfrm>
          <a:custGeom>
            <a:avLst/>
            <a:gdLst>
              <a:gd name="connsiteX0" fmla="*/ 0 w 993051"/>
              <a:gd name="connsiteY0" fmla="*/ 496519 h 993012"/>
              <a:gd name="connsiteX1" fmla="*/ 496544 w 993051"/>
              <a:gd name="connsiteY1" fmla="*/ 0 h 993012"/>
              <a:gd name="connsiteX2" fmla="*/ 993051 w 993051"/>
              <a:gd name="connsiteY2" fmla="*/ 496519 h 993012"/>
              <a:gd name="connsiteX3" fmla="*/ 496544 w 993051"/>
              <a:gd name="connsiteY3" fmla="*/ 993013 h 993012"/>
              <a:gd name="connsiteX4" fmla="*/ 0 w 993051"/>
              <a:gd name="connsiteY4" fmla="*/ 496519 h 9930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51" h="993012">
                <a:moveTo>
                  <a:pt x="0" y="496519"/>
                </a:moveTo>
                <a:cubicBezTo>
                  <a:pt x="0" y="222326"/>
                  <a:pt x="222326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6" y="993013"/>
                  <a:pt x="0" y="770712"/>
                  <a:pt x="0" y="496519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-16048" y="5894038"/>
            <a:ext cx="10713491" cy="131204"/>
          </a:xfrm>
          <a:custGeom>
            <a:avLst/>
            <a:gdLst>
              <a:gd name="connsiteX0" fmla="*/ 15875 w 10713491"/>
              <a:gd name="connsiteY0" fmla="*/ 113156 h 131204"/>
              <a:gd name="connsiteX1" fmla="*/ 685850 w 10713491"/>
              <a:gd name="connsiteY1" fmla="*/ 76529 h 131204"/>
              <a:gd name="connsiteX2" fmla="*/ 1313256 w 10713491"/>
              <a:gd name="connsiteY2" fmla="*/ 76529 h 131204"/>
              <a:gd name="connsiteX3" fmla="*/ 2640812 w 10713491"/>
              <a:gd name="connsiteY3" fmla="*/ 27698 h 131204"/>
              <a:gd name="connsiteX4" fmla="*/ 3289820 w 10713491"/>
              <a:gd name="connsiteY4" fmla="*/ 52120 h 131204"/>
              <a:gd name="connsiteX5" fmla="*/ 3993007 w 10713491"/>
              <a:gd name="connsiteY5" fmla="*/ 27126 h 131204"/>
              <a:gd name="connsiteX6" fmla="*/ 4667427 w 10713491"/>
              <a:gd name="connsiteY6" fmla="*/ 64325 h 131204"/>
              <a:gd name="connsiteX7" fmla="*/ 5299227 w 10713491"/>
              <a:gd name="connsiteY7" fmla="*/ 52120 h 131204"/>
              <a:gd name="connsiteX8" fmla="*/ 6046813 w 10713491"/>
              <a:gd name="connsiteY8" fmla="*/ 76529 h 131204"/>
              <a:gd name="connsiteX9" fmla="*/ 6422453 w 10713491"/>
              <a:gd name="connsiteY9" fmla="*/ 39915 h 131204"/>
              <a:gd name="connsiteX10" fmla="*/ 6827468 w 10713491"/>
              <a:gd name="connsiteY10" fmla="*/ 76529 h 131204"/>
              <a:gd name="connsiteX11" fmla="*/ 7301687 w 10713491"/>
              <a:gd name="connsiteY11" fmla="*/ 52120 h 131204"/>
              <a:gd name="connsiteX12" fmla="*/ 7816799 w 10713491"/>
              <a:gd name="connsiteY12" fmla="*/ 113156 h 131204"/>
              <a:gd name="connsiteX13" fmla="*/ 8207425 w 10713491"/>
              <a:gd name="connsiteY13" fmla="*/ 113156 h 131204"/>
              <a:gd name="connsiteX14" fmla="*/ 8558732 w 10713491"/>
              <a:gd name="connsiteY14" fmla="*/ 36918 h 131204"/>
              <a:gd name="connsiteX15" fmla="*/ 9696653 w 10713491"/>
              <a:gd name="connsiteY15" fmla="*/ 91464 h 131204"/>
              <a:gd name="connsiteX16" fmla="*/ 10209339 w 10713491"/>
              <a:gd name="connsiteY16" fmla="*/ 100951 h 131204"/>
              <a:gd name="connsiteX17" fmla="*/ 10697616 w 10713491"/>
              <a:gd name="connsiteY17" fmla="*/ 76529 h 1312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91" h="131204">
                <a:moveTo>
                  <a:pt x="15875" y="113156"/>
                </a:moveTo>
                <a:cubicBezTo>
                  <a:pt x="200837" y="43712"/>
                  <a:pt x="482257" y="76529"/>
                  <a:pt x="685850" y="76529"/>
                </a:cubicBezTo>
                <a:cubicBezTo>
                  <a:pt x="894562" y="76529"/>
                  <a:pt x="1104696" y="83654"/>
                  <a:pt x="1313256" y="76529"/>
                </a:cubicBezTo>
                <a:cubicBezTo>
                  <a:pt x="1755952" y="61416"/>
                  <a:pt x="2198662" y="27698"/>
                  <a:pt x="2640812" y="27698"/>
                </a:cubicBezTo>
                <a:cubicBezTo>
                  <a:pt x="2862262" y="27698"/>
                  <a:pt x="3075978" y="41541"/>
                  <a:pt x="3289820" y="52120"/>
                </a:cubicBezTo>
                <a:cubicBezTo>
                  <a:pt x="3525024" y="63753"/>
                  <a:pt x="3765702" y="-7087"/>
                  <a:pt x="3993007" y="27126"/>
                </a:cubicBezTo>
                <a:cubicBezTo>
                  <a:pt x="4211612" y="59994"/>
                  <a:pt x="4446904" y="67182"/>
                  <a:pt x="4667427" y="64325"/>
                </a:cubicBezTo>
                <a:cubicBezTo>
                  <a:pt x="4881816" y="61556"/>
                  <a:pt x="5076151" y="52615"/>
                  <a:pt x="5299227" y="52120"/>
                </a:cubicBezTo>
                <a:cubicBezTo>
                  <a:pt x="5547448" y="51561"/>
                  <a:pt x="5795962" y="96075"/>
                  <a:pt x="6046813" y="76529"/>
                </a:cubicBezTo>
                <a:cubicBezTo>
                  <a:pt x="6176213" y="66445"/>
                  <a:pt x="6289256" y="38429"/>
                  <a:pt x="6422453" y="39915"/>
                </a:cubicBezTo>
                <a:cubicBezTo>
                  <a:pt x="6561239" y="41464"/>
                  <a:pt x="6690537" y="75602"/>
                  <a:pt x="6827468" y="76529"/>
                </a:cubicBezTo>
                <a:cubicBezTo>
                  <a:pt x="6986485" y="77622"/>
                  <a:pt x="7139800" y="40271"/>
                  <a:pt x="7301687" y="52120"/>
                </a:cubicBezTo>
                <a:cubicBezTo>
                  <a:pt x="7475613" y="64871"/>
                  <a:pt x="7637754" y="113359"/>
                  <a:pt x="7816799" y="113156"/>
                </a:cubicBezTo>
                <a:cubicBezTo>
                  <a:pt x="7946707" y="113016"/>
                  <a:pt x="8077644" y="118185"/>
                  <a:pt x="8207425" y="113156"/>
                </a:cubicBezTo>
                <a:cubicBezTo>
                  <a:pt x="8334222" y="108229"/>
                  <a:pt x="8435822" y="56412"/>
                  <a:pt x="8558732" y="36918"/>
                </a:cubicBezTo>
                <a:cubicBezTo>
                  <a:pt x="8925267" y="-21196"/>
                  <a:pt x="9336456" y="55562"/>
                  <a:pt x="9696653" y="91464"/>
                </a:cubicBezTo>
                <a:cubicBezTo>
                  <a:pt x="9863340" y="108076"/>
                  <a:pt x="10039032" y="100951"/>
                  <a:pt x="10209339" y="100951"/>
                </a:cubicBezTo>
                <a:cubicBezTo>
                  <a:pt x="10371264" y="100951"/>
                  <a:pt x="10546016" y="60680"/>
                  <a:pt x="10697616" y="76529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649624" y="413948"/>
            <a:ext cx="1478933" cy="1368374"/>
          </a:xfrm>
          <a:custGeom>
            <a:avLst/>
            <a:gdLst>
              <a:gd name="connsiteX0" fmla="*/ 233348 w 1478933"/>
              <a:gd name="connsiteY0" fmla="*/ 0 h 1368374"/>
              <a:gd name="connsiteX1" fmla="*/ 864995 w 1478933"/>
              <a:gd name="connsiteY1" fmla="*/ 0 h 1368374"/>
              <a:gd name="connsiteX2" fmla="*/ 1246617 w 1478933"/>
              <a:gd name="connsiteY2" fmla="*/ 0 h 1368374"/>
              <a:gd name="connsiteX3" fmla="*/ 1470607 w 1478933"/>
              <a:gd name="connsiteY3" fmla="*/ 196634 h 1368374"/>
              <a:gd name="connsiteX4" fmla="*/ 1474646 w 1478933"/>
              <a:gd name="connsiteY4" fmla="*/ 429348 h 1368374"/>
              <a:gd name="connsiteX5" fmla="*/ 1475319 w 1478933"/>
              <a:gd name="connsiteY5" fmla="*/ 845464 h 1368374"/>
              <a:gd name="connsiteX6" fmla="*/ 1249640 w 1478933"/>
              <a:gd name="connsiteY6" fmla="*/ 1044803 h 1368374"/>
              <a:gd name="connsiteX7" fmla="*/ 945272 w 1478933"/>
              <a:gd name="connsiteY7" fmla="*/ 1035430 h 1368374"/>
              <a:gd name="connsiteX8" fmla="*/ 945589 w 1478933"/>
              <a:gd name="connsiteY8" fmla="*/ 1368374 h 1368374"/>
              <a:gd name="connsiteX9" fmla="*/ 451102 w 1478933"/>
              <a:gd name="connsiteY9" fmla="*/ 1027950 h 1368374"/>
              <a:gd name="connsiteX10" fmla="*/ 272667 w 1478933"/>
              <a:gd name="connsiteY10" fmla="*/ 1025728 h 1368374"/>
              <a:gd name="connsiteX11" fmla="*/ 27887 w 1478933"/>
              <a:gd name="connsiteY11" fmla="*/ 826046 h 1368374"/>
              <a:gd name="connsiteX12" fmla="*/ 6958 w 1478933"/>
              <a:gd name="connsiteY12" fmla="*/ 521080 h 1368374"/>
              <a:gd name="connsiteX13" fmla="*/ 3008 w 1478933"/>
              <a:gd name="connsiteY13" fmla="*/ 196583 h 1368374"/>
              <a:gd name="connsiteX14" fmla="*/ 233348 w 1478933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478933" h="1368374">
                <a:moveTo>
                  <a:pt x="233348" y="0"/>
                </a:moveTo>
                <a:lnTo>
                  <a:pt x="864995" y="0"/>
                </a:lnTo>
                <a:lnTo>
                  <a:pt x="1246617" y="0"/>
                </a:lnTo>
                <a:cubicBezTo>
                  <a:pt x="1372106" y="0"/>
                  <a:pt x="1472817" y="88493"/>
                  <a:pt x="1470607" y="196634"/>
                </a:cubicBezTo>
                <a:cubicBezTo>
                  <a:pt x="1470607" y="196634"/>
                  <a:pt x="1486304" y="154165"/>
                  <a:pt x="1474646" y="429348"/>
                </a:cubicBezTo>
                <a:cubicBezTo>
                  <a:pt x="1461705" y="735114"/>
                  <a:pt x="1475319" y="845464"/>
                  <a:pt x="1475319" y="845464"/>
                </a:cubicBezTo>
                <a:cubicBezTo>
                  <a:pt x="1476703" y="953541"/>
                  <a:pt x="1375154" y="1043203"/>
                  <a:pt x="1249640" y="1044803"/>
                </a:cubicBezTo>
                <a:lnTo>
                  <a:pt x="945272" y="1035430"/>
                </a:lnTo>
                <a:cubicBezTo>
                  <a:pt x="926387" y="1158697"/>
                  <a:pt x="960524" y="1274114"/>
                  <a:pt x="945589" y="1368374"/>
                </a:cubicBezTo>
                <a:cubicBezTo>
                  <a:pt x="788503" y="1253032"/>
                  <a:pt x="634465" y="1152486"/>
                  <a:pt x="451102" y="1027950"/>
                </a:cubicBezTo>
                <a:lnTo>
                  <a:pt x="272667" y="1025728"/>
                </a:lnTo>
                <a:cubicBezTo>
                  <a:pt x="147369" y="1023416"/>
                  <a:pt x="37247" y="933577"/>
                  <a:pt x="27887" y="826046"/>
                </a:cubicBezTo>
                <a:cubicBezTo>
                  <a:pt x="27887" y="826046"/>
                  <a:pt x="-16981" y="806437"/>
                  <a:pt x="6958" y="521080"/>
                </a:cubicBezTo>
                <a:cubicBezTo>
                  <a:pt x="12977" y="378371"/>
                  <a:pt x="3008" y="196583"/>
                  <a:pt x="3008" y="196583"/>
                </a:cubicBezTo>
                <a:cubicBezTo>
                  <a:pt x="4278" y="88468"/>
                  <a:pt x="107961" y="0"/>
                  <a:pt x="233348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27100" y="495300"/>
            <a:ext cx="860813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4DBF70"/>
                </a:solidFill>
                <a:latin typeface="KG Skinny Latte" pitchFamily="2" charset="0"/>
                <a:cs typeface="微软雅黑" pitchFamily="18" charset="0"/>
              </a:rPr>
              <a:t>YES!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88" y="-63"/>
            <a:ext cx="5346001" cy="7560043"/>
          </a:xfrm>
          <a:custGeom>
            <a:avLst/>
            <a:gdLst>
              <a:gd name="connsiteX0" fmla="*/ 0 w 5346001"/>
              <a:gd name="connsiteY0" fmla="*/ 7560043 h 7560043"/>
              <a:gd name="connsiteX1" fmla="*/ 5346001 w 5346001"/>
              <a:gd name="connsiteY1" fmla="*/ 7560043 h 7560043"/>
              <a:gd name="connsiteX2" fmla="*/ 5346001 w 5346001"/>
              <a:gd name="connsiteY2" fmla="*/ 0 h 7560043"/>
              <a:gd name="connsiteX3" fmla="*/ 0 w 5346001"/>
              <a:gd name="connsiteY3" fmla="*/ 0 h 7560043"/>
              <a:gd name="connsiteX4" fmla="*/ 0 w 5346001"/>
              <a:gd name="connsiteY4" fmla="*/ 7560043 h 75600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46001" h="7560043">
                <a:moveTo>
                  <a:pt x="0" y="7560043"/>
                </a:moveTo>
                <a:lnTo>
                  <a:pt x="5346001" y="7560043"/>
                </a:lnTo>
                <a:lnTo>
                  <a:pt x="5346001" y="0"/>
                </a:lnTo>
                <a:lnTo>
                  <a:pt x="0" y="0"/>
                </a:lnTo>
                <a:lnTo>
                  <a:pt x="0" y="7560043"/>
                </a:lnTo>
              </a:path>
            </a:pathLst>
          </a:custGeom>
          <a:solidFill>
            <a:srgbClr val="F78CA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5346065" y="-63"/>
            <a:ext cx="5345925" cy="7560043"/>
          </a:xfrm>
          <a:custGeom>
            <a:avLst/>
            <a:gdLst>
              <a:gd name="connsiteX0" fmla="*/ 0 w 5345925"/>
              <a:gd name="connsiteY0" fmla="*/ 7560043 h 7560043"/>
              <a:gd name="connsiteX1" fmla="*/ 5345924 w 5345925"/>
              <a:gd name="connsiteY1" fmla="*/ 7560043 h 7560043"/>
              <a:gd name="connsiteX2" fmla="*/ 5345924 w 5345925"/>
              <a:gd name="connsiteY2" fmla="*/ 0 h 7560043"/>
              <a:gd name="connsiteX3" fmla="*/ 0 w 5345925"/>
              <a:gd name="connsiteY3" fmla="*/ 0 h 7560043"/>
              <a:gd name="connsiteX4" fmla="*/ 0 w 5345925"/>
              <a:gd name="connsiteY4" fmla="*/ 7560043 h 75600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345925" h="7560043">
                <a:moveTo>
                  <a:pt x="0" y="7560043"/>
                </a:moveTo>
                <a:lnTo>
                  <a:pt x="5345924" y="7560043"/>
                </a:lnTo>
                <a:lnTo>
                  <a:pt x="5345924" y="0"/>
                </a:lnTo>
                <a:lnTo>
                  <a:pt x="0" y="0"/>
                </a:lnTo>
                <a:lnTo>
                  <a:pt x="0" y="7560043"/>
                </a:lnTo>
              </a:path>
            </a:pathLst>
          </a:custGeom>
          <a:solidFill>
            <a:srgbClr val="E8E8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9301100" y="1513215"/>
            <a:ext cx="993051" cy="993012"/>
          </a:xfrm>
          <a:custGeom>
            <a:avLst/>
            <a:gdLst>
              <a:gd name="connsiteX0" fmla="*/ 0 w 993051"/>
              <a:gd name="connsiteY0" fmla="*/ 496519 h 993012"/>
              <a:gd name="connsiteX1" fmla="*/ 496544 w 993051"/>
              <a:gd name="connsiteY1" fmla="*/ 0 h 993012"/>
              <a:gd name="connsiteX2" fmla="*/ 993051 w 993051"/>
              <a:gd name="connsiteY2" fmla="*/ 496519 h 993012"/>
              <a:gd name="connsiteX3" fmla="*/ 496544 w 993051"/>
              <a:gd name="connsiteY3" fmla="*/ 993013 h 993012"/>
              <a:gd name="connsiteX4" fmla="*/ 0 w 993051"/>
              <a:gd name="connsiteY4" fmla="*/ 496519 h 9930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51" h="993012">
                <a:moveTo>
                  <a:pt x="0" y="496519"/>
                </a:moveTo>
                <a:cubicBezTo>
                  <a:pt x="0" y="222326"/>
                  <a:pt x="222325" y="0"/>
                  <a:pt x="496544" y="0"/>
                </a:cubicBezTo>
                <a:cubicBezTo>
                  <a:pt x="770749" y="0"/>
                  <a:pt x="993051" y="222326"/>
                  <a:pt x="993051" y="496519"/>
                </a:cubicBezTo>
                <a:cubicBezTo>
                  <a:pt x="993051" y="770712"/>
                  <a:pt x="770749" y="993013"/>
                  <a:pt x="496544" y="993013"/>
                </a:cubicBezTo>
                <a:cubicBezTo>
                  <a:pt x="222325" y="993013"/>
                  <a:pt x="0" y="770712"/>
                  <a:pt x="0" y="496519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15961" y="5894040"/>
            <a:ext cx="10713491" cy="131212"/>
          </a:xfrm>
          <a:custGeom>
            <a:avLst/>
            <a:gdLst>
              <a:gd name="connsiteX0" fmla="*/ 15875 w 10713491"/>
              <a:gd name="connsiteY0" fmla="*/ 113167 h 131212"/>
              <a:gd name="connsiteX1" fmla="*/ 685850 w 10713491"/>
              <a:gd name="connsiteY1" fmla="*/ 76527 h 131212"/>
              <a:gd name="connsiteX2" fmla="*/ 1313256 w 10713491"/>
              <a:gd name="connsiteY2" fmla="*/ 76527 h 131212"/>
              <a:gd name="connsiteX3" fmla="*/ 2640812 w 10713491"/>
              <a:gd name="connsiteY3" fmla="*/ 27709 h 131212"/>
              <a:gd name="connsiteX4" fmla="*/ 3289820 w 10713491"/>
              <a:gd name="connsiteY4" fmla="*/ 52118 h 131212"/>
              <a:gd name="connsiteX5" fmla="*/ 3993006 w 10713491"/>
              <a:gd name="connsiteY5" fmla="*/ 27124 h 131212"/>
              <a:gd name="connsiteX6" fmla="*/ 4667427 w 10713491"/>
              <a:gd name="connsiteY6" fmla="*/ 64323 h 131212"/>
              <a:gd name="connsiteX7" fmla="*/ 5299227 w 10713491"/>
              <a:gd name="connsiteY7" fmla="*/ 52118 h 131212"/>
              <a:gd name="connsiteX8" fmla="*/ 6046813 w 10713491"/>
              <a:gd name="connsiteY8" fmla="*/ 76527 h 131212"/>
              <a:gd name="connsiteX9" fmla="*/ 6422453 w 10713491"/>
              <a:gd name="connsiteY9" fmla="*/ 39913 h 131212"/>
              <a:gd name="connsiteX10" fmla="*/ 6827468 w 10713491"/>
              <a:gd name="connsiteY10" fmla="*/ 76527 h 131212"/>
              <a:gd name="connsiteX11" fmla="*/ 7301687 w 10713491"/>
              <a:gd name="connsiteY11" fmla="*/ 52118 h 131212"/>
              <a:gd name="connsiteX12" fmla="*/ 7816799 w 10713491"/>
              <a:gd name="connsiteY12" fmla="*/ 113167 h 131212"/>
              <a:gd name="connsiteX13" fmla="*/ 8207425 w 10713491"/>
              <a:gd name="connsiteY13" fmla="*/ 113167 h 131212"/>
              <a:gd name="connsiteX14" fmla="*/ 8558732 w 10713491"/>
              <a:gd name="connsiteY14" fmla="*/ 36916 h 131212"/>
              <a:gd name="connsiteX15" fmla="*/ 9696653 w 10713491"/>
              <a:gd name="connsiteY15" fmla="*/ 91463 h 131212"/>
              <a:gd name="connsiteX16" fmla="*/ 10209339 w 10713491"/>
              <a:gd name="connsiteY16" fmla="*/ 100962 h 131212"/>
              <a:gd name="connsiteX17" fmla="*/ 10697616 w 10713491"/>
              <a:gd name="connsiteY17" fmla="*/ 76527 h 1312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91" h="131212">
                <a:moveTo>
                  <a:pt x="15875" y="113167"/>
                </a:moveTo>
                <a:cubicBezTo>
                  <a:pt x="200837" y="43710"/>
                  <a:pt x="482257" y="76527"/>
                  <a:pt x="685850" y="76527"/>
                </a:cubicBezTo>
                <a:cubicBezTo>
                  <a:pt x="894562" y="76527"/>
                  <a:pt x="1104696" y="83652"/>
                  <a:pt x="1313256" y="76527"/>
                </a:cubicBezTo>
                <a:cubicBezTo>
                  <a:pt x="1755952" y="61427"/>
                  <a:pt x="2198662" y="27709"/>
                  <a:pt x="2640812" y="27709"/>
                </a:cubicBezTo>
                <a:cubicBezTo>
                  <a:pt x="2862262" y="27709"/>
                  <a:pt x="3075978" y="41552"/>
                  <a:pt x="3289820" y="52118"/>
                </a:cubicBezTo>
                <a:cubicBezTo>
                  <a:pt x="3525024" y="63751"/>
                  <a:pt x="3765702" y="-7089"/>
                  <a:pt x="3993006" y="27124"/>
                </a:cubicBezTo>
                <a:cubicBezTo>
                  <a:pt x="4211612" y="60005"/>
                  <a:pt x="4446904" y="67180"/>
                  <a:pt x="4667427" y="64323"/>
                </a:cubicBezTo>
                <a:cubicBezTo>
                  <a:pt x="4881816" y="61567"/>
                  <a:pt x="5076151" y="52613"/>
                  <a:pt x="5299227" y="52118"/>
                </a:cubicBezTo>
                <a:cubicBezTo>
                  <a:pt x="5547448" y="51572"/>
                  <a:pt x="5795962" y="96073"/>
                  <a:pt x="6046813" y="76527"/>
                </a:cubicBezTo>
                <a:cubicBezTo>
                  <a:pt x="6176213" y="66456"/>
                  <a:pt x="6289255" y="38427"/>
                  <a:pt x="6422453" y="39913"/>
                </a:cubicBezTo>
                <a:cubicBezTo>
                  <a:pt x="6561239" y="41475"/>
                  <a:pt x="6690537" y="75613"/>
                  <a:pt x="6827468" y="76527"/>
                </a:cubicBezTo>
                <a:cubicBezTo>
                  <a:pt x="6986486" y="77620"/>
                  <a:pt x="7139800" y="40269"/>
                  <a:pt x="7301687" y="52118"/>
                </a:cubicBezTo>
                <a:cubicBezTo>
                  <a:pt x="7475613" y="64869"/>
                  <a:pt x="7637754" y="113370"/>
                  <a:pt x="7816799" y="113167"/>
                </a:cubicBezTo>
                <a:cubicBezTo>
                  <a:pt x="7946707" y="113014"/>
                  <a:pt x="8077644" y="118196"/>
                  <a:pt x="8207425" y="113167"/>
                </a:cubicBezTo>
                <a:cubicBezTo>
                  <a:pt x="8334222" y="108227"/>
                  <a:pt x="8435822" y="56410"/>
                  <a:pt x="8558732" y="36916"/>
                </a:cubicBezTo>
                <a:cubicBezTo>
                  <a:pt x="8925267" y="-21198"/>
                  <a:pt x="9336456" y="55572"/>
                  <a:pt x="9696653" y="91463"/>
                </a:cubicBezTo>
                <a:cubicBezTo>
                  <a:pt x="9863340" y="108087"/>
                  <a:pt x="10039032" y="100962"/>
                  <a:pt x="10209339" y="100962"/>
                </a:cubicBezTo>
                <a:cubicBezTo>
                  <a:pt x="10371264" y="100962"/>
                  <a:pt x="10546016" y="60678"/>
                  <a:pt x="10697616" y="76527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649451" y="413948"/>
            <a:ext cx="1763925" cy="1368374"/>
          </a:xfrm>
          <a:custGeom>
            <a:avLst/>
            <a:gdLst>
              <a:gd name="connsiteX0" fmla="*/ 233359 w 1763925"/>
              <a:gd name="connsiteY0" fmla="*/ 0 h 1368374"/>
              <a:gd name="connsiteX1" fmla="*/ 865007 w 1763925"/>
              <a:gd name="connsiteY1" fmla="*/ 0 h 1368374"/>
              <a:gd name="connsiteX2" fmla="*/ 1535236 w 1763925"/>
              <a:gd name="connsiteY2" fmla="*/ 0 h 1368374"/>
              <a:gd name="connsiteX3" fmla="*/ 1759214 w 1763925"/>
              <a:gd name="connsiteY3" fmla="*/ 196634 h 1368374"/>
              <a:gd name="connsiteX4" fmla="*/ 1756928 w 1763925"/>
              <a:gd name="connsiteY4" fmla="*/ 429348 h 1368374"/>
              <a:gd name="connsiteX5" fmla="*/ 1763925 w 1763925"/>
              <a:gd name="connsiteY5" fmla="*/ 845464 h 1368374"/>
              <a:gd name="connsiteX6" fmla="*/ 1538259 w 1763925"/>
              <a:gd name="connsiteY6" fmla="*/ 1044803 h 1368374"/>
              <a:gd name="connsiteX7" fmla="*/ 945283 w 1763925"/>
              <a:gd name="connsiteY7" fmla="*/ 1035430 h 1368374"/>
              <a:gd name="connsiteX8" fmla="*/ 945588 w 1763925"/>
              <a:gd name="connsiteY8" fmla="*/ 1368374 h 1368374"/>
              <a:gd name="connsiteX9" fmla="*/ 451114 w 1763925"/>
              <a:gd name="connsiteY9" fmla="*/ 1027950 h 1368374"/>
              <a:gd name="connsiteX10" fmla="*/ 272666 w 1763925"/>
              <a:gd name="connsiteY10" fmla="*/ 1025728 h 1368374"/>
              <a:gd name="connsiteX11" fmla="*/ 27899 w 1763925"/>
              <a:gd name="connsiteY11" fmla="*/ 826046 h 1368374"/>
              <a:gd name="connsiteX12" fmla="*/ 6956 w 1763925"/>
              <a:gd name="connsiteY12" fmla="*/ 521080 h 1368374"/>
              <a:gd name="connsiteX13" fmla="*/ 3007 w 1763925"/>
              <a:gd name="connsiteY13" fmla="*/ 196583 h 1368374"/>
              <a:gd name="connsiteX14" fmla="*/ 233359 w 1763925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8" y="429348"/>
                </a:cubicBezTo>
                <a:cubicBezTo>
                  <a:pt x="1743986" y="735114"/>
                  <a:pt x="1763925" y="845464"/>
                  <a:pt x="1763925" y="845464"/>
                </a:cubicBezTo>
                <a:cubicBezTo>
                  <a:pt x="1765310" y="953541"/>
                  <a:pt x="1663773" y="1043203"/>
                  <a:pt x="1538259" y="1044803"/>
                </a:cubicBezTo>
                <a:lnTo>
                  <a:pt x="945283" y="1035430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7"/>
                  <a:pt x="27899" y="826046"/>
                </a:cubicBezTo>
                <a:cubicBezTo>
                  <a:pt x="27899" y="826046"/>
                  <a:pt x="-16982" y="806437"/>
                  <a:pt x="6956" y="521080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32800" y="2540000"/>
            <a:ext cx="2259203" cy="3454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01700" y="469900"/>
            <a:ext cx="1258358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68CA7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3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469"/>
            <a:ext cx="10692003" cy="7559040"/>
          </a:xfrm>
          <a:custGeom>
            <a:avLst/>
            <a:gdLst>
              <a:gd name="connsiteX0" fmla="*/ 0 w 10692003"/>
              <a:gd name="connsiteY0" fmla="*/ 7559039 h 7559040"/>
              <a:gd name="connsiteX1" fmla="*/ 10692003 w 10692003"/>
              <a:gd name="connsiteY1" fmla="*/ 7559039 h 7559040"/>
              <a:gd name="connsiteX2" fmla="*/ 10692003 w 10692003"/>
              <a:gd name="connsiteY2" fmla="*/ 0 h 7559040"/>
              <a:gd name="connsiteX3" fmla="*/ 0 w 10692003"/>
              <a:gd name="connsiteY3" fmla="*/ 0 h 7559040"/>
              <a:gd name="connsiteX4" fmla="*/ 0 w 10692003"/>
              <a:gd name="connsiteY4" fmla="*/ 7559039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162300" y="2400300"/>
            <a:ext cx="4465710" cy="286745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</a:rPr>
              <a:t>POSITIONING: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FACE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063300" y="3767305"/>
            <a:ext cx="3619398" cy="148869"/>
          </a:xfrm>
          <a:custGeom>
            <a:avLst/>
            <a:gdLst>
              <a:gd name="connsiteX0" fmla="*/ 12700 w 3619398"/>
              <a:gd name="connsiteY0" fmla="*/ 120700 h 148869"/>
              <a:gd name="connsiteX1" fmla="*/ 145148 w 3619398"/>
              <a:gd name="connsiteY1" fmla="*/ 84073 h 148869"/>
              <a:gd name="connsiteX2" fmla="*/ 300253 w 3619398"/>
              <a:gd name="connsiteY2" fmla="*/ 84073 h 148869"/>
              <a:gd name="connsiteX3" fmla="*/ 456704 w 3619398"/>
              <a:gd name="connsiteY3" fmla="*/ 97320 h 148869"/>
              <a:gd name="connsiteX4" fmla="*/ 612698 w 3619398"/>
              <a:gd name="connsiteY4" fmla="*/ 60426 h 148869"/>
              <a:gd name="connsiteX5" fmla="*/ 936167 w 3619398"/>
              <a:gd name="connsiteY5" fmla="*/ 84695 h 148869"/>
              <a:gd name="connsiteX6" fmla="*/ 1296695 w 3619398"/>
              <a:gd name="connsiteY6" fmla="*/ 48704 h 148869"/>
              <a:gd name="connsiteX7" fmla="*/ 1607959 w 3619398"/>
              <a:gd name="connsiteY7" fmla="*/ 75653 h 148869"/>
              <a:gd name="connsiteX8" fmla="*/ 2008263 w 3619398"/>
              <a:gd name="connsiteY8" fmla="*/ 36359 h 148869"/>
              <a:gd name="connsiteX9" fmla="*/ 2422271 w 3619398"/>
              <a:gd name="connsiteY9" fmla="*/ 36702 h 148869"/>
              <a:gd name="connsiteX10" fmla="*/ 2592082 w 3619398"/>
              <a:gd name="connsiteY10" fmla="*/ 12700 h 148869"/>
              <a:gd name="connsiteX11" fmla="*/ 2809328 w 3619398"/>
              <a:gd name="connsiteY11" fmla="*/ 48653 h 148869"/>
              <a:gd name="connsiteX12" fmla="*/ 3012960 w 3619398"/>
              <a:gd name="connsiteY12" fmla="*/ 48361 h 148869"/>
              <a:gd name="connsiteX13" fmla="*/ 3096704 w 3619398"/>
              <a:gd name="connsiteY13" fmla="*/ 36423 h 148869"/>
              <a:gd name="connsiteX14" fmla="*/ 3205149 w 3619398"/>
              <a:gd name="connsiteY14" fmla="*/ 96659 h 148869"/>
              <a:gd name="connsiteX15" fmla="*/ 3412439 w 3619398"/>
              <a:gd name="connsiteY15" fmla="*/ 112013 h 148869"/>
              <a:gd name="connsiteX16" fmla="*/ 3492703 w 3619398"/>
              <a:gd name="connsiteY16" fmla="*/ 84695 h 148869"/>
              <a:gd name="connsiteX17" fmla="*/ 3606698 w 3619398"/>
              <a:gd name="connsiteY17" fmla="*/ 84695 h 14886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3619398" h="148869">
                <a:moveTo>
                  <a:pt x="12700" y="120700"/>
                </a:moveTo>
                <a:cubicBezTo>
                  <a:pt x="28397" y="155981"/>
                  <a:pt x="105410" y="88874"/>
                  <a:pt x="145148" y="84073"/>
                </a:cubicBezTo>
                <a:cubicBezTo>
                  <a:pt x="191007" y="78549"/>
                  <a:pt x="254457" y="78193"/>
                  <a:pt x="300253" y="84073"/>
                </a:cubicBezTo>
                <a:cubicBezTo>
                  <a:pt x="351942" y="90728"/>
                  <a:pt x="402729" y="103555"/>
                  <a:pt x="456704" y="97320"/>
                </a:cubicBezTo>
                <a:cubicBezTo>
                  <a:pt x="509828" y="91185"/>
                  <a:pt x="558038" y="67030"/>
                  <a:pt x="612698" y="60426"/>
                </a:cubicBezTo>
                <a:cubicBezTo>
                  <a:pt x="721918" y="47218"/>
                  <a:pt x="826516" y="84695"/>
                  <a:pt x="936167" y="84695"/>
                </a:cubicBezTo>
                <a:cubicBezTo>
                  <a:pt x="1062202" y="84695"/>
                  <a:pt x="1169835" y="45148"/>
                  <a:pt x="1296695" y="48704"/>
                </a:cubicBezTo>
                <a:cubicBezTo>
                  <a:pt x="1403273" y="51676"/>
                  <a:pt x="1501266" y="96545"/>
                  <a:pt x="1607959" y="75653"/>
                </a:cubicBezTo>
                <a:cubicBezTo>
                  <a:pt x="1745195" y="48767"/>
                  <a:pt x="1866544" y="6032"/>
                  <a:pt x="2008263" y="36359"/>
                </a:cubicBezTo>
                <a:cubicBezTo>
                  <a:pt x="2147989" y="66255"/>
                  <a:pt x="2279370" y="67995"/>
                  <a:pt x="2422271" y="36702"/>
                </a:cubicBezTo>
                <a:cubicBezTo>
                  <a:pt x="2480690" y="23901"/>
                  <a:pt x="2531643" y="12522"/>
                  <a:pt x="2592082" y="12700"/>
                </a:cubicBezTo>
                <a:cubicBezTo>
                  <a:pt x="2673858" y="12941"/>
                  <a:pt x="2730246" y="30848"/>
                  <a:pt x="2809328" y="48653"/>
                </a:cubicBezTo>
                <a:cubicBezTo>
                  <a:pt x="2877515" y="64007"/>
                  <a:pt x="2944431" y="65163"/>
                  <a:pt x="3012960" y="48361"/>
                </a:cubicBezTo>
                <a:cubicBezTo>
                  <a:pt x="3039846" y="41757"/>
                  <a:pt x="3065551" y="31457"/>
                  <a:pt x="3096704" y="36423"/>
                </a:cubicBezTo>
                <a:cubicBezTo>
                  <a:pt x="3140075" y="43332"/>
                  <a:pt x="3166097" y="75374"/>
                  <a:pt x="3205149" y="96659"/>
                </a:cubicBezTo>
                <a:cubicBezTo>
                  <a:pt x="3281616" y="138340"/>
                  <a:pt x="3330231" y="155219"/>
                  <a:pt x="3412439" y="112013"/>
                </a:cubicBezTo>
                <a:cubicBezTo>
                  <a:pt x="3444379" y="95224"/>
                  <a:pt x="3452723" y="85673"/>
                  <a:pt x="3492703" y="84695"/>
                </a:cubicBezTo>
                <a:cubicBezTo>
                  <a:pt x="3530650" y="83768"/>
                  <a:pt x="3568737" y="84695"/>
                  <a:pt x="3606698" y="84695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3298980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0"/>
              </a:lnSpc>
            </a:pPr>
            <a:r>
              <a:rPr lang="en-US" altLang="zh-CN" sz="8385" dirty="0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rPr>
              <a:t>1.INDOORS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358501" cy="109773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000"/>
              </a:lnSpc>
            </a:pP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When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filming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indoors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the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background</a:t>
            </a:r>
          </a:p>
          <a:p>
            <a:pPr defTabSz="-635">
              <a:lnSpc>
                <a:spcPts val="2100"/>
              </a:lnSpc>
            </a:pP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should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be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plain.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No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prominent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objects</a:t>
            </a:r>
          </a:p>
          <a:p>
            <a:pPr defTabSz="-635">
              <a:lnSpc>
                <a:spcPts val="2100"/>
              </a:lnSpc>
            </a:pP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should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be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positioned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within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the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picture</a:t>
            </a:r>
          </a:p>
          <a:p>
            <a:pPr defTabSz="-635">
              <a:lnSpc>
                <a:spcPts val="2000"/>
              </a:lnSpc>
            </a:pPr>
            <a:r>
              <a:rPr lang="en-US" altLang="zh-CN" sz="1800" dirty="0" smtClean="0"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frame.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078380" y="3818596"/>
            <a:ext cx="4171695" cy="73093"/>
          </a:xfrm>
          <a:custGeom>
            <a:avLst/>
            <a:gdLst>
              <a:gd name="connsiteX0" fmla="*/ 12700 w 4171695"/>
              <a:gd name="connsiteY0" fmla="*/ 22242 h 73093"/>
              <a:gd name="connsiteX1" fmla="*/ 47447 w 4171695"/>
              <a:gd name="connsiteY1" fmla="*/ 34790 h 73093"/>
              <a:gd name="connsiteX2" fmla="*/ 97815 w 4171695"/>
              <a:gd name="connsiteY2" fmla="*/ 42410 h 73093"/>
              <a:gd name="connsiteX3" fmla="*/ 169443 w 4171695"/>
              <a:gd name="connsiteY3" fmla="*/ 20807 h 73093"/>
              <a:gd name="connsiteX4" fmla="*/ 263423 w 4171695"/>
              <a:gd name="connsiteY4" fmla="*/ 13606 h 73093"/>
              <a:gd name="connsiteX5" fmla="*/ 429183 w 4171695"/>
              <a:gd name="connsiteY5" fmla="*/ 42562 h 73093"/>
              <a:gd name="connsiteX6" fmla="*/ 517017 w 4171695"/>
              <a:gd name="connsiteY6" fmla="*/ 22395 h 73093"/>
              <a:gd name="connsiteX7" fmla="*/ 623417 w 4171695"/>
              <a:gd name="connsiteY7" fmla="*/ 13606 h 73093"/>
              <a:gd name="connsiteX8" fmla="*/ 796213 w 4171695"/>
              <a:gd name="connsiteY8" fmla="*/ 42410 h 73093"/>
              <a:gd name="connsiteX9" fmla="*/ 882624 w 4171695"/>
              <a:gd name="connsiteY9" fmla="*/ 42562 h 73093"/>
              <a:gd name="connsiteX10" fmla="*/ 969048 w 4171695"/>
              <a:gd name="connsiteY10" fmla="*/ 20629 h 73093"/>
              <a:gd name="connsiteX11" fmla="*/ 1077023 w 4171695"/>
              <a:gd name="connsiteY11" fmla="*/ 30002 h 73093"/>
              <a:gd name="connsiteX12" fmla="*/ 1155852 w 4171695"/>
              <a:gd name="connsiteY12" fmla="*/ 54716 h 73093"/>
              <a:gd name="connsiteX13" fmla="*/ 1365161 w 4171695"/>
              <a:gd name="connsiteY13" fmla="*/ 27627 h 73093"/>
              <a:gd name="connsiteX14" fmla="*/ 1716214 w 4171695"/>
              <a:gd name="connsiteY14" fmla="*/ 40797 h 73093"/>
              <a:gd name="connsiteX15" fmla="*/ 1797024 w 4171695"/>
              <a:gd name="connsiteY15" fmla="*/ 15194 h 73093"/>
              <a:gd name="connsiteX16" fmla="*/ 1890623 w 4171695"/>
              <a:gd name="connsiteY16" fmla="*/ 13606 h 73093"/>
              <a:gd name="connsiteX17" fmla="*/ 2049018 w 4171695"/>
              <a:gd name="connsiteY17" fmla="*/ 43718 h 73093"/>
              <a:gd name="connsiteX18" fmla="*/ 2423249 w 4171695"/>
              <a:gd name="connsiteY18" fmla="*/ 42588 h 73093"/>
              <a:gd name="connsiteX19" fmla="*/ 2596223 w 4171695"/>
              <a:gd name="connsiteY19" fmla="*/ 49877 h 73093"/>
              <a:gd name="connsiteX20" fmla="*/ 2769019 w 4171695"/>
              <a:gd name="connsiteY20" fmla="*/ 29634 h 73093"/>
              <a:gd name="connsiteX21" fmla="*/ 2941650 w 4171695"/>
              <a:gd name="connsiteY21" fmla="*/ 42626 h 73093"/>
              <a:gd name="connsiteX22" fmla="*/ 3121825 w 4171695"/>
              <a:gd name="connsiteY22" fmla="*/ 20807 h 73093"/>
              <a:gd name="connsiteX23" fmla="*/ 3200857 w 4171695"/>
              <a:gd name="connsiteY23" fmla="*/ 36974 h 73093"/>
              <a:gd name="connsiteX24" fmla="*/ 3294252 w 4171695"/>
              <a:gd name="connsiteY24" fmla="*/ 48417 h 73093"/>
              <a:gd name="connsiteX25" fmla="*/ 3395421 w 4171695"/>
              <a:gd name="connsiteY25" fmla="*/ 43693 h 73093"/>
              <a:gd name="connsiteX26" fmla="*/ 3481451 w 4171695"/>
              <a:gd name="connsiteY26" fmla="*/ 20426 h 73093"/>
              <a:gd name="connsiteX27" fmla="*/ 3647249 w 4171695"/>
              <a:gd name="connsiteY27" fmla="*/ 48239 h 73093"/>
              <a:gd name="connsiteX28" fmla="*/ 3733812 w 4171695"/>
              <a:gd name="connsiteY28" fmla="*/ 60393 h 73093"/>
              <a:gd name="connsiteX29" fmla="*/ 3826217 w 4171695"/>
              <a:gd name="connsiteY29" fmla="*/ 29634 h 73093"/>
              <a:gd name="connsiteX30" fmla="*/ 3906621 w 4171695"/>
              <a:gd name="connsiteY30" fmla="*/ 20807 h 73093"/>
              <a:gd name="connsiteX31" fmla="*/ 3949979 w 4171695"/>
              <a:gd name="connsiteY31" fmla="*/ 20629 h 73093"/>
              <a:gd name="connsiteX32" fmla="*/ 3985628 w 4171695"/>
              <a:gd name="connsiteY32" fmla="*/ 41000 h 73093"/>
              <a:gd name="connsiteX33" fmla="*/ 4158995 w 4171695"/>
              <a:gd name="connsiteY33" fmla="*/ 48709 h 730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</a:cxnLst>
            <a:rect l="l" t="t" r="r" b="b"/>
            <a:pathLst>
              <a:path w="4171695" h="73093">
                <a:moveTo>
                  <a:pt x="12700" y="22242"/>
                </a:moveTo>
                <a:cubicBezTo>
                  <a:pt x="24714" y="25189"/>
                  <a:pt x="34785" y="31615"/>
                  <a:pt x="47447" y="34790"/>
                </a:cubicBezTo>
                <a:cubicBezTo>
                  <a:pt x="65811" y="39413"/>
                  <a:pt x="78143" y="43083"/>
                  <a:pt x="97815" y="42410"/>
                </a:cubicBezTo>
                <a:cubicBezTo>
                  <a:pt x="127139" y="41394"/>
                  <a:pt x="143967" y="31069"/>
                  <a:pt x="169443" y="20807"/>
                </a:cubicBezTo>
                <a:cubicBezTo>
                  <a:pt x="198704" y="9021"/>
                  <a:pt x="232041" y="13810"/>
                  <a:pt x="263423" y="13606"/>
                </a:cubicBezTo>
                <a:cubicBezTo>
                  <a:pt x="322541" y="13212"/>
                  <a:pt x="368528" y="50741"/>
                  <a:pt x="429183" y="42562"/>
                </a:cubicBezTo>
                <a:cubicBezTo>
                  <a:pt x="457136" y="38790"/>
                  <a:pt x="487502" y="25938"/>
                  <a:pt x="517017" y="22395"/>
                </a:cubicBezTo>
                <a:cubicBezTo>
                  <a:pt x="551967" y="18203"/>
                  <a:pt x="588797" y="14571"/>
                  <a:pt x="623417" y="13606"/>
                </a:cubicBezTo>
                <a:cubicBezTo>
                  <a:pt x="686371" y="11828"/>
                  <a:pt x="735266" y="40721"/>
                  <a:pt x="796213" y="42410"/>
                </a:cubicBezTo>
                <a:cubicBezTo>
                  <a:pt x="823938" y="43146"/>
                  <a:pt x="855141" y="45877"/>
                  <a:pt x="882624" y="42562"/>
                </a:cubicBezTo>
                <a:cubicBezTo>
                  <a:pt x="913295" y="38867"/>
                  <a:pt x="938415" y="24719"/>
                  <a:pt x="969048" y="20629"/>
                </a:cubicBezTo>
                <a:cubicBezTo>
                  <a:pt x="1004862" y="15841"/>
                  <a:pt x="1044156" y="18470"/>
                  <a:pt x="1077023" y="30002"/>
                </a:cubicBezTo>
                <a:cubicBezTo>
                  <a:pt x="1101966" y="38739"/>
                  <a:pt x="1131138" y="51465"/>
                  <a:pt x="1155852" y="54716"/>
                </a:cubicBezTo>
                <a:cubicBezTo>
                  <a:pt x="1229029" y="64317"/>
                  <a:pt x="1295831" y="45610"/>
                  <a:pt x="1365161" y="27627"/>
                </a:cubicBezTo>
                <a:cubicBezTo>
                  <a:pt x="1483665" y="-3131"/>
                  <a:pt x="1597342" y="62196"/>
                  <a:pt x="1716214" y="40797"/>
                </a:cubicBezTo>
                <a:cubicBezTo>
                  <a:pt x="1741360" y="36276"/>
                  <a:pt x="1770138" y="19245"/>
                  <a:pt x="1797024" y="15194"/>
                </a:cubicBezTo>
                <a:cubicBezTo>
                  <a:pt x="1827174" y="10685"/>
                  <a:pt x="1859889" y="13581"/>
                  <a:pt x="1890623" y="13606"/>
                </a:cubicBezTo>
                <a:cubicBezTo>
                  <a:pt x="1949627" y="13632"/>
                  <a:pt x="1992617" y="38092"/>
                  <a:pt x="2049018" y="43718"/>
                </a:cubicBezTo>
                <a:cubicBezTo>
                  <a:pt x="2173059" y="56151"/>
                  <a:pt x="2301849" y="17251"/>
                  <a:pt x="2423249" y="42588"/>
                </a:cubicBezTo>
                <a:cubicBezTo>
                  <a:pt x="2476271" y="53649"/>
                  <a:pt x="2541511" y="63568"/>
                  <a:pt x="2596223" y="49877"/>
                </a:cubicBezTo>
                <a:cubicBezTo>
                  <a:pt x="2651760" y="35958"/>
                  <a:pt x="2707601" y="16095"/>
                  <a:pt x="2769019" y="29634"/>
                </a:cubicBezTo>
                <a:cubicBezTo>
                  <a:pt x="2826626" y="42334"/>
                  <a:pt x="2882557" y="56545"/>
                  <a:pt x="2941650" y="42626"/>
                </a:cubicBezTo>
                <a:cubicBezTo>
                  <a:pt x="3001175" y="28618"/>
                  <a:pt x="3059188" y="20972"/>
                  <a:pt x="3121825" y="20807"/>
                </a:cubicBezTo>
                <a:cubicBezTo>
                  <a:pt x="3153105" y="20706"/>
                  <a:pt x="3172523" y="28414"/>
                  <a:pt x="3200857" y="36974"/>
                </a:cubicBezTo>
                <a:cubicBezTo>
                  <a:pt x="3232416" y="46499"/>
                  <a:pt x="3260636" y="48417"/>
                  <a:pt x="3294252" y="48417"/>
                </a:cubicBezTo>
                <a:cubicBezTo>
                  <a:pt x="3328390" y="48417"/>
                  <a:pt x="3362579" y="50144"/>
                  <a:pt x="3395421" y="43693"/>
                </a:cubicBezTo>
                <a:cubicBezTo>
                  <a:pt x="3423704" y="38168"/>
                  <a:pt x="3455060" y="23461"/>
                  <a:pt x="3481451" y="20426"/>
                </a:cubicBezTo>
                <a:cubicBezTo>
                  <a:pt x="3542093" y="13441"/>
                  <a:pt x="3593261" y="35615"/>
                  <a:pt x="3647249" y="48239"/>
                </a:cubicBezTo>
                <a:cubicBezTo>
                  <a:pt x="3677780" y="55351"/>
                  <a:pt x="3701859" y="61041"/>
                  <a:pt x="3733812" y="60393"/>
                </a:cubicBezTo>
                <a:cubicBezTo>
                  <a:pt x="3770757" y="59644"/>
                  <a:pt x="3793820" y="44645"/>
                  <a:pt x="3826217" y="29634"/>
                </a:cubicBezTo>
                <a:cubicBezTo>
                  <a:pt x="3851579" y="17873"/>
                  <a:pt x="3877500" y="20807"/>
                  <a:pt x="3906621" y="20807"/>
                </a:cubicBezTo>
                <a:cubicBezTo>
                  <a:pt x="3919562" y="20807"/>
                  <a:pt x="3937546" y="17505"/>
                  <a:pt x="3949979" y="20629"/>
                </a:cubicBezTo>
                <a:cubicBezTo>
                  <a:pt x="3965562" y="24553"/>
                  <a:pt x="3970756" y="33355"/>
                  <a:pt x="3985628" y="41000"/>
                </a:cubicBezTo>
                <a:cubicBezTo>
                  <a:pt x="4034027" y="65803"/>
                  <a:pt x="4106418" y="53725"/>
                  <a:pt x="4158995" y="48709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3889719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10.FACEAREA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516686" cy="84125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Avoid obstructing the face (do not touch</a:t>
            </a:r>
          </a:p>
          <a:p>
            <a:r>
              <a:rPr lang="en-US" altLang="zh-CN" dirty="0"/>
              <a:t>the face, drink or put any objects in front</a:t>
            </a:r>
          </a:p>
          <a:p>
            <a:r>
              <a:rPr lang="en-US" altLang="zh-CN" dirty="0"/>
              <a:t>of the face).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095500" y="5524500"/>
            <a:ext cx="4455130" cy="82843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Take in account that the Happy Melly</a:t>
            </a:r>
          </a:p>
          <a:p>
            <a:r>
              <a:rPr lang="en-US" altLang="zh-CN" dirty="0"/>
              <a:t>“mask” will be added as an extra layer</a:t>
            </a:r>
          </a:p>
          <a:p>
            <a:r>
              <a:rPr lang="en-US" altLang="zh-CN" dirty="0"/>
              <a:t>on top of your video.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92003" cy="756000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76300" y="457200"/>
            <a:ext cx="881652" cy="90255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300"/>
              </a:lnSpc>
            </a:pPr>
            <a:r>
              <a:rPr lang="en-US" altLang="zh-CN" sz="5605" dirty="0" smtClean="0">
                <a:solidFill>
                  <a:srgbClr val="4DBF70"/>
                </a:solidFill>
                <a:latin typeface="KG Skinny Latte" pitchFamily="2" charset="0"/>
                <a:cs typeface="微软雅黑" pitchFamily="18" charset="0"/>
              </a:rPr>
              <a:t>YES!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3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92003" cy="756000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457200"/>
            <a:ext cx="1258358" cy="8796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68CA7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3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075300" y="3830021"/>
            <a:ext cx="2641396" cy="109664"/>
          </a:xfrm>
          <a:custGeom>
            <a:avLst/>
            <a:gdLst>
              <a:gd name="connsiteX0" fmla="*/ 12700 w 2641396"/>
              <a:gd name="connsiteY0" fmla="*/ 96964 h 109664"/>
              <a:gd name="connsiteX1" fmla="*/ 129908 w 2641396"/>
              <a:gd name="connsiteY1" fmla="*/ 12700 h 109664"/>
              <a:gd name="connsiteX2" fmla="*/ 255435 w 2641396"/>
              <a:gd name="connsiteY2" fmla="*/ 34353 h 109664"/>
              <a:gd name="connsiteX3" fmla="*/ 360857 w 2641396"/>
              <a:gd name="connsiteY3" fmla="*/ 67170 h 109664"/>
              <a:gd name="connsiteX4" fmla="*/ 478485 w 2641396"/>
              <a:gd name="connsiteY4" fmla="*/ 34035 h 109664"/>
              <a:gd name="connsiteX5" fmla="*/ 591883 w 2641396"/>
              <a:gd name="connsiteY5" fmla="*/ 24980 h 109664"/>
              <a:gd name="connsiteX6" fmla="*/ 716635 w 2641396"/>
              <a:gd name="connsiteY6" fmla="*/ 56007 h 109664"/>
              <a:gd name="connsiteX7" fmla="*/ 958164 w 2641396"/>
              <a:gd name="connsiteY7" fmla="*/ 37629 h 109664"/>
              <a:gd name="connsiteX8" fmla="*/ 1068539 w 2641396"/>
              <a:gd name="connsiteY8" fmla="*/ 34353 h 109664"/>
              <a:gd name="connsiteX9" fmla="*/ 1212545 w 2641396"/>
              <a:gd name="connsiteY9" fmla="*/ 57975 h 109664"/>
              <a:gd name="connsiteX10" fmla="*/ 1335481 w 2641396"/>
              <a:gd name="connsiteY10" fmla="*/ 51244 h 109664"/>
              <a:gd name="connsiteX11" fmla="*/ 1453146 w 2641396"/>
              <a:gd name="connsiteY11" fmla="*/ 24980 h 109664"/>
              <a:gd name="connsiteX12" fmla="*/ 1567954 w 2641396"/>
              <a:gd name="connsiteY12" fmla="*/ 50926 h 109664"/>
              <a:gd name="connsiteX13" fmla="*/ 1692859 w 2641396"/>
              <a:gd name="connsiteY13" fmla="*/ 46088 h 109664"/>
              <a:gd name="connsiteX14" fmla="*/ 1812696 w 2641396"/>
              <a:gd name="connsiteY14" fmla="*/ 24980 h 109664"/>
              <a:gd name="connsiteX15" fmla="*/ 1945322 w 2641396"/>
              <a:gd name="connsiteY15" fmla="*/ 48475 h 109664"/>
              <a:gd name="connsiteX16" fmla="*/ 2099627 w 2641396"/>
              <a:gd name="connsiteY16" fmla="*/ 33959 h 109664"/>
              <a:gd name="connsiteX17" fmla="*/ 2190762 w 2641396"/>
              <a:gd name="connsiteY17" fmla="*/ 13030 h 109664"/>
              <a:gd name="connsiteX18" fmla="*/ 2279942 w 2641396"/>
              <a:gd name="connsiteY18" fmla="*/ 56286 h 109664"/>
              <a:gd name="connsiteX19" fmla="*/ 2451481 w 2641396"/>
              <a:gd name="connsiteY19" fmla="*/ 51625 h 109664"/>
              <a:gd name="connsiteX20" fmla="*/ 2544749 w 2641396"/>
              <a:gd name="connsiteY20" fmla="*/ 24726 h 109664"/>
              <a:gd name="connsiteX21" fmla="*/ 2628696 w 2641396"/>
              <a:gd name="connsiteY21" fmla="*/ 66979 h 1096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</a:cxnLst>
            <a:rect l="l" t="t" r="r" b="b"/>
            <a:pathLst>
              <a:path w="2641396" h="109664">
                <a:moveTo>
                  <a:pt x="12700" y="96964"/>
                </a:moveTo>
                <a:cubicBezTo>
                  <a:pt x="10490" y="61417"/>
                  <a:pt x="98691" y="17513"/>
                  <a:pt x="129908" y="12700"/>
                </a:cubicBezTo>
                <a:cubicBezTo>
                  <a:pt x="175386" y="5676"/>
                  <a:pt x="215366" y="21335"/>
                  <a:pt x="255435" y="34353"/>
                </a:cubicBezTo>
                <a:cubicBezTo>
                  <a:pt x="289852" y="45516"/>
                  <a:pt x="324446" y="62407"/>
                  <a:pt x="360857" y="67170"/>
                </a:cubicBezTo>
                <a:cubicBezTo>
                  <a:pt x="409346" y="73520"/>
                  <a:pt x="435749" y="50177"/>
                  <a:pt x="478485" y="34035"/>
                </a:cubicBezTo>
                <a:cubicBezTo>
                  <a:pt x="512076" y="21335"/>
                  <a:pt x="552881" y="25107"/>
                  <a:pt x="591883" y="24980"/>
                </a:cubicBezTo>
                <a:cubicBezTo>
                  <a:pt x="642785" y="24803"/>
                  <a:pt x="673379" y="41579"/>
                  <a:pt x="716635" y="56007"/>
                </a:cubicBezTo>
                <a:cubicBezTo>
                  <a:pt x="808101" y="86524"/>
                  <a:pt x="871181" y="63055"/>
                  <a:pt x="958164" y="37629"/>
                </a:cubicBezTo>
                <a:cubicBezTo>
                  <a:pt x="997521" y="26149"/>
                  <a:pt x="1025144" y="23672"/>
                  <a:pt x="1068539" y="34353"/>
                </a:cubicBezTo>
                <a:cubicBezTo>
                  <a:pt x="1115555" y="45910"/>
                  <a:pt x="1163535" y="56629"/>
                  <a:pt x="1212545" y="57975"/>
                </a:cubicBezTo>
                <a:cubicBezTo>
                  <a:pt x="1253807" y="59118"/>
                  <a:pt x="1296428" y="60655"/>
                  <a:pt x="1335481" y="51244"/>
                </a:cubicBezTo>
                <a:cubicBezTo>
                  <a:pt x="1378280" y="40957"/>
                  <a:pt x="1410182" y="23520"/>
                  <a:pt x="1453146" y="24980"/>
                </a:cubicBezTo>
                <a:cubicBezTo>
                  <a:pt x="1496072" y="26415"/>
                  <a:pt x="1528597" y="40411"/>
                  <a:pt x="1567954" y="50926"/>
                </a:cubicBezTo>
                <a:cubicBezTo>
                  <a:pt x="1608670" y="61836"/>
                  <a:pt x="1649958" y="58788"/>
                  <a:pt x="1692859" y="46088"/>
                </a:cubicBezTo>
                <a:cubicBezTo>
                  <a:pt x="1735277" y="33540"/>
                  <a:pt x="1766417" y="24980"/>
                  <a:pt x="1812696" y="24980"/>
                </a:cubicBezTo>
                <a:cubicBezTo>
                  <a:pt x="1863407" y="24980"/>
                  <a:pt x="1898992" y="38620"/>
                  <a:pt x="1945322" y="48475"/>
                </a:cubicBezTo>
                <a:cubicBezTo>
                  <a:pt x="2003196" y="60769"/>
                  <a:pt x="2046986" y="62953"/>
                  <a:pt x="2099627" y="33959"/>
                </a:cubicBezTo>
                <a:cubicBezTo>
                  <a:pt x="2131504" y="16395"/>
                  <a:pt x="2152548" y="8089"/>
                  <a:pt x="2190762" y="13030"/>
                </a:cubicBezTo>
                <a:cubicBezTo>
                  <a:pt x="2227897" y="17792"/>
                  <a:pt x="2246668" y="40703"/>
                  <a:pt x="2279942" y="56286"/>
                </a:cubicBezTo>
                <a:cubicBezTo>
                  <a:pt x="2327148" y="78409"/>
                  <a:pt x="2402674" y="70942"/>
                  <a:pt x="2451481" y="51625"/>
                </a:cubicBezTo>
                <a:cubicBezTo>
                  <a:pt x="2480360" y="40182"/>
                  <a:pt x="2512872" y="22326"/>
                  <a:pt x="2544749" y="24726"/>
                </a:cubicBezTo>
                <a:cubicBezTo>
                  <a:pt x="2578417" y="27292"/>
                  <a:pt x="2596261" y="58546"/>
                  <a:pt x="2628696" y="66979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2455929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11.SPACE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925964" cy="108491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Verify that there is sufficient space above</a:t>
            </a:r>
          </a:p>
          <a:p>
            <a:r>
              <a:rPr lang="en-US" altLang="zh-CN" dirty="0"/>
              <a:t>the head and that it does not nearly touch</a:t>
            </a:r>
          </a:p>
          <a:p>
            <a:r>
              <a:rPr lang="en-US" altLang="zh-CN" dirty="0"/>
              <a:t>the picture fame. The Happy Melly “mask”</a:t>
            </a:r>
          </a:p>
          <a:p>
            <a:r>
              <a:rPr lang="en-US" altLang="zh-CN" dirty="0"/>
              <a:t>would then be cropped by the video frame.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92003" cy="756000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14400" y="457200"/>
            <a:ext cx="1258358" cy="8796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68CA7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3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469"/>
            <a:ext cx="10692003" cy="7559040"/>
          </a:xfrm>
          <a:custGeom>
            <a:avLst/>
            <a:gdLst>
              <a:gd name="connsiteX0" fmla="*/ 0 w 10692003"/>
              <a:gd name="connsiteY0" fmla="*/ 7559039 h 7559040"/>
              <a:gd name="connsiteX1" fmla="*/ 10692003 w 10692003"/>
              <a:gd name="connsiteY1" fmla="*/ 7559039 h 7559040"/>
              <a:gd name="connsiteX2" fmla="*/ 10692003 w 10692003"/>
              <a:gd name="connsiteY2" fmla="*/ 0 h 7559040"/>
              <a:gd name="connsiteX3" fmla="*/ 0 w 10692003"/>
              <a:gd name="connsiteY3" fmla="*/ 0 h 7559040"/>
              <a:gd name="connsiteX4" fmla="*/ 0 w 10692003"/>
              <a:gd name="connsiteY4" fmla="*/ 7559039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FCC70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75100" y="2425700"/>
            <a:ext cx="1928861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</a:rPr>
              <a:t>VIDEO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975100" y="3606800"/>
            <a:ext cx="2738891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</a:rPr>
              <a:t>QUALITY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100319" y="3809205"/>
            <a:ext cx="2171179" cy="84277"/>
          </a:xfrm>
          <a:custGeom>
            <a:avLst/>
            <a:gdLst>
              <a:gd name="connsiteX0" fmla="*/ 12700 w 2171179"/>
              <a:gd name="connsiteY0" fmla="*/ 48031 h 84277"/>
              <a:gd name="connsiteX1" fmla="*/ 47790 w 2171179"/>
              <a:gd name="connsiteY1" fmla="*/ 35597 h 84277"/>
              <a:gd name="connsiteX2" fmla="*/ 129844 w 2171179"/>
              <a:gd name="connsiteY2" fmla="*/ 48209 h 84277"/>
              <a:gd name="connsiteX3" fmla="*/ 194487 w 2171179"/>
              <a:gd name="connsiteY3" fmla="*/ 58940 h 84277"/>
              <a:gd name="connsiteX4" fmla="*/ 279107 w 2171179"/>
              <a:gd name="connsiteY4" fmla="*/ 28206 h 84277"/>
              <a:gd name="connsiteX5" fmla="*/ 366052 w 2171179"/>
              <a:gd name="connsiteY5" fmla="*/ 28016 h 84277"/>
              <a:gd name="connsiteX6" fmla="*/ 437680 w 2171179"/>
              <a:gd name="connsiteY6" fmla="*/ 57556 h 84277"/>
              <a:gd name="connsiteX7" fmla="*/ 524078 w 2171179"/>
              <a:gd name="connsiteY7" fmla="*/ 57187 h 84277"/>
              <a:gd name="connsiteX8" fmla="*/ 609917 w 2171179"/>
              <a:gd name="connsiteY8" fmla="*/ 44360 h 84277"/>
              <a:gd name="connsiteX9" fmla="*/ 704075 w 2171179"/>
              <a:gd name="connsiteY9" fmla="*/ 35585 h 84277"/>
              <a:gd name="connsiteX10" fmla="*/ 742340 w 2171179"/>
              <a:gd name="connsiteY10" fmla="*/ 37020 h 84277"/>
              <a:gd name="connsiteX11" fmla="*/ 774319 w 2171179"/>
              <a:gd name="connsiteY11" fmla="*/ 58940 h 84277"/>
              <a:gd name="connsiteX12" fmla="*/ 927303 w 2171179"/>
              <a:gd name="connsiteY12" fmla="*/ 28409 h 84277"/>
              <a:gd name="connsiteX13" fmla="*/ 1013675 w 2171179"/>
              <a:gd name="connsiteY13" fmla="*/ 28016 h 84277"/>
              <a:gd name="connsiteX14" fmla="*/ 1056881 w 2171179"/>
              <a:gd name="connsiteY14" fmla="*/ 41185 h 84277"/>
              <a:gd name="connsiteX15" fmla="*/ 1115021 w 2171179"/>
              <a:gd name="connsiteY15" fmla="*/ 42621 h 84277"/>
              <a:gd name="connsiteX16" fmla="*/ 1186484 w 2171179"/>
              <a:gd name="connsiteY16" fmla="*/ 57187 h 84277"/>
              <a:gd name="connsiteX17" fmla="*/ 1272679 w 2171179"/>
              <a:gd name="connsiteY17" fmla="*/ 35381 h 84277"/>
              <a:gd name="connsiteX18" fmla="*/ 1388084 w 2171179"/>
              <a:gd name="connsiteY18" fmla="*/ 20789 h 84277"/>
              <a:gd name="connsiteX19" fmla="*/ 1440141 w 2171179"/>
              <a:gd name="connsiteY19" fmla="*/ 48399 h 84277"/>
              <a:gd name="connsiteX20" fmla="*/ 1496364 w 2171179"/>
              <a:gd name="connsiteY20" fmla="*/ 64376 h 84277"/>
              <a:gd name="connsiteX21" fmla="*/ 1605686 w 2171179"/>
              <a:gd name="connsiteY21" fmla="*/ 37172 h 84277"/>
              <a:gd name="connsiteX22" fmla="*/ 1734057 w 2171179"/>
              <a:gd name="connsiteY22" fmla="*/ 20789 h 84277"/>
              <a:gd name="connsiteX23" fmla="*/ 1834502 w 2171179"/>
              <a:gd name="connsiteY23" fmla="*/ 57162 h 84277"/>
              <a:gd name="connsiteX24" fmla="*/ 1942312 w 2171179"/>
              <a:gd name="connsiteY24" fmla="*/ 15417 h 84277"/>
              <a:gd name="connsiteX25" fmla="*/ 2057882 w 2171179"/>
              <a:gd name="connsiteY25" fmla="*/ 33794 h 84277"/>
              <a:gd name="connsiteX26" fmla="*/ 2158479 w 2171179"/>
              <a:gd name="connsiteY26" fmla="*/ 71577 h 8427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</a:cxnLst>
            <a:rect l="l" t="t" r="r" b="b"/>
            <a:pathLst>
              <a:path w="2171179" h="84277">
                <a:moveTo>
                  <a:pt x="12700" y="48031"/>
                </a:moveTo>
                <a:cubicBezTo>
                  <a:pt x="24269" y="37490"/>
                  <a:pt x="33756" y="37782"/>
                  <a:pt x="47790" y="35597"/>
                </a:cubicBezTo>
                <a:cubicBezTo>
                  <a:pt x="75958" y="31216"/>
                  <a:pt x="105600" y="40665"/>
                  <a:pt x="129844" y="48209"/>
                </a:cubicBezTo>
                <a:cubicBezTo>
                  <a:pt x="157429" y="56781"/>
                  <a:pt x="165519" y="66954"/>
                  <a:pt x="194487" y="58940"/>
                </a:cubicBezTo>
                <a:cubicBezTo>
                  <a:pt x="223164" y="51028"/>
                  <a:pt x="251307" y="32181"/>
                  <a:pt x="279107" y="28206"/>
                </a:cubicBezTo>
                <a:cubicBezTo>
                  <a:pt x="301510" y="25006"/>
                  <a:pt x="344309" y="22402"/>
                  <a:pt x="366052" y="28016"/>
                </a:cubicBezTo>
                <a:cubicBezTo>
                  <a:pt x="391172" y="34493"/>
                  <a:pt x="410070" y="54355"/>
                  <a:pt x="437680" y="57556"/>
                </a:cubicBezTo>
                <a:cubicBezTo>
                  <a:pt x="465442" y="60756"/>
                  <a:pt x="496049" y="57187"/>
                  <a:pt x="524078" y="57187"/>
                </a:cubicBezTo>
                <a:cubicBezTo>
                  <a:pt x="557161" y="57162"/>
                  <a:pt x="579577" y="48399"/>
                  <a:pt x="609917" y="44360"/>
                </a:cubicBezTo>
                <a:cubicBezTo>
                  <a:pt x="642632" y="39992"/>
                  <a:pt x="670128" y="35674"/>
                  <a:pt x="704075" y="35585"/>
                </a:cubicBezTo>
                <a:cubicBezTo>
                  <a:pt x="715581" y="35559"/>
                  <a:pt x="731735" y="32575"/>
                  <a:pt x="742340" y="37020"/>
                </a:cubicBezTo>
                <a:cubicBezTo>
                  <a:pt x="753516" y="41681"/>
                  <a:pt x="761847" y="54228"/>
                  <a:pt x="774319" y="58940"/>
                </a:cubicBezTo>
                <a:cubicBezTo>
                  <a:pt x="827608" y="79082"/>
                  <a:pt x="874979" y="34785"/>
                  <a:pt x="927303" y="28409"/>
                </a:cubicBezTo>
                <a:cubicBezTo>
                  <a:pt x="953261" y="25234"/>
                  <a:pt x="987729" y="24968"/>
                  <a:pt x="1013675" y="28016"/>
                </a:cubicBezTo>
                <a:cubicBezTo>
                  <a:pt x="1028090" y="29705"/>
                  <a:pt x="1042733" y="39052"/>
                  <a:pt x="1056881" y="41185"/>
                </a:cubicBezTo>
                <a:cubicBezTo>
                  <a:pt x="1076032" y="44043"/>
                  <a:pt x="1095755" y="40322"/>
                  <a:pt x="1115021" y="42621"/>
                </a:cubicBezTo>
                <a:cubicBezTo>
                  <a:pt x="1139837" y="45580"/>
                  <a:pt x="1159853" y="56286"/>
                  <a:pt x="1186484" y="57187"/>
                </a:cubicBezTo>
                <a:cubicBezTo>
                  <a:pt x="1221879" y="58356"/>
                  <a:pt x="1241488" y="45872"/>
                  <a:pt x="1272679" y="35381"/>
                </a:cubicBezTo>
                <a:cubicBezTo>
                  <a:pt x="1306436" y="24015"/>
                  <a:pt x="1349425" y="15188"/>
                  <a:pt x="1388084" y="20789"/>
                </a:cubicBezTo>
                <a:cubicBezTo>
                  <a:pt x="1410030" y="23990"/>
                  <a:pt x="1423695" y="36029"/>
                  <a:pt x="1440141" y="48399"/>
                </a:cubicBezTo>
                <a:cubicBezTo>
                  <a:pt x="1459407" y="62915"/>
                  <a:pt x="1469351" y="65176"/>
                  <a:pt x="1496364" y="64376"/>
                </a:cubicBezTo>
                <a:cubicBezTo>
                  <a:pt x="1536026" y="63233"/>
                  <a:pt x="1570596" y="45351"/>
                  <a:pt x="1605686" y="37172"/>
                </a:cubicBezTo>
                <a:cubicBezTo>
                  <a:pt x="1642414" y="28562"/>
                  <a:pt x="1695462" y="12979"/>
                  <a:pt x="1734057" y="20789"/>
                </a:cubicBezTo>
                <a:cubicBezTo>
                  <a:pt x="1769834" y="28066"/>
                  <a:pt x="1798662" y="52539"/>
                  <a:pt x="1834502" y="57162"/>
                </a:cubicBezTo>
                <a:cubicBezTo>
                  <a:pt x="1881758" y="63233"/>
                  <a:pt x="1901685" y="28587"/>
                  <a:pt x="1942312" y="15417"/>
                </a:cubicBezTo>
                <a:cubicBezTo>
                  <a:pt x="1980361" y="3085"/>
                  <a:pt x="2026602" y="14376"/>
                  <a:pt x="2057882" y="33794"/>
                </a:cubicBezTo>
                <a:cubicBezTo>
                  <a:pt x="2094585" y="56591"/>
                  <a:pt x="2114029" y="71170"/>
                  <a:pt x="2158479" y="71577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2053447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12.SIZE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3858620" cy="30264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Make sure your video has the right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095500" y="4724400"/>
            <a:ext cx="4452437" cy="111056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resolution and will not appear pixelated.</a:t>
            </a:r>
          </a:p>
          <a:p>
            <a:r>
              <a:rPr lang="en-US" altLang="zh-CN" dirty="0"/>
              <a:t>Alway film using the highest resolution</a:t>
            </a:r>
          </a:p>
          <a:p>
            <a:r>
              <a:rPr lang="en-US" altLang="zh-CN" dirty="0"/>
              <a:t>of your device. Minimum size of the</a:t>
            </a:r>
          </a:p>
          <a:p>
            <a:r>
              <a:rPr lang="en-US" altLang="zh-CN" dirty="0"/>
              <a:t>raw material should be 1024x576 px.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636489" y="352232"/>
            <a:ext cx="1763978" cy="1377206"/>
          </a:xfrm>
          <a:custGeom>
            <a:avLst/>
            <a:gdLst>
              <a:gd name="connsiteX0" fmla="*/ 233378 w 1763978"/>
              <a:gd name="connsiteY0" fmla="*/ 0 h 1377206"/>
              <a:gd name="connsiteX1" fmla="*/ 865045 w 1763978"/>
              <a:gd name="connsiteY1" fmla="*/ 0 h 1377206"/>
              <a:gd name="connsiteX2" fmla="*/ 1535295 w 1763978"/>
              <a:gd name="connsiteY2" fmla="*/ 0 h 1377206"/>
              <a:gd name="connsiteX3" fmla="*/ 1759266 w 1763978"/>
              <a:gd name="connsiteY3" fmla="*/ 197890 h 1377206"/>
              <a:gd name="connsiteX4" fmla="*/ 1756980 w 1763978"/>
              <a:gd name="connsiteY4" fmla="*/ 432120 h 1377206"/>
              <a:gd name="connsiteX5" fmla="*/ 1763978 w 1763978"/>
              <a:gd name="connsiteY5" fmla="*/ 850921 h 1377206"/>
              <a:gd name="connsiteX6" fmla="*/ 1538317 w 1763978"/>
              <a:gd name="connsiteY6" fmla="*/ 1051547 h 1377206"/>
              <a:gd name="connsiteX7" fmla="*/ 945324 w 1763978"/>
              <a:gd name="connsiteY7" fmla="*/ 1042101 h 1377206"/>
              <a:gd name="connsiteX8" fmla="*/ 945616 w 1763978"/>
              <a:gd name="connsiteY8" fmla="*/ 1377206 h 1377206"/>
              <a:gd name="connsiteX9" fmla="*/ 451126 w 1763978"/>
              <a:gd name="connsiteY9" fmla="*/ 1034585 h 1377206"/>
              <a:gd name="connsiteX10" fmla="*/ 272673 w 1763978"/>
              <a:gd name="connsiteY10" fmla="*/ 1032348 h 1377206"/>
              <a:gd name="connsiteX11" fmla="*/ 27911 w 1763978"/>
              <a:gd name="connsiteY11" fmla="*/ 831377 h 1377206"/>
              <a:gd name="connsiteX12" fmla="*/ 6956 w 1763978"/>
              <a:gd name="connsiteY12" fmla="*/ 524431 h 1377206"/>
              <a:gd name="connsiteX13" fmla="*/ 3006 w 1763978"/>
              <a:gd name="connsiteY13" fmla="*/ 197852 h 1377206"/>
              <a:gd name="connsiteX14" fmla="*/ 233378 w 1763978"/>
              <a:gd name="connsiteY14" fmla="*/ 0 h 13772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78" h="1377206">
                <a:moveTo>
                  <a:pt x="233378" y="0"/>
                </a:moveTo>
                <a:lnTo>
                  <a:pt x="865045" y="0"/>
                </a:lnTo>
                <a:lnTo>
                  <a:pt x="1535295" y="0"/>
                </a:lnTo>
                <a:cubicBezTo>
                  <a:pt x="1660762" y="0"/>
                  <a:pt x="1761489" y="89052"/>
                  <a:pt x="1759266" y="197890"/>
                </a:cubicBezTo>
                <a:cubicBezTo>
                  <a:pt x="1759266" y="197890"/>
                  <a:pt x="1768639" y="155160"/>
                  <a:pt x="1756980" y="432120"/>
                </a:cubicBezTo>
                <a:cubicBezTo>
                  <a:pt x="1744051" y="739858"/>
                  <a:pt x="1763978" y="850921"/>
                  <a:pt x="1763978" y="850921"/>
                </a:cubicBezTo>
                <a:cubicBezTo>
                  <a:pt x="1765362" y="959696"/>
                  <a:pt x="1663835" y="1049923"/>
                  <a:pt x="1538317" y="1051547"/>
                </a:cubicBezTo>
                <a:lnTo>
                  <a:pt x="945324" y="1042101"/>
                </a:lnTo>
                <a:cubicBezTo>
                  <a:pt x="926413" y="1166176"/>
                  <a:pt x="960551" y="1282338"/>
                  <a:pt x="945616" y="1377206"/>
                </a:cubicBezTo>
                <a:cubicBezTo>
                  <a:pt x="788525" y="1261120"/>
                  <a:pt x="634507" y="1159912"/>
                  <a:pt x="451126" y="1034585"/>
                </a:cubicBezTo>
                <a:lnTo>
                  <a:pt x="272673" y="1032348"/>
                </a:lnTo>
                <a:cubicBezTo>
                  <a:pt x="147384" y="1030022"/>
                  <a:pt x="37246" y="939602"/>
                  <a:pt x="27911" y="831377"/>
                </a:cubicBezTo>
                <a:cubicBezTo>
                  <a:pt x="27911" y="831377"/>
                  <a:pt x="-16984" y="811629"/>
                  <a:pt x="6956" y="524431"/>
                </a:cubicBezTo>
                <a:cubicBezTo>
                  <a:pt x="13001" y="380813"/>
                  <a:pt x="3006" y="197852"/>
                  <a:pt x="3006" y="197852"/>
                </a:cubicBezTo>
                <a:cubicBezTo>
                  <a:pt x="4301" y="89026"/>
                  <a:pt x="107987" y="0"/>
                  <a:pt x="233378" y="0"/>
                </a:cubicBezTo>
              </a:path>
            </a:pathLst>
          </a:custGeom>
          <a:solidFill>
            <a:srgbClr val="F78CA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92003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406400"/>
            <a:ext cx="1267976" cy="8901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200"/>
              </a:lnSpc>
            </a:pPr>
            <a:r>
              <a:rPr lang="en-US" altLang="zh-CN" sz="5505" dirty="0" smtClean="0">
                <a:solidFill>
                  <a:srgbClr val="FFFFFF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3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096140" y="3804641"/>
            <a:ext cx="2898863" cy="89461"/>
          </a:xfrm>
          <a:custGeom>
            <a:avLst/>
            <a:gdLst>
              <a:gd name="connsiteX0" fmla="*/ 12700 w 2898863"/>
              <a:gd name="connsiteY0" fmla="*/ 38332 h 89461"/>
              <a:gd name="connsiteX1" fmla="*/ 131902 w 2898863"/>
              <a:gd name="connsiteY1" fmla="*/ 58550 h 89461"/>
              <a:gd name="connsiteX2" fmla="*/ 238099 w 2898863"/>
              <a:gd name="connsiteY2" fmla="*/ 74526 h 89461"/>
              <a:gd name="connsiteX3" fmla="*/ 375335 w 2898863"/>
              <a:gd name="connsiteY3" fmla="*/ 26000 h 89461"/>
              <a:gd name="connsiteX4" fmla="*/ 502678 w 2898863"/>
              <a:gd name="connsiteY4" fmla="*/ 29670 h 89461"/>
              <a:gd name="connsiteX5" fmla="*/ 623862 w 2898863"/>
              <a:gd name="connsiteY5" fmla="*/ 72342 h 89461"/>
              <a:gd name="connsiteX6" fmla="*/ 886421 w 2898863"/>
              <a:gd name="connsiteY6" fmla="*/ 47336 h 89461"/>
              <a:gd name="connsiteX7" fmla="*/ 1144981 w 2898863"/>
              <a:gd name="connsiteY7" fmla="*/ 65344 h 89461"/>
              <a:gd name="connsiteX8" fmla="*/ 1379753 w 2898863"/>
              <a:gd name="connsiteY8" fmla="*/ 26051 h 89461"/>
              <a:gd name="connsiteX9" fmla="*/ 1643392 w 2898863"/>
              <a:gd name="connsiteY9" fmla="*/ 63782 h 89461"/>
              <a:gd name="connsiteX10" fmla="*/ 1763026 w 2898863"/>
              <a:gd name="connsiteY10" fmla="*/ 14075 h 89461"/>
              <a:gd name="connsiteX11" fmla="*/ 1918246 w 2898863"/>
              <a:gd name="connsiteY11" fmla="*/ 37862 h 89461"/>
              <a:gd name="connsiteX12" fmla="*/ 2166835 w 2898863"/>
              <a:gd name="connsiteY12" fmla="*/ 40668 h 89461"/>
              <a:gd name="connsiteX13" fmla="*/ 2289746 w 2898863"/>
              <a:gd name="connsiteY13" fmla="*/ 14341 h 89461"/>
              <a:gd name="connsiteX14" fmla="*/ 2411285 w 2898863"/>
              <a:gd name="connsiteY14" fmla="*/ 49838 h 89461"/>
              <a:gd name="connsiteX15" fmla="*/ 2530271 w 2898863"/>
              <a:gd name="connsiteY15" fmla="*/ 75022 h 89461"/>
              <a:gd name="connsiteX16" fmla="*/ 2657665 w 2898863"/>
              <a:gd name="connsiteY16" fmla="*/ 14075 h 89461"/>
              <a:gd name="connsiteX17" fmla="*/ 2785275 w 2898863"/>
              <a:gd name="connsiteY17" fmla="*/ 39004 h 89461"/>
              <a:gd name="connsiteX18" fmla="*/ 2886163 w 2898863"/>
              <a:gd name="connsiteY18" fmla="*/ 74349 h 894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2898863" h="89461">
                <a:moveTo>
                  <a:pt x="12700" y="38332"/>
                </a:moveTo>
                <a:cubicBezTo>
                  <a:pt x="61950" y="37138"/>
                  <a:pt x="87299" y="46840"/>
                  <a:pt x="131902" y="58550"/>
                </a:cubicBezTo>
                <a:cubicBezTo>
                  <a:pt x="163156" y="66754"/>
                  <a:pt x="203530" y="80572"/>
                  <a:pt x="238099" y="74526"/>
                </a:cubicBezTo>
                <a:cubicBezTo>
                  <a:pt x="282765" y="66703"/>
                  <a:pt x="330517" y="39766"/>
                  <a:pt x="375335" y="26000"/>
                </a:cubicBezTo>
                <a:cubicBezTo>
                  <a:pt x="425018" y="10722"/>
                  <a:pt x="457149" y="12462"/>
                  <a:pt x="502678" y="29670"/>
                </a:cubicBezTo>
                <a:cubicBezTo>
                  <a:pt x="541515" y="44339"/>
                  <a:pt x="583819" y="66780"/>
                  <a:pt x="623862" y="72342"/>
                </a:cubicBezTo>
                <a:cubicBezTo>
                  <a:pt x="716546" y="85182"/>
                  <a:pt x="796251" y="49672"/>
                  <a:pt x="886421" y="47336"/>
                </a:cubicBezTo>
                <a:cubicBezTo>
                  <a:pt x="976312" y="45024"/>
                  <a:pt x="1056538" y="65141"/>
                  <a:pt x="1144981" y="65344"/>
                </a:cubicBezTo>
                <a:cubicBezTo>
                  <a:pt x="1228483" y="65522"/>
                  <a:pt x="1293787" y="15980"/>
                  <a:pt x="1379753" y="26051"/>
                </a:cubicBezTo>
                <a:cubicBezTo>
                  <a:pt x="1464513" y="35995"/>
                  <a:pt x="1553705" y="86922"/>
                  <a:pt x="1643392" y="63782"/>
                </a:cubicBezTo>
                <a:cubicBezTo>
                  <a:pt x="1685417" y="52937"/>
                  <a:pt x="1720989" y="20691"/>
                  <a:pt x="1763026" y="14075"/>
                </a:cubicBezTo>
                <a:cubicBezTo>
                  <a:pt x="1811820" y="6378"/>
                  <a:pt x="1873414" y="24743"/>
                  <a:pt x="1918246" y="37862"/>
                </a:cubicBezTo>
                <a:cubicBezTo>
                  <a:pt x="2009279" y="64544"/>
                  <a:pt x="2076551" y="76508"/>
                  <a:pt x="2166835" y="40668"/>
                </a:cubicBezTo>
                <a:cubicBezTo>
                  <a:pt x="2210384" y="23345"/>
                  <a:pt x="2242693" y="14366"/>
                  <a:pt x="2289746" y="14341"/>
                </a:cubicBezTo>
                <a:cubicBezTo>
                  <a:pt x="2341130" y="14290"/>
                  <a:pt x="2366822" y="30267"/>
                  <a:pt x="2411285" y="49838"/>
                </a:cubicBezTo>
                <a:cubicBezTo>
                  <a:pt x="2443124" y="63858"/>
                  <a:pt x="2494546" y="83797"/>
                  <a:pt x="2530271" y="75022"/>
                </a:cubicBezTo>
                <a:cubicBezTo>
                  <a:pt x="2574886" y="64049"/>
                  <a:pt x="2610866" y="22164"/>
                  <a:pt x="2657665" y="14075"/>
                </a:cubicBezTo>
                <a:cubicBezTo>
                  <a:pt x="2704655" y="5934"/>
                  <a:pt x="2745981" y="27816"/>
                  <a:pt x="2785275" y="39004"/>
                </a:cubicBezTo>
                <a:cubicBezTo>
                  <a:pt x="2819984" y="48872"/>
                  <a:pt x="2853270" y="55426"/>
                  <a:pt x="2886163" y="74349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2869119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13.FOCUS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440255" cy="84125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Double-check if the shot is sharp before</a:t>
            </a:r>
          </a:p>
          <a:p>
            <a:r>
              <a:rPr lang="en-US" altLang="zh-CN" dirty="0"/>
              <a:t>filming. The figure has to be in focus at</a:t>
            </a:r>
          </a:p>
          <a:p>
            <a:r>
              <a:rPr lang="en-US" altLang="zh-CN" dirty="0"/>
              <a:t>all times.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636489" y="352232"/>
            <a:ext cx="1763978" cy="1377206"/>
          </a:xfrm>
          <a:custGeom>
            <a:avLst/>
            <a:gdLst>
              <a:gd name="connsiteX0" fmla="*/ 233378 w 1763978"/>
              <a:gd name="connsiteY0" fmla="*/ 0 h 1377206"/>
              <a:gd name="connsiteX1" fmla="*/ 865045 w 1763978"/>
              <a:gd name="connsiteY1" fmla="*/ 0 h 1377206"/>
              <a:gd name="connsiteX2" fmla="*/ 1535295 w 1763978"/>
              <a:gd name="connsiteY2" fmla="*/ 0 h 1377206"/>
              <a:gd name="connsiteX3" fmla="*/ 1759266 w 1763978"/>
              <a:gd name="connsiteY3" fmla="*/ 197890 h 1377206"/>
              <a:gd name="connsiteX4" fmla="*/ 1756980 w 1763978"/>
              <a:gd name="connsiteY4" fmla="*/ 432120 h 1377206"/>
              <a:gd name="connsiteX5" fmla="*/ 1763978 w 1763978"/>
              <a:gd name="connsiteY5" fmla="*/ 850921 h 1377206"/>
              <a:gd name="connsiteX6" fmla="*/ 1538317 w 1763978"/>
              <a:gd name="connsiteY6" fmla="*/ 1051547 h 1377206"/>
              <a:gd name="connsiteX7" fmla="*/ 945324 w 1763978"/>
              <a:gd name="connsiteY7" fmla="*/ 1042101 h 1377206"/>
              <a:gd name="connsiteX8" fmla="*/ 945616 w 1763978"/>
              <a:gd name="connsiteY8" fmla="*/ 1377206 h 1377206"/>
              <a:gd name="connsiteX9" fmla="*/ 451126 w 1763978"/>
              <a:gd name="connsiteY9" fmla="*/ 1034585 h 1377206"/>
              <a:gd name="connsiteX10" fmla="*/ 272673 w 1763978"/>
              <a:gd name="connsiteY10" fmla="*/ 1032348 h 1377206"/>
              <a:gd name="connsiteX11" fmla="*/ 27911 w 1763978"/>
              <a:gd name="connsiteY11" fmla="*/ 831377 h 1377206"/>
              <a:gd name="connsiteX12" fmla="*/ 6956 w 1763978"/>
              <a:gd name="connsiteY12" fmla="*/ 524431 h 1377206"/>
              <a:gd name="connsiteX13" fmla="*/ 3006 w 1763978"/>
              <a:gd name="connsiteY13" fmla="*/ 197852 h 1377206"/>
              <a:gd name="connsiteX14" fmla="*/ 233378 w 1763978"/>
              <a:gd name="connsiteY14" fmla="*/ 0 h 13772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78" h="1377206">
                <a:moveTo>
                  <a:pt x="233378" y="0"/>
                </a:moveTo>
                <a:lnTo>
                  <a:pt x="865045" y="0"/>
                </a:lnTo>
                <a:lnTo>
                  <a:pt x="1535295" y="0"/>
                </a:lnTo>
                <a:cubicBezTo>
                  <a:pt x="1660762" y="0"/>
                  <a:pt x="1761489" y="89052"/>
                  <a:pt x="1759266" y="197890"/>
                </a:cubicBezTo>
                <a:cubicBezTo>
                  <a:pt x="1759266" y="197890"/>
                  <a:pt x="1768639" y="155160"/>
                  <a:pt x="1756980" y="432120"/>
                </a:cubicBezTo>
                <a:cubicBezTo>
                  <a:pt x="1744051" y="739858"/>
                  <a:pt x="1763978" y="850921"/>
                  <a:pt x="1763978" y="850921"/>
                </a:cubicBezTo>
                <a:cubicBezTo>
                  <a:pt x="1765362" y="959696"/>
                  <a:pt x="1663835" y="1049923"/>
                  <a:pt x="1538317" y="1051547"/>
                </a:cubicBezTo>
                <a:lnTo>
                  <a:pt x="945324" y="1042101"/>
                </a:lnTo>
                <a:cubicBezTo>
                  <a:pt x="926413" y="1166176"/>
                  <a:pt x="960551" y="1282338"/>
                  <a:pt x="945616" y="1377206"/>
                </a:cubicBezTo>
                <a:cubicBezTo>
                  <a:pt x="788525" y="1261120"/>
                  <a:pt x="634507" y="1159912"/>
                  <a:pt x="451126" y="1034585"/>
                </a:cubicBezTo>
                <a:lnTo>
                  <a:pt x="272673" y="1032348"/>
                </a:lnTo>
                <a:cubicBezTo>
                  <a:pt x="147384" y="1030022"/>
                  <a:pt x="37246" y="939602"/>
                  <a:pt x="27911" y="831377"/>
                </a:cubicBezTo>
                <a:cubicBezTo>
                  <a:pt x="27911" y="831377"/>
                  <a:pt x="-16984" y="811629"/>
                  <a:pt x="6956" y="524431"/>
                </a:cubicBezTo>
                <a:cubicBezTo>
                  <a:pt x="13001" y="380813"/>
                  <a:pt x="3006" y="197852"/>
                  <a:pt x="3006" y="197852"/>
                </a:cubicBezTo>
                <a:cubicBezTo>
                  <a:pt x="4301" y="89026"/>
                  <a:pt x="107987" y="0"/>
                  <a:pt x="233378" y="0"/>
                </a:cubicBezTo>
              </a:path>
            </a:pathLst>
          </a:custGeom>
          <a:solidFill>
            <a:srgbClr val="F78CA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92003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89000" y="406400"/>
            <a:ext cx="1267976" cy="8901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200"/>
              </a:lnSpc>
            </a:pPr>
            <a:r>
              <a:rPr lang="en-US" altLang="zh-CN" sz="5505" dirty="0" smtClean="0">
                <a:solidFill>
                  <a:srgbClr val="FFFFFF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3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12"/>
            <a:ext cx="10692003" cy="7559992"/>
          </a:xfrm>
          <a:custGeom>
            <a:avLst/>
            <a:gdLst>
              <a:gd name="connsiteX0" fmla="*/ 0 w 10692003"/>
              <a:gd name="connsiteY0" fmla="*/ 7559992 h 7559992"/>
              <a:gd name="connsiteX1" fmla="*/ 10692003 w 10692003"/>
              <a:gd name="connsiteY1" fmla="*/ 7559992 h 7559992"/>
              <a:gd name="connsiteX2" fmla="*/ 10692003 w 10692003"/>
              <a:gd name="connsiteY2" fmla="*/ 0 h 7559992"/>
              <a:gd name="connsiteX3" fmla="*/ 0 w 10692003"/>
              <a:gd name="connsiteY3" fmla="*/ 0 h 7559992"/>
              <a:gd name="connsiteX4" fmla="*/ 0 w 10692003"/>
              <a:gd name="connsiteY4" fmla="*/ 7559992 h 75599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992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</a:path>
            </a:pathLst>
          </a:custGeom>
          <a:solidFill>
            <a:srgbClr val="F78D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7448270" y="1323992"/>
            <a:ext cx="1978939" cy="1277581"/>
          </a:xfrm>
          <a:custGeom>
            <a:avLst/>
            <a:gdLst>
              <a:gd name="connsiteX0" fmla="*/ 149986 w 1978939"/>
              <a:gd name="connsiteY0" fmla="*/ 0 h 1277581"/>
              <a:gd name="connsiteX1" fmla="*/ 563587 w 1978939"/>
              <a:gd name="connsiteY1" fmla="*/ 526097 h 1277581"/>
              <a:gd name="connsiteX2" fmla="*/ 1515516 w 1978939"/>
              <a:gd name="connsiteY2" fmla="*/ 814158 h 1277581"/>
              <a:gd name="connsiteX3" fmla="*/ 1978938 w 1978939"/>
              <a:gd name="connsiteY3" fmla="*/ 1277581 h 1277581"/>
              <a:gd name="connsiteX4" fmla="*/ 0 w 1978939"/>
              <a:gd name="connsiteY4" fmla="*/ 1214958 h 1277581"/>
              <a:gd name="connsiteX5" fmla="*/ 149986 w 1978939"/>
              <a:gd name="connsiteY5" fmla="*/ 0 h 127758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978939" h="1277581">
                <a:moveTo>
                  <a:pt x="149986" y="0"/>
                </a:moveTo>
                <a:cubicBezTo>
                  <a:pt x="149986" y="0"/>
                  <a:pt x="200697" y="388302"/>
                  <a:pt x="563587" y="526097"/>
                </a:cubicBezTo>
                <a:cubicBezTo>
                  <a:pt x="841196" y="631494"/>
                  <a:pt x="1186471" y="637133"/>
                  <a:pt x="1515516" y="814158"/>
                </a:cubicBezTo>
                <a:cubicBezTo>
                  <a:pt x="1841461" y="989507"/>
                  <a:pt x="1978938" y="1277581"/>
                  <a:pt x="1978938" y="1277581"/>
                </a:cubicBezTo>
                <a:lnTo>
                  <a:pt x="0" y="1214958"/>
                </a:lnTo>
                <a:lnTo>
                  <a:pt x="149986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591227" y="2654471"/>
            <a:ext cx="1637919" cy="268960"/>
          </a:xfrm>
          <a:custGeom>
            <a:avLst/>
            <a:gdLst>
              <a:gd name="connsiteX0" fmla="*/ 1533169 w 1637919"/>
              <a:gd name="connsiteY0" fmla="*/ 101930 h 268960"/>
              <a:gd name="connsiteX1" fmla="*/ 1637919 w 1637919"/>
              <a:gd name="connsiteY1" fmla="*/ 0 h 268960"/>
              <a:gd name="connsiteX2" fmla="*/ 0 w 1637919"/>
              <a:gd name="connsiteY2" fmla="*/ 0 h 268960"/>
              <a:gd name="connsiteX3" fmla="*/ 104749 w 1637919"/>
              <a:gd name="connsiteY3" fmla="*/ 101930 h 268960"/>
              <a:gd name="connsiteX4" fmla="*/ 84924 w 1637919"/>
              <a:gd name="connsiteY4" fmla="*/ 138709 h 268960"/>
              <a:gd name="connsiteX5" fmla="*/ 766165 w 1637919"/>
              <a:gd name="connsiteY5" fmla="*/ 255625 h 268960"/>
              <a:gd name="connsiteX6" fmla="*/ 766025 w 1637919"/>
              <a:gd name="connsiteY6" fmla="*/ 268960 h 268960"/>
              <a:gd name="connsiteX7" fmla="*/ 818959 w 1637919"/>
              <a:gd name="connsiteY7" fmla="*/ 262356 h 268960"/>
              <a:gd name="connsiteX8" fmla="*/ 871893 w 1637919"/>
              <a:gd name="connsiteY8" fmla="*/ 268960 h 268960"/>
              <a:gd name="connsiteX9" fmla="*/ 871740 w 1637919"/>
              <a:gd name="connsiteY9" fmla="*/ 255625 h 268960"/>
              <a:gd name="connsiteX10" fmla="*/ 1552994 w 1637919"/>
              <a:gd name="connsiteY10" fmla="*/ 138709 h 268960"/>
              <a:gd name="connsiteX11" fmla="*/ 1533169 w 1637919"/>
              <a:gd name="connsiteY11" fmla="*/ 101930 h 2689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</a:cxnLst>
            <a:rect l="l" t="t" r="r" b="b"/>
            <a:pathLst>
              <a:path w="1637919" h="268960">
                <a:moveTo>
                  <a:pt x="1533169" y="101930"/>
                </a:moveTo>
                <a:lnTo>
                  <a:pt x="1637919" y="0"/>
                </a:lnTo>
                <a:lnTo>
                  <a:pt x="0" y="0"/>
                </a:lnTo>
                <a:lnTo>
                  <a:pt x="104749" y="101930"/>
                </a:lnTo>
                <a:cubicBezTo>
                  <a:pt x="104749" y="101930"/>
                  <a:pt x="107569" y="107569"/>
                  <a:pt x="84924" y="138709"/>
                </a:cubicBezTo>
                <a:cubicBezTo>
                  <a:pt x="67411" y="162788"/>
                  <a:pt x="547585" y="227520"/>
                  <a:pt x="766165" y="255625"/>
                </a:cubicBezTo>
                <a:lnTo>
                  <a:pt x="766025" y="268960"/>
                </a:lnTo>
                <a:cubicBezTo>
                  <a:pt x="766025" y="268960"/>
                  <a:pt x="785748" y="266547"/>
                  <a:pt x="818959" y="262356"/>
                </a:cubicBezTo>
                <a:cubicBezTo>
                  <a:pt x="852157" y="266547"/>
                  <a:pt x="871893" y="268960"/>
                  <a:pt x="871893" y="268960"/>
                </a:cubicBezTo>
                <a:lnTo>
                  <a:pt x="871740" y="255625"/>
                </a:lnTo>
                <a:cubicBezTo>
                  <a:pt x="1090333" y="227520"/>
                  <a:pt x="1570494" y="162788"/>
                  <a:pt x="1552994" y="138709"/>
                </a:cubicBezTo>
                <a:cubicBezTo>
                  <a:pt x="1530350" y="107569"/>
                  <a:pt x="1533169" y="101930"/>
                  <a:pt x="1533169" y="10193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622324" y="2703333"/>
            <a:ext cx="1592681" cy="482117"/>
          </a:xfrm>
          <a:custGeom>
            <a:avLst/>
            <a:gdLst>
              <a:gd name="connsiteX0" fmla="*/ 0 w 1592681"/>
              <a:gd name="connsiteY0" fmla="*/ 396036 h 482117"/>
              <a:gd name="connsiteX1" fmla="*/ 378815 w 1592681"/>
              <a:gd name="connsiteY1" fmla="*/ 397776 h 482117"/>
              <a:gd name="connsiteX2" fmla="*/ 721461 w 1592681"/>
              <a:gd name="connsiteY2" fmla="*/ 482117 h 482117"/>
              <a:gd name="connsiteX3" fmla="*/ 1131226 w 1592681"/>
              <a:gd name="connsiteY3" fmla="*/ 382295 h 482117"/>
              <a:gd name="connsiteX4" fmla="*/ 1442872 w 1592681"/>
              <a:gd name="connsiteY4" fmla="*/ 423595 h 482117"/>
              <a:gd name="connsiteX5" fmla="*/ 1592681 w 1592681"/>
              <a:gd name="connsiteY5" fmla="*/ 377113 h 482117"/>
              <a:gd name="connsiteX6" fmla="*/ 1570304 w 1592681"/>
              <a:gd name="connsiteY6" fmla="*/ 249720 h 482117"/>
              <a:gd name="connsiteX7" fmla="*/ 1535861 w 1592681"/>
              <a:gd name="connsiteY7" fmla="*/ 129184 h 482117"/>
              <a:gd name="connsiteX8" fmla="*/ 1480591 w 1592681"/>
              <a:gd name="connsiteY8" fmla="*/ 0 h 482117"/>
              <a:gd name="connsiteX9" fmla="*/ 1112304 w 1592681"/>
              <a:gd name="connsiteY9" fmla="*/ 12090 h 482117"/>
              <a:gd name="connsiteX10" fmla="*/ 342646 w 1592681"/>
              <a:gd name="connsiteY10" fmla="*/ 25869 h 482117"/>
              <a:gd name="connsiteX11" fmla="*/ 110210 w 1592681"/>
              <a:gd name="connsiteY11" fmla="*/ 29311 h 482117"/>
              <a:gd name="connsiteX12" fmla="*/ 48234 w 1592681"/>
              <a:gd name="connsiteY12" fmla="*/ 87833 h 482117"/>
              <a:gd name="connsiteX13" fmla="*/ 17221 w 1592681"/>
              <a:gd name="connsiteY13" fmla="*/ 237642 h 482117"/>
              <a:gd name="connsiteX14" fmla="*/ 0 w 1592681"/>
              <a:gd name="connsiteY14" fmla="*/ 396036 h 48211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592681" h="482117">
                <a:moveTo>
                  <a:pt x="0" y="396036"/>
                </a:moveTo>
                <a:cubicBezTo>
                  <a:pt x="0" y="396036"/>
                  <a:pt x="179069" y="316839"/>
                  <a:pt x="378815" y="397776"/>
                </a:cubicBezTo>
                <a:cubicBezTo>
                  <a:pt x="511022" y="451332"/>
                  <a:pt x="609511" y="482117"/>
                  <a:pt x="721461" y="482117"/>
                </a:cubicBezTo>
                <a:cubicBezTo>
                  <a:pt x="960793" y="482117"/>
                  <a:pt x="979677" y="382295"/>
                  <a:pt x="1131226" y="382295"/>
                </a:cubicBezTo>
                <a:cubicBezTo>
                  <a:pt x="1246581" y="382295"/>
                  <a:pt x="1327518" y="425297"/>
                  <a:pt x="1442872" y="423595"/>
                </a:cubicBezTo>
                <a:cubicBezTo>
                  <a:pt x="1558226" y="421894"/>
                  <a:pt x="1592681" y="377113"/>
                  <a:pt x="1592681" y="377113"/>
                </a:cubicBezTo>
                <a:lnTo>
                  <a:pt x="1570304" y="249720"/>
                </a:lnTo>
                <a:lnTo>
                  <a:pt x="1535861" y="129184"/>
                </a:lnTo>
                <a:cubicBezTo>
                  <a:pt x="1535861" y="129184"/>
                  <a:pt x="1485785" y="1701"/>
                  <a:pt x="1480591" y="0"/>
                </a:cubicBezTo>
                <a:cubicBezTo>
                  <a:pt x="1475397" y="-1689"/>
                  <a:pt x="1112304" y="12090"/>
                  <a:pt x="1112304" y="12090"/>
                </a:cubicBezTo>
                <a:lnTo>
                  <a:pt x="342646" y="25869"/>
                </a:lnTo>
                <a:lnTo>
                  <a:pt x="110210" y="29311"/>
                </a:lnTo>
                <a:lnTo>
                  <a:pt x="48234" y="87833"/>
                </a:lnTo>
                <a:lnTo>
                  <a:pt x="17221" y="237642"/>
                </a:lnTo>
                <a:lnTo>
                  <a:pt x="0" y="39603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809762" y="3911587"/>
            <a:ext cx="1257300" cy="2057400"/>
          </a:xfrm>
          <a:custGeom>
            <a:avLst/>
            <a:gdLst>
              <a:gd name="connsiteX0" fmla="*/ 1257300 w 1257300"/>
              <a:gd name="connsiteY0" fmla="*/ 2057400 h 2057400"/>
              <a:gd name="connsiteX1" fmla="*/ 0 w 1257300"/>
              <a:gd name="connsiteY1" fmla="*/ 2057400 h 2057400"/>
              <a:gd name="connsiteX2" fmla="*/ 0 w 1257300"/>
              <a:gd name="connsiteY2" fmla="*/ 0 h 2057400"/>
              <a:gd name="connsiteX3" fmla="*/ 1257300 w 1257300"/>
              <a:gd name="connsiteY3" fmla="*/ 0 h 2057400"/>
              <a:gd name="connsiteX4" fmla="*/ 1257300 w 1257300"/>
              <a:gd name="connsiteY4" fmla="*/ 2057400 h 2057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57300" h="2057400">
                <a:moveTo>
                  <a:pt x="1257300" y="2057400"/>
                </a:moveTo>
                <a:lnTo>
                  <a:pt x="0" y="2057400"/>
                </a:lnTo>
                <a:lnTo>
                  <a:pt x="0" y="0"/>
                </a:lnTo>
                <a:lnTo>
                  <a:pt x="1257300" y="0"/>
                </a:lnTo>
                <a:lnTo>
                  <a:pt x="1257300" y="20574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989135" y="2553523"/>
            <a:ext cx="2713734" cy="3429822"/>
          </a:xfrm>
          <a:custGeom>
            <a:avLst/>
            <a:gdLst>
              <a:gd name="connsiteX0" fmla="*/ 2653994 w 2713734"/>
              <a:gd name="connsiteY0" fmla="*/ 1287903 h 3429822"/>
              <a:gd name="connsiteX1" fmla="*/ 2149575 w 2713734"/>
              <a:gd name="connsiteY1" fmla="*/ 270367 h 3429822"/>
              <a:gd name="connsiteX2" fmla="*/ 564158 w 2713734"/>
              <a:gd name="connsiteY2" fmla="*/ 270367 h 3429822"/>
              <a:gd name="connsiteX3" fmla="*/ 59752 w 2713734"/>
              <a:gd name="connsiteY3" fmla="*/ 1287903 h 3429822"/>
              <a:gd name="connsiteX4" fmla="*/ 52056 w 2713734"/>
              <a:gd name="connsiteY4" fmla="*/ 1566605 h 3429822"/>
              <a:gd name="connsiteX5" fmla="*/ 334097 w 2713734"/>
              <a:gd name="connsiteY5" fmla="*/ 1464827 h 3429822"/>
              <a:gd name="connsiteX6" fmla="*/ 776552 w 2713734"/>
              <a:gd name="connsiteY6" fmla="*/ 933903 h 3429822"/>
              <a:gd name="connsiteX7" fmla="*/ 643787 w 2713734"/>
              <a:gd name="connsiteY7" fmla="*/ 3119561 h 3429822"/>
              <a:gd name="connsiteX8" fmla="*/ 778191 w 2713734"/>
              <a:gd name="connsiteY8" fmla="*/ 3425161 h 3429822"/>
              <a:gd name="connsiteX9" fmla="*/ 1034756 w 2713734"/>
              <a:gd name="connsiteY9" fmla="*/ 3181435 h 3429822"/>
              <a:gd name="connsiteX10" fmla="*/ 1306905 w 2713734"/>
              <a:gd name="connsiteY10" fmla="*/ 1812845 h 3429822"/>
              <a:gd name="connsiteX11" fmla="*/ 1356866 w 2713734"/>
              <a:gd name="connsiteY11" fmla="*/ 1801174 h 3429822"/>
              <a:gd name="connsiteX12" fmla="*/ 1406841 w 2713734"/>
              <a:gd name="connsiteY12" fmla="*/ 1812845 h 3429822"/>
              <a:gd name="connsiteX13" fmla="*/ 1678989 w 2713734"/>
              <a:gd name="connsiteY13" fmla="*/ 3181435 h 3429822"/>
              <a:gd name="connsiteX14" fmla="*/ 1935555 w 2713734"/>
              <a:gd name="connsiteY14" fmla="*/ 3425161 h 3429822"/>
              <a:gd name="connsiteX15" fmla="*/ 2069958 w 2713734"/>
              <a:gd name="connsiteY15" fmla="*/ 3119561 h 3429822"/>
              <a:gd name="connsiteX16" fmla="*/ 1937180 w 2713734"/>
              <a:gd name="connsiteY16" fmla="*/ 933903 h 3429822"/>
              <a:gd name="connsiteX17" fmla="*/ 2379635 w 2713734"/>
              <a:gd name="connsiteY17" fmla="*/ 1464827 h 3429822"/>
              <a:gd name="connsiteX18" fmla="*/ 2661677 w 2713734"/>
              <a:gd name="connsiteY18" fmla="*/ 1566605 h 3429822"/>
              <a:gd name="connsiteX19" fmla="*/ 2653994 w 2713734"/>
              <a:gd name="connsiteY19" fmla="*/ 1287903 h 342982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734" h="3429822">
                <a:moveTo>
                  <a:pt x="2653994" y="1287903"/>
                </a:moveTo>
                <a:cubicBezTo>
                  <a:pt x="2627260" y="1233547"/>
                  <a:pt x="2311246" y="578824"/>
                  <a:pt x="2149575" y="270367"/>
                </a:cubicBezTo>
                <a:cubicBezTo>
                  <a:pt x="1960637" y="-90122"/>
                  <a:pt x="746619" y="-90122"/>
                  <a:pt x="564158" y="270367"/>
                </a:cubicBezTo>
                <a:cubicBezTo>
                  <a:pt x="406894" y="581098"/>
                  <a:pt x="86485" y="1233547"/>
                  <a:pt x="59752" y="1287903"/>
                </a:cubicBezTo>
                <a:cubicBezTo>
                  <a:pt x="33006" y="1342247"/>
                  <a:pt x="-55893" y="1486176"/>
                  <a:pt x="52056" y="1566605"/>
                </a:cubicBezTo>
                <a:cubicBezTo>
                  <a:pt x="176376" y="1659226"/>
                  <a:pt x="288072" y="1521786"/>
                  <a:pt x="334097" y="1464827"/>
                </a:cubicBezTo>
                <a:cubicBezTo>
                  <a:pt x="380135" y="1407855"/>
                  <a:pt x="776552" y="933903"/>
                  <a:pt x="776552" y="933903"/>
                </a:cubicBezTo>
                <a:cubicBezTo>
                  <a:pt x="776552" y="933903"/>
                  <a:pt x="648359" y="3053419"/>
                  <a:pt x="643787" y="3119561"/>
                </a:cubicBezTo>
                <a:cubicBezTo>
                  <a:pt x="639215" y="3185702"/>
                  <a:pt x="623975" y="3394312"/>
                  <a:pt x="778191" y="3425161"/>
                </a:cubicBezTo>
                <a:cubicBezTo>
                  <a:pt x="970608" y="3463642"/>
                  <a:pt x="1015516" y="3277638"/>
                  <a:pt x="1034756" y="3181435"/>
                </a:cubicBezTo>
                <a:cubicBezTo>
                  <a:pt x="1084591" y="2932287"/>
                  <a:pt x="1294763" y="1873970"/>
                  <a:pt x="1306905" y="1812845"/>
                </a:cubicBezTo>
                <a:cubicBezTo>
                  <a:pt x="1321497" y="1805187"/>
                  <a:pt x="1340293" y="1801174"/>
                  <a:pt x="1356866" y="1801174"/>
                </a:cubicBezTo>
                <a:cubicBezTo>
                  <a:pt x="1369541" y="1801174"/>
                  <a:pt x="1392236" y="1805187"/>
                  <a:pt x="1406841" y="1812845"/>
                </a:cubicBezTo>
                <a:cubicBezTo>
                  <a:pt x="1418969" y="1873970"/>
                  <a:pt x="1629154" y="2932287"/>
                  <a:pt x="1678989" y="3181435"/>
                </a:cubicBezTo>
                <a:cubicBezTo>
                  <a:pt x="1698217" y="3277638"/>
                  <a:pt x="1743124" y="3463642"/>
                  <a:pt x="1935555" y="3425161"/>
                </a:cubicBezTo>
                <a:cubicBezTo>
                  <a:pt x="2089745" y="3394312"/>
                  <a:pt x="2074518" y="3185702"/>
                  <a:pt x="2069958" y="3119561"/>
                </a:cubicBezTo>
                <a:cubicBezTo>
                  <a:pt x="2065374" y="3053419"/>
                  <a:pt x="1937180" y="933903"/>
                  <a:pt x="1937180" y="933903"/>
                </a:cubicBezTo>
                <a:cubicBezTo>
                  <a:pt x="1937180" y="933903"/>
                  <a:pt x="2333598" y="1407855"/>
                  <a:pt x="2379635" y="1464827"/>
                </a:cubicBezTo>
                <a:cubicBezTo>
                  <a:pt x="2425660" y="1521786"/>
                  <a:pt x="2537357" y="1659226"/>
                  <a:pt x="2661677" y="1566605"/>
                </a:cubicBezTo>
                <a:cubicBezTo>
                  <a:pt x="2769627" y="1486176"/>
                  <a:pt x="2680727" y="1342247"/>
                  <a:pt x="2653994" y="1287903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849476" y="1513274"/>
            <a:ext cx="993051" cy="993013"/>
          </a:xfrm>
          <a:custGeom>
            <a:avLst/>
            <a:gdLst>
              <a:gd name="connsiteX0" fmla="*/ 0 w 993051"/>
              <a:gd name="connsiteY0" fmla="*/ 496506 h 993013"/>
              <a:gd name="connsiteX1" fmla="*/ 496544 w 993051"/>
              <a:gd name="connsiteY1" fmla="*/ 0 h 993013"/>
              <a:gd name="connsiteX2" fmla="*/ 993051 w 993051"/>
              <a:gd name="connsiteY2" fmla="*/ 496506 h 993013"/>
              <a:gd name="connsiteX3" fmla="*/ 496544 w 993051"/>
              <a:gd name="connsiteY3" fmla="*/ 993013 h 993013"/>
              <a:gd name="connsiteX4" fmla="*/ 0 w 993051"/>
              <a:gd name="connsiteY4" fmla="*/ 496506 h 9930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51" h="993013">
                <a:moveTo>
                  <a:pt x="0" y="496506"/>
                </a:moveTo>
                <a:cubicBezTo>
                  <a:pt x="0" y="222313"/>
                  <a:pt x="222325" y="0"/>
                  <a:pt x="496544" y="0"/>
                </a:cubicBezTo>
                <a:cubicBezTo>
                  <a:pt x="770750" y="0"/>
                  <a:pt x="993051" y="222313"/>
                  <a:pt x="993051" y="496506"/>
                </a:cubicBezTo>
                <a:cubicBezTo>
                  <a:pt x="993051" y="770699"/>
                  <a:pt x="770750" y="993013"/>
                  <a:pt x="496544" y="993013"/>
                </a:cubicBezTo>
                <a:cubicBezTo>
                  <a:pt x="222325" y="993013"/>
                  <a:pt x="0" y="770699"/>
                  <a:pt x="0" y="496506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-15497" y="5894092"/>
            <a:ext cx="10713491" cy="131204"/>
          </a:xfrm>
          <a:custGeom>
            <a:avLst/>
            <a:gdLst>
              <a:gd name="connsiteX0" fmla="*/ 15874 w 10713491"/>
              <a:gd name="connsiteY0" fmla="*/ 113156 h 131204"/>
              <a:gd name="connsiteX1" fmla="*/ 685850 w 10713491"/>
              <a:gd name="connsiteY1" fmla="*/ 76529 h 131204"/>
              <a:gd name="connsiteX2" fmla="*/ 1333919 w 10713491"/>
              <a:gd name="connsiteY2" fmla="*/ 104583 h 131204"/>
              <a:gd name="connsiteX3" fmla="*/ 2640812 w 10713491"/>
              <a:gd name="connsiteY3" fmla="*/ 27698 h 131204"/>
              <a:gd name="connsiteX4" fmla="*/ 3223818 w 10713491"/>
              <a:gd name="connsiteY4" fmla="*/ 90258 h 131204"/>
              <a:gd name="connsiteX5" fmla="*/ 3992181 w 10713491"/>
              <a:gd name="connsiteY5" fmla="*/ 61619 h 131204"/>
              <a:gd name="connsiteX6" fmla="*/ 4667440 w 10713491"/>
              <a:gd name="connsiteY6" fmla="*/ 64324 h 131204"/>
              <a:gd name="connsiteX7" fmla="*/ 5299240 w 10713491"/>
              <a:gd name="connsiteY7" fmla="*/ 52120 h 131204"/>
              <a:gd name="connsiteX8" fmla="*/ 6046800 w 10713491"/>
              <a:gd name="connsiteY8" fmla="*/ 76529 h 131204"/>
              <a:gd name="connsiteX9" fmla="*/ 6422466 w 10713491"/>
              <a:gd name="connsiteY9" fmla="*/ 39915 h 131204"/>
              <a:gd name="connsiteX10" fmla="*/ 6827456 w 10713491"/>
              <a:gd name="connsiteY10" fmla="*/ 76529 h 131204"/>
              <a:gd name="connsiteX11" fmla="*/ 7301687 w 10713491"/>
              <a:gd name="connsiteY11" fmla="*/ 52120 h 131204"/>
              <a:gd name="connsiteX12" fmla="*/ 7816811 w 10713491"/>
              <a:gd name="connsiteY12" fmla="*/ 113156 h 131204"/>
              <a:gd name="connsiteX13" fmla="*/ 8207413 w 10713491"/>
              <a:gd name="connsiteY13" fmla="*/ 113156 h 131204"/>
              <a:gd name="connsiteX14" fmla="*/ 8558746 w 10713491"/>
              <a:gd name="connsiteY14" fmla="*/ 36918 h 131204"/>
              <a:gd name="connsiteX15" fmla="*/ 9696653 w 10713491"/>
              <a:gd name="connsiteY15" fmla="*/ 91464 h 131204"/>
              <a:gd name="connsiteX16" fmla="*/ 10209339 w 10713491"/>
              <a:gd name="connsiteY16" fmla="*/ 100951 h 131204"/>
              <a:gd name="connsiteX17" fmla="*/ 10697616 w 10713491"/>
              <a:gd name="connsiteY17" fmla="*/ 76529 h 1312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91" h="131204">
                <a:moveTo>
                  <a:pt x="15875" y="113156"/>
                </a:moveTo>
                <a:cubicBezTo>
                  <a:pt x="200837" y="43712"/>
                  <a:pt x="482244" y="76529"/>
                  <a:pt x="685850" y="76529"/>
                </a:cubicBezTo>
                <a:cubicBezTo>
                  <a:pt x="894562" y="76529"/>
                  <a:pt x="1125347" y="111708"/>
                  <a:pt x="1333919" y="104583"/>
                </a:cubicBezTo>
                <a:cubicBezTo>
                  <a:pt x="1776602" y="89470"/>
                  <a:pt x="2198674" y="27698"/>
                  <a:pt x="2640812" y="27698"/>
                </a:cubicBezTo>
                <a:cubicBezTo>
                  <a:pt x="2862262" y="27698"/>
                  <a:pt x="3009976" y="79679"/>
                  <a:pt x="3223818" y="90258"/>
                </a:cubicBezTo>
                <a:cubicBezTo>
                  <a:pt x="3459022" y="101891"/>
                  <a:pt x="3764877" y="27418"/>
                  <a:pt x="3992181" y="61619"/>
                </a:cubicBezTo>
                <a:cubicBezTo>
                  <a:pt x="4210786" y="94500"/>
                  <a:pt x="4446904" y="67182"/>
                  <a:pt x="4667440" y="64324"/>
                </a:cubicBezTo>
                <a:cubicBezTo>
                  <a:pt x="4881829" y="61556"/>
                  <a:pt x="5076152" y="52615"/>
                  <a:pt x="5299240" y="52120"/>
                </a:cubicBezTo>
                <a:cubicBezTo>
                  <a:pt x="5547436" y="51561"/>
                  <a:pt x="5795962" y="96074"/>
                  <a:pt x="6046800" y="76529"/>
                </a:cubicBezTo>
                <a:cubicBezTo>
                  <a:pt x="6176226" y="66445"/>
                  <a:pt x="6289255" y="38429"/>
                  <a:pt x="6422466" y="39915"/>
                </a:cubicBezTo>
                <a:cubicBezTo>
                  <a:pt x="6561226" y="41464"/>
                  <a:pt x="6690537" y="75602"/>
                  <a:pt x="6827456" y="76529"/>
                </a:cubicBezTo>
                <a:cubicBezTo>
                  <a:pt x="6986498" y="77622"/>
                  <a:pt x="7139800" y="40271"/>
                  <a:pt x="7301687" y="52120"/>
                </a:cubicBezTo>
                <a:cubicBezTo>
                  <a:pt x="7475613" y="64870"/>
                  <a:pt x="7637767" y="113359"/>
                  <a:pt x="7816811" y="113156"/>
                </a:cubicBezTo>
                <a:cubicBezTo>
                  <a:pt x="7946707" y="113016"/>
                  <a:pt x="8077656" y="118185"/>
                  <a:pt x="8207413" y="113156"/>
                </a:cubicBezTo>
                <a:cubicBezTo>
                  <a:pt x="8334235" y="108228"/>
                  <a:pt x="8435822" y="56412"/>
                  <a:pt x="8558746" y="36918"/>
                </a:cubicBezTo>
                <a:cubicBezTo>
                  <a:pt x="8925267" y="-21196"/>
                  <a:pt x="9336456" y="55562"/>
                  <a:pt x="9696653" y="91464"/>
                </a:cubicBezTo>
                <a:cubicBezTo>
                  <a:pt x="9863327" y="108076"/>
                  <a:pt x="10039032" y="100951"/>
                  <a:pt x="10209339" y="100951"/>
                </a:cubicBezTo>
                <a:cubicBezTo>
                  <a:pt x="10371251" y="100951"/>
                  <a:pt x="10546016" y="60680"/>
                  <a:pt x="10697616" y="76529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50168" y="414002"/>
            <a:ext cx="1763925" cy="1368374"/>
          </a:xfrm>
          <a:custGeom>
            <a:avLst/>
            <a:gdLst>
              <a:gd name="connsiteX0" fmla="*/ 233359 w 1763925"/>
              <a:gd name="connsiteY0" fmla="*/ 0 h 1368374"/>
              <a:gd name="connsiteX1" fmla="*/ 865007 w 1763925"/>
              <a:gd name="connsiteY1" fmla="*/ 0 h 1368374"/>
              <a:gd name="connsiteX2" fmla="*/ 1535236 w 1763925"/>
              <a:gd name="connsiteY2" fmla="*/ 0 h 1368374"/>
              <a:gd name="connsiteX3" fmla="*/ 1759214 w 1763925"/>
              <a:gd name="connsiteY3" fmla="*/ 196634 h 1368374"/>
              <a:gd name="connsiteX4" fmla="*/ 1756928 w 1763925"/>
              <a:gd name="connsiteY4" fmla="*/ 429348 h 1368374"/>
              <a:gd name="connsiteX5" fmla="*/ 1763925 w 1763925"/>
              <a:gd name="connsiteY5" fmla="*/ 845477 h 1368374"/>
              <a:gd name="connsiteX6" fmla="*/ 1538259 w 1763925"/>
              <a:gd name="connsiteY6" fmla="*/ 1044790 h 1368374"/>
              <a:gd name="connsiteX7" fmla="*/ 945283 w 1763925"/>
              <a:gd name="connsiteY7" fmla="*/ 1035431 h 1368374"/>
              <a:gd name="connsiteX8" fmla="*/ 945588 w 1763925"/>
              <a:gd name="connsiteY8" fmla="*/ 1368374 h 1368374"/>
              <a:gd name="connsiteX9" fmla="*/ 451114 w 1763925"/>
              <a:gd name="connsiteY9" fmla="*/ 1027963 h 1368374"/>
              <a:gd name="connsiteX10" fmla="*/ 272666 w 1763925"/>
              <a:gd name="connsiteY10" fmla="*/ 1025728 h 1368374"/>
              <a:gd name="connsiteX11" fmla="*/ 27899 w 1763925"/>
              <a:gd name="connsiteY11" fmla="*/ 826046 h 1368374"/>
              <a:gd name="connsiteX12" fmla="*/ 6956 w 1763925"/>
              <a:gd name="connsiteY12" fmla="*/ 521081 h 1368374"/>
              <a:gd name="connsiteX13" fmla="*/ 3007 w 1763925"/>
              <a:gd name="connsiteY13" fmla="*/ 196583 h 1368374"/>
              <a:gd name="connsiteX14" fmla="*/ 233359 w 1763925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52"/>
                  <a:pt x="1756928" y="429348"/>
                </a:cubicBezTo>
                <a:cubicBezTo>
                  <a:pt x="1743986" y="735101"/>
                  <a:pt x="1763925" y="845477"/>
                  <a:pt x="1763925" y="845477"/>
                </a:cubicBezTo>
                <a:cubicBezTo>
                  <a:pt x="1765310" y="953554"/>
                  <a:pt x="1663773" y="1043203"/>
                  <a:pt x="1538259" y="1044790"/>
                </a:cubicBezTo>
                <a:lnTo>
                  <a:pt x="945283" y="1035431"/>
                </a:lnTo>
                <a:cubicBezTo>
                  <a:pt x="926386" y="1158709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63"/>
                </a:cubicBezTo>
                <a:lnTo>
                  <a:pt x="272666" y="1025728"/>
                </a:lnTo>
                <a:cubicBezTo>
                  <a:pt x="147368" y="1023404"/>
                  <a:pt x="37246" y="933576"/>
                  <a:pt x="27899" y="826046"/>
                </a:cubicBezTo>
                <a:cubicBezTo>
                  <a:pt x="27899" y="826046"/>
                  <a:pt x="-16982" y="806437"/>
                  <a:pt x="6956" y="521081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4800" y="2730500"/>
            <a:ext cx="1663700" cy="120650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4100" y="762000"/>
            <a:ext cx="2171700" cy="1968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01700" y="469900"/>
            <a:ext cx="1258358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78DA6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469"/>
            <a:ext cx="10692003" cy="7559040"/>
          </a:xfrm>
          <a:custGeom>
            <a:avLst/>
            <a:gdLst>
              <a:gd name="connsiteX0" fmla="*/ 0 w 10692003"/>
              <a:gd name="connsiteY0" fmla="*/ 7559039 h 7559040"/>
              <a:gd name="connsiteX1" fmla="*/ 10692003 w 10692003"/>
              <a:gd name="connsiteY1" fmla="*/ 7559039 h 7559040"/>
              <a:gd name="connsiteX2" fmla="*/ 10692003 w 10692003"/>
              <a:gd name="connsiteY2" fmla="*/ 0 h 7559040"/>
              <a:gd name="connsiteX3" fmla="*/ 0 w 10692003"/>
              <a:gd name="connsiteY3" fmla="*/ 0 h 7559040"/>
              <a:gd name="connsiteX4" fmla="*/ 0 w 10692003"/>
              <a:gd name="connsiteY4" fmla="*/ 7559039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040">
                <a:moveTo>
                  <a:pt x="0" y="7559039"/>
                </a:moveTo>
                <a:lnTo>
                  <a:pt x="10692003" y="7559039"/>
                </a:lnTo>
                <a:lnTo>
                  <a:pt x="10692003" y="0"/>
                </a:lnTo>
                <a:lnTo>
                  <a:pt x="0" y="0"/>
                </a:lnTo>
                <a:lnTo>
                  <a:pt x="0" y="7559039"/>
                </a:lnTo>
              </a:path>
            </a:pathLst>
          </a:custGeom>
          <a:solidFill>
            <a:srgbClr val="F78D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11600" y="2425700"/>
            <a:ext cx="1928861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</a:rPr>
              <a:t>VIDEO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911600" y="3606800"/>
            <a:ext cx="2882199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</a:rPr>
              <a:t>GENERAL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129078" y="3789124"/>
            <a:ext cx="4242917" cy="126501"/>
          </a:xfrm>
          <a:custGeom>
            <a:avLst/>
            <a:gdLst>
              <a:gd name="connsiteX0" fmla="*/ 12700 w 4242917"/>
              <a:gd name="connsiteY0" fmla="*/ 113801 h 126501"/>
              <a:gd name="connsiteX1" fmla="*/ 129730 w 4242917"/>
              <a:gd name="connsiteY1" fmla="*/ 64843 h 126501"/>
              <a:gd name="connsiteX2" fmla="*/ 252056 w 4242917"/>
              <a:gd name="connsiteY2" fmla="*/ 80807 h 126501"/>
              <a:gd name="connsiteX3" fmla="*/ 369303 w 4242917"/>
              <a:gd name="connsiteY3" fmla="*/ 88033 h 126501"/>
              <a:gd name="connsiteX4" fmla="*/ 502653 w 4242917"/>
              <a:gd name="connsiteY4" fmla="*/ 53845 h 126501"/>
              <a:gd name="connsiteX5" fmla="*/ 749300 w 4242917"/>
              <a:gd name="connsiteY5" fmla="*/ 101152 h 126501"/>
              <a:gd name="connsiteX6" fmla="*/ 866228 w 4242917"/>
              <a:gd name="connsiteY6" fmla="*/ 99145 h 126501"/>
              <a:gd name="connsiteX7" fmla="*/ 999604 w 4242917"/>
              <a:gd name="connsiteY7" fmla="*/ 64843 h 126501"/>
              <a:gd name="connsiteX8" fmla="*/ 1264386 w 4242917"/>
              <a:gd name="connsiteY8" fmla="*/ 80781 h 126501"/>
              <a:gd name="connsiteX9" fmla="*/ 1531924 w 4242917"/>
              <a:gd name="connsiteY9" fmla="*/ 41843 h 126501"/>
              <a:gd name="connsiteX10" fmla="*/ 1796707 w 4242917"/>
              <a:gd name="connsiteY10" fmla="*/ 65033 h 126501"/>
              <a:gd name="connsiteX11" fmla="*/ 1923961 w 4242917"/>
              <a:gd name="connsiteY11" fmla="*/ 29562 h 126501"/>
              <a:gd name="connsiteX12" fmla="*/ 2041575 w 4242917"/>
              <a:gd name="connsiteY12" fmla="*/ 50924 h 126501"/>
              <a:gd name="connsiteX13" fmla="*/ 2305710 w 4242917"/>
              <a:gd name="connsiteY13" fmla="*/ 38567 h 126501"/>
              <a:gd name="connsiteX14" fmla="*/ 2573324 w 4242917"/>
              <a:gd name="connsiteY14" fmla="*/ 62824 h 126501"/>
              <a:gd name="connsiteX15" fmla="*/ 2701048 w 4242917"/>
              <a:gd name="connsiteY15" fmla="*/ 63027 h 126501"/>
              <a:gd name="connsiteX16" fmla="*/ 2841370 w 4242917"/>
              <a:gd name="connsiteY16" fmla="*/ 17903 h 126501"/>
              <a:gd name="connsiteX17" fmla="*/ 2971622 w 4242917"/>
              <a:gd name="connsiteY17" fmla="*/ 39189 h 126501"/>
              <a:gd name="connsiteX18" fmla="*/ 3099155 w 4242917"/>
              <a:gd name="connsiteY18" fmla="*/ 62798 h 126501"/>
              <a:gd name="connsiteX19" fmla="*/ 3364763 w 4242917"/>
              <a:gd name="connsiteY19" fmla="*/ 20266 h 126501"/>
              <a:gd name="connsiteX20" fmla="*/ 3465639 w 4242917"/>
              <a:gd name="connsiteY20" fmla="*/ 80781 h 126501"/>
              <a:gd name="connsiteX21" fmla="*/ 3586200 w 4242917"/>
              <a:gd name="connsiteY21" fmla="*/ 78559 h 126501"/>
              <a:gd name="connsiteX22" fmla="*/ 3834726 w 4242917"/>
              <a:gd name="connsiteY22" fmla="*/ 32572 h 126501"/>
              <a:gd name="connsiteX23" fmla="*/ 3885806 w 4242917"/>
              <a:gd name="connsiteY23" fmla="*/ 53895 h 126501"/>
              <a:gd name="connsiteX24" fmla="*/ 3950373 w 4242917"/>
              <a:gd name="connsiteY24" fmla="*/ 62582 h 126501"/>
              <a:gd name="connsiteX25" fmla="*/ 4016552 w 4242917"/>
              <a:gd name="connsiteY25" fmla="*/ 72006 h 126501"/>
              <a:gd name="connsiteX26" fmla="*/ 4083456 w 4242917"/>
              <a:gd name="connsiteY26" fmla="*/ 53629 h 126501"/>
              <a:gd name="connsiteX27" fmla="*/ 4230217 w 4242917"/>
              <a:gd name="connsiteY27" fmla="*/ 80807 h 12650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</a:cxnLst>
            <a:rect l="l" t="t" r="r" b="b"/>
            <a:pathLst>
              <a:path w="4242917" h="126501">
                <a:moveTo>
                  <a:pt x="12700" y="113801"/>
                </a:moveTo>
                <a:cubicBezTo>
                  <a:pt x="54851" y="99958"/>
                  <a:pt x="86233" y="70888"/>
                  <a:pt x="129730" y="64843"/>
                </a:cubicBezTo>
                <a:cubicBezTo>
                  <a:pt x="176085" y="58391"/>
                  <a:pt x="208889" y="70621"/>
                  <a:pt x="252056" y="80807"/>
                </a:cubicBezTo>
                <a:cubicBezTo>
                  <a:pt x="286639" y="88998"/>
                  <a:pt x="330504" y="96441"/>
                  <a:pt x="369303" y="88033"/>
                </a:cubicBezTo>
                <a:cubicBezTo>
                  <a:pt x="420001" y="77022"/>
                  <a:pt x="448614" y="53552"/>
                  <a:pt x="502653" y="53845"/>
                </a:cubicBezTo>
                <a:cubicBezTo>
                  <a:pt x="592861" y="54314"/>
                  <a:pt x="669734" y="79270"/>
                  <a:pt x="749300" y="101152"/>
                </a:cubicBezTo>
                <a:cubicBezTo>
                  <a:pt x="791159" y="112633"/>
                  <a:pt x="820127" y="114398"/>
                  <a:pt x="866228" y="99145"/>
                </a:cubicBezTo>
                <a:cubicBezTo>
                  <a:pt x="910018" y="84655"/>
                  <a:pt x="955154" y="69008"/>
                  <a:pt x="999604" y="64843"/>
                </a:cubicBezTo>
                <a:cubicBezTo>
                  <a:pt x="1089202" y="56423"/>
                  <a:pt x="1179296" y="70710"/>
                  <a:pt x="1264386" y="80781"/>
                </a:cubicBezTo>
                <a:cubicBezTo>
                  <a:pt x="1358468" y="91919"/>
                  <a:pt x="1436243" y="39240"/>
                  <a:pt x="1531924" y="41843"/>
                </a:cubicBezTo>
                <a:cubicBezTo>
                  <a:pt x="1622844" y="44320"/>
                  <a:pt x="1699933" y="89316"/>
                  <a:pt x="1796707" y="65033"/>
                </a:cubicBezTo>
                <a:cubicBezTo>
                  <a:pt x="1840826" y="53971"/>
                  <a:pt x="1879816" y="36141"/>
                  <a:pt x="1923961" y="29562"/>
                </a:cubicBezTo>
                <a:cubicBezTo>
                  <a:pt x="1971624" y="22501"/>
                  <a:pt x="2004288" y="32166"/>
                  <a:pt x="2041575" y="50924"/>
                </a:cubicBezTo>
                <a:cubicBezTo>
                  <a:pt x="2133866" y="97329"/>
                  <a:pt x="2210638" y="67421"/>
                  <a:pt x="2305710" y="38567"/>
                </a:cubicBezTo>
                <a:cubicBezTo>
                  <a:pt x="2401049" y="9623"/>
                  <a:pt x="2479573" y="61210"/>
                  <a:pt x="2573324" y="62824"/>
                </a:cubicBezTo>
                <a:cubicBezTo>
                  <a:pt x="2614574" y="63547"/>
                  <a:pt x="2660154" y="67738"/>
                  <a:pt x="2701048" y="63027"/>
                </a:cubicBezTo>
                <a:cubicBezTo>
                  <a:pt x="2751150" y="57274"/>
                  <a:pt x="2790355" y="23682"/>
                  <a:pt x="2841370" y="17903"/>
                </a:cubicBezTo>
                <a:cubicBezTo>
                  <a:pt x="2893910" y="11947"/>
                  <a:pt x="2928784" y="18602"/>
                  <a:pt x="2971622" y="39189"/>
                </a:cubicBezTo>
                <a:cubicBezTo>
                  <a:pt x="3013570" y="59331"/>
                  <a:pt x="3051733" y="65503"/>
                  <a:pt x="3099155" y="62798"/>
                </a:cubicBezTo>
                <a:cubicBezTo>
                  <a:pt x="3186391" y="57794"/>
                  <a:pt x="3271100" y="-11737"/>
                  <a:pt x="3364763" y="20266"/>
                </a:cubicBezTo>
                <a:cubicBezTo>
                  <a:pt x="3398012" y="31594"/>
                  <a:pt x="3429254" y="68513"/>
                  <a:pt x="3465639" y="80781"/>
                </a:cubicBezTo>
                <a:cubicBezTo>
                  <a:pt x="3507054" y="94751"/>
                  <a:pt x="3547275" y="92021"/>
                  <a:pt x="3586200" y="78559"/>
                </a:cubicBezTo>
                <a:cubicBezTo>
                  <a:pt x="3666350" y="50822"/>
                  <a:pt x="3743947" y="5927"/>
                  <a:pt x="3834726" y="32572"/>
                </a:cubicBezTo>
                <a:cubicBezTo>
                  <a:pt x="3854272" y="38300"/>
                  <a:pt x="3867543" y="48688"/>
                  <a:pt x="3885806" y="53895"/>
                </a:cubicBezTo>
                <a:cubicBezTo>
                  <a:pt x="3905973" y="59674"/>
                  <a:pt x="3929710" y="58836"/>
                  <a:pt x="3950373" y="62582"/>
                </a:cubicBezTo>
                <a:cubicBezTo>
                  <a:pt x="3971950" y="66519"/>
                  <a:pt x="3994251" y="72526"/>
                  <a:pt x="4016552" y="72006"/>
                </a:cubicBezTo>
                <a:cubicBezTo>
                  <a:pt x="4042689" y="71383"/>
                  <a:pt x="4059872" y="57197"/>
                  <a:pt x="4083456" y="53629"/>
                </a:cubicBezTo>
                <a:cubicBezTo>
                  <a:pt x="4139095" y="45247"/>
                  <a:pt x="4182389" y="88528"/>
                  <a:pt x="4230217" y="80807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4234877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14.VARIATION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971682" cy="108491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If you want to create multiple shots always</a:t>
            </a:r>
          </a:p>
          <a:p>
            <a:r>
              <a:rPr lang="en-US" altLang="zh-CN" dirty="0"/>
              <a:t>vary in background and/or camera position</a:t>
            </a:r>
          </a:p>
          <a:p>
            <a:r>
              <a:rPr lang="en-US" altLang="zh-CN" dirty="0"/>
              <a:t>to emphasize that you are filming a new part</a:t>
            </a:r>
          </a:p>
          <a:p>
            <a:r>
              <a:rPr lang="en-US" altLang="zh-CN" dirty="0"/>
              <a:t>of the script.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8" y="467"/>
            <a:ext cx="10691922" cy="7559066"/>
          </a:xfrm>
          <a:custGeom>
            <a:avLst/>
            <a:gdLst>
              <a:gd name="connsiteX0" fmla="*/ 0 w 10691922"/>
              <a:gd name="connsiteY0" fmla="*/ 0 h 7559066"/>
              <a:gd name="connsiteX1" fmla="*/ 10691922 w 10691922"/>
              <a:gd name="connsiteY1" fmla="*/ 0 h 7559066"/>
              <a:gd name="connsiteX2" fmla="*/ 10691922 w 10691922"/>
              <a:gd name="connsiteY2" fmla="*/ 7559066 h 7559066"/>
              <a:gd name="connsiteX3" fmla="*/ 0 w 10691922"/>
              <a:gd name="connsiteY3" fmla="*/ 7559066 h 7559066"/>
              <a:gd name="connsiteX4" fmla="*/ 0 w 10691922"/>
              <a:gd name="connsiteY4" fmla="*/ 0 h 75590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1922" h="7559066">
                <a:moveTo>
                  <a:pt x="0" y="0"/>
                </a:moveTo>
                <a:lnTo>
                  <a:pt x="10691922" y="0"/>
                </a:lnTo>
                <a:lnTo>
                  <a:pt x="10691922" y="7559066"/>
                </a:lnTo>
                <a:lnTo>
                  <a:pt x="0" y="7559066"/>
                </a:lnTo>
                <a:lnTo>
                  <a:pt x="0" y="0"/>
                </a:lnTo>
              </a:path>
            </a:pathLst>
          </a:custGeom>
          <a:solidFill>
            <a:srgbClr val="FBD11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988540" y="2521973"/>
            <a:ext cx="2713816" cy="3451980"/>
          </a:xfrm>
          <a:custGeom>
            <a:avLst/>
            <a:gdLst>
              <a:gd name="connsiteX0" fmla="*/ 2654074 w 2713816"/>
              <a:gd name="connsiteY0" fmla="*/ 1296226 h 3451980"/>
              <a:gd name="connsiteX1" fmla="*/ 2149653 w 2713816"/>
              <a:gd name="connsiteY1" fmla="*/ 272121 h 3451980"/>
              <a:gd name="connsiteX2" fmla="*/ 564188 w 2713816"/>
              <a:gd name="connsiteY2" fmla="*/ 272121 h 3451980"/>
              <a:gd name="connsiteX3" fmla="*/ 59754 w 2713816"/>
              <a:gd name="connsiteY3" fmla="*/ 1296226 h 3451980"/>
              <a:gd name="connsiteX4" fmla="*/ 52057 w 2713816"/>
              <a:gd name="connsiteY4" fmla="*/ 1576726 h 3451980"/>
              <a:gd name="connsiteX5" fmla="*/ 334120 w 2713816"/>
              <a:gd name="connsiteY5" fmla="*/ 1474291 h 3451980"/>
              <a:gd name="connsiteX6" fmla="*/ 776576 w 2713816"/>
              <a:gd name="connsiteY6" fmla="*/ 939941 h 3451980"/>
              <a:gd name="connsiteX7" fmla="*/ 643819 w 2713816"/>
              <a:gd name="connsiteY7" fmla="*/ 3139693 h 3451980"/>
              <a:gd name="connsiteX8" fmla="*/ 778214 w 2713816"/>
              <a:gd name="connsiteY8" fmla="*/ 3447291 h 3451980"/>
              <a:gd name="connsiteX9" fmla="*/ 1034800 w 2713816"/>
              <a:gd name="connsiteY9" fmla="*/ 3201979 h 3451980"/>
              <a:gd name="connsiteX10" fmla="*/ 1306945 w 2713816"/>
              <a:gd name="connsiteY10" fmla="*/ 1824543 h 3451980"/>
              <a:gd name="connsiteX11" fmla="*/ 1356921 w 2713816"/>
              <a:gd name="connsiteY11" fmla="*/ 1812822 h 3451980"/>
              <a:gd name="connsiteX12" fmla="*/ 1406884 w 2713816"/>
              <a:gd name="connsiteY12" fmla="*/ 1824543 h 3451980"/>
              <a:gd name="connsiteX13" fmla="*/ 1679053 w 2713816"/>
              <a:gd name="connsiteY13" fmla="*/ 3201979 h 3451980"/>
              <a:gd name="connsiteX14" fmla="*/ 1935614 w 2713816"/>
              <a:gd name="connsiteY14" fmla="*/ 3447291 h 3451980"/>
              <a:gd name="connsiteX15" fmla="*/ 2070034 w 2713816"/>
              <a:gd name="connsiteY15" fmla="*/ 3139693 h 3451980"/>
              <a:gd name="connsiteX16" fmla="*/ 1937252 w 2713816"/>
              <a:gd name="connsiteY16" fmla="*/ 939941 h 3451980"/>
              <a:gd name="connsiteX17" fmla="*/ 2379721 w 2713816"/>
              <a:gd name="connsiteY17" fmla="*/ 1474291 h 3451980"/>
              <a:gd name="connsiteX18" fmla="*/ 2661758 w 2713816"/>
              <a:gd name="connsiteY18" fmla="*/ 1576726 h 3451980"/>
              <a:gd name="connsiteX19" fmla="*/ 2654074 w 2713816"/>
              <a:gd name="connsiteY19" fmla="*/ 1296226 h 34519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816" h="3451980">
                <a:moveTo>
                  <a:pt x="2654074" y="1296226"/>
                </a:moveTo>
                <a:cubicBezTo>
                  <a:pt x="2627340" y="1241519"/>
                  <a:pt x="2311317" y="582570"/>
                  <a:pt x="2149653" y="272121"/>
                </a:cubicBezTo>
                <a:cubicBezTo>
                  <a:pt x="1960710" y="-90707"/>
                  <a:pt x="746654" y="-90707"/>
                  <a:pt x="564188" y="272121"/>
                </a:cubicBezTo>
                <a:cubicBezTo>
                  <a:pt x="406919" y="584858"/>
                  <a:pt x="86488" y="1241519"/>
                  <a:pt x="59754" y="1296226"/>
                </a:cubicBezTo>
                <a:cubicBezTo>
                  <a:pt x="33007" y="1350920"/>
                  <a:pt x="-55895" y="1495778"/>
                  <a:pt x="52057" y="1576726"/>
                </a:cubicBezTo>
                <a:cubicBezTo>
                  <a:pt x="176381" y="1669945"/>
                  <a:pt x="288081" y="1531618"/>
                  <a:pt x="334120" y="1474291"/>
                </a:cubicBezTo>
                <a:cubicBezTo>
                  <a:pt x="380159" y="1416951"/>
                  <a:pt x="776576" y="939941"/>
                  <a:pt x="776576" y="939941"/>
                </a:cubicBezTo>
                <a:cubicBezTo>
                  <a:pt x="776576" y="939941"/>
                  <a:pt x="648379" y="3073137"/>
                  <a:pt x="643819" y="3139693"/>
                </a:cubicBezTo>
                <a:cubicBezTo>
                  <a:pt x="639247" y="3206274"/>
                  <a:pt x="623994" y="3416231"/>
                  <a:pt x="778214" y="3447291"/>
                </a:cubicBezTo>
                <a:cubicBezTo>
                  <a:pt x="970651" y="3486008"/>
                  <a:pt x="1015547" y="3298790"/>
                  <a:pt x="1034800" y="3201979"/>
                </a:cubicBezTo>
                <a:cubicBezTo>
                  <a:pt x="1084637" y="2951235"/>
                  <a:pt x="1294815" y="1886088"/>
                  <a:pt x="1306945" y="1824543"/>
                </a:cubicBezTo>
                <a:cubicBezTo>
                  <a:pt x="1321550" y="1816861"/>
                  <a:pt x="1340334" y="1812822"/>
                  <a:pt x="1356921" y="1812822"/>
                </a:cubicBezTo>
                <a:cubicBezTo>
                  <a:pt x="1369595" y="1812822"/>
                  <a:pt x="1392291" y="1816861"/>
                  <a:pt x="1406884" y="1824543"/>
                </a:cubicBezTo>
                <a:cubicBezTo>
                  <a:pt x="1419012" y="1886088"/>
                  <a:pt x="1629217" y="2951235"/>
                  <a:pt x="1679053" y="3201979"/>
                </a:cubicBezTo>
                <a:cubicBezTo>
                  <a:pt x="1698269" y="3298790"/>
                  <a:pt x="1743190" y="3486008"/>
                  <a:pt x="1935614" y="3447291"/>
                </a:cubicBezTo>
                <a:cubicBezTo>
                  <a:pt x="2089822" y="3416231"/>
                  <a:pt x="2074594" y="3206274"/>
                  <a:pt x="2070034" y="3139693"/>
                </a:cubicBezTo>
                <a:cubicBezTo>
                  <a:pt x="2065437" y="3073137"/>
                  <a:pt x="1937252" y="939941"/>
                  <a:pt x="1937252" y="939941"/>
                </a:cubicBezTo>
                <a:cubicBezTo>
                  <a:pt x="1937252" y="939941"/>
                  <a:pt x="2333682" y="1416951"/>
                  <a:pt x="2379721" y="1474291"/>
                </a:cubicBezTo>
                <a:cubicBezTo>
                  <a:pt x="2425734" y="1531618"/>
                  <a:pt x="2537434" y="1669945"/>
                  <a:pt x="2661758" y="1576726"/>
                </a:cubicBezTo>
                <a:cubicBezTo>
                  <a:pt x="2769711" y="1495778"/>
                  <a:pt x="2680809" y="1350920"/>
                  <a:pt x="2654074" y="1296226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848909" y="1475013"/>
            <a:ext cx="993081" cy="999422"/>
          </a:xfrm>
          <a:custGeom>
            <a:avLst/>
            <a:gdLst>
              <a:gd name="connsiteX0" fmla="*/ 0 w 993081"/>
              <a:gd name="connsiteY0" fmla="*/ 499724 h 999422"/>
              <a:gd name="connsiteX1" fmla="*/ 496559 w 993081"/>
              <a:gd name="connsiteY1" fmla="*/ 0 h 999422"/>
              <a:gd name="connsiteX2" fmla="*/ 993081 w 993081"/>
              <a:gd name="connsiteY2" fmla="*/ 499724 h 999422"/>
              <a:gd name="connsiteX3" fmla="*/ 496559 w 993081"/>
              <a:gd name="connsiteY3" fmla="*/ 999422 h 999422"/>
              <a:gd name="connsiteX4" fmla="*/ 0 w 993081"/>
              <a:gd name="connsiteY4" fmla="*/ 499724 h 99942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81" h="999422">
                <a:moveTo>
                  <a:pt x="0" y="499724"/>
                </a:moveTo>
                <a:cubicBezTo>
                  <a:pt x="0" y="223761"/>
                  <a:pt x="222332" y="0"/>
                  <a:pt x="496559" y="0"/>
                </a:cubicBezTo>
                <a:cubicBezTo>
                  <a:pt x="770773" y="0"/>
                  <a:pt x="993081" y="223761"/>
                  <a:pt x="993081" y="499724"/>
                </a:cubicBezTo>
                <a:cubicBezTo>
                  <a:pt x="993081" y="775686"/>
                  <a:pt x="770773" y="999422"/>
                  <a:pt x="496559" y="999422"/>
                </a:cubicBezTo>
                <a:cubicBezTo>
                  <a:pt x="222332" y="999422"/>
                  <a:pt x="0" y="775686"/>
                  <a:pt x="0" y="499724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16258" y="5884168"/>
            <a:ext cx="10713920" cy="131941"/>
          </a:xfrm>
          <a:custGeom>
            <a:avLst/>
            <a:gdLst>
              <a:gd name="connsiteX0" fmla="*/ 15926 w 10713920"/>
              <a:gd name="connsiteY0" fmla="*/ 113824 h 131941"/>
              <a:gd name="connsiteX1" fmla="*/ 685922 w 10713920"/>
              <a:gd name="connsiteY1" fmla="*/ 76974 h 131941"/>
              <a:gd name="connsiteX2" fmla="*/ 1313347 w 10713920"/>
              <a:gd name="connsiteY2" fmla="*/ 76974 h 131941"/>
              <a:gd name="connsiteX3" fmla="*/ 2640944 w 10713920"/>
              <a:gd name="connsiteY3" fmla="*/ 27814 h 131941"/>
              <a:gd name="connsiteX4" fmla="*/ 3289972 w 10713920"/>
              <a:gd name="connsiteY4" fmla="*/ 52407 h 131941"/>
              <a:gd name="connsiteX5" fmla="*/ 3993179 w 10713920"/>
              <a:gd name="connsiteY5" fmla="*/ 27252 h 131941"/>
              <a:gd name="connsiteX6" fmla="*/ 4667621 w 10713920"/>
              <a:gd name="connsiteY6" fmla="*/ 64690 h 131941"/>
              <a:gd name="connsiteX7" fmla="*/ 5299440 w 10713920"/>
              <a:gd name="connsiteY7" fmla="*/ 52407 h 131941"/>
              <a:gd name="connsiteX8" fmla="*/ 6047048 w 10713920"/>
              <a:gd name="connsiteY8" fmla="*/ 76974 h 131941"/>
              <a:gd name="connsiteX9" fmla="*/ 6422700 w 10713920"/>
              <a:gd name="connsiteY9" fmla="*/ 40123 h 131941"/>
              <a:gd name="connsiteX10" fmla="*/ 6827728 w 10713920"/>
              <a:gd name="connsiteY10" fmla="*/ 76974 h 131941"/>
              <a:gd name="connsiteX11" fmla="*/ 7301961 w 10713920"/>
              <a:gd name="connsiteY11" fmla="*/ 52407 h 131941"/>
              <a:gd name="connsiteX12" fmla="*/ 7817088 w 10713920"/>
              <a:gd name="connsiteY12" fmla="*/ 113824 h 131941"/>
              <a:gd name="connsiteX13" fmla="*/ 8207726 w 10713920"/>
              <a:gd name="connsiteY13" fmla="*/ 113824 h 131941"/>
              <a:gd name="connsiteX14" fmla="*/ 8559045 w 10713920"/>
              <a:gd name="connsiteY14" fmla="*/ 37107 h 131941"/>
              <a:gd name="connsiteX15" fmla="*/ 9697000 w 10713920"/>
              <a:gd name="connsiteY15" fmla="*/ 92006 h 131941"/>
              <a:gd name="connsiteX16" fmla="*/ 10209701 w 10713920"/>
              <a:gd name="connsiteY16" fmla="*/ 101541 h 131941"/>
              <a:gd name="connsiteX17" fmla="*/ 10697993 w 10713920"/>
              <a:gd name="connsiteY17" fmla="*/ 76974 h 1319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920" h="131941">
                <a:moveTo>
                  <a:pt x="15926" y="113824"/>
                </a:moveTo>
                <a:cubicBezTo>
                  <a:pt x="200894" y="43945"/>
                  <a:pt x="482310" y="76974"/>
                  <a:pt x="685922" y="76974"/>
                </a:cubicBezTo>
                <a:cubicBezTo>
                  <a:pt x="894640" y="76974"/>
                  <a:pt x="1104768" y="84144"/>
                  <a:pt x="1313347" y="76974"/>
                </a:cubicBezTo>
                <a:cubicBezTo>
                  <a:pt x="1756057" y="61750"/>
                  <a:pt x="2198780" y="27814"/>
                  <a:pt x="2640944" y="27814"/>
                </a:cubicBezTo>
                <a:cubicBezTo>
                  <a:pt x="2862400" y="27814"/>
                  <a:pt x="3076122" y="41747"/>
                  <a:pt x="3289972" y="52407"/>
                </a:cubicBezTo>
                <a:cubicBezTo>
                  <a:pt x="3525183" y="64115"/>
                  <a:pt x="3765868" y="-7182"/>
                  <a:pt x="3993179" y="27252"/>
                </a:cubicBezTo>
                <a:cubicBezTo>
                  <a:pt x="4211791" y="60319"/>
                  <a:pt x="4447091" y="67566"/>
                  <a:pt x="4667621" y="64690"/>
                </a:cubicBezTo>
                <a:cubicBezTo>
                  <a:pt x="4882016" y="61891"/>
                  <a:pt x="5076357" y="52905"/>
                  <a:pt x="5299440" y="52407"/>
                </a:cubicBezTo>
                <a:cubicBezTo>
                  <a:pt x="5547669" y="51832"/>
                  <a:pt x="5796190" y="96645"/>
                  <a:pt x="6047048" y="76974"/>
                </a:cubicBezTo>
                <a:cubicBezTo>
                  <a:pt x="6176452" y="66812"/>
                  <a:pt x="6289498" y="38628"/>
                  <a:pt x="6422700" y="40123"/>
                </a:cubicBezTo>
                <a:cubicBezTo>
                  <a:pt x="6561490" y="41670"/>
                  <a:pt x="6690793" y="76028"/>
                  <a:pt x="6827728" y="76974"/>
                </a:cubicBezTo>
                <a:cubicBezTo>
                  <a:pt x="6986750" y="78073"/>
                  <a:pt x="7140068" y="40481"/>
                  <a:pt x="7301961" y="52407"/>
                </a:cubicBezTo>
                <a:cubicBezTo>
                  <a:pt x="7475892" y="65240"/>
                  <a:pt x="7638038" y="114029"/>
                  <a:pt x="7817088" y="113824"/>
                </a:cubicBezTo>
                <a:cubicBezTo>
                  <a:pt x="7947000" y="113696"/>
                  <a:pt x="8077941" y="118886"/>
                  <a:pt x="8207726" y="113824"/>
                </a:cubicBezTo>
                <a:cubicBezTo>
                  <a:pt x="8334527" y="108878"/>
                  <a:pt x="8436130" y="56727"/>
                  <a:pt x="8559045" y="37107"/>
                </a:cubicBezTo>
                <a:cubicBezTo>
                  <a:pt x="8925590" y="-21382"/>
                  <a:pt x="9336791" y="55858"/>
                  <a:pt x="9697000" y="92006"/>
                </a:cubicBezTo>
                <a:cubicBezTo>
                  <a:pt x="9863692" y="108711"/>
                  <a:pt x="10039389" y="101541"/>
                  <a:pt x="10209701" y="101541"/>
                </a:cubicBezTo>
                <a:cubicBezTo>
                  <a:pt x="10371632" y="101541"/>
                  <a:pt x="10546389" y="61022"/>
                  <a:pt x="10697993" y="76974"/>
                </a:cubicBezTo>
              </a:path>
            </a:pathLst>
          </a:custGeom>
          <a:ln w="381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649474" y="368651"/>
            <a:ext cx="1478977" cy="1377206"/>
          </a:xfrm>
          <a:custGeom>
            <a:avLst/>
            <a:gdLst>
              <a:gd name="connsiteX0" fmla="*/ 233367 w 1478977"/>
              <a:gd name="connsiteY0" fmla="*/ 0 h 1377206"/>
              <a:gd name="connsiteX1" fmla="*/ 865033 w 1478977"/>
              <a:gd name="connsiteY1" fmla="*/ 0 h 1377206"/>
              <a:gd name="connsiteX2" fmla="*/ 1246667 w 1478977"/>
              <a:gd name="connsiteY2" fmla="*/ 0 h 1377206"/>
              <a:gd name="connsiteX3" fmla="*/ 1470651 w 1478977"/>
              <a:gd name="connsiteY3" fmla="*/ 197903 h 1377206"/>
              <a:gd name="connsiteX4" fmla="*/ 1474690 w 1478977"/>
              <a:gd name="connsiteY4" fmla="*/ 432120 h 1377206"/>
              <a:gd name="connsiteX5" fmla="*/ 1475363 w 1478977"/>
              <a:gd name="connsiteY5" fmla="*/ 850921 h 1377206"/>
              <a:gd name="connsiteX6" fmla="*/ 1249690 w 1478977"/>
              <a:gd name="connsiteY6" fmla="*/ 1051547 h 1377206"/>
              <a:gd name="connsiteX7" fmla="*/ 945312 w 1478977"/>
              <a:gd name="connsiteY7" fmla="*/ 1042114 h 1377206"/>
              <a:gd name="connsiteX8" fmla="*/ 945617 w 1478977"/>
              <a:gd name="connsiteY8" fmla="*/ 1377206 h 1377206"/>
              <a:gd name="connsiteX9" fmla="*/ 451127 w 1478977"/>
              <a:gd name="connsiteY9" fmla="*/ 1034585 h 1377206"/>
              <a:gd name="connsiteX10" fmla="*/ 272674 w 1478977"/>
              <a:gd name="connsiteY10" fmla="*/ 1032348 h 1377206"/>
              <a:gd name="connsiteX11" fmla="*/ 27900 w 1478977"/>
              <a:gd name="connsiteY11" fmla="*/ 831377 h 1377206"/>
              <a:gd name="connsiteX12" fmla="*/ 6957 w 1478977"/>
              <a:gd name="connsiteY12" fmla="*/ 524444 h 1377206"/>
              <a:gd name="connsiteX13" fmla="*/ 3007 w 1478977"/>
              <a:gd name="connsiteY13" fmla="*/ 197852 h 1377206"/>
              <a:gd name="connsiteX14" fmla="*/ 233367 w 1478977"/>
              <a:gd name="connsiteY14" fmla="*/ 0 h 13772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478977" h="1377206">
                <a:moveTo>
                  <a:pt x="233367" y="0"/>
                </a:moveTo>
                <a:lnTo>
                  <a:pt x="865033" y="0"/>
                </a:lnTo>
                <a:lnTo>
                  <a:pt x="1246667" y="0"/>
                </a:lnTo>
                <a:cubicBezTo>
                  <a:pt x="1372147" y="0"/>
                  <a:pt x="1472874" y="89064"/>
                  <a:pt x="1470651" y="197903"/>
                </a:cubicBezTo>
                <a:cubicBezTo>
                  <a:pt x="1470651" y="197903"/>
                  <a:pt x="1486349" y="155160"/>
                  <a:pt x="1474690" y="432120"/>
                </a:cubicBezTo>
                <a:cubicBezTo>
                  <a:pt x="1461761" y="739858"/>
                  <a:pt x="1475363" y="850921"/>
                  <a:pt x="1475363" y="850921"/>
                </a:cubicBezTo>
                <a:cubicBezTo>
                  <a:pt x="1476747" y="959696"/>
                  <a:pt x="1375208" y="1049936"/>
                  <a:pt x="1249690" y="1051547"/>
                </a:cubicBezTo>
                <a:lnTo>
                  <a:pt x="945312" y="1042114"/>
                </a:lnTo>
                <a:cubicBezTo>
                  <a:pt x="926414" y="1166176"/>
                  <a:pt x="960553" y="1282338"/>
                  <a:pt x="945617" y="1377206"/>
                </a:cubicBezTo>
                <a:cubicBezTo>
                  <a:pt x="788526" y="1261120"/>
                  <a:pt x="634496" y="1159925"/>
                  <a:pt x="451127" y="1034585"/>
                </a:cubicBezTo>
                <a:lnTo>
                  <a:pt x="272674" y="1032348"/>
                </a:lnTo>
                <a:cubicBezTo>
                  <a:pt x="147372" y="1030022"/>
                  <a:pt x="37247" y="939602"/>
                  <a:pt x="27900" y="831377"/>
                </a:cubicBezTo>
                <a:cubicBezTo>
                  <a:pt x="27900" y="831377"/>
                  <a:pt x="-16983" y="811642"/>
                  <a:pt x="6957" y="524444"/>
                </a:cubicBezTo>
                <a:cubicBezTo>
                  <a:pt x="12989" y="380813"/>
                  <a:pt x="3007" y="197852"/>
                  <a:pt x="3007" y="197852"/>
                </a:cubicBezTo>
                <a:cubicBezTo>
                  <a:pt x="4290" y="89039"/>
                  <a:pt x="107976" y="0"/>
                  <a:pt x="233367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27100" y="444500"/>
            <a:ext cx="867225" cy="8901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200"/>
              </a:lnSpc>
            </a:pPr>
            <a:r>
              <a:rPr lang="en-US" altLang="zh-CN" sz="5505" dirty="0" smtClean="0">
                <a:solidFill>
                  <a:srgbClr val="FBD11F"/>
                </a:solidFill>
                <a:latin typeface="KG Skinny Latte" pitchFamily="2" charset="0"/>
                <a:cs typeface="微软雅黑" pitchFamily="18" charset="0"/>
              </a:rPr>
              <a:t>YES!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92003" cy="756000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27100" y="444500"/>
            <a:ext cx="867225" cy="8901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200"/>
              </a:lnSpc>
            </a:pPr>
            <a:r>
              <a:rPr lang="en-US" altLang="zh-CN" sz="5505" dirty="0" smtClean="0">
                <a:solidFill>
                  <a:srgbClr val="4DBF70"/>
                </a:solidFill>
                <a:latin typeface="KG Skinny Latte" pitchFamily="2" charset="0"/>
                <a:cs typeface="微软雅黑" pitchFamily="18" charset="0"/>
              </a:rPr>
              <a:t>YES!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3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111237" y="3806307"/>
            <a:ext cx="5877166" cy="112413"/>
          </a:xfrm>
          <a:custGeom>
            <a:avLst/>
            <a:gdLst>
              <a:gd name="connsiteX0" fmla="*/ 12700 w 5877166"/>
              <a:gd name="connsiteY0" fmla="*/ 36467 h 112413"/>
              <a:gd name="connsiteX1" fmla="*/ 122859 w 5877166"/>
              <a:gd name="connsiteY1" fmla="*/ 78987 h 112413"/>
              <a:gd name="connsiteX2" fmla="*/ 241985 w 5877166"/>
              <a:gd name="connsiteY2" fmla="*/ 29723 h 112413"/>
              <a:gd name="connsiteX3" fmla="*/ 505079 w 5877166"/>
              <a:gd name="connsiteY3" fmla="*/ 43071 h 112413"/>
              <a:gd name="connsiteX4" fmla="*/ 625182 w 5877166"/>
              <a:gd name="connsiteY4" fmla="*/ 88702 h 112413"/>
              <a:gd name="connsiteX5" fmla="*/ 760755 w 5877166"/>
              <a:gd name="connsiteY5" fmla="*/ 54767 h 112413"/>
              <a:gd name="connsiteX6" fmla="*/ 1041590 w 5877166"/>
              <a:gd name="connsiteY6" fmla="*/ 82111 h 112413"/>
              <a:gd name="connsiteX7" fmla="*/ 1180363 w 5877166"/>
              <a:gd name="connsiteY7" fmla="*/ 99713 h 112413"/>
              <a:gd name="connsiteX8" fmla="*/ 1329105 w 5877166"/>
              <a:gd name="connsiteY8" fmla="*/ 70350 h 112413"/>
              <a:gd name="connsiteX9" fmla="*/ 1609940 w 5877166"/>
              <a:gd name="connsiteY9" fmla="*/ 69703 h 112413"/>
              <a:gd name="connsiteX10" fmla="*/ 1887067 w 5877166"/>
              <a:gd name="connsiteY10" fmla="*/ 27691 h 112413"/>
              <a:gd name="connsiteX11" fmla="*/ 2013597 w 5877166"/>
              <a:gd name="connsiteY11" fmla="*/ 58298 h 112413"/>
              <a:gd name="connsiteX12" fmla="*/ 2181402 w 5877166"/>
              <a:gd name="connsiteY12" fmla="*/ 58298 h 112413"/>
              <a:gd name="connsiteX13" fmla="*/ 2354503 w 5877166"/>
              <a:gd name="connsiteY13" fmla="*/ 27234 h 112413"/>
              <a:gd name="connsiteX14" fmla="*/ 2503894 w 5877166"/>
              <a:gd name="connsiteY14" fmla="*/ 34676 h 112413"/>
              <a:gd name="connsiteX15" fmla="*/ 2632583 w 5877166"/>
              <a:gd name="connsiteY15" fmla="*/ 36721 h 112413"/>
              <a:gd name="connsiteX16" fmla="*/ 2695384 w 5877166"/>
              <a:gd name="connsiteY16" fmla="*/ 36467 h 112413"/>
              <a:gd name="connsiteX17" fmla="*/ 2771140 w 5877166"/>
              <a:gd name="connsiteY17" fmla="*/ 57993 h 112413"/>
              <a:gd name="connsiteX18" fmla="*/ 3024263 w 5877166"/>
              <a:gd name="connsiteY18" fmla="*/ 45700 h 112413"/>
              <a:gd name="connsiteX19" fmla="*/ 3145231 w 5877166"/>
              <a:gd name="connsiteY19" fmla="*/ 72433 h 112413"/>
              <a:gd name="connsiteX20" fmla="*/ 3187801 w 5877166"/>
              <a:gd name="connsiteY20" fmla="*/ 90645 h 112413"/>
              <a:gd name="connsiteX21" fmla="*/ 3269945 w 5877166"/>
              <a:gd name="connsiteY21" fmla="*/ 72535 h 112413"/>
              <a:gd name="connsiteX22" fmla="*/ 3541598 w 5877166"/>
              <a:gd name="connsiteY22" fmla="*/ 48379 h 112413"/>
              <a:gd name="connsiteX23" fmla="*/ 3679926 w 5877166"/>
              <a:gd name="connsiteY23" fmla="*/ 57701 h 112413"/>
              <a:gd name="connsiteX24" fmla="*/ 3828376 w 5877166"/>
              <a:gd name="connsiteY24" fmla="*/ 27488 h 112413"/>
              <a:gd name="connsiteX25" fmla="*/ 3990479 w 5877166"/>
              <a:gd name="connsiteY25" fmla="*/ 36721 h 112413"/>
              <a:gd name="connsiteX26" fmla="*/ 4121721 w 5877166"/>
              <a:gd name="connsiteY26" fmla="*/ 82301 h 112413"/>
              <a:gd name="connsiteX27" fmla="*/ 4226115 w 5877166"/>
              <a:gd name="connsiteY27" fmla="*/ 67023 h 112413"/>
              <a:gd name="connsiteX28" fmla="*/ 4360379 w 5877166"/>
              <a:gd name="connsiteY28" fmla="*/ 36962 h 112413"/>
              <a:gd name="connsiteX29" fmla="*/ 4469980 w 5877166"/>
              <a:gd name="connsiteY29" fmla="*/ 34486 h 112413"/>
              <a:gd name="connsiteX30" fmla="*/ 4566475 w 5877166"/>
              <a:gd name="connsiteY30" fmla="*/ 81958 h 112413"/>
              <a:gd name="connsiteX31" fmla="*/ 4689856 w 5877166"/>
              <a:gd name="connsiteY31" fmla="*/ 81958 h 112413"/>
              <a:gd name="connsiteX32" fmla="*/ 4793374 w 5877166"/>
              <a:gd name="connsiteY32" fmla="*/ 45395 h 112413"/>
              <a:gd name="connsiteX33" fmla="*/ 4907877 w 5877166"/>
              <a:gd name="connsiteY33" fmla="*/ 36721 h 112413"/>
              <a:gd name="connsiteX34" fmla="*/ 5030737 w 5877166"/>
              <a:gd name="connsiteY34" fmla="*/ 38397 h 112413"/>
              <a:gd name="connsiteX35" fmla="*/ 5258917 w 5877166"/>
              <a:gd name="connsiteY35" fmla="*/ 69652 h 112413"/>
              <a:gd name="connsiteX36" fmla="*/ 5447195 w 5877166"/>
              <a:gd name="connsiteY36" fmla="*/ 36721 h 112413"/>
              <a:gd name="connsiteX37" fmla="*/ 5542584 w 5877166"/>
              <a:gd name="connsiteY37" fmla="*/ 69703 h 112413"/>
              <a:gd name="connsiteX38" fmla="*/ 5646915 w 5877166"/>
              <a:gd name="connsiteY38" fmla="*/ 36467 h 112413"/>
              <a:gd name="connsiteX39" fmla="*/ 5760389 w 5877166"/>
              <a:gd name="connsiteY39" fmla="*/ 48621 h 112413"/>
              <a:gd name="connsiteX40" fmla="*/ 5864466 w 5877166"/>
              <a:gd name="connsiteY40" fmla="*/ 81717 h 1124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  <a:cxn ang="32">
                <a:pos x="connsiteX32" y="connsiteY32"/>
              </a:cxn>
              <a:cxn ang="33">
                <a:pos x="connsiteX33" y="connsiteY33"/>
              </a:cxn>
              <a:cxn ang="34">
                <a:pos x="connsiteX34" y="connsiteY34"/>
              </a:cxn>
              <a:cxn ang="35">
                <a:pos x="connsiteX35" y="connsiteY35"/>
              </a:cxn>
              <a:cxn ang="36">
                <a:pos x="connsiteX36" y="connsiteY36"/>
              </a:cxn>
              <a:cxn ang="37">
                <a:pos x="connsiteX37" y="connsiteY37"/>
              </a:cxn>
              <a:cxn ang="38">
                <a:pos x="connsiteX38" y="connsiteY38"/>
              </a:cxn>
              <a:cxn ang="39">
                <a:pos x="connsiteX39" y="connsiteY39"/>
              </a:cxn>
              <a:cxn ang="40">
                <a:pos x="connsiteX40" y="connsiteY40"/>
              </a:cxn>
            </a:cxnLst>
            <a:rect l="l" t="t" r="r" b="b"/>
            <a:pathLst>
              <a:path w="5877166" h="112413">
                <a:moveTo>
                  <a:pt x="12700" y="36467"/>
                </a:moveTo>
                <a:cubicBezTo>
                  <a:pt x="57861" y="40836"/>
                  <a:pt x="84874" y="66578"/>
                  <a:pt x="122859" y="78987"/>
                </a:cubicBezTo>
                <a:cubicBezTo>
                  <a:pt x="177698" y="96944"/>
                  <a:pt x="199618" y="50259"/>
                  <a:pt x="241985" y="29723"/>
                </a:cubicBezTo>
                <a:cubicBezTo>
                  <a:pt x="311530" y="-3918"/>
                  <a:pt x="437476" y="18560"/>
                  <a:pt x="505079" y="43071"/>
                </a:cubicBezTo>
                <a:cubicBezTo>
                  <a:pt x="546671" y="58095"/>
                  <a:pt x="579856" y="82504"/>
                  <a:pt x="625182" y="88702"/>
                </a:cubicBezTo>
                <a:cubicBezTo>
                  <a:pt x="679272" y="96042"/>
                  <a:pt x="712952" y="71544"/>
                  <a:pt x="760755" y="54767"/>
                </a:cubicBezTo>
                <a:cubicBezTo>
                  <a:pt x="855383" y="21532"/>
                  <a:pt x="953808" y="59136"/>
                  <a:pt x="1041590" y="82111"/>
                </a:cubicBezTo>
                <a:cubicBezTo>
                  <a:pt x="1086370" y="93820"/>
                  <a:pt x="1133500" y="99471"/>
                  <a:pt x="1180363" y="99713"/>
                </a:cubicBezTo>
                <a:cubicBezTo>
                  <a:pt x="1232039" y="99916"/>
                  <a:pt x="1280274" y="81857"/>
                  <a:pt x="1329105" y="70350"/>
                </a:cubicBezTo>
                <a:cubicBezTo>
                  <a:pt x="1424863" y="47783"/>
                  <a:pt x="1512722" y="69652"/>
                  <a:pt x="1609940" y="69703"/>
                </a:cubicBezTo>
                <a:cubicBezTo>
                  <a:pt x="1708086" y="69753"/>
                  <a:pt x="1786813" y="24757"/>
                  <a:pt x="1887067" y="27691"/>
                </a:cubicBezTo>
                <a:cubicBezTo>
                  <a:pt x="1933993" y="29075"/>
                  <a:pt x="1969579" y="51796"/>
                  <a:pt x="2013597" y="58298"/>
                </a:cubicBezTo>
                <a:cubicBezTo>
                  <a:pt x="2061374" y="65435"/>
                  <a:pt x="2133777" y="64546"/>
                  <a:pt x="2181402" y="58298"/>
                </a:cubicBezTo>
                <a:cubicBezTo>
                  <a:pt x="2237765" y="50907"/>
                  <a:pt x="2297429" y="33241"/>
                  <a:pt x="2354503" y="27234"/>
                </a:cubicBezTo>
                <a:cubicBezTo>
                  <a:pt x="2403843" y="22027"/>
                  <a:pt x="2455900" y="29075"/>
                  <a:pt x="2503894" y="34676"/>
                </a:cubicBezTo>
                <a:cubicBezTo>
                  <a:pt x="2545981" y="39642"/>
                  <a:pt x="2590050" y="36721"/>
                  <a:pt x="2632583" y="36721"/>
                </a:cubicBezTo>
                <a:cubicBezTo>
                  <a:pt x="2652826" y="36721"/>
                  <a:pt x="2675356" y="34130"/>
                  <a:pt x="2695384" y="36467"/>
                </a:cubicBezTo>
                <a:cubicBezTo>
                  <a:pt x="2723946" y="39845"/>
                  <a:pt x="2743784" y="53383"/>
                  <a:pt x="2771140" y="57993"/>
                </a:cubicBezTo>
                <a:cubicBezTo>
                  <a:pt x="2856966" y="72433"/>
                  <a:pt x="2939783" y="45890"/>
                  <a:pt x="3024263" y="45700"/>
                </a:cubicBezTo>
                <a:cubicBezTo>
                  <a:pt x="3072295" y="45598"/>
                  <a:pt x="3101466" y="53040"/>
                  <a:pt x="3145231" y="72433"/>
                </a:cubicBezTo>
                <a:cubicBezTo>
                  <a:pt x="3165144" y="81260"/>
                  <a:pt x="3161004" y="86479"/>
                  <a:pt x="3187801" y="90645"/>
                </a:cubicBezTo>
                <a:cubicBezTo>
                  <a:pt x="3223056" y="96195"/>
                  <a:pt x="3240354" y="85679"/>
                  <a:pt x="3269945" y="72535"/>
                </a:cubicBezTo>
                <a:cubicBezTo>
                  <a:pt x="3347973" y="37762"/>
                  <a:pt x="3455581" y="35971"/>
                  <a:pt x="3541598" y="48379"/>
                </a:cubicBezTo>
                <a:cubicBezTo>
                  <a:pt x="3586518" y="54818"/>
                  <a:pt x="3631907" y="57549"/>
                  <a:pt x="3679926" y="57701"/>
                </a:cubicBezTo>
                <a:cubicBezTo>
                  <a:pt x="3736606" y="57854"/>
                  <a:pt x="3775468" y="35133"/>
                  <a:pt x="3828376" y="27488"/>
                </a:cubicBezTo>
                <a:cubicBezTo>
                  <a:pt x="3875697" y="20642"/>
                  <a:pt x="3945369" y="22573"/>
                  <a:pt x="3990479" y="36721"/>
                </a:cubicBezTo>
                <a:cubicBezTo>
                  <a:pt x="4033799" y="50259"/>
                  <a:pt x="4076128" y="74617"/>
                  <a:pt x="4121721" y="82301"/>
                </a:cubicBezTo>
                <a:cubicBezTo>
                  <a:pt x="4155681" y="88067"/>
                  <a:pt x="4194175" y="73233"/>
                  <a:pt x="4226115" y="67023"/>
                </a:cubicBezTo>
                <a:cubicBezTo>
                  <a:pt x="4269676" y="58539"/>
                  <a:pt x="4316222" y="46385"/>
                  <a:pt x="4360379" y="36962"/>
                </a:cubicBezTo>
                <a:cubicBezTo>
                  <a:pt x="4398747" y="28783"/>
                  <a:pt x="4428540" y="24021"/>
                  <a:pt x="4469980" y="34486"/>
                </a:cubicBezTo>
                <a:cubicBezTo>
                  <a:pt x="4507077" y="43858"/>
                  <a:pt x="4532972" y="74465"/>
                  <a:pt x="4566475" y="81958"/>
                </a:cubicBezTo>
                <a:cubicBezTo>
                  <a:pt x="4595863" y="88562"/>
                  <a:pt x="4658893" y="86924"/>
                  <a:pt x="4689856" y="81958"/>
                </a:cubicBezTo>
                <a:cubicBezTo>
                  <a:pt x="4727079" y="76002"/>
                  <a:pt x="4757648" y="50754"/>
                  <a:pt x="4793374" y="45395"/>
                </a:cubicBezTo>
                <a:cubicBezTo>
                  <a:pt x="4830279" y="39934"/>
                  <a:pt x="4871034" y="40086"/>
                  <a:pt x="4907877" y="36721"/>
                </a:cubicBezTo>
                <a:cubicBezTo>
                  <a:pt x="4942255" y="33584"/>
                  <a:pt x="4997437" y="29672"/>
                  <a:pt x="5030737" y="38397"/>
                </a:cubicBezTo>
                <a:cubicBezTo>
                  <a:pt x="5109159" y="58984"/>
                  <a:pt x="5179364" y="97986"/>
                  <a:pt x="5258917" y="69652"/>
                </a:cubicBezTo>
                <a:cubicBezTo>
                  <a:pt x="5329872" y="44404"/>
                  <a:pt x="5365153" y="-6242"/>
                  <a:pt x="5447195" y="36721"/>
                </a:cubicBezTo>
                <a:cubicBezTo>
                  <a:pt x="5480418" y="54133"/>
                  <a:pt x="5500941" y="72586"/>
                  <a:pt x="5542584" y="69703"/>
                </a:cubicBezTo>
                <a:cubicBezTo>
                  <a:pt x="5583770" y="66833"/>
                  <a:pt x="5605297" y="41331"/>
                  <a:pt x="5646915" y="36467"/>
                </a:cubicBezTo>
                <a:cubicBezTo>
                  <a:pt x="5683199" y="32250"/>
                  <a:pt x="5727433" y="33584"/>
                  <a:pt x="5760389" y="48621"/>
                </a:cubicBezTo>
                <a:cubicBezTo>
                  <a:pt x="5792431" y="63251"/>
                  <a:pt x="5824804" y="87267"/>
                  <a:pt x="5864466" y="81717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5741765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15.GESTURESONLY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768613" cy="82843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Do not use objects, drawing or writing to</a:t>
            </a:r>
          </a:p>
          <a:p>
            <a:r>
              <a:rPr lang="en-US" altLang="zh-CN" dirty="0"/>
              <a:t>emphasize or illustrate the script. Act using</a:t>
            </a:r>
          </a:p>
          <a:p>
            <a:r>
              <a:rPr lang="en-US" altLang="zh-CN" dirty="0"/>
              <a:t>gestures only.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8" y="491"/>
            <a:ext cx="10691922" cy="7559066"/>
          </a:xfrm>
          <a:custGeom>
            <a:avLst/>
            <a:gdLst>
              <a:gd name="connsiteX0" fmla="*/ 0 w 10691922"/>
              <a:gd name="connsiteY0" fmla="*/ 0 h 7559066"/>
              <a:gd name="connsiteX1" fmla="*/ 10691922 w 10691922"/>
              <a:gd name="connsiteY1" fmla="*/ 0 h 7559066"/>
              <a:gd name="connsiteX2" fmla="*/ 10691922 w 10691922"/>
              <a:gd name="connsiteY2" fmla="*/ 7559066 h 7559066"/>
              <a:gd name="connsiteX3" fmla="*/ 0 w 10691922"/>
              <a:gd name="connsiteY3" fmla="*/ 7559066 h 7559066"/>
              <a:gd name="connsiteX4" fmla="*/ 0 w 10691922"/>
              <a:gd name="connsiteY4" fmla="*/ 0 h 75590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1922" h="7559066">
                <a:moveTo>
                  <a:pt x="0" y="0"/>
                </a:moveTo>
                <a:lnTo>
                  <a:pt x="10691922" y="0"/>
                </a:lnTo>
                <a:lnTo>
                  <a:pt x="10691922" y="7559066"/>
                </a:lnTo>
                <a:lnTo>
                  <a:pt x="0" y="7559066"/>
                </a:lnTo>
                <a:lnTo>
                  <a:pt x="0" y="0"/>
                </a:lnTo>
              </a:path>
            </a:pathLst>
          </a:custGeom>
          <a:solidFill>
            <a:srgbClr val="F78CA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-15706" y="5884197"/>
            <a:ext cx="10749277" cy="131957"/>
          </a:xfrm>
          <a:custGeom>
            <a:avLst/>
            <a:gdLst>
              <a:gd name="connsiteX0" fmla="*/ 15926 w 10749277"/>
              <a:gd name="connsiteY0" fmla="*/ 113846 h 131957"/>
              <a:gd name="connsiteX1" fmla="*/ 685922 w 10749277"/>
              <a:gd name="connsiteY1" fmla="*/ 76970 h 131957"/>
              <a:gd name="connsiteX2" fmla="*/ 1334010 w 10749277"/>
              <a:gd name="connsiteY2" fmla="*/ 105205 h 131957"/>
              <a:gd name="connsiteX3" fmla="*/ 2640944 w 10749277"/>
              <a:gd name="connsiteY3" fmla="*/ 27837 h 131957"/>
              <a:gd name="connsiteX4" fmla="*/ 3223968 w 10749277"/>
              <a:gd name="connsiteY4" fmla="*/ 90801 h 131957"/>
              <a:gd name="connsiteX5" fmla="*/ 3992354 w 10749277"/>
              <a:gd name="connsiteY5" fmla="*/ 61964 h 131957"/>
              <a:gd name="connsiteX6" fmla="*/ 4667621 w 10749277"/>
              <a:gd name="connsiteY6" fmla="*/ 64687 h 131957"/>
              <a:gd name="connsiteX7" fmla="*/ 5299439 w 10749277"/>
              <a:gd name="connsiteY7" fmla="*/ 52403 h 131957"/>
              <a:gd name="connsiteX8" fmla="*/ 6047035 w 10749277"/>
              <a:gd name="connsiteY8" fmla="*/ 76970 h 131957"/>
              <a:gd name="connsiteX9" fmla="*/ 6422700 w 10749277"/>
              <a:gd name="connsiteY9" fmla="*/ 40120 h 131957"/>
              <a:gd name="connsiteX10" fmla="*/ 6827716 w 10749277"/>
              <a:gd name="connsiteY10" fmla="*/ 76970 h 131957"/>
              <a:gd name="connsiteX11" fmla="*/ 7301960 w 10749277"/>
              <a:gd name="connsiteY11" fmla="*/ 52403 h 131957"/>
              <a:gd name="connsiteX12" fmla="*/ 7817088 w 10749277"/>
              <a:gd name="connsiteY12" fmla="*/ 113846 h 131957"/>
              <a:gd name="connsiteX13" fmla="*/ 8207714 w 10749277"/>
              <a:gd name="connsiteY13" fmla="*/ 113846 h 131957"/>
              <a:gd name="connsiteX14" fmla="*/ 8559045 w 10749277"/>
              <a:gd name="connsiteY14" fmla="*/ 37103 h 131957"/>
              <a:gd name="connsiteX15" fmla="*/ 9696999 w 10749277"/>
              <a:gd name="connsiteY15" fmla="*/ 92002 h 131957"/>
              <a:gd name="connsiteX16" fmla="*/ 10209701 w 10749277"/>
              <a:gd name="connsiteY16" fmla="*/ 101563 h 131957"/>
              <a:gd name="connsiteX17" fmla="*/ 10733351 w 10749277"/>
              <a:gd name="connsiteY17" fmla="*/ 80243 h 1319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49277" h="131957">
                <a:moveTo>
                  <a:pt x="15926" y="113846"/>
                </a:moveTo>
                <a:cubicBezTo>
                  <a:pt x="200895" y="43942"/>
                  <a:pt x="482310" y="76970"/>
                  <a:pt x="685922" y="76970"/>
                </a:cubicBezTo>
                <a:cubicBezTo>
                  <a:pt x="894640" y="76970"/>
                  <a:pt x="1125419" y="112376"/>
                  <a:pt x="1334010" y="105205"/>
                </a:cubicBezTo>
                <a:cubicBezTo>
                  <a:pt x="1776695" y="90008"/>
                  <a:pt x="2198780" y="27837"/>
                  <a:pt x="2640944" y="27837"/>
                </a:cubicBezTo>
                <a:cubicBezTo>
                  <a:pt x="2862400" y="27837"/>
                  <a:pt x="3010119" y="80140"/>
                  <a:pt x="3223968" y="90801"/>
                </a:cubicBezTo>
                <a:cubicBezTo>
                  <a:pt x="3459166" y="102509"/>
                  <a:pt x="3765042" y="27542"/>
                  <a:pt x="3992354" y="61964"/>
                </a:cubicBezTo>
                <a:cubicBezTo>
                  <a:pt x="4210966" y="95070"/>
                  <a:pt x="4447079" y="67563"/>
                  <a:pt x="4667621" y="64687"/>
                </a:cubicBezTo>
                <a:cubicBezTo>
                  <a:pt x="4882016" y="61913"/>
                  <a:pt x="5076345" y="52902"/>
                  <a:pt x="5299439" y="52403"/>
                </a:cubicBezTo>
                <a:cubicBezTo>
                  <a:pt x="5547656" y="51854"/>
                  <a:pt x="5796177" y="96642"/>
                  <a:pt x="6047035" y="76970"/>
                </a:cubicBezTo>
                <a:cubicBezTo>
                  <a:pt x="6176452" y="66834"/>
                  <a:pt x="6289498" y="38624"/>
                  <a:pt x="6422700" y="40120"/>
                </a:cubicBezTo>
                <a:cubicBezTo>
                  <a:pt x="6561477" y="41692"/>
                  <a:pt x="6690780" y="76050"/>
                  <a:pt x="6827716" y="76970"/>
                </a:cubicBezTo>
                <a:cubicBezTo>
                  <a:pt x="6986749" y="78070"/>
                  <a:pt x="7140056" y="40478"/>
                  <a:pt x="7301960" y="52403"/>
                </a:cubicBezTo>
                <a:cubicBezTo>
                  <a:pt x="7475892" y="65237"/>
                  <a:pt x="7638038" y="114051"/>
                  <a:pt x="7817088" y="113846"/>
                </a:cubicBezTo>
                <a:cubicBezTo>
                  <a:pt x="7947001" y="113693"/>
                  <a:pt x="8077942" y="118908"/>
                  <a:pt x="8207714" y="113846"/>
                </a:cubicBezTo>
                <a:cubicBezTo>
                  <a:pt x="8334527" y="108874"/>
                  <a:pt x="8436118" y="56724"/>
                  <a:pt x="8559045" y="37103"/>
                </a:cubicBezTo>
                <a:cubicBezTo>
                  <a:pt x="8925578" y="-21386"/>
                  <a:pt x="9336779" y="55880"/>
                  <a:pt x="9696999" y="92002"/>
                </a:cubicBezTo>
                <a:cubicBezTo>
                  <a:pt x="9863679" y="108734"/>
                  <a:pt x="10039389" y="101563"/>
                  <a:pt x="10209701" y="101563"/>
                </a:cubicBezTo>
                <a:cubicBezTo>
                  <a:pt x="10371619" y="101563"/>
                  <a:pt x="10581759" y="64291"/>
                  <a:pt x="10733351" y="80243"/>
                </a:cubicBezTo>
              </a:path>
            </a:pathLst>
          </a:custGeom>
          <a:ln w="381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50025" y="368683"/>
            <a:ext cx="1763979" cy="1377206"/>
          </a:xfrm>
          <a:custGeom>
            <a:avLst/>
            <a:gdLst>
              <a:gd name="connsiteX0" fmla="*/ 233367 w 1763979"/>
              <a:gd name="connsiteY0" fmla="*/ 0 h 1377206"/>
              <a:gd name="connsiteX1" fmla="*/ 865033 w 1763979"/>
              <a:gd name="connsiteY1" fmla="*/ 0 h 1377206"/>
              <a:gd name="connsiteX2" fmla="*/ 1535283 w 1763979"/>
              <a:gd name="connsiteY2" fmla="*/ 0 h 1377206"/>
              <a:gd name="connsiteX3" fmla="*/ 1759267 w 1763979"/>
              <a:gd name="connsiteY3" fmla="*/ 197916 h 1377206"/>
              <a:gd name="connsiteX4" fmla="*/ 1756981 w 1763979"/>
              <a:gd name="connsiteY4" fmla="*/ 432120 h 1377206"/>
              <a:gd name="connsiteX5" fmla="*/ 1763979 w 1763979"/>
              <a:gd name="connsiteY5" fmla="*/ 850921 h 1377206"/>
              <a:gd name="connsiteX6" fmla="*/ 1538306 w 1763979"/>
              <a:gd name="connsiteY6" fmla="*/ 1051547 h 1377206"/>
              <a:gd name="connsiteX7" fmla="*/ 945312 w 1763979"/>
              <a:gd name="connsiteY7" fmla="*/ 1042126 h 1377206"/>
              <a:gd name="connsiteX8" fmla="*/ 945617 w 1763979"/>
              <a:gd name="connsiteY8" fmla="*/ 1377206 h 1377206"/>
              <a:gd name="connsiteX9" fmla="*/ 451127 w 1763979"/>
              <a:gd name="connsiteY9" fmla="*/ 1034585 h 1377206"/>
              <a:gd name="connsiteX10" fmla="*/ 272674 w 1763979"/>
              <a:gd name="connsiteY10" fmla="*/ 1032348 h 1377206"/>
              <a:gd name="connsiteX11" fmla="*/ 27900 w 1763979"/>
              <a:gd name="connsiteY11" fmla="*/ 831377 h 1377206"/>
              <a:gd name="connsiteX12" fmla="*/ 6957 w 1763979"/>
              <a:gd name="connsiteY12" fmla="*/ 524457 h 1377206"/>
              <a:gd name="connsiteX13" fmla="*/ 3007 w 1763979"/>
              <a:gd name="connsiteY13" fmla="*/ 197864 h 1377206"/>
              <a:gd name="connsiteX14" fmla="*/ 233367 w 1763979"/>
              <a:gd name="connsiteY14" fmla="*/ 0 h 13772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79" h="1377206">
                <a:moveTo>
                  <a:pt x="233367" y="0"/>
                </a:moveTo>
                <a:lnTo>
                  <a:pt x="865033" y="0"/>
                </a:lnTo>
                <a:lnTo>
                  <a:pt x="1535283" y="0"/>
                </a:lnTo>
                <a:cubicBezTo>
                  <a:pt x="1660763" y="0"/>
                  <a:pt x="1761477" y="89077"/>
                  <a:pt x="1759267" y="197916"/>
                </a:cubicBezTo>
                <a:cubicBezTo>
                  <a:pt x="1759267" y="197916"/>
                  <a:pt x="1768640" y="155160"/>
                  <a:pt x="1756981" y="432120"/>
                </a:cubicBezTo>
                <a:cubicBezTo>
                  <a:pt x="1744039" y="739858"/>
                  <a:pt x="1763979" y="850921"/>
                  <a:pt x="1763979" y="850921"/>
                </a:cubicBezTo>
                <a:cubicBezTo>
                  <a:pt x="1765363" y="959696"/>
                  <a:pt x="1663824" y="1049949"/>
                  <a:pt x="1538306" y="1051547"/>
                </a:cubicBezTo>
                <a:lnTo>
                  <a:pt x="945312" y="1042126"/>
                </a:lnTo>
                <a:cubicBezTo>
                  <a:pt x="926414" y="1166175"/>
                  <a:pt x="960553" y="1282338"/>
                  <a:pt x="945617" y="1377206"/>
                </a:cubicBezTo>
                <a:cubicBezTo>
                  <a:pt x="788526" y="1261120"/>
                  <a:pt x="634496" y="1159938"/>
                  <a:pt x="451127" y="1034585"/>
                </a:cubicBezTo>
                <a:lnTo>
                  <a:pt x="272674" y="1032348"/>
                </a:lnTo>
                <a:cubicBezTo>
                  <a:pt x="147372" y="1030022"/>
                  <a:pt x="37247" y="939602"/>
                  <a:pt x="27900" y="831377"/>
                </a:cubicBezTo>
                <a:cubicBezTo>
                  <a:pt x="27900" y="831377"/>
                  <a:pt x="-16983" y="811655"/>
                  <a:pt x="6957" y="524457"/>
                </a:cubicBezTo>
                <a:cubicBezTo>
                  <a:pt x="12989" y="380813"/>
                  <a:pt x="3007" y="197864"/>
                  <a:pt x="3007" y="197864"/>
                </a:cubicBezTo>
                <a:cubicBezTo>
                  <a:pt x="4290" y="89051"/>
                  <a:pt x="107976" y="0"/>
                  <a:pt x="233367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988547" y="2522007"/>
            <a:ext cx="2713816" cy="3451969"/>
          </a:xfrm>
          <a:custGeom>
            <a:avLst/>
            <a:gdLst>
              <a:gd name="connsiteX0" fmla="*/ 2654074 w 2713816"/>
              <a:gd name="connsiteY0" fmla="*/ 1296235 h 3451969"/>
              <a:gd name="connsiteX1" fmla="*/ 2149653 w 2713816"/>
              <a:gd name="connsiteY1" fmla="*/ 272131 h 3451969"/>
              <a:gd name="connsiteX2" fmla="*/ 564188 w 2713816"/>
              <a:gd name="connsiteY2" fmla="*/ 272131 h 3451969"/>
              <a:gd name="connsiteX3" fmla="*/ 59753 w 2713816"/>
              <a:gd name="connsiteY3" fmla="*/ 1296235 h 3451969"/>
              <a:gd name="connsiteX4" fmla="*/ 52057 w 2713816"/>
              <a:gd name="connsiteY4" fmla="*/ 1576736 h 3451969"/>
              <a:gd name="connsiteX5" fmla="*/ 334120 w 2713816"/>
              <a:gd name="connsiteY5" fmla="*/ 1474288 h 3451969"/>
              <a:gd name="connsiteX6" fmla="*/ 776576 w 2713816"/>
              <a:gd name="connsiteY6" fmla="*/ 939938 h 3451969"/>
              <a:gd name="connsiteX7" fmla="*/ 643819 w 2713816"/>
              <a:gd name="connsiteY7" fmla="*/ 3139715 h 3451969"/>
              <a:gd name="connsiteX8" fmla="*/ 778214 w 2713816"/>
              <a:gd name="connsiteY8" fmla="*/ 3447275 h 3451969"/>
              <a:gd name="connsiteX9" fmla="*/ 1034800 w 2713816"/>
              <a:gd name="connsiteY9" fmla="*/ 3201976 h 3451969"/>
              <a:gd name="connsiteX10" fmla="*/ 1306944 w 2713816"/>
              <a:gd name="connsiteY10" fmla="*/ 1824565 h 3451969"/>
              <a:gd name="connsiteX11" fmla="*/ 1356920 w 2713816"/>
              <a:gd name="connsiteY11" fmla="*/ 1812806 h 3451969"/>
              <a:gd name="connsiteX12" fmla="*/ 1406883 w 2713816"/>
              <a:gd name="connsiteY12" fmla="*/ 1824565 h 3451969"/>
              <a:gd name="connsiteX13" fmla="*/ 1679053 w 2713816"/>
              <a:gd name="connsiteY13" fmla="*/ 3201976 h 3451969"/>
              <a:gd name="connsiteX14" fmla="*/ 1935613 w 2713816"/>
              <a:gd name="connsiteY14" fmla="*/ 3447275 h 3451969"/>
              <a:gd name="connsiteX15" fmla="*/ 2070034 w 2713816"/>
              <a:gd name="connsiteY15" fmla="*/ 3139715 h 3451969"/>
              <a:gd name="connsiteX16" fmla="*/ 1937252 w 2713816"/>
              <a:gd name="connsiteY16" fmla="*/ 939938 h 3451969"/>
              <a:gd name="connsiteX17" fmla="*/ 2379721 w 2713816"/>
              <a:gd name="connsiteY17" fmla="*/ 1474288 h 3451969"/>
              <a:gd name="connsiteX18" fmla="*/ 2661758 w 2713816"/>
              <a:gd name="connsiteY18" fmla="*/ 1576736 h 3451969"/>
              <a:gd name="connsiteX19" fmla="*/ 2654074 w 2713816"/>
              <a:gd name="connsiteY19" fmla="*/ 1296235 h 345196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816" h="3451969">
                <a:moveTo>
                  <a:pt x="2654074" y="1296235"/>
                </a:moveTo>
                <a:cubicBezTo>
                  <a:pt x="2627340" y="1241516"/>
                  <a:pt x="2311316" y="582567"/>
                  <a:pt x="2149653" y="272131"/>
                </a:cubicBezTo>
                <a:cubicBezTo>
                  <a:pt x="1960709" y="-90710"/>
                  <a:pt x="746654" y="-90710"/>
                  <a:pt x="564188" y="272131"/>
                </a:cubicBezTo>
                <a:cubicBezTo>
                  <a:pt x="406918" y="584867"/>
                  <a:pt x="86488" y="1241516"/>
                  <a:pt x="59753" y="1296235"/>
                </a:cubicBezTo>
                <a:cubicBezTo>
                  <a:pt x="33006" y="1350929"/>
                  <a:pt x="-55895" y="1495775"/>
                  <a:pt x="52057" y="1576736"/>
                </a:cubicBezTo>
                <a:cubicBezTo>
                  <a:pt x="176381" y="1669955"/>
                  <a:pt x="288081" y="1531628"/>
                  <a:pt x="334120" y="1474288"/>
                </a:cubicBezTo>
                <a:cubicBezTo>
                  <a:pt x="380159" y="1416961"/>
                  <a:pt x="776576" y="939938"/>
                  <a:pt x="776576" y="939938"/>
                </a:cubicBezTo>
                <a:cubicBezTo>
                  <a:pt x="776576" y="939938"/>
                  <a:pt x="648378" y="3073134"/>
                  <a:pt x="643819" y="3139715"/>
                </a:cubicBezTo>
                <a:cubicBezTo>
                  <a:pt x="639247" y="3206271"/>
                  <a:pt x="623994" y="3416240"/>
                  <a:pt x="778214" y="3447275"/>
                </a:cubicBezTo>
                <a:cubicBezTo>
                  <a:pt x="970651" y="3486017"/>
                  <a:pt x="1015546" y="3298813"/>
                  <a:pt x="1034800" y="3201976"/>
                </a:cubicBezTo>
                <a:cubicBezTo>
                  <a:pt x="1084636" y="2951232"/>
                  <a:pt x="1294815" y="1886072"/>
                  <a:pt x="1306944" y="1824565"/>
                </a:cubicBezTo>
                <a:cubicBezTo>
                  <a:pt x="1321549" y="1816845"/>
                  <a:pt x="1340334" y="1812806"/>
                  <a:pt x="1356920" y="1812806"/>
                </a:cubicBezTo>
                <a:cubicBezTo>
                  <a:pt x="1369595" y="1812806"/>
                  <a:pt x="1392291" y="1816845"/>
                  <a:pt x="1406883" y="1824565"/>
                </a:cubicBezTo>
                <a:cubicBezTo>
                  <a:pt x="1419012" y="1886072"/>
                  <a:pt x="1629216" y="2951232"/>
                  <a:pt x="1679053" y="3201976"/>
                </a:cubicBezTo>
                <a:cubicBezTo>
                  <a:pt x="1698268" y="3298813"/>
                  <a:pt x="1743190" y="3486017"/>
                  <a:pt x="1935613" y="3447275"/>
                </a:cubicBezTo>
                <a:cubicBezTo>
                  <a:pt x="2089822" y="3416240"/>
                  <a:pt x="2074594" y="3206271"/>
                  <a:pt x="2070034" y="3139715"/>
                </a:cubicBezTo>
                <a:cubicBezTo>
                  <a:pt x="2065437" y="3073134"/>
                  <a:pt x="1937252" y="939938"/>
                  <a:pt x="1937252" y="939938"/>
                </a:cubicBezTo>
                <a:cubicBezTo>
                  <a:pt x="1937252" y="939938"/>
                  <a:pt x="2333681" y="1416961"/>
                  <a:pt x="2379721" y="1474288"/>
                </a:cubicBezTo>
                <a:cubicBezTo>
                  <a:pt x="2425734" y="1531628"/>
                  <a:pt x="2537434" y="1669955"/>
                  <a:pt x="2661758" y="1576736"/>
                </a:cubicBezTo>
                <a:cubicBezTo>
                  <a:pt x="2769711" y="1495775"/>
                  <a:pt x="2680809" y="1350929"/>
                  <a:pt x="2654074" y="1296235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848915" y="1475044"/>
            <a:ext cx="993081" cy="999422"/>
          </a:xfrm>
          <a:custGeom>
            <a:avLst/>
            <a:gdLst>
              <a:gd name="connsiteX0" fmla="*/ 0 w 993081"/>
              <a:gd name="connsiteY0" fmla="*/ 499724 h 999422"/>
              <a:gd name="connsiteX1" fmla="*/ 496560 w 993081"/>
              <a:gd name="connsiteY1" fmla="*/ 0 h 999422"/>
              <a:gd name="connsiteX2" fmla="*/ 993081 w 993081"/>
              <a:gd name="connsiteY2" fmla="*/ 499724 h 999422"/>
              <a:gd name="connsiteX3" fmla="*/ 496560 w 993081"/>
              <a:gd name="connsiteY3" fmla="*/ 999422 h 999422"/>
              <a:gd name="connsiteX4" fmla="*/ 0 w 993081"/>
              <a:gd name="connsiteY4" fmla="*/ 499724 h 99942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81" h="999422">
                <a:moveTo>
                  <a:pt x="0" y="499724"/>
                </a:moveTo>
                <a:cubicBezTo>
                  <a:pt x="0" y="223761"/>
                  <a:pt x="222332" y="0"/>
                  <a:pt x="496560" y="0"/>
                </a:cubicBezTo>
                <a:cubicBezTo>
                  <a:pt x="770773" y="0"/>
                  <a:pt x="993081" y="223761"/>
                  <a:pt x="993081" y="499724"/>
                </a:cubicBezTo>
                <a:cubicBezTo>
                  <a:pt x="993081" y="775686"/>
                  <a:pt x="770773" y="999422"/>
                  <a:pt x="496560" y="999422"/>
                </a:cubicBezTo>
                <a:cubicBezTo>
                  <a:pt x="222332" y="999422"/>
                  <a:pt x="0" y="775686"/>
                  <a:pt x="0" y="499724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181806" y="2953511"/>
            <a:ext cx="2328412" cy="2445626"/>
          </a:xfrm>
          <a:custGeom>
            <a:avLst/>
            <a:gdLst>
              <a:gd name="connsiteX0" fmla="*/ 2328412 w 2328412"/>
              <a:gd name="connsiteY0" fmla="*/ 2445625 h 2445626"/>
              <a:gd name="connsiteX1" fmla="*/ 0 w 2328412"/>
              <a:gd name="connsiteY1" fmla="*/ 2445625 h 2445626"/>
              <a:gd name="connsiteX2" fmla="*/ 0 w 2328412"/>
              <a:gd name="connsiteY2" fmla="*/ 0 h 2445626"/>
              <a:gd name="connsiteX3" fmla="*/ 2328412 w 2328412"/>
              <a:gd name="connsiteY3" fmla="*/ 0 h 2445626"/>
              <a:gd name="connsiteX4" fmla="*/ 2328412 w 2328412"/>
              <a:gd name="connsiteY4" fmla="*/ 2445625 h 24456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328412" h="2445626">
                <a:moveTo>
                  <a:pt x="2328412" y="2445625"/>
                </a:moveTo>
                <a:lnTo>
                  <a:pt x="0" y="2445625"/>
                </a:lnTo>
                <a:lnTo>
                  <a:pt x="0" y="0"/>
                </a:lnTo>
                <a:lnTo>
                  <a:pt x="2328412" y="0"/>
                </a:lnTo>
                <a:lnTo>
                  <a:pt x="2328412" y="2445625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814535" y="3720529"/>
            <a:ext cx="1022158" cy="1211154"/>
          </a:xfrm>
          <a:custGeom>
            <a:avLst/>
            <a:gdLst>
              <a:gd name="connsiteX0" fmla="*/ 777103 w 1022158"/>
              <a:gd name="connsiteY0" fmla="*/ 1193767 h 1211154"/>
              <a:gd name="connsiteX1" fmla="*/ 780685 w 1022158"/>
              <a:gd name="connsiteY1" fmla="*/ 1087319 h 1211154"/>
              <a:gd name="connsiteX2" fmla="*/ 817160 w 1022158"/>
              <a:gd name="connsiteY2" fmla="*/ 966440 h 1211154"/>
              <a:gd name="connsiteX3" fmla="*/ 960078 w 1022158"/>
              <a:gd name="connsiteY3" fmla="*/ 747893 h 1211154"/>
              <a:gd name="connsiteX4" fmla="*/ 1022157 w 1022158"/>
              <a:gd name="connsiteY4" fmla="*/ 508232 h 1211154"/>
              <a:gd name="connsiteX5" fmla="*/ 980411 w 1022158"/>
              <a:gd name="connsiteY5" fmla="*/ 265847 h 1211154"/>
              <a:gd name="connsiteX6" fmla="*/ 704279 w 1022158"/>
              <a:gd name="connsiteY6" fmla="*/ 30684 h 1211154"/>
              <a:gd name="connsiteX7" fmla="*/ 308980 w 1022158"/>
              <a:gd name="connsiteY7" fmla="*/ 32001 h 1211154"/>
              <a:gd name="connsiteX8" fmla="*/ 69336 w 1022158"/>
              <a:gd name="connsiteY8" fmla="*/ 229955 h 1211154"/>
              <a:gd name="connsiteX9" fmla="*/ 1948 w 1022158"/>
              <a:gd name="connsiteY9" fmla="*/ 552968 h 1211154"/>
              <a:gd name="connsiteX10" fmla="*/ 45866 w 1022158"/>
              <a:gd name="connsiteY10" fmla="*/ 728900 h 1211154"/>
              <a:gd name="connsiteX11" fmla="*/ 144357 w 1022158"/>
              <a:gd name="connsiteY11" fmla="*/ 873272 h 1211154"/>
              <a:gd name="connsiteX12" fmla="*/ 257353 w 1022158"/>
              <a:gd name="connsiteY12" fmla="*/ 1206651 h 1211154"/>
              <a:gd name="connsiteX13" fmla="*/ 316079 w 1022158"/>
              <a:gd name="connsiteY13" fmla="*/ 1190802 h 1211154"/>
              <a:gd name="connsiteX14" fmla="*/ 261582 w 1022158"/>
              <a:gd name="connsiteY14" fmla="*/ 945017 h 1211154"/>
              <a:gd name="connsiteX15" fmla="*/ 137398 w 1022158"/>
              <a:gd name="connsiteY15" fmla="*/ 772933 h 1211154"/>
              <a:gd name="connsiteX16" fmla="*/ 82989 w 1022158"/>
              <a:gd name="connsiteY16" fmla="*/ 312936 h 1211154"/>
              <a:gd name="connsiteX17" fmla="*/ 395965 w 1022158"/>
              <a:gd name="connsiteY17" fmla="*/ 28882 h 1211154"/>
              <a:gd name="connsiteX18" fmla="*/ 602956 w 1022158"/>
              <a:gd name="connsiteY18" fmla="*/ 42214 h 1211154"/>
              <a:gd name="connsiteX19" fmla="*/ 785168 w 1022158"/>
              <a:gd name="connsiteY19" fmla="*/ 109447 h 1211154"/>
              <a:gd name="connsiteX20" fmla="*/ 930410 w 1022158"/>
              <a:gd name="connsiteY20" fmla="*/ 309689 h 1211154"/>
              <a:gd name="connsiteX21" fmla="*/ 949168 w 1022158"/>
              <a:gd name="connsiteY21" fmla="*/ 624394 h 1211154"/>
              <a:gd name="connsiteX22" fmla="*/ 801323 w 1022158"/>
              <a:gd name="connsiteY22" fmla="*/ 916283 h 1211154"/>
              <a:gd name="connsiteX23" fmla="*/ 725425 w 1022158"/>
              <a:gd name="connsiteY23" fmla="*/ 1056310 h 1211154"/>
              <a:gd name="connsiteX24" fmla="*/ 719050 w 1022158"/>
              <a:gd name="connsiteY24" fmla="*/ 1203673 h 1211154"/>
              <a:gd name="connsiteX25" fmla="*/ 777103 w 1022158"/>
              <a:gd name="connsiteY25" fmla="*/ 1193767 h 121115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</a:cxnLst>
            <a:rect l="l" t="t" r="r" b="b"/>
            <a:pathLst>
              <a:path w="1022158" h="1211154">
                <a:moveTo>
                  <a:pt x="777103" y="1193767"/>
                </a:moveTo>
                <a:cubicBezTo>
                  <a:pt x="781765" y="1158297"/>
                  <a:pt x="780660" y="1123019"/>
                  <a:pt x="780685" y="1087319"/>
                </a:cubicBezTo>
                <a:cubicBezTo>
                  <a:pt x="780723" y="1042058"/>
                  <a:pt x="792077" y="1003929"/>
                  <a:pt x="817160" y="966440"/>
                </a:cubicBezTo>
                <a:cubicBezTo>
                  <a:pt x="865676" y="893889"/>
                  <a:pt x="921049" y="826515"/>
                  <a:pt x="960078" y="747893"/>
                </a:cubicBezTo>
                <a:cubicBezTo>
                  <a:pt x="996642" y="674231"/>
                  <a:pt x="1018538" y="590445"/>
                  <a:pt x="1022157" y="508232"/>
                </a:cubicBezTo>
                <a:cubicBezTo>
                  <a:pt x="1025739" y="426593"/>
                  <a:pt x="1006295" y="342692"/>
                  <a:pt x="980411" y="265847"/>
                </a:cubicBezTo>
                <a:cubicBezTo>
                  <a:pt x="937712" y="139229"/>
                  <a:pt x="827448" y="65157"/>
                  <a:pt x="704279" y="30684"/>
                </a:cubicBezTo>
                <a:cubicBezTo>
                  <a:pt x="576742" y="-5015"/>
                  <a:pt x="434307" y="-15880"/>
                  <a:pt x="308980" y="32001"/>
                </a:cubicBezTo>
                <a:cubicBezTo>
                  <a:pt x="210146" y="69746"/>
                  <a:pt x="126463" y="140980"/>
                  <a:pt x="69336" y="229955"/>
                </a:cubicBezTo>
                <a:cubicBezTo>
                  <a:pt x="7955" y="325565"/>
                  <a:pt x="-6154" y="441433"/>
                  <a:pt x="1948" y="552968"/>
                </a:cubicBezTo>
                <a:cubicBezTo>
                  <a:pt x="6368" y="613709"/>
                  <a:pt x="21329" y="673298"/>
                  <a:pt x="45866" y="728900"/>
                </a:cubicBezTo>
                <a:cubicBezTo>
                  <a:pt x="69895" y="783402"/>
                  <a:pt x="107285" y="827589"/>
                  <a:pt x="144357" y="873272"/>
                </a:cubicBezTo>
                <a:cubicBezTo>
                  <a:pt x="219848" y="966286"/>
                  <a:pt x="262865" y="1085900"/>
                  <a:pt x="257353" y="1206651"/>
                </a:cubicBezTo>
                <a:cubicBezTo>
                  <a:pt x="256870" y="1217056"/>
                  <a:pt x="315254" y="1209221"/>
                  <a:pt x="316079" y="1190802"/>
                </a:cubicBezTo>
                <a:cubicBezTo>
                  <a:pt x="319953" y="1106096"/>
                  <a:pt x="298781" y="1020814"/>
                  <a:pt x="261582" y="945017"/>
                </a:cubicBezTo>
                <a:cubicBezTo>
                  <a:pt x="229996" y="880609"/>
                  <a:pt x="176820" y="831922"/>
                  <a:pt x="137398" y="772933"/>
                </a:cubicBezTo>
                <a:cubicBezTo>
                  <a:pt x="51518" y="644436"/>
                  <a:pt x="35324" y="458548"/>
                  <a:pt x="82989" y="312936"/>
                </a:cubicBezTo>
                <a:cubicBezTo>
                  <a:pt x="128088" y="175185"/>
                  <a:pt x="252006" y="53845"/>
                  <a:pt x="395965" y="28882"/>
                </a:cubicBezTo>
                <a:cubicBezTo>
                  <a:pt x="462452" y="17378"/>
                  <a:pt x="537282" y="29802"/>
                  <a:pt x="602956" y="42214"/>
                </a:cubicBezTo>
                <a:cubicBezTo>
                  <a:pt x="666940" y="54280"/>
                  <a:pt x="729579" y="74897"/>
                  <a:pt x="785168" y="109447"/>
                </a:cubicBezTo>
                <a:cubicBezTo>
                  <a:pt x="859237" y="155488"/>
                  <a:pt x="905987" y="226709"/>
                  <a:pt x="930410" y="309689"/>
                </a:cubicBezTo>
                <a:cubicBezTo>
                  <a:pt x="961030" y="413798"/>
                  <a:pt x="974163" y="517652"/>
                  <a:pt x="949168" y="624394"/>
                </a:cubicBezTo>
                <a:cubicBezTo>
                  <a:pt x="923412" y="734409"/>
                  <a:pt x="866311" y="825915"/>
                  <a:pt x="801323" y="916283"/>
                </a:cubicBezTo>
                <a:cubicBezTo>
                  <a:pt x="769902" y="959997"/>
                  <a:pt x="735319" y="1001961"/>
                  <a:pt x="725425" y="1056310"/>
                </a:cubicBezTo>
                <a:cubicBezTo>
                  <a:pt x="716599" y="1104766"/>
                  <a:pt x="725464" y="1154846"/>
                  <a:pt x="719050" y="1203673"/>
                </a:cubicBezTo>
                <a:cubicBezTo>
                  <a:pt x="716903" y="1219957"/>
                  <a:pt x="775160" y="1208696"/>
                  <a:pt x="777103" y="1193767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4808165" y="3714159"/>
            <a:ext cx="1034899" cy="1223896"/>
          </a:xfrm>
          <a:custGeom>
            <a:avLst/>
            <a:gdLst>
              <a:gd name="connsiteX0" fmla="*/ 783474 w 1034899"/>
              <a:gd name="connsiteY0" fmla="*/ 1200137 h 1223896"/>
              <a:gd name="connsiteX1" fmla="*/ 787055 w 1034899"/>
              <a:gd name="connsiteY1" fmla="*/ 1093689 h 1223896"/>
              <a:gd name="connsiteX2" fmla="*/ 823531 w 1034899"/>
              <a:gd name="connsiteY2" fmla="*/ 972810 h 1223896"/>
              <a:gd name="connsiteX3" fmla="*/ 966448 w 1034899"/>
              <a:gd name="connsiteY3" fmla="*/ 754264 h 1223896"/>
              <a:gd name="connsiteX4" fmla="*/ 1028528 w 1034899"/>
              <a:gd name="connsiteY4" fmla="*/ 514602 h 1223896"/>
              <a:gd name="connsiteX5" fmla="*/ 986782 w 1034899"/>
              <a:gd name="connsiteY5" fmla="*/ 272218 h 1223896"/>
              <a:gd name="connsiteX6" fmla="*/ 710650 w 1034899"/>
              <a:gd name="connsiteY6" fmla="*/ 37055 h 1223896"/>
              <a:gd name="connsiteX7" fmla="*/ 315350 w 1034899"/>
              <a:gd name="connsiteY7" fmla="*/ 38372 h 1223896"/>
              <a:gd name="connsiteX8" fmla="*/ 75707 w 1034899"/>
              <a:gd name="connsiteY8" fmla="*/ 236326 h 1223896"/>
              <a:gd name="connsiteX9" fmla="*/ 8318 w 1034899"/>
              <a:gd name="connsiteY9" fmla="*/ 559339 h 1223896"/>
              <a:gd name="connsiteX10" fmla="*/ 52237 w 1034899"/>
              <a:gd name="connsiteY10" fmla="*/ 735270 h 1223896"/>
              <a:gd name="connsiteX11" fmla="*/ 150728 w 1034899"/>
              <a:gd name="connsiteY11" fmla="*/ 879642 h 1223896"/>
              <a:gd name="connsiteX12" fmla="*/ 263723 w 1034899"/>
              <a:gd name="connsiteY12" fmla="*/ 1213022 h 1223896"/>
              <a:gd name="connsiteX13" fmla="*/ 322450 w 1034899"/>
              <a:gd name="connsiteY13" fmla="*/ 1197172 h 1223896"/>
              <a:gd name="connsiteX14" fmla="*/ 267953 w 1034899"/>
              <a:gd name="connsiteY14" fmla="*/ 951388 h 1223896"/>
              <a:gd name="connsiteX15" fmla="*/ 143768 w 1034899"/>
              <a:gd name="connsiteY15" fmla="*/ 779304 h 1223896"/>
              <a:gd name="connsiteX16" fmla="*/ 89360 w 1034899"/>
              <a:gd name="connsiteY16" fmla="*/ 319306 h 1223896"/>
              <a:gd name="connsiteX17" fmla="*/ 402335 w 1034899"/>
              <a:gd name="connsiteY17" fmla="*/ 35253 h 1223896"/>
              <a:gd name="connsiteX18" fmla="*/ 609326 w 1034899"/>
              <a:gd name="connsiteY18" fmla="*/ 48584 h 1223896"/>
              <a:gd name="connsiteX19" fmla="*/ 791539 w 1034899"/>
              <a:gd name="connsiteY19" fmla="*/ 115817 h 1223896"/>
              <a:gd name="connsiteX20" fmla="*/ 936780 w 1034899"/>
              <a:gd name="connsiteY20" fmla="*/ 316060 h 1223896"/>
              <a:gd name="connsiteX21" fmla="*/ 955539 w 1034899"/>
              <a:gd name="connsiteY21" fmla="*/ 630765 h 1223896"/>
              <a:gd name="connsiteX22" fmla="*/ 807694 w 1034899"/>
              <a:gd name="connsiteY22" fmla="*/ 922654 h 1223896"/>
              <a:gd name="connsiteX23" fmla="*/ 731796 w 1034899"/>
              <a:gd name="connsiteY23" fmla="*/ 1062680 h 1223896"/>
              <a:gd name="connsiteX24" fmla="*/ 725420 w 1034899"/>
              <a:gd name="connsiteY24" fmla="*/ 1210043 h 1223896"/>
              <a:gd name="connsiteX25" fmla="*/ 783474 w 1034899"/>
              <a:gd name="connsiteY25" fmla="*/ 1200137 h 12238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</a:cxnLst>
            <a:rect l="l" t="t" r="r" b="b"/>
            <a:pathLst>
              <a:path w="1034899" h="1223896">
                <a:moveTo>
                  <a:pt x="783474" y="1200137"/>
                </a:moveTo>
                <a:cubicBezTo>
                  <a:pt x="788135" y="1164668"/>
                  <a:pt x="787030" y="1129389"/>
                  <a:pt x="787055" y="1093689"/>
                </a:cubicBezTo>
                <a:cubicBezTo>
                  <a:pt x="787094" y="1048429"/>
                  <a:pt x="798448" y="1010300"/>
                  <a:pt x="823531" y="972810"/>
                </a:cubicBezTo>
                <a:cubicBezTo>
                  <a:pt x="872046" y="900260"/>
                  <a:pt x="927420" y="832886"/>
                  <a:pt x="966448" y="754264"/>
                </a:cubicBezTo>
                <a:cubicBezTo>
                  <a:pt x="1003013" y="680602"/>
                  <a:pt x="1024908" y="596816"/>
                  <a:pt x="1028528" y="514602"/>
                </a:cubicBezTo>
                <a:cubicBezTo>
                  <a:pt x="1032109" y="432964"/>
                  <a:pt x="1012665" y="349063"/>
                  <a:pt x="986782" y="272218"/>
                </a:cubicBezTo>
                <a:cubicBezTo>
                  <a:pt x="944083" y="145600"/>
                  <a:pt x="833818" y="71528"/>
                  <a:pt x="710650" y="37055"/>
                </a:cubicBezTo>
                <a:cubicBezTo>
                  <a:pt x="583113" y="1355"/>
                  <a:pt x="440678" y="-9509"/>
                  <a:pt x="315350" y="38372"/>
                </a:cubicBezTo>
                <a:cubicBezTo>
                  <a:pt x="216516" y="76117"/>
                  <a:pt x="132833" y="147351"/>
                  <a:pt x="75707" y="236326"/>
                </a:cubicBezTo>
                <a:cubicBezTo>
                  <a:pt x="14326" y="331935"/>
                  <a:pt x="216" y="447804"/>
                  <a:pt x="8318" y="559339"/>
                </a:cubicBezTo>
                <a:cubicBezTo>
                  <a:pt x="12738" y="620079"/>
                  <a:pt x="27699" y="679668"/>
                  <a:pt x="52237" y="735270"/>
                </a:cubicBezTo>
                <a:cubicBezTo>
                  <a:pt x="76266" y="789773"/>
                  <a:pt x="113655" y="833960"/>
                  <a:pt x="150728" y="879642"/>
                </a:cubicBezTo>
                <a:cubicBezTo>
                  <a:pt x="226219" y="972657"/>
                  <a:pt x="269235" y="1092270"/>
                  <a:pt x="263723" y="1213022"/>
                </a:cubicBezTo>
                <a:cubicBezTo>
                  <a:pt x="263241" y="1223426"/>
                  <a:pt x="321624" y="1215591"/>
                  <a:pt x="322450" y="1197172"/>
                </a:cubicBezTo>
                <a:cubicBezTo>
                  <a:pt x="326323" y="1112466"/>
                  <a:pt x="305152" y="1027185"/>
                  <a:pt x="267953" y="951388"/>
                </a:cubicBezTo>
                <a:cubicBezTo>
                  <a:pt x="236367" y="886979"/>
                  <a:pt x="183190" y="838293"/>
                  <a:pt x="143768" y="779304"/>
                </a:cubicBezTo>
                <a:cubicBezTo>
                  <a:pt x="57888" y="650807"/>
                  <a:pt x="41695" y="464918"/>
                  <a:pt x="89360" y="319306"/>
                </a:cubicBezTo>
                <a:cubicBezTo>
                  <a:pt x="134459" y="181555"/>
                  <a:pt x="258376" y="60216"/>
                  <a:pt x="402335" y="35253"/>
                </a:cubicBezTo>
                <a:cubicBezTo>
                  <a:pt x="468822" y="23749"/>
                  <a:pt x="543652" y="36173"/>
                  <a:pt x="609326" y="48584"/>
                </a:cubicBezTo>
                <a:cubicBezTo>
                  <a:pt x="673311" y="60650"/>
                  <a:pt x="735949" y="81268"/>
                  <a:pt x="791539" y="115817"/>
                </a:cubicBezTo>
                <a:cubicBezTo>
                  <a:pt x="865608" y="161858"/>
                  <a:pt x="912357" y="233079"/>
                  <a:pt x="936780" y="316060"/>
                </a:cubicBezTo>
                <a:cubicBezTo>
                  <a:pt x="967401" y="420169"/>
                  <a:pt x="980533" y="524023"/>
                  <a:pt x="955539" y="630765"/>
                </a:cubicBezTo>
                <a:cubicBezTo>
                  <a:pt x="929782" y="740779"/>
                  <a:pt x="872682" y="832285"/>
                  <a:pt x="807694" y="922654"/>
                </a:cubicBezTo>
                <a:cubicBezTo>
                  <a:pt x="776273" y="966368"/>
                  <a:pt x="741689" y="1008331"/>
                  <a:pt x="731796" y="1062680"/>
                </a:cubicBezTo>
                <a:cubicBezTo>
                  <a:pt x="722969" y="1111137"/>
                  <a:pt x="731834" y="1161217"/>
                  <a:pt x="725420" y="1210043"/>
                </a:cubicBezTo>
                <a:cubicBezTo>
                  <a:pt x="723274" y="1226328"/>
                  <a:pt x="781531" y="1215067"/>
                  <a:pt x="783474" y="1200137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5067795" y="4820925"/>
            <a:ext cx="523601" cy="412708"/>
          </a:xfrm>
          <a:custGeom>
            <a:avLst/>
            <a:gdLst>
              <a:gd name="connsiteX0" fmla="*/ 38178 w 523601"/>
              <a:gd name="connsiteY0" fmla="*/ 44965 h 412708"/>
              <a:gd name="connsiteX1" fmla="*/ 271319 w 523601"/>
              <a:gd name="connsiteY1" fmla="*/ 47611 h 412708"/>
              <a:gd name="connsiteX2" fmla="*/ 374815 w 523601"/>
              <a:gd name="connsiteY2" fmla="*/ 48237 h 412708"/>
              <a:gd name="connsiteX3" fmla="*/ 453938 w 523601"/>
              <a:gd name="connsiteY3" fmla="*/ 33410 h 412708"/>
              <a:gd name="connsiteX4" fmla="*/ 456529 w 523601"/>
              <a:gd name="connsiteY4" fmla="*/ 256762 h 412708"/>
              <a:gd name="connsiteX5" fmla="*/ 355243 w 523601"/>
              <a:gd name="connsiteY5" fmla="*/ 355183 h 412708"/>
              <a:gd name="connsiteX6" fmla="*/ 193186 w 523601"/>
              <a:gd name="connsiteY6" fmla="*/ 368758 h 412708"/>
              <a:gd name="connsiteX7" fmla="*/ 65713 w 523601"/>
              <a:gd name="connsiteY7" fmla="*/ 250780 h 412708"/>
              <a:gd name="connsiteX8" fmla="*/ 59705 w 523601"/>
              <a:gd name="connsiteY8" fmla="*/ 18775 h 412708"/>
              <a:gd name="connsiteX9" fmla="*/ 966 w 523601"/>
              <a:gd name="connsiteY9" fmla="*/ 34624 h 412708"/>
              <a:gd name="connsiteX10" fmla="*/ 12053 w 523601"/>
              <a:gd name="connsiteY10" fmla="*/ 281252 h 412708"/>
              <a:gd name="connsiteX11" fmla="*/ 153840 w 523601"/>
              <a:gd name="connsiteY11" fmla="*/ 399319 h 412708"/>
              <a:gd name="connsiteX12" fmla="*/ 486883 w 523601"/>
              <a:gd name="connsiteY12" fmla="*/ 301576 h 412708"/>
              <a:gd name="connsiteX13" fmla="*/ 520793 w 523601"/>
              <a:gd name="connsiteY13" fmla="*/ 188813 h 412708"/>
              <a:gd name="connsiteX14" fmla="*/ 520361 w 523601"/>
              <a:gd name="connsiteY14" fmla="*/ 39673 h 412708"/>
              <a:gd name="connsiteX15" fmla="*/ 504193 w 523601"/>
              <a:gd name="connsiteY15" fmla="*/ 6363 h 412708"/>
              <a:gd name="connsiteX16" fmla="*/ 419558 w 523601"/>
              <a:gd name="connsiteY16" fmla="*/ 7642 h 412708"/>
              <a:gd name="connsiteX17" fmla="*/ 318577 w 523601"/>
              <a:gd name="connsiteY17" fmla="*/ 17624 h 412708"/>
              <a:gd name="connsiteX18" fmla="*/ 187687 w 523601"/>
              <a:gd name="connsiteY18" fmla="*/ 6069 h 412708"/>
              <a:gd name="connsiteX19" fmla="*/ 30634 w 523601"/>
              <a:gd name="connsiteY19" fmla="*/ 16602 h 412708"/>
              <a:gd name="connsiteX20" fmla="*/ 5043 w 523601"/>
              <a:gd name="connsiteY20" fmla="*/ 38702 h 412708"/>
              <a:gd name="connsiteX21" fmla="*/ 38178 w 523601"/>
              <a:gd name="connsiteY21" fmla="*/ 44965 h 41270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</a:cxnLst>
            <a:rect l="l" t="t" r="r" b="b"/>
            <a:pathLst>
              <a:path w="523601" h="412708">
                <a:moveTo>
                  <a:pt x="38178" y="44965"/>
                </a:moveTo>
                <a:cubicBezTo>
                  <a:pt x="112615" y="27760"/>
                  <a:pt x="196361" y="38344"/>
                  <a:pt x="271319" y="47611"/>
                </a:cubicBezTo>
                <a:cubicBezTo>
                  <a:pt x="305292" y="51803"/>
                  <a:pt x="341057" y="55676"/>
                  <a:pt x="374815" y="48237"/>
                </a:cubicBezTo>
                <a:cubicBezTo>
                  <a:pt x="400825" y="42524"/>
                  <a:pt x="427102" y="33103"/>
                  <a:pt x="453938" y="33410"/>
                </a:cubicBezTo>
                <a:cubicBezTo>
                  <a:pt x="475960" y="33653"/>
                  <a:pt x="460936" y="230725"/>
                  <a:pt x="456529" y="256762"/>
                </a:cubicBezTo>
                <a:cubicBezTo>
                  <a:pt x="448540" y="303953"/>
                  <a:pt x="394043" y="336202"/>
                  <a:pt x="355243" y="355183"/>
                </a:cubicBezTo>
                <a:cubicBezTo>
                  <a:pt x="301000" y="381668"/>
                  <a:pt x="250808" y="388186"/>
                  <a:pt x="193186" y="368758"/>
                </a:cubicBezTo>
                <a:cubicBezTo>
                  <a:pt x="136454" y="349661"/>
                  <a:pt x="84318" y="309615"/>
                  <a:pt x="65713" y="250780"/>
                </a:cubicBezTo>
                <a:cubicBezTo>
                  <a:pt x="42191" y="176325"/>
                  <a:pt x="75250" y="94943"/>
                  <a:pt x="59705" y="18775"/>
                </a:cubicBezTo>
                <a:cubicBezTo>
                  <a:pt x="55717" y="-870"/>
                  <a:pt x="-3250" y="13879"/>
                  <a:pt x="966" y="34624"/>
                </a:cubicBezTo>
                <a:cubicBezTo>
                  <a:pt x="17565" y="115994"/>
                  <a:pt x="-17944" y="201812"/>
                  <a:pt x="12053" y="281252"/>
                </a:cubicBezTo>
                <a:cubicBezTo>
                  <a:pt x="34749" y="341391"/>
                  <a:pt x="96003" y="379840"/>
                  <a:pt x="153840" y="399319"/>
                </a:cubicBezTo>
                <a:cubicBezTo>
                  <a:pt x="269058" y="438087"/>
                  <a:pt x="405663" y="389081"/>
                  <a:pt x="486883" y="301576"/>
                </a:cubicBezTo>
                <a:cubicBezTo>
                  <a:pt x="516970" y="269173"/>
                  <a:pt x="518367" y="230597"/>
                  <a:pt x="520793" y="188813"/>
                </a:cubicBezTo>
                <a:cubicBezTo>
                  <a:pt x="523650" y="139487"/>
                  <a:pt x="525568" y="88909"/>
                  <a:pt x="520361" y="39673"/>
                </a:cubicBezTo>
                <a:cubicBezTo>
                  <a:pt x="518850" y="25344"/>
                  <a:pt x="516843" y="14211"/>
                  <a:pt x="504193" y="6363"/>
                </a:cubicBezTo>
                <a:cubicBezTo>
                  <a:pt x="481993" y="-7389"/>
                  <a:pt x="442736" y="2720"/>
                  <a:pt x="419558" y="7642"/>
                </a:cubicBezTo>
                <a:cubicBezTo>
                  <a:pt x="384073" y="15157"/>
                  <a:pt x="355548" y="21318"/>
                  <a:pt x="318577" y="17624"/>
                </a:cubicBezTo>
                <a:cubicBezTo>
                  <a:pt x="274862" y="13240"/>
                  <a:pt x="231592" y="8447"/>
                  <a:pt x="187687" y="6069"/>
                </a:cubicBezTo>
                <a:cubicBezTo>
                  <a:pt x="134930" y="3219"/>
                  <a:pt x="82286" y="4650"/>
                  <a:pt x="30634" y="16602"/>
                </a:cubicBezTo>
                <a:cubicBezTo>
                  <a:pt x="22595" y="18455"/>
                  <a:pt x="1880" y="26840"/>
                  <a:pt x="5043" y="38702"/>
                </a:cubicBezTo>
                <a:cubicBezTo>
                  <a:pt x="8281" y="50934"/>
                  <a:pt x="30139" y="46831"/>
                  <a:pt x="38178" y="44965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5061425" y="4814554"/>
            <a:ext cx="536342" cy="425449"/>
          </a:xfrm>
          <a:custGeom>
            <a:avLst/>
            <a:gdLst>
              <a:gd name="connsiteX0" fmla="*/ 44548 w 536342"/>
              <a:gd name="connsiteY0" fmla="*/ 51336 h 425449"/>
              <a:gd name="connsiteX1" fmla="*/ 277690 w 536342"/>
              <a:gd name="connsiteY1" fmla="*/ 53981 h 425449"/>
              <a:gd name="connsiteX2" fmla="*/ 381185 w 536342"/>
              <a:gd name="connsiteY2" fmla="*/ 54607 h 425449"/>
              <a:gd name="connsiteX3" fmla="*/ 460308 w 536342"/>
              <a:gd name="connsiteY3" fmla="*/ 39780 h 425449"/>
              <a:gd name="connsiteX4" fmla="*/ 462899 w 536342"/>
              <a:gd name="connsiteY4" fmla="*/ 263133 h 425449"/>
              <a:gd name="connsiteX5" fmla="*/ 361613 w 536342"/>
              <a:gd name="connsiteY5" fmla="*/ 361554 h 425449"/>
              <a:gd name="connsiteX6" fmla="*/ 199557 w 536342"/>
              <a:gd name="connsiteY6" fmla="*/ 375128 h 425449"/>
              <a:gd name="connsiteX7" fmla="*/ 72083 w 536342"/>
              <a:gd name="connsiteY7" fmla="*/ 257151 h 425449"/>
              <a:gd name="connsiteX8" fmla="*/ 66076 w 536342"/>
              <a:gd name="connsiteY8" fmla="*/ 25145 h 425449"/>
              <a:gd name="connsiteX9" fmla="*/ 7336 w 536342"/>
              <a:gd name="connsiteY9" fmla="*/ 40995 h 425449"/>
              <a:gd name="connsiteX10" fmla="*/ 18424 w 536342"/>
              <a:gd name="connsiteY10" fmla="*/ 287623 h 425449"/>
              <a:gd name="connsiteX11" fmla="*/ 160211 w 536342"/>
              <a:gd name="connsiteY11" fmla="*/ 405690 h 425449"/>
              <a:gd name="connsiteX12" fmla="*/ 493253 w 536342"/>
              <a:gd name="connsiteY12" fmla="*/ 307946 h 425449"/>
              <a:gd name="connsiteX13" fmla="*/ 527163 w 536342"/>
              <a:gd name="connsiteY13" fmla="*/ 195184 h 425449"/>
              <a:gd name="connsiteX14" fmla="*/ 526731 w 536342"/>
              <a:gd name="connsiteY14" fmla="*/ 46044 h 425449"/>
              <a:gd name="connsiteX15" fmla="*/ 510564 w 536342"/>
              <a:gd name="connsiteY15" fmla="*/ 12734 h 425449"/>
              <a:gd name="connsiteX16" fmla="*/ 425929 w 536342"/>
              <a:gd name="connsiteY16" fmla="*/ 14012 h 425449"/>
              <a:gd name="connsiteX17" fmla="*/ 324947 w 536342"/>
              <a:gd name="connsiteY17" fmla="*/ 23995 h 425449"/>
              <a:gd name="connsiteX18" fmla="*/ 194057 w 536342"/>
              <a:gd name="connsiteY18" fmla="*/ 12440 h 425449"/>
              <a:gd name="connsiteX19" fmla="*/ 37005 w 536342"/>
              <a:gd name="connsiteY19" fmla="*/ 22972 h 425449"/>
              <a:gd name="connsiteX20" fmla="*/ 11413 w 536342"/>
              <a:gd name="connsiteY20" fmla="*/ 45072 h 425449"/>
              <a:gd name="connsiteX21" fmla="*/ 44548 w 536342"/>
              <a:gd name="connsiteY21" fmla="*/ 51336 h 4254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</a:cxnLst>
            <a:rect l="l" t="t" r="r" b="b"/>
            <a:pathLst>
              <a:path w="536342" h="425449">
                <a:moveTo>
                  <a:pt x="44548" y="51336"/>
                </a:moveTo>
                <a:cubicBezTo>
                  <a:pt x="118986" y="34131"/>
                  <a:pt x="202732" y="44714"/>
                  <a:pt x="277690" y="53981"/>
                </a:cubicBezTo>
                <a:cubicBezTo>
                  <a:pt x="311663" y="58174"/>
                  <a:pt x="347428" y="62047"/>
                  <a:pt x="381185" y="54607"/>
                </a:cubicBezTo>
                <a:cubicBezTo>
                  <a:pt x="407195" y="48894"/>
                  <a:pt x="433472" y="39474"/>
                  <a:pt x="460308" y="39780"/>
                </a:cubicBezTo>
                <a:cubicBezTo>
                  <a:pt x="482331" y="40023"/>
                  <a:pt x="467306" y="237096"/>
                  <a:pt x="462899" y="263133"/>
                </a:cubicBezTo>
                <a:cubicBezTo>
                  <a:pt x="454911" y="310324"/>
                  <a:pt x="400413" y="342573"/>
                  <a:pt x="361613" y="361554"/>
                </a:cubicBezTo>
                <a:cubicBezTo>
                  <a:pt x="307370" y="388038"/>
                  <a:pt x="257178" y="394557"/>
                  <a:pt x="199557" y="375128"/>
                </a:cubicBezTo>
                <a:cubicBezTo>
                  <a:pt x="142824" y="356032"/>
                  <a:pt x="90689" y="315986"/>
                  <a:pt x="72083" y="257151"/>
                </a:cubicBezTo>
                <a:cubicBezTo>
                  <a:pt x="48562" y="182696"/>
                  <a:pt x="81621" y="101313"/>
                  <a:pt x="66076" y="25145"/>
                </a:cubicBezTo>
                <a:cubicBezTo>
                  <a:pt x="62088" y="5499"/>
                  <a:pt x="3120" y="20250"/>
                  <a:pt x="7336" y="40995"/>
                </a:cubicBezTo>
                <a:cubicBezTo>
                  <a:pt x="23936" y="122365"/>
                  <a:pt x="-11574" y="208183"/>
                  <a:pt x="18424" y="287623"/>
                </a:cubicBezTo>
                <a:cubicBezTo>
                  <a:pt x="41119" y="347762"/>
                  <a:pt x="102373" y="386210"/>
                  <a:pt x="160211" y="405690"/>
                </a:cubicBezTo>
                <a:cubicBezTo>
                  <a:pt x="275429" y="444458"/>
                  <a:pt x="412034" y="395452"/>
                  <a:pt x="493253" y="307946"/>
                </a:cubicBezTo>
                <a:cubicBezTo>
                  <a:pt x="523340" y="275544"/>
                  <a:pt x="524738" y="236968"/>
                  <a:pt x="527163" y="195184"/>
                </a:cubicBezTo>
                <a:cubicBezTo>
                  <a:pt x="530021" y="145858"/>
                  <a:pt x="531939" y="95280"/>
                  <a:pt x="526731" y="46044"/>
                </a:cubicBezTo>
                <a:cubicBezTo>
                  <a:pt x="525220" y="31715"/>
                  <a:pt x="523213" y="20582"/>
                  <a:pt x="510564" y="12734"/>
                </a:cubicBezTo>
                <a:cubicBezTo>
                  <a:pt x="488363" y="-1018"/>
                  <a:pt x="449107" y="9091"/>
                  <a:pt x="425929" y="14012"/>
                </a:cubicBezTo>
                <a:cubicBezTo>
                  <a:pt x="390443" y="21528"/>
                  <a:pt x="361918" y="27689"/>
                  <a:pt x="324947" y="23995"/>
                </a:cubicBezTo>
                <a:cubicBezTo>
                  <a:pt x="281233" y="19611"/>
                  <a:pt x="237962" y="14817"/>
                  <a:pt x="194057" y="12440"/>
                </a:cubicBezTo>
                <a:cubicBezTo>
                  <a:pt x="141300" y="9590"/>
                  <a:pt x="88657" y="11021"/>
                  <a:pt x="37005" y="22972"/>
                </a:cubicBezTo>
                <a:cubicBezTo>
                  <a:pt x="28965" y="24826"/>
                  <a:pt x="8251" y="33211"/>
                  <a:pt x="11413" y="45072"/>
                </a:cubicBezTo>
                <a:cubicBezTo>
                  <a:pt x="14652" y="57305"/>
                  <a:pt x="36509" y="53202"/>
                  <a:pt x="44548" y="51336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5088201" y="4947706"/>
            <a:ext cx="487720" cy="56793"/>
          </a:xfrm>
          <a:custGeom>
            <a:avLst/>
            <a:gdLst>
              <a:gd name="connsiteX0" fmla="*/ 33053 w 487720"/>
              <a:gd name="connsiteY0" fmla="*/ 34194 h 56793"/>
              <a:gd name="connsiteX1" fmla="*/ 123784 w 487720"/>
              <a:gd name="connsiteY1" fmla="*/ 34718 h 56793"/>
              <a:gd name="connsiteX2" fmla="*/ 229489 w 487720"/>
              <a:gd name="connsiteY2" fmla="*/ 41531 h 56793"/>
              <a:gd name="connsiteX3" fmla="*/ 447745 w 487720"/>
              <a:gd name="connsiteY3" fmla="*/ 30181 h 56793"/>
              <a:gd name="connsiteX4" fmla="*/ 483713 w 487720"/>
              <a:gd name="connsiteY4" fmla="*/ 56793 h 56793"/>
              <a:gd name="connsiteX5" fmla="*/ 477896 w 487720"/>
              <a:gd name="connsiteY5" fmla="*/ 271 h 56793"/>
              <a:gd name="connsiteX6" fmla="*/ 229566 w 487720"/>
              <a:gd name="connsiteY6" fmla="*/ 9282 h 56793"/>
              <a:gd name="connsiteX7" fmla="*/ 8287 w 487720"/>
              <a:gd name="connsiteY7" fmla="*/ 16542 h 56793"/>
              <a:gd name="connsiteX8" fmla="*/ 2686 w 487720"/>
              <a:gd name="connsiteY8" fmla="*/ 31229 h 56793"/>
              <a:gd name="connsiteX9" fmla="*/ 33053 w 487720"/>
              <a:gd name="connsiteY9" fmla="*/ 34194 h 567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487720" h="56793">
                <a:moveTo>
                  <a:pt x="33053" y="34194"/>
                </a:moveTo>
                <a:cubicBezTo>
                  <a:pt x="60587" y="22882"/>
                  <a:pt x="95132" y="31255"/>
                  <a:pt x="123784" y="34718"/>
                </a:cubicBezTo>
                <a:cubicBezTo>
                  <a:pt x="158748" y="38936"/>
                  <a:pt x="194284" y="40509"/>
                  <a:pt x="229489" y="41531"/>
                </a:cubicBezTo>
                <a:cubicBezTo>
                  <a:pt x="302390" y="43679"/>
                  <a:pt x="375201" y="36546"/>
                  <a:pt x="447745" y="30181"/>
                </a:cubicBezTo>
                <a:cubicBezTo>
                  <a:pt x="463329" y="28800"/>
                  <a:pt x="472105" y="68271"/>
                  <a:pt x="483713" y="56793"/>
                </a:cubicBezTo>
                <a:cubicBezTo>
                  <a:pt x="495283" y="45353"/>
                  <a:pt x="484767" y="-355"/>
                  <a:pt x="477896" y="271"/>
                </a:cubicBezTo>
                <a:cubicBezTo>
                  <a:pt x="395140" y="7531"/>
                  <a:pt x="312702" y="14868"/>
                  <a:pt x="229566" y="9282"/>
                </a:cubicBezTo>
                <a:cubicBezTo>
                  <a:pt x="155230" y="4259"/>
                  <a:pt x="79841" y="-12868"/>
                  <a:pt x="8287" y="16542"/>
                </a:cubicBezTo>
                <a:cubicBezTo>
                  <a:pt x="4680" y="18038"/>
                  <a:pt x="-8337" y="23355"/>
                  <a:pt x="2686" y="31229"/>
                </a:cubicBezTo>
                <a:cubicBezTo>
                  <a:pt x="13837" y="39192"/>
                  <a:pt x="22041" y="38732"/>
                  <a:pt x="33053" y="34194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5075459" y="4934965"/>
            <a:ext cx="513203" cy="82275"/>
          </a:xfrm>
          <a:custGeom>
            <a:avLst/>
            <a:gdLst>
              <a:gd name="connsiteX0" fmla="*/ 45794 w 513203"/>
              <a:gd name="connsiteY0" fmla="*/ 46935 h 82275"/>
              <a:gd name="connsiteX1" fmla="*/ 136525 w 513203"/>
              <a:gd name="connsiteY1" fmla="*/ 47459 h 82275"/>
              <a:gd name="connsiteX2" fmla="*/ 242230 w 513203"/>
              <a:gd name="connsiteY2" fmla="*/ 54272 h 82275"/>
              <a:gd name="connsiteX3" fmla="*/ 460487 w 513203"/>
              <a:gd name="connsiteY3" fmla="*/ 42922 h 82275"/>
              <a:gd name="connsiteX4" fmla="*/ 496454 w 513203"/>
              <a:gd name="connsiteY4" fmla="*/ 69534 h 82275"/>
              <a:gd name="connsiteX5" fmla="*/ 490637 w 513203"/>
              <a:gd name="connsiteY5" fmla="*/ 13012 h 82275"/>
              <a:gd name="connsiteX6" fmla="*/ 242307 w 513203"/>
              <a:gd name="connsiteY6" fmla="*/ 22023 h 82275"/>
              <a:gd name="connsiteX7" fmla="*/ 21028 w 513203"/>
              <a:gd name="connsiteY7" fmla="*/ 29283 h 82275"/>
              <a:gd name="connsiteX8" fmla="*/ 15427 w 513203"/>
              <a:gd name="connsiteY8" fmla="*/ 43970 h 82275"/>
              <a:gd name="connsiteX9" fmla="*/ 45794 w 513203"/>
              <a:gd name="connsiteY9" fmla="*/ 46935 h 822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513203" h="82275">
                <a:moveTo>
                  <a:pt x="45794" y="46935"/>
                </a:moveTo>
                <a:cubicBezTo>
                  <a:pt x="73328" y="35623"/>
                  <a:pt x="107873" y="43996"/>
                  <a:pt x="136525" y="47459"/>
                </a:cubicBezTo>
                <a:cubicBezTo>
                  <a:pt x="171489" y="51677"/>
                  <a:pt x="207025" y="53250"/>
                  <a:pt x="242230" y="54272"/>
                </a:cubicBezTo>
                <a:cubicBezTo>
                  <a:pt x="315131" y="56420"/>
                  <a:pt x="387942" y="49287"/>
                  <a:pt x="460487" y="42922"/>
                </a:cubicBezTo>
                <a:cubicBezTo>
                  <a:pt x="476070" y="41542"/>
                  <a:pt x="484846" y="81012"/>
                  <a:pt x="496454" y="69534"/>
                </a:cubicBezTo>
                <a:cubicBezTo>
                  <a:pt x="508024" y="58094"/>
                  <a:pt x="497508" y="12386"/>
                  <a:pt x="490637" y="13012"/>
                </a:cubicBezTo>
                <a:cubicBezTo>
                  <a:pt x="407882" y="20272"/>
                  <a:pt x="325443" y="27609"/>
                  <a:pt x="242307" y="22023"/>
                </a:cubicBezTo>
                <a:cubicBezTo>
                  <a:pt x="167971" y="17000"/>
                  <a:pt x="92582" y="-127"/>
                  <a:pt x="21028" y="29283"/>
                </a:cubicBezTo>
                <a:cubicBezTo>
                  <a:pt x="17421" y="30779"/>
                  <a:pt x="4403" y="36096"/>
                  <a:pt x="15427" y="43970"/>
                </a:cubicBezTo>
                <a:cubicBezTo>
                  <a:pt x="26578" y="51933"/>
                  <a:pt x="34782" y="51473"/>
                  <a:pt x="45794" y="46935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5094534" y="5059057"/>
            <a:ext cx="464142" cy="59255"/>
          </a:xfrm>
          <a:custGeom>
            <a:avLst/>
            <a:gdLst>
              <a:gd name="connsiteX0" fmla="*/ 38825 w 464142"/>
              <a:gd name="connsiteY0" fmla="*/ 54309 h 59255"/>
              <a:gd name="connsiteX1" fmla="*/ 119586 w 464142"/>
              <a:gd name="connsiteY1" fmla="*/ 50985 h 59255"/>
              <a:gd name="connsiteX2" fmla="*/ 211029 w 464142"/>
              <a:gd name="connsiteY2" fmla="*/ 58373 h 59255"/>
              <a:gd name="connsiteX3" fmla="*/ 425348 w 464142"/>
              <a:gd name="connsiteY3" fmla="*/ 59255 h 59255"/>
              <a:gd name="connsiteX4" fmla="*/ 461506 w 464142"/>
              <a:gd name="connsiteY4" fmla="*/ 34906 h 59255"/>
              <a:gd name="connsiteX5" fmla="*/ 450165 w 464142"/>
              <a:gd name="connsiteY5" fmla="*/ 9342 h 59255"/>
              <a:gd name="connsiteX6" fmla="*/ 218548 w 464142"/>
              <a:gd name="connsiteY6" fmla="*/ 8242 h 59255"/>
              <a:gd name="connsiteX7" fmla="*/ 8090 w 464142"/>
              <a:gd name="connsiteY7" fmla="*/ 14314 h 59255"/>
              <a:gd name="connsiteX8" fmla="*/ 9055 w 464142"/>
              <a:gd name="connsiteY8" fmla="*/ 42894 h 59255"/>
              <a:gd name="connsiteX9" fmla="*/ 38825 w 464142"/>
              <a:gd name="connsiteY9" fmla="*/ 54309 h 592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464142" h="59255">
                <a:moveTo>
                  <a:pt x="38825" y="54309"/>
                </a:moveTo>
                <a:cubicBezTo>
                  <a:pt x="63730" y="44019"/>
                  <a:pt x="93602" y="48442"/>
                  <a:pt x="119586" y="50985"/>
                </a:cubicBezTo>
                <a:cubicBezTo>
                  <a:pt x="150118" y="53963"/>
                  <a:pt x="180294" y="58501"/>
                  <a:pt x="211029" y="58373"/>
                </a:cubicBezTo>
                <a:cubicBezTo>
                  <a:pt x="282558" y="58105"/>
                  <a:pt x="353947" y="52315"/>
                  <a:pt x="425348" y="59255"/>
                </a:cubicBezTo>
                <a:cubicBezTo>
                  <a:pt x="441973" y="60878"/>
                  <a:pt x="453518" y="50908"/>
                  <a:pt x="461506" y="34906"/>
                </a:cubicBezTo>
                <a:cubicBezTo>
                  <a:pt x="469317" y="19235"/>
                  <a:pt x="464504" y="10748"/>
                  <a:pt x="450165" y="9342"/>
                </a:cubicBezTo>
                <a:cubicBezTo>
                  <a:pt x="372832" y="1839"/>
                  <a:pt x="295957" y="9674"/>
                  <a:pt x="218548" y="8242"/>
                </a:cubicBezTo>
                <a:cubicBezTo>
                  <a:pt x="146473" y="6926"/>
                  <a:pt x="77929" y="-14445"/>
                  <a:pt x="8090" y="14314"/>
                </a:cubicBezTo>
                <a:cubicBezTo>
                  <a:pt x="-4305" y="19427"/>
                  <a:pt x="-1409" y="29243"/>
                  <a:pt x="9055" y="42894"/>
                </a:cubicBezTo>
                <a:cubicBezTo>
                  <a:pt x="20079" y="57248"/>
                  <a:pt x="24651" y="60124"/>
                  <a:pt x="38825" y="54309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5081793" y="5046316"/>
            <a:ext cx="489624" cy="84738"/>
          </a:xfrm>
          <a:custGeom>
            <a:avLst/>
            <a:gdLst>
              <a:gd name="connsiteX0" fmla="*/ 51566 w 489624"/>
              <a:gd name="connsiteY0" fmla="*/ 67050 h 84738"/>
              <a:gd name="connsiteX1" fmla="*/ 132327 w 489624"/>
              <a:gd name="connsiteY1" fmla="*/ 63726 h 84738"/>
              <a:gd name="connsiteX2" fmla="*/ 223770 w 489624"/>
              <a:gd name="connsiteY2" fmla="*/ 71114 h 84738"/>
              <a:gd name="connsiteX3" fmla="*/ 438089 w 489624"/>
              <a:gd name="connsiteY3" fmla="*/ 71996 h 84738"/>
              <a:gd name="connsiteX4" fmla="*/ 474247 w 489624"/>
              <a:gd name="connsiteY4" fmla="*/ 47647 h 84738"/>
              <a:gd name="connsiteX5" fmla="*/ 462906 w 489624"/>
              <a:gd name="connsiteY5" fmla="*/ 22083 h 84738"/>
              <a:gd name="connsiteX6" fmla="*/ 231289 w 489624"/>
              <a:gd name="connsiteY6" fmla="*/ 20983 h 84738"/>
              <a:gd name="connsiteX7" fmla="*/ 20831 w 489624"/>
              <a:gd name="connsiteY7" fmla="*/ 27055 h 84738"/>
              <a:gd name="connsiteX8" fmla="*/ 21796 w 489624"/>
              <a:gd name="connsiteY8" fmla="*/ 55635 h 84738"/>
              <a:gd name="connsiteX9" fmla="*/ 51566 w 489624"/>
              <a:gd name="connsiteY9" fmla="*/ 67050 h 8473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489624" h="84738">
                <a:moveTo>
                  <a:pt x="51566" y="67050"/>
                </a:moveTo>
                <a:cubicBezTo>
                  <a:pt x="76471" y="56760"/>
                  <a:pt x="106343" y="61183"/>
                  <a:pt x="132327" y="63726"/>
                </a:cubicBezTo>
                <a:cubicBezTo>
                  <a:pt x="162859" y="66704"/>
                  <a:pt x="193035" y="71242"/>
                  <a:pt x="223770" y="71114"/>
                </a:cubicBezTo>
                <a:cubicBezTo>
                  <a:pt x="295299" y="70846"/>
                  <a:pt x="366688" y="65056"/>
                  <a:pt x="438089" y="71996"/>
                </a:cubicBezTo>
                <a:cubicBezTo>
                  <a:pt x="454714" y="73619"/>
                  <a:pt x="466259" y="63649"/>
                  <a:pt x="474247" y="47647"/>
                </a:cubicBezTo>
                <a:cubicBezTo>
                  <a:pt x="482058" y="31976"/>
                  <a:pt x="477245" y="23489"/>
                  <a:pt x="462906" y="22083"/>
                </a:cubicBezTo>
                <a:cubicBezTo>
                  <a:pt x="385573" y="14580"/>
                  <a:pt x="308698" y="22415"/>
                  <a:pt x="231289" y="20983"/>
                </a:cubicBezTo>
                <a:cubicBezTo>
                  <a:pt x="159214" y="19667"/>
                  <a:pt x="90670" y="-1704"/>
                  <a:pt x="20831" y="27055"/>
                </a:cubicBezTo>
                <a:cubicBezTo>
                  <a:pt x="8435" y="32168"/>
                  <a:pt x="11331" y="41984"/>
                  <a:pt x="21796" y="55635"/>
                </a:cubicBezTo>
                <a:cubicBezTo>
                  <a:pt x="32820" y="69989"/>
                  <a:pt x="37392" y="72865"/>
                  <a:pt x="51566" y="67050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5037049" y="4169373"/>
            <a:ext cx="562621" cy="700525"/>
          </a:xfrm>
          <a:custGeom>
            <a:avLst/>
            <a:gdLst>
              <a:gd name="connsiteX0" fmla="*/ 246743 w 562621"/>
              <a:gd name="connsiteY0" fmla="*/ 667832 h 700525"/>
              <a:gd name="connsiteX1" fmla="*/ 229406 w 562621"/>
              <a:gd name="connsiteY1" fmla="*/ 368401 h 700525"/>
              <a:gd name="connsiteX2" fmla="*/ 124514 w 562621"/>
              <a:gd name="connsiteY2" fmla="*/ 118411 h 700525"/>
              <a:gd name="connsiteX3" fmla="*/ 0 w 562621"/>
              <a:gd name="connsiteY3" fmla="*/ 169386 h 700525"/>
              <a:gd name="connsiteX4" fmla="*/ 114786 w 562621"/>
              <a:gd name="connsiteY4" fmla="*/ 271360 h 700525"/>
              <a:gd name="connsiteX5" fmla="*/ 371727 w 562621"/>
              <a:gd name="connsiteY5" fmla="*/ 121275 h 700525"/>
              <a:gd name="connsiteX6" fmla="*/ 334769 w 562621"/>
              <a:gd name="connsiteY6" fmla="*/ 5738 h 700525"/>
              <a:gd name="connsiteX7" fmla="*/ 204031 w 562621"/>
              <a:gd name="connsiteY7" fmla="*/ 53747 h 700525"/>
              <a:gd name="connsiteX8" fmla="*/ 273070 w 562621"/>
              <a:gd name="connsiteY8" fmla="*/ 202683 h 700525"/>
              <a:gd name="connsiteX9" fmla="*/ 409600 w 562621"/>
              <a:gd name="connsiteY9" fmla="*/ 259039 h 700525"/>
              <a:gd name="connsiteX10" fmla="*/ 543424 w 562621"/>
              <a:gd name="connsiteY10" fmla="*/ 226048 h 700525"/>
              <a:gd name="connsiteX11" fmla="*/ 504332 w 562621"/>
              <a:gd name="connsiteY11" fmla="*/ 113912 h 700525"/>
              <a:gd name="connsiteX12" fmla="*/ 404177 w 562621"/>
              <a:gd name="connsiteY12" fmla="*/ 221741 h 700525"/>
              <a:gd name="connsiteX13" fmla="*/ 361288 w 562621"/>
              <a:gd name="connsiteY13" fmla="*/ 475450 h 700525"/>
              <a:gd name="connsiteX14" fmla="*/ 333753 w 562621"/>
              <a:gd name="connsiteY14" fmla="*/ 694265 h 700525"/>
              <a:gd name="connsiteX15" fmla="*/ 380287 w 562621"/>
              <a:gd name="connsiteY15" fmla="*/ 686711 h 700525"/>
              <a:gd name="connsiteX16" fmla="*/ 458687 w 562621"/>
              <a:gd name="connsiteY16" fmla="*/ 178372 h 700525"/>
              <a:gd name="connsiteX17" fmla="*/ 477522 w 562621"/>
              <a:gd name="connsiteY17" fmla="*/ 140320 h 700525"/>
              <a:gd name="connsiteX18" fmla="*/ 514327 w 562621"/>
              <a:gd name="connsiteY18" fmla="*/ 163199 h 700525"/>
              <a:gd name="connsiteX19" fmla="*/ 483148 w 562621"/>
              <a:gd name="connsiteY19" fmla="*/ 238766 h 700525"/>
              <a:gd name="connsiteX20" fmla="*/ 329562 w 562621"/>
              <a:gd name="connsiteY20" fmla="*/ 194426 h 700525"/>
              <a:gd name="connsiteX21" fmla="*/ 252814 w 562621"/>
              <a:gd name="connsiteY21" fmla="*/ 40812 h 700525"/>
              <a:gd name="connsiteX22" fmla="*/ 327797 w 562621"/>
              <a:gd name="connsiteY22" fmla="*/ 56074 h 700525"/>
              <a:gd name="connsiteX23" fmla="*/ 325193 w 562621"/>
              <a:gd name="connsiteY23" fmla="*/ 128867 h 700525"/>
              <a:gd name="connsiteX24" fmla="*/ 196919 w 562621"/>
              <a:gd name="connsiteY24" fmla="*/ 240454 h 700525"/>
              <a:gd name="connsiteX25" fmla="*/ 46280 w 562621"/>
              <a:gd name="connsiteY25" fmla="*/ 174473 h 700525"/>
              <a:gd name="connsiteX26" fmla="*/ 74424 w 562621"/>
              <a:gd name="connsiteY26" fmla="*/ 133289 h 700525"/>
              <a:gd name="connsiteX27" fmla="*/ 101361 w 562621"/>
              <a:gd name="connsiteY27" fmla="*/ 148641 h 700525"/>
              <a:gd name="connsiteX28" fmla="*/ 139564 w 562621"/>
              <a:gd name="connsiteY28" fmla="*/ 201520 h 700525"/>
              <a:gd name="connsiteX29" fmla="*/ 179863 w 562621"/>
              <a:gd name="connsiteY29" fmla="*/ 360246 h 700525"/>
              <a:gd name="connsiteX30" fmla="*/ 199751 w 562621"/>
              <a:gd name="connsiteY30" fmla="*/ 680511 h 700525"/>
              <a:gd name="connsiteX31" fmla="*/ 246743 w 562621"/>
              <a:gd name="connsiteY31" fmla="*/ 667832 h 7005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  <a:cxn ang="28">
                <a:pos x="connsiteX28" y="connsiteY28"/>
              </a:cxn>
              <a:cxn ang="29">
                <a:pos x="connsiteX29" y="connsiteY29"/>
              </a:cxn>
              <a:cxn ang="30">
                <a:pos x="connsiteX30" y="connsiteY30"/>
              </a:cxn>
              <a:cxn ang="31">
                <a:pos x="connsiteX31" y="connsiteY31"/>
              </a:cxn>
            </a:cxnLst>
            <a:rect l="l" t="t" r="r" b="b"/>
            <a:pathLst>
              <a:path w="562621" h="700525">
                <a:moveTo>
                  <a:pt x="246743" y="667832"/>
                </a:moveTo>
                <a:cubicBezTo>
                  <a:pt x="236989" y="568299"/>
                  <a:pt x="240469" y="467960"/>
                  <a:pt x="229406" y="368401"/>
                </a:cubicBezTo>
                <a:cubicBezTo>
                  <a:pt x="220656" y="289741"/>
                  <a:pt x="207003" y="157371"/>
                  <a:pt x="124514" y="118411"/>
                </a:cubicBezTo>
                <a:cubicBezTo>
                  <a:pt x="78856" y="96861"/>
                  <a:pt x="11214" y="115408"/>
                  <a:pt x="0" y="169386"/>
                </a:cubicBezTo>
                <a:cubicBezTo>
                  <a:pt x="-13983" y="236785"/>
                  <a:pt x="61838" y="269021"/>
                  <a:pt x="114786" y="271360"/>
                </a:cubicBezTo>
                <a:cubicBezTo>
                  <a:pt x="213544" y="275732"/>
                  <a:pt x="326298" y="209508"/>
                  <a:pt x="371727" y="121275"/>
                </a:cubicBezTo>
                <a:cubicBezTo>
                  <a:pt x="393584" y="78864"/>
                  <a:pt x="380643" y="24732"/>
                  <a:pt x="334769" y="5738"/>
                </a:cubicBezTo>
                <a:cubicBezTo>
                  <a:pt x="293302" y="-11414"/>
                  <a:pt x="221888" y="11055"/>
                  <a:pt x="204031" y="53747"/>
                </a:cubicBezTo>
                <a:cubicBezTo>
                  <a:pt x="183723" y="102280"/>
                  <a:pt x="237001" y="174780"/>
                  <a:pt x="273070" y="202683"/>
                </a:cubicBezTo>
                <a:cubicBezTo>
                  <a:pt x="311858" y="232669"/>
                  <a:pt x="361910" y="250615"/>
                  <a:pt x="409600" y="259039"/>
                </a:cubicBezTo>
                <a:cubicBezTo>
                  <a:pt x="455474" y="267091"/>
                  <a:pt x="508739" y="259307"/>
                  <a:pt x="543424" y="226048"/>
                </a:cubicBezTo>
                <a:cubicBezTo>
                  <a:pt x="583214" y="187907"/>
                  <a:pt x="564913" y="110947"/>
                  <a:pt x="504332" y="113912"/>
                </a:cubicBezTo>
                <a:cubicBezTo>
                  <a:pt x="438506" y="117133"/>
                  <a:pt x="415213" y="163596"/>
                  <a:pt x="404177" y="221741"/>
                </a:cubicBezTo>
                <a:cubicBezTo>
                  <a:pt x="388098" y="306294"/>
                  <a:pt x="372019" y="389849"/>
                  <a:pt x="361288" y="475450"/>
                </a:cubicBezTo>
                <a:cubicBezTo>
                  <a:pt x="352156" y="548397"/>
                  <a:pt x="342707" y="621293"/>
                  <a:pt x="333753" y="694265"/>
                </a:cubicBezTo>
                <a:cubicBezTo>
                  <a:pt x="332000" y="708478"/>
                  <a:pt x="378750" y="699263"/>
                  <a:pt x="380287" y="686711"/>
                </a:cubicBezTo>
                <a:cubicBezTo>
                  <a:pt x="401053" y="517541"/>
                  <a:pt x="414299" y="343336"/>
                  <a:pt x="458687" y="178372"/>
                </a:cubicBezTo>
                <a:cubicBezTo>
                  <a:pt x="462433" y="164490"/>
                  <a:pt x="468034" y="151184"/>
                  <a:pt x="477522" y="140320"/>
                </a:cubicBezTo>
                <a:cubicBezTo>
                  <a:pt x="491238" y="124623"/>
                  <a:pt x="509704" y="152910"/>
                  <a:pt x="514327" y="163199"/>
                </a:cubicBezTo>
                <a:cubicBezTo>
                  <a:pt x="525389" y="187805"/>
                  <a:pt x="512536" y="232401"/>
                  <a:pt x="483148" y="238766"/>
                </a:cubicBezTo>
                <a:cubicBezTo>
                  <a:pt x="433311" y="249516"/>
                  <a:pt x="370686" y="220207"/>
                  <a:pt x="329562" y="194426"/>
                </a:cubicBezTo>
                <a:cubicBezTo>
                  <a:pt x="286508" y="167418"/>
                  <a:pt x="230562" y="94010"/>
                  <a:pt x="252814" y="40812"/>
                </a:cubicBezTo>
                <a:cubicBezTo>
                  <a:pt x="269400" y="1149"/>
                  <a:pt x="314677" y="32747"/>
                  <a:pt x="327797" y="56074"/>
                </a:cubicBezTo>
                <a:cubicBezTo>
                  <a:pt x="340865" y="79286"/>
                  <a:pt x="335722" y="105949"/>
                  <a:pt x="325193" y="128867"/>
                </a:cubicBezTo>
                <a:cubicBezTo>
                  <a:pt x="302028" y="179241"/>
                  <a:pt x="246476" y="219542"/>
                  <a:pt x="196919" y="240454"/>
                </a:cubicBezTo>
                <a:cubicBezTo>
                  <a:pt x="139551" y="264727"/>
                  <a:pt x="55500" y="244774"/>
                  <a:pt x="46280" y="174473"/>
                </a:cubicBezTo>
                <a:cubicBezTo>
                  <a:pt x="43968" y="156974"/>
                  <a:pt x="51804" y="127665"/>
                  <a:pt x="74424" y="133289"/>
                </a:cubicBezTo>
                <a:cubicBezTo>
                  <a:pt x="84432" y="135756"/>
                  <a:pt x="93436" y="142301"/>
                  <a:pt x="101361" y="148641"/>
                </a:cubicBezTo>
                <a:cubicBezTo>
                  <a:pt x="118519" y="162369"/>
                  <a:pt x="130077" y="181989"/>
                  <a:pt x="139564" y="201520"/>
                </a:cubicBezTo>
                <a:cubicBezTo>
                  <a:pt x="163339" y="250500"/>
                  <a:pt x="172649" y="306715"/>
                  <a:pt x="179863" y="360246"/>
                </a:cubicBezTo>
                <a:cubicBezTo>
                  <a:pt x="194201" y="466618"/>
                  <a:pt x="189324" y="573961"/>
                  <a:pt x="199751" y="680511"/>
                </a:cubicBezTo>
                <a:cubicBezTo>
                  <a:pt x="200843" y="691644"/>
                  <a:pt x="248153" y="682211"/>
                  <a:pt x="246743" y="667832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5978128" y="4426589"/>
            <a:ext cx="331118" cy="132173"/>
          </a:xfrm>
          <a:custGeom>
            <a:avLst/>
            <a:gdLst>
              <a:gd name="connsiteX0" fmla="*/ 14702 w 331118"/>
              <a:gd name="connsiteY0" fmla="*/ 42410 h 132173"/>
              <a:gd name="connsiteX1" fmla="*/ 258587 w 331118"/>
              <a:gd name="connsiteY1" fmla="*/ 130081 h 132173"/>
              <a:gd name="connsiteX2" fmla="*/ 316641 w 331118"/>
              <a:gd name="connsiteY2" fmla="*/ 121697 h 132173"/>
              <a:gd name="connsiteX3" fmla="*/ 324515 w 331118"/>
              <a:gd name="connsiteY3" fmla="*/ 91838 h 132173"/>
              <a:gd name="connsiteX4" fmla="*/ 65745 w 331118"/>
              <a:gd name="connsiteY4" fmla="*/ 0 h 132173"/>
              <a:gd name="connsiteX5" fmla="*/ 7577 w 331118"/>
              <a:gd name="connsiteY5" fmla="*/ 15696 h 132173"/>
              <a:gd name="connsiteX6" fmla="*/ 14702 w 331118"/>
              <a:gd name="connsiteY6" fmla="*/ 42410 h 13217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31118" h="132173">
                <a:moveTo>
                  <a:pt x="14702" y="42410"/>
                </a:moveTo>
                <a:cubicBezTo>
                  <a:pt x="99197" y="62337"/>
                  <a:pt x="179045" y="95813"/>
                  <a:pt x="258587" y="130081"/>
                </a:cubicBezTo>
                <a:cubicBezTo>
                  <a:pt x="276254" y="137700"/>
                  <a:pt x="300892" y="130836"/>
                  <a:pt x="316641" y="121697"/>
                </a:cubicBezTo>
                <a:cubicBezTo>
                  <a:pt x="326839" y="115753"/>
                  <a:pt x="342422" y="99558"/>
                  <a:pt x="324515" y="91838"/>
                </a:cubicBezTo>
                <a:cubicBezTo>
                  <a:pt x="240083" y="55460"/>
                  <a:pt x="155384" y="21141"/>
                  <a:pt x="65745" y="0"/>
                </a:cubicBezTo>
                <a:cubicBezTo>
                  <a:pt x="47202" y="-4345"/>
                  <a:pt x="21928" y="3770"/>
                  <a:pt x="7577" y="15696"/>
                </a:cubicBezTo>
                <a:cubicBezTo>
                  <a:pt x="-6151" y="27135"/>
                  <a:pt x="-1274" y="38639"/>
                  <a:pt x="14702" y="42410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5965387" y="4413848"/>
            <a:ext cx="356600" cy="157656"/>
          </a:xfrm>
          <a:custGeom>
            <a:avLst/>
            <a:gdLst>
              <a:gd name="connsiteX0" fmla="*/ 27443 w 356600"/>
              <a:gd name="connsiteY0" fmla="*/ 55151 h 157656"/>
              <a:gd name="connsiteX1" fmla="*/ 271328 w 356600"/>
              <a:gd name="connsiteY1" fmla="*/ 142823 h 157656"/>
              <a:gd name="connsiteX2" fmla="*/ 329382 w 356600"/>
              <a:gd name="connsiteY2" fmla="*/ 134438 h 157656"/>
              <a:gd name="connsiteX3" fmla="*/ 337256 w 356600"/>
              <a:gd name="connsiteY3" fmla="*/ 104579 h 157656"/>
              <a:gd name="connsiteX4" fmla="*/ 78486 w 356600"/>
              <a:gd name="connsiteY4" fmla="*/ 12741 h 157656"/>
              <a:gd name="connsiteX5" fmla="*/ 20318 w 356600"/>
              <a:gd name="connsiteY5" fmla="*/ 28437 h 157656"/>
              <a:gd name="connsiteX6" fmla="*/ 27443 w 356600"/>
              <a:gd name="connsiteY6" fmla="*/ 55151 h 15765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56600" h="157656">
                <a:moveTo>
                  <a:pt x="27443" y="55151"/>
                </a:moveTo>
                <a:cubicBezTo>
                  <a:pt x="111938" y="75078"/>
                  <a:pt x="191786" y="108554"/>
                  <a:pt x="271328" y="142823"/>
                </a:cubicBezTo>
                <a:cubicBezTo>
                  <a:pt x="288995" y="150441"/>
                  <a:pt x="313633" y="143577"/>
                  <a:pt x="329382" y="134438"/>
                </a:cubicBezTo>
                <a:cubicBezTo>
                  <a:pt x="339580" y="128494"/>
                  <a:pt x="355163" y="112299"/>
                  <a:pt x="337256" y="104579"/>
                </a:cubicBezTo>
                <a:cubicBezTo>
                  <a:pt x="252824" y="68202"/>
                  <a:pt x="168125" y="33882"/>
                  <a:pt x="78486" y="12741"/>
                </a:cubicBezTo>
                <a:cubicBezTo>
                  <a:pt x="59943" y="8395"/>
                  <a:pt x="34669" y="16511"/>
                  <a:pt x="20318" y="28437"/>
                </a:cubicBezTo>
                <a:cubicBezTo>
                  <a:pt x="6589" y="39877"/>
                  <a:pt x="11466" y="51380"/>
                  <a:pt x="27443" y="55151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6046149" y="3855935"/>
            <a:ext cx="398563" cy="94604"/>
          </a:xfrm>
          <a:custGeom>
            <a:avLst/>
            <a:gdLst>
              <a:gd name="connsiteX0" fmla="*/ 47143 w 398563"/>
              <a:gd name="connsiteY0" fmla="*/ 92273 h 94604"/>
              <a:gd name="connsiteX1" fmla="*/ 352194 w 398563"/>
              <a:gd name="connsiteY1" fmla="*/ 49530 h 94604"/>
              <a:gd name="connsiteX2" fmla="*/ 398563 w 398563"/>
              <a:gd name="connsiteY2" fmla="*/ 20080 h 94604"/>
              <a:gd name="connsiteX3" fmla="*/ 362430 w 398563"/>
              <a:gd name="connsiteY3" fmla="*/ 0 h 94604"/>
              <a:gd name="connsiteX4" fmla="*/ 35091 w 398563"/>
              <a:gd name="connsiteY4" fmla="*/ 47012 h 94604"/>
              <a:gd name="connsiteX5" fmla="*/ 0 w 398563"/>
              <a:gd name="connsiteY5" fmla="*/ 80743 h 94604"/>
              <a:gd name="connsiteX6" fmla="*/ 47143 w 398563"/>
              <a:gd name="connsiteY6" fmla="*/ 92273 h 946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98563" h="94604">
                <a:moveTo>
                  <a:pt x="47143" y="92273"/>
                </a:moveTo>
                <a:cubicBezTo>
                  <a:pt x="146257" y="63935"/>
                  <a:pt x="249549" y="53927"/>
                  <a:pt x="352194" y="49530"/>
                </a:cubicBezTo>
                <a:cubicBezTo>
                  <a:pt x="368095" y="48865"/>
                  <a:pt x="394867" y="38051"/>
                  <a:pt x="398563" y="20080"/>
                </a:cubicBezTo>
                <a:cubicBezTo>
                  <a:pt x="402614" y="383"/>
                  <a:pt x="374369" y="-523"/>
                  <a:pt x="362430" y="0"/>
                </a:cubicBezTo>
                <a:cubicBezTo>
                  <a:pt x="252293" y="4691"/>
                  <a:pt x="141393" y="16604"/>
                  <a:pt x="35091" y="47012"/>
                </a:cubicBezTo>
                <a:cubicBezTo>
                  <a:pt x="22340" y="50655"/>
                  <a:pt x="-4851" y="62516"/>
                  <a:pt x="0" y="80743"/>
                </a:cubicBezTo>
                <a:cubicBezTo>
                  <a:pt x="4788" y="98689"/>
                  <a:pt x="34392" y="95916"/>
                  <a:pt x="47143" y="92273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6033408" y="3843194"/>
            <a:ext cx="424046" cy="120086"/>
          </a:xfrm>
          <a:custGeom>
            <a:avLst/>
            <a:gdLst>
              <a:gd name="connsiteX0" fmla="*/ 59884 w 424046"/>
              <a:gd name="connsiteY0" fmla="*/ 105014 h 120086"/>
              <a:gd name="connsiteX1" fmla="*/ 364935 w 424046"/>
              <a:gd name="connsiteY1" fmla="*/ 62271 h 120086"/>
              <a:gd name="connsiteX2" fmla="*/ 411304 w 424046"/>
              <a:gd name="connsiteY2" fmla="*/ 32821 h 120086"/>
              <a:gd name="connsiteX3" fmla="*/ 375172 w 424046"/>
              <a:gd name="connsiteY3" fmla="*/ 12741 h 120086"/>
              <a:gd name="connsiteX4" fmla="*/ 47832 w 424046"/>
              <a:gd name="connsiteY4" fmla="*/ 59753 h 120086"/>
              <a:gd name="connsiteX5" fmla="*/ 12741 w 424046"/>
              <a:gd name="connsiteY5" fmla="*/ 93484 h 120086"/>
              <a:gd name="connsiteX6" fmla="*/ 59884 w 424046"/>
              <a:gd name="connsiteY6" fmla="*/ 105014 h 12008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424046" h="120086">
                <a:moveTo>
                  <a:pt x="59884" y="105014"/>
                </a:moveTo>
                <a:cubicBezTo>
                  <a:pt x="158998" y="76676"/>
                  <a:pt x="262290" y="66668"/>
                  <a:pt x="364935" y="62271"/>
                </a:cubicBezTo>
                <a:cubicBezTo>
                  <a:pt x="380836" y="61606"/>
                  <a:pt x="407608" y="50793"/>
                  <a:pt x="411304" y="32821"/>
                </a:cubicBezTo>
                <a:cubicBezTo>
                  <a:pt x="415356" y="13124"/>
                  <a:pt x="387110" y="12217"/>
                  <a:pt x="375172" y="12741"/>
                </a:cubicBezTo>
                <a:cubicBezTo>
                  <a:pt x="265034" y="17432"/>
                  <a:pt x="154134" y="29345"/>
                  <a:pt x="47832" y="59753"/>
                </a:cubicBezTo>
                <a:cubicBezTo>
                  <a:pt x="35081" y="63396"/>
                  <a:pt x="7889" y="75257"/>
                  <a:pt x="12741" y="93484"/>
                </a:cubicBezTo>
                <a:cubicBezTo>
                  <a:pt x="17529" y="111430"/>
                  <a:pt x="47133" y="108657"/>
                  <a:pt x="59884" y="105014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5779610" y="3356559"/>
            <a:ext cx="276559" cy="270834"/>
          </a:xfrm>
          <a:custGeom>
            <a:avLst/>
            <a:gdLst>
              <a:gd name="connsiteX0" fmla="*/ 72413 w 276559"/>
              <a:gd name="connsiteY0" fmla="*/ 255150 h 270834"/>
              <a:gd name="connsiteX1" fmla="*/ 276558 w 276559"/>
              <a:gd name="connsiteY1" fmla="*/ 17380 h 270834"/>
              <a:gd name="connsiteX2" fmla="*/ 200928 w 276559"/>
              <a:gd name="connsiteY2" fmla="*/ 19105 h 270834"/>
              <a:gd name="connsiteX3" fmla="*/ 7780 w 276559"/>
              <a:gd name="connsiteY3" fmla="*/ 246433 h 270834"/>
              <a:gd name="connsiteX4" fmla="*/ 14270 w 276559"/>
              <a:gd name="connsiteY4" fmla="*/ 270834 h 270834"/>
              <a:gd name="connsiteX5" fmla="*/ 72413 w 276559"/>
              <a:gd name="connsiteY5" fmla="*/ 255150 h 27083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76559" h="270834">
                <a:moveTo>
                  <a:pt x="72413" y="255150"/>
                </a:moveTo>
                <a:cubicBezTo>
                  <a:pt x="152044" y="188096"/>
                  <a:pt x="220727" y="105256"/>
                  <a:pt x="276558" y="17380"/>
                </a:cubicBezTo>
                <a:cubicBezTo>
                  <a:pt x="294987" y="-11621"/>
                  <a:pt x="213425" y="-539"/>
                  <a:pt x="200928" y="19105"/>
                </a:cubicBezTo>
                <a:cubicBezTo>
                  <a:pt x="147929" y="102521"/>
                  <a:pt x="83373" y="182753"/>
                  <a:pt x="7780" y="246433"/>
                </a:cubicBezTo>
                <a:cubicBezTo>
                  <a:pt x="-4640" y="256927"/>
                  <a:pt x="-2709" y="268558"/>
                  <a:pt x="14270" y="270834"/>
                </a:cubicBezTo>
                <a:cubicBezTo>
                  <a:pt x="32991" y="273377"/>
                  <a:pt x="57769" y="267536"/>
                  <a:pt x="72413" y="255150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5766868" y="3343817"/>
            <a:ext cx="302041" cy="296316"/>
          </a:xfrm>
          <a:custGeom>
            <a:avLst/>
            <a:gdLst>
              <a:gd name="connsiteX0" fmla="*/ 85154 w 302041"/>
              <a:gd name="connsiteY0" fmla="*/ 267891 h 296316"/>
              <a:gd name="connsiteX1" fmla="*/ 289299 w 302041"/>
              <a:gd name="connsiteY1" fmla="*/ 30121 h 296316"/>
              <a:gd name="connsiteX2" fmla="*/ 213669 w 302041"/>
              <a:gd name="connsiteY2" fmla="*/ 31846 h 296316"/>
              <a:gd name="connsiteX3" fmla="*/ 20521 w 302041"/>
              <a:gd name="connsiteY3" fmla="*/ 259174 h 296316"/>
              <a:gd name="connsiteX4" fmla="*/ 27011 w 302041"/>
              <a:gd name="connsiteY4" fmla="*/ 283575 h 296316"/>
              <a:gd name="connsiteX5" fmla="*/ 85154 w 302041"/>
              <a:gd name="connsiteY5" fmla="*/ 267891 h 2963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302041" h="296316">
                <a:moveTo>
                  <a:pt x="85154" y="267891"/>
                </a:moveTo>
                <a:cubicBezTo>
                  <a:pt x="164785" y="200837"/>
                  <a:pt x="233469" y="117997"/>
                  <a:pt x="289299" y="30121"/>
                </a:cubicBezTo>
                <a:cubicBezTo>
                  <a:pt x="307728" y="1119"/>
                  <a:pt x="226166" y="12201"/>
                  <a:pt x="213669" y="31846"/>
                </a:cubicBezTo>
                <a:cubicBezTo>
                  <a:pt x="160670" y="115262"/>
                  <a:pt x="96114" y="195494"/>
                  <a:pt x="20521" y="259174"/>
                </a:cubicBezTo>
                <a:cubicBezTo>
                  <a:pt x="8100" y="269668"/>
                  <a:pt x="10031" y="281299"/>
                  <a:pt x="27011" y="283575"/>
                </a:cubicBezTo>
                <a:cubicBezTo>
                  <a:pt x="45732" y="286118"/>
                  <a:pt x="70510" y="280277"/>
                  <a:pt x="85154" y="267891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5279680" y="3127319"/>
            <a:ext cx="95450" cy="344329"/>
          </a:xfrm>
          <a:custGeom>
            <a:avLst/>
            <a:gdLst>
              <a:gd name="connsiteX0" fmla="*/ 82857 w 95450"/>
              <a:gd name="connsiteY0" fmla="*/ 312881 h 344329"/>
              <a:gd name="connsiteX1" fmla="*/ 86603 w 95450"/>
              <a:gd name="connsiteY1" fmla="*/ 16096 h 344329"/>
              <a:gd name="connsiteX2" fmla="*/ 4355 w 95450"/>
              <a:gd name="connsiteY2" fmla="*/ 38273 h 344329"/>
              <a:gd name="connsiteX3" fmla="*/ 0 w 95450"/>
              <a:gd name="connsiteY3" fmla="*/ 320818 h 344329"/>
              <a:gd name="connsiteX4" fmla="*/ 82857 w 95450"/>
              <a:gd name="connsiteY4" fmla="*/ 312881 h 3443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5450" h="344329">
                <a:moveTo>
                  <a:pt x="82857" y="312881"/>
                </a:moveTo>
                <a:cubicBezTo>
                  <a:pt x="83708" y="214741"/>
                  <a:pt x="108677" y="113341"/>
                  <a:pt x="86603" y="16096"/>
                </a:cubicBezTo>
                <a:cubicBezTo>
                  <a:pt x="78716" y="-18529"/>
                  <a:pt x="-3657" y="3046"/>
                  <a:pt x="4355" y="38273"/>
                </a:cubicBezTo>
                <a:cubicBezTo>
                  <a:pt x="25324" y="130559"/>
                  <a:pt x="799" y="227548"/>
                  <a:pt x="0" y="320818"/>
                </a:cubicBezTo>
                <a:cubicBezTo>
                  <a:pt x="-368" y="360941"/>
                  <a:pt x="82577" y="346037"/>
                  <a:pt x="82857" y="312881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5266938" y="3114578"/>
            <a:ext cx="120932" cy="369812"/>
          </a:xfrm>
          <a:custGeom>
            <a:avLst/>
            <a:gdLst>
              <a:gd name="connsiteX0" fmla="*/ 95598 w 120932"/>
              <a:gd name="connsiteY0" fmla="*/ 325622 h 369812"/>
              <a:gd name="connsiteX1" fmla="*/ 99344 w 120932"/>
              <a:gd name="connsiteY1" fmla="*/ 28837 h 369812"/>
              <a:gd name="connsiteX2" fmla="*/ 17097 w 120932"/>
              <a:gd name="connsiteY2" fmla="*/ 51014 h 369812"/>
              <a:gd name="connsiteX3" fmla="*/ 12741 w 120932"/>
              <a:gd name="connsiteY3" fmla="*/ 333560 h 369812"/>
              <a:gd name="connsiteX4" fmla="*/ 95598 w 120932"/>
              <a:gd name="connsiteY4" fmla="*/ 325622 h 3698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20932" h="369812">
                <a:moveTo>
                  <a:pt x="95598" y="325622"/>
                </a:moveTo>
                <a:cubicBezTo>
                  <a:pt x="96449" y="227482"/>
                  <a:pt x="121418" y="126083"/>
                  <a:pt x="99344" y="28837"/>
                </a:cubicBezTo>
                <a:cubicBezTo>
                  <a:pt x="91457" y="-5788"/>
                  <a:pt x="9083" y="15787"/>
                  <a:pt x="17097" y="51014"/>
                </a:cubicBezTo>
                <a:cubicBezTo>
                  <a:pt x="38065" y="143300"/>
                  <a:pt x="13541" y="240290"/>
                  <a:pt x="12741" y="333560"/>
                </a:cubicBezTo>
                <a:cubicBezTo>
                  <a:pt x="12372" y="373682"/>
                  <a:pt x="95318" y="358779"/>
                  <a:pt x="95598" y="325622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4607976" y="3349909"/>
            <a:ext cx="293390" cy="250390"/>
          </a:xfrm>
          <a:custGeom>
            <a:avLst/>
            <a:gdLst>
              <a:gd name="connsiteX0" fmla="*/ 293390 w 293390"/>
              <a:gd name="connsiteY0" fmla="*/ 213318 h 250390"/>
              <a:gd name="connsiteX1" fmla="*/ 65811 w 293390"/>
              <a:gd name="connsiteY1" fmla="*/ 0 h 250390"/>
              <a:gd name="connsiteX2" fmla="*/ 7669 w 293390"/>
              <a:gd name="connsiteY2" fmla="*/ 15670 h 250390"/>
              <a:gd name="connsiteX3" fmla="*/ 14591 w 293390"/>
              <a:gd name="connsiteY3" fmla="*/ 41681 h 250390"/>
              <a:gd name="connsiteX4" fmla="*/ 119839 w 293390"/>
              <a:gd name="connsiteY4" fmla="*/ 135949 h 250390"/>
              <a:gd name="connsiteX5" fmla="*/ 216705 w 293390"/>
              <a:gd name="connsiteY5" fmla="*/ 244480 h 250390"/>
              <a:gd name="connsiteX6" fmla="*/ 270694 w 293390"/>
              <a:gd name="connsiteY6" fmla="*/ 243675 h 250390"/>
              <a:gd name="connsiteX7" fmla="*/ 293390 w 293390"/>
              <a:gd name="connsiteY7" fmla="*/ 213318 h 2503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293390" h="250390">
                <a:moveTo>
                  <a:pt x="293390" y="213318"/>
                </a:moveTo>
                <a:cubicBezTo>
                  <a:pt x="202785" y="155505"/>
                  <a:pt x="178858" y="27302"/>
                  <a:pt x="65811" y="0"/>
                </a:cubicBezTo>
                <a:cubicBezTo>
                  <a:pt x="47459" y="-4448"/>
                  <a:pt x="21931" y="4064"/>
                  <a:pt x="7669" y="15670"/>
                </a:cubicBezTo>
                <a:cubicBezTo>
                  <a:pt x="-6300" y="27033"/>
                  <a:pt x="-1118" y="37860"/>
                  <a:pt x="14591" y="41681"/>
                </a:cubicBezTo>
                <a:cubicBezTo>
                  <a:pt x="61468" y="53019"/>
                  <a:pt x="93219" y="99009"/>
                  <a:pt x="119839" y="135949"/>
                </a:cubicBezTo>
                <a:cubicBezTo>
                  <a:pt x="148212" y="175342"/>
                  <a:pt x="175060" y="217906"/>
                  <a:pt x="216705" y="244480"/>
                </a:cubicBezTo>
                <a:cubicBezTo>
                  <a:pt x="232606" y="254603"/>
                  <a:pt x="254146" y="250385"/>
                  <a:pt x="270694" y="243675"/>
                </a:cubicBezTo>
                <a:cubicBezTo>
                  <a:pt x="276168" y="241451"/>
                  <a:pt x="308948" y="223224"/>
                  <a:pt x="293390" y="213318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4595235" y="3337168"/>
            <a:ext cx="318872" cy="275873"/>
          </a:xfrm>
          <a:custGeom>
            <a:avLst/>
            <a:gdLst>
              <a:gd name="connsiteX0" fmla="*/ 306131 w 318872"/>
              <a:gd name="connsiteY0" fmla="*/ 226059 h 275873"/>
              <a:gd name="connsiteX1" fmla="*/ 78552 w 318872"/>
              <a:gd name="connsiteY1" fmla="*/ 12741 h 275873"/>
              <a:gd name="connsiteX2" fmla="*/ 20410 w 318872"/>
              <a:gd name="connsiteY2" fmla="*/ 28411 h 275873"/>
              <a:gd name="connsiteX3" fmla="*/ 27332 w 318872"/>
              <a:gd name="connsiteY3" fmla="*/ 54423 h 275873"/>
              <a:gd name="connsiteX4" fmla="*/ 132580 w 318872"/>
              <a:gd name="connsiteY4" fmla="*/ 148690 h 275873"/>
              <a:gd name="connsiteX5" fmla="*/ 229446 w 318872"/>
              <a:gd name="connsiteY5" fmla="*/ 257221 h 275873"/>
              <a:gd name="connsiteX6" fmla="*/ 283435 w 318872"/>
              <a:gd name="connsiteY6" fmla="*/ 256416 h 275873"/>
              <a:gd name="connsiteX7" fmla="*/ 306131 w 318872"/>
              <a:gd name="connsiteY7" fmla="*/ 226059 h 27587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318872" h="275873">
                <a:moveTo>
                  <a:pt x="306131" y="226059"/>
                </a:moveTo>
                <a:cubicBezTo>
                  <a:pt x="215526" y="168246"/>
                  <a:pt x="191599" y="40043"/>
                  <a:pt x="78552" y="12741"/>
                </a:cubicBezTo>
                <a:cubicBezTo>
                  <a:pt x="60200" y="8292"/>
                  <a:pt x="34673" y="16805"/>
                  <a:pt x="20410" y="28411"/>
                </a:cubicBezTo>
                <a:cubicBezTo>
                  <a:pt x="6440" y="39774"/>
                  <a:pt x="11622" y="50601"/>
                  <a:pt x="27332" y="54423"/>
                </a:cubicBezTo>
                <a:cubicBezTo>
                  <a:pt x="74209" y="65760"/>
                  <a:pt x="105960" y="111750"/>
                  <a:pt x="132580" y="148690"/>
                </a:cubicBezTo>
                <a:cubicBezTo>
                  <a:pt x="160953" y="188083"/>
                  <a:pt x="187801" y="230647"/>
                  <a:pt x="229446" y="257221"/>
                </a:cubicBezTo>
                <a:cubicBezTo>
                  <a:pt x="245347" y="267344"/>
                  <a:pt x="266887" y="263126"/>
                  <a:pt x="283435" y="256416"/>
                </a:cubicBezTo>
                <a:cubicBezTo>
                  <a:pt x="288909" y="254192"/>
                  <a:pt x="321689" y="235965"/>
                  <a:pt x="306131" y="226059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4317177" y="3925288"/>
            <a:ext cx="325536" cy="127103"/>
          </a:xfrm>
          <a:custGeom>
            <a:avLst/>
            <a:gdLst>
              <a:gd name="connsiteX0" fmla="*/ 300961 w 325536"/>
              <a:gd name="connsiteY0" fmla="*/ 69354 h 127103"/>
              <a:gd name="connsiteX1" fmla="*/ 168876 w 325536"/>
              <a:gd name="connsiteY1" fmla="*/ 51255 h 127103"/>
              <a:gd name="connsiteX2" fmla="*/ 53684 w 325536"/>
              <a:gd name="connsiteY2" fmla="*/ 0 h 127103"/>
              <a:gd name="connsiteX3" fmla="*/ 0 w 325536"/>
              <a:gd name="connsiteY3" fmla="*/ 24848 h 127103"/>
              <a:gd name="connsiteX4" fmla="*/ 24575 w 325536"/>
              <a:gd name="connsiteY4" fmla="*/ 57748 h 127103"/>
              <a:gd name="connsiteX5" fmla="*/ 128629 w 325536"/>
              <a:gd name="connsiteY5" fmla="*/ 108799 h 127103"/>
              <a:gd name="connsiteX6" fmla="*/ 271852 w 325536"/>
              <a:gd name="connsiteY6" fmla="*/ 127103 h 127103"/>
              <a:gd name="connsiteX7" fmla="*/ 325536 w 325536"/>
              <a:gd name="connsiteY7" fmla="*/ 102255 h 127103"/>
              <a:gd name="connsiteX8" fmla="*/ 300961 w 325536"/>
              <a:gd name="connsiteY8" fmla="*/ 69354 h 1271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25536" h="127103">
                <a:moveTo>
                  <a:pt x="300961" y="69354"/>
                </a:moveTo>
                <a:cubicBezTo>
                  <a:pt x="257805" y="65635"/>
                  <a:pt x="208591" y="71732"/>
                  <a:pt x="168876" y="51255"/>
                </a:cubicBezTo>
                <a:cubicBezTo>
                  <a:pt x="129607" y="30983"/>
                  <a:pt x="100129" y="2518"/>
                  <a:pt x="53684" y="0"/>
                </a:cubicBezTo>
                <a:cubicBezTo>
                  <a:pt x="34087" y="-1073"/>
                  <a:pt x="9639" y="5738"/>
                  <a:pt x="0" y="24848"/>
                </a:cubicBezTo>
                <a:cubicBezTo>
                  <a:pt x="-8966" y="42589"/>
                  <a:pt x="7785" y="56828"/>
                  <a:pt x="24575" y="57748"/>
                </a:cubicBezTo>
                <a:cubicBezTo>
                  <a:pt x="62384" y="59794"/>
                  <a:pt x="94694" y="93768"/>
                  <a:pt x="128629" y="108799"/>
                </a:cubicBezTo>
                <a:cubicBezTo>
                  <a:pt x="172649" y="128266"/>
                  <a:pt x="225114" y="123102"/>
                  <a:pt x="271852" y="127103"/>
                </a:cubicBezTo>
                <a:cubicBezTo>
                  <a:pt x="291270" y="128765"/>
                  <a:pt x="316087" y="120930"/>
                  <a:pt x="325536" y="102255"/>
                </a:cubicBezTo>
                <a:cubicBezTo>
                  <a:pt x="334680" y="84156"/>
                  <a:pt x="317598" y="70773"/>
                  <a:pt x="300961" y="69354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4304436" y="3912547"/>
            <a:ext cx="351019" cy="152586"/>
          </a:xfrm>
          <a:custGeom>
            <a:avLst/>
            <a:gdLst>
              <a:gd name="connsiteX0" fmla="*/ 313702 w 351019"/>
              <a:gd name="connsiteY0" fmla="*/ 82095 h 152586"/>
              <a:gd name="connsiteX1" fmla="*/ 181617 w 351019"/>
              <a:gd name="connsiteY1" fmla="*/ 63996 h 152586"/>
              <a:gd name="connsiteX2" fmla="*/ 66425 w 351019"/>
              <a:gd name="connsiteY2" fmla="*/ 12741 h 152586"/>
              <a:gd name="connsiteX3" fmla="*/ 12741 w 351019"/>
              <a:gd name="connsiteY3" fmla="*/ 37589 h 152586"/>
              <a:gd name="connsiteX4" fmla="*/ 37316 w 351019"/>
              <a:gd name="connsiteY4" fmla="*/ 70489 h 152586"/>
              <a:gd name="connsiteX5" fmla="*/ 141370 w 351019"/>
              <a:gd name="connsiteY5" fmla="*/ 121541 h 152586"/>
              <a:gd name="connsiteX6" fmla="*/ 284593 w 351019"/>
              <a:gd name="connsiteY6" fmla="*/ 139844 h 152586"/>
              <a:gd name="connsiteX7" fmla="*/ 338277 w 351019"/>
              <a:gd name="connsiteY7" fmla="*/ 114996 h 152586"/>
              <a:gd name="connsiteX8" fmla="*/ 313702 w 351019"/>
              <a:gd name="connsiteY8" fmla="*/ 82095 h 15258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51019" h="152586">
                <a:moveTo>
                  <a:pt x="313702" y="82095"/>
                </a:moveTo>
                <a:cubicBezTo>
                  <a:pt x="270546" y="78376"/>
                  <a:pt x="221332" y="84473"/>
                  <a:pt x="181617" y="63996"/>
                </a:cubicBezTo>
                <a:cubicBezTo>
                  <a:pt x="142348" y="43724"/>
                  <a:pt x="112871" y="15259"/>
                  <a:pt x="66425" y="12741"/>
                </a:cubicBezTo>
                <a:cubicBezTo>
                  <a:pt x="46828" y="11667"/>
                  <a:pt x="22380" y="18479"/>
                  <a:pt x="12741" y="37589"/>
                </a:cubicBezTo>
                <a:cubicBezTo>
                  <a:pt x="3774" y="55330"/>
                  <a:pt x="20526" y="69569"/>
                  <a:pt x="37316" y="70489"/>
                </a:cubicBezTo>
                <a:cubicBezTo>
                  <a:pt x="75125" y="72535"/>
                  <a:pt x="107435" y="106509"/>
                  <a:pt x="141370" y="121541"/>
                </a:cubicBezTo>
                <a:cubicBezTo>
                  <a:pt x="185390" y="141008"/>
                  <a:pt x="237855" y="135844"/>
                  <a:pt x="284593" y="139844"/>
                </a:cubicBezTo>
                <a:cubicBezTo>
                  <a:pt x="304011" y="141506"/>
                  <a:pt x="328828" y="133671"/>
                  <a:pt x="338277" y="114996"/>
                </a:cubicBezTo>
                <a:cubicBezTo>
                  <a:pt x="347421" y="96897"/>
                  <a:pt x="330339" y="83514"/>
                  <a:pt x="313702" y="82095"/>
                </a:cubicBez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4410319" y="4484763"/>
            <a:ext cx="298267" cy="125242"/>
          </a:xfrm>
          <a:custGeom>
            <a:avLst/>
            <a:gdLst>
              <a:gd name="connsiteX0" fmla="*/ 283971 w 298267"/>
              <a:gd name="connsiteY0" fmla="*/ 188 h 125242"/>
              <a:gd name="connsiteX1" fmla="*/ 14532 w 298267"/>
              <a:gd name="connsiteY1" fmla="*/ 96628 h 125242"/>
              <a:gd name="connsiteX2" fmla="*/ 6023 w 298267"/>
              <a:gd name="connsiteY2" fmla="*/ 124058 h 125242"/>
              <a:gd name="connsiteX3" fmla="*/ 63911 w 298267"/>
              <a:gd name="connsiteY3" fmla="*/ 115047 h 125242"/>
              <a:gd name="connsiteX4" fmla="*/ 147975 w 298267"/>
              <a:gd name="connsiteY4" fmla="*/ 70220 h 125242"/>
              <a:gd name="connsiteX5" fmla="*/ 232293 w 298267"/>
              <a:gd name="connsiteY5" fmla="*/ 40132 h 125242"/>
              <a:gd name="connsiteX6" fmla="*/ 290435 w 298267"/>
              <a:gd name="connsiteY6" fmla="*/ 24448 h 125242"/>
              <a:gd name="connsiteX7" fmla="*/ 283971 w 298267"/>
              <a:gd name="connsiteY7" fmla="*/ 188 h 12524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298267" h="125242">
                <a:moveTo>
                  <a:pt x="283971" y="188"/>
                </a:moveTo>
                <a:cubicBezTo>
                  <a:pt x="186406" y="-8848"/>
                  <a:pt x="97466" y="54256"/>
                  <a:pt x="14532" y="96628"/>
                </a:cubicBezTo>
                <a:cubicBezTo>
                  <a:pt x="5045" y="101472"/>
                  <a:pt x="-11896" y="117399"/>
                  <a:pt x="6023" y="124058"/>
                </a:cubicBezTo>
                <a:cubicBezTo>
                  <a:pt x="24260" y="130858"/>
                  <a:pt x="47540" y="123419"/>
                  <a:pt x="63911" y="115047"/>
                </a:cubicBezTo>
                <a:cubicBezTo>
                  <a:pt x="92195" y="100590"/>
                  <a:pt x="119742" y="84792"/>
                  <a:pt x="147975" y="70220"/>
                </a:cubicBezTo>
                <a:cubicBezTo>
                  <a:pt x="171610" y="58001"/>
                  <a:pt x="204555" y="37562"/>
                  <a:pt x="232293" y="40132"/>
                </a:cubicBezTo>
                <a:cubicBezTo>
                  <a:pt x="251978" y="41959"/>
                  <a:pt x="274534" y="36732"/>
                  <a:pt x="290435" y="24448"/>
                </a:cubicBezTo>
                <a:cubicBezTo>
                  <a:pt x="303110" y="14644"/>
                  <a:pt x="300799" y="1760"/>
                  <a:pt x="283971" y="188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4384837" y="4459281"/>
            <a:ext cx="349232" cy="176207"/>
          </a:xfrm>
          <a:custGeom>
            <a:avLst/>
            <a:gdLst>
              <a:gd name="connsiteX0" fmla="*/ 309453 w 349232"/>
              <a:gd name="connsiteY0" fmla="*/ 25670 h 176207"/>
              <a:gd name="connsiteX1" fmla="*/ 40014 w 349232"/>
              <a:gd name="connsiteY1" fmla="*/ 122111 h 176207"/>
              <a:gd name="connsiteX2" fmla="*/ 31505 w 349232"/>
              <a:gd name="connsiteY2" fmla="*/ 149541 h 176207"/>
              <a:gd name="connsiteX3" fmla="*/ 89394 w 349232"/>
              <a:gd name="connsiteY3" fmla="*/ 140529 h 176207"/>
              <a:gd name="connsiteX4" fmla="*/ 173458 w 349232"/>
              <a:gd name="connsiteY4" fmla="*/ 95703 h 176207"/>
              <a:gd name="connsiteX5" fmla="*/ 257775 w 349232"/>
              <a:gd name="connsiteY5" fmla="*/ 65614 h 176207"/>
              <a:gd name="connsiteX6" fmla="*/ 315918 w 349232"/>
              <a:gd name="connsiteY6" fmla="*/ 49931 h 176207"/>
              <a:gd name="connsiteX7" fmla="*/ 309453 w 349232"/>
              <a:gd name="connsiteY7" fmla="*/ 25670 h 1762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349232" h="176207">
                <a:moveTo>
                  <a:pt x="309453" y="25670"/>
                </a:moveTo>
                <a:cubicBezTo>
                  <a:pt x="211889" y="16634"/>
                  <a:pt x="122948" y="79738"/>
                  <a:pt x="40014" y="122111"/>
                </a:cubicBezTo>
                <a:cubicBezTo>
                  <a:pt x="30527" y="126955"/>
                  <a:pt x="13585" y="142881"/>
                  <a:pt x="31505" y="149541"/>
                </a:cubicBezTo>
                <a:cubicBezTo>
                  <a:pt x="49743" y="156341"/>
                  <a:pt x="73023" y="148902"/>
                  <a:pt x="89394" y="140529"/>
                </a:cubicBezTo>
                <a:cubicBezTo>
                  <a:pt x="117677" y="126073"/>
                  <a:pt x="145224" y="110275"/>
                  <a:pt x="173458" y="95703"/>
                </a:cubicBezTo>
                <a:cubicBezTo>
                  <a:pt x="197093" y="83484"/>
                  <a:pt x="230038" y="63045"/>
                  <a:pt x="257775" y="65614"/>
                </a:cubicBezTo>
                <a:cubicBezTo>
                  <a:pt x="277461" y="67442"/>
                  <a:pt x="300017" y="62214"/>
                  <a:pt x="315918" y="49931"/>
                </a:cubicBezTo>
                <a:cubicBezTo>
                  <a:pt x="328593" y="40127"/>
                  <a:pt x="326281" y="27243"/>
                  <a:pt x="309453" y="25670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01700" y="419100"/>
            <a:ext cx="1267976" cy="8901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200"/>
              </a:lnSpc>
            </a:pPr>
            <a:r>
              <a:rPr lang="en-US" altLang="zh-CN" sz="5505" dirty="0" smtClean="0">
                <a:solidFill>
                  <a:srgbClr val="F68CA7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8" y="491"/>
            <a:ext cx="10691922" cy="7559066"/>
          </a:xfrm>
          <a:custGeom>
            <a:avLst/>
            <a:gdLst>
              <a:gd name="connsiteX0" fmla="*/ 0 w 10691922"/>
              <a:gd name="connsiteY0" fmla="*/ 0 h 7559066"/>
              <a:gd name="connsiteX1" fmla="*/ 10691922 w 10691922"/>
              <a:gd name="connsiteY1" fmla="*/ 0 h 7559066"/>
              <a:gd name="connsiteX2" fmla="*/ 10691922 w 10691922"/>
              <a:gd name="connsiteY2" fmla="*/ 7559066 h 7559066"/>
              <a:gd name="connsiteX3" fmla="*/ 0 w 10691922"/>
              <a:gd name="connsiteY3" fmla="*/ 7559066 h 7559066"/>
              <a:gd name="connsiteX4" fmla="*/ 0 w 10691922"/>
              <a:gd name="connsiteY4" fmla="*/ 0 h 75590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1922" h="7559066">
                <a:moveTo>
                  <a:pt x="0" y="0"/>
                </a:moveTo>
                <a:lnTo>
                  <a:pt x="10691922" y="0"/>
                </a:lnTo>
                <a:lnTo>
                  <a:pt x="10691922" y="7559066"/>
                </a:lnTo>
                <a:lnTo>
                  <a:pt x="0" y="7559066"/>
                </a:lnTo>
                <a:lnTo>
                  <a:pt x="0" y="0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606800" y="2374900"/>
            <a:ext cx="2721899" cy="145680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sz="9600" dirty="0">
                <a:solidFill>
                  <a:schemeClr val="bg1"/>
                </a:solidFill>
              </a:rPr>
              <a:t>ENJOY!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606800" y="4140200"/>
            <a:ext cx="3055708" cy="103105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sz="3200" dirty="0">
                <a:solidFill>
                  <a:schemeClr val="bg1"/>
                </a:solidFill>
              </a:rPr>
              <a:t>FOR MORE </a:t>
            </a:r>
            <a:r>
              <a:rPr lang="en-US" altLang="zh-CN" sz="3200" dirty="0" smtClean="0">
                <a:solidFill>
                  <a:schemeClr val="bg1"/>
                </a:solidFill>
              </a:rPr>
              <a:t>INFORMATION</a:t>
            </a:r>
          </a:p>
          <a:p>
            <a:r>
              <a:rPr lang="en-US" altLang="zh-CN" sz="3200" dirty="0" smtClean="0">
                <a:solidFill>
                  <a:schemeClr val="bg1"/>
                </a:solidFill>
              </a:rPr>
              <a:t>CONTACT </a:t>
            </a:r>
            <a:r>
              <a:rPr lang="en-US" altLang="zh-CN" sz="3200" dirty="0">
                <a:solidFill>
                  <a:schemeClr val="bg1"/>
                </a:solidFill>
              </a:rPr>
              <a:t>HAPPY MELLY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4" y="0"/>
            <a:ext cx="10691935" cy="7559066"/>
          </a:xfrm>
          <a:custGeom>
            <a:avLst/>
            <a:gdLst>
              <a:gd name="connsiteX0" fmla="*/ 0 w 10691935"/>
              <a:gd name="connsiteY0" fmla="*/ 0 h 7559066"/>
              <a:gd name="connsiteX1" fmla="*/ 10691935 w 10691935"/>
              <a:gd name="connsiteY1" fmla="*/ 0 h 7559066"/>
              <a:gd name="connsiteX2" fmla="*/ 10691935 w 10691935"/>
              <a:gd name="connsiteY2" fmla="*/ 7559066 h 7559066"/>
              <a:gd name="connsiteX3" fmla="*/ 0 w 10691935"/>
              <a:gd name="connsiteY3" fmla="*/ 7559066 h 7559066"/>
              <a:gd name="connsiteX4" fmla="*/ 0 w 10691935"/>
              <a:gd name="connsiteY4" fmla="*/ 0 h 75590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1935" h="7559066">
                <a:moveTo>
                  <a:pt x="0" y="0"/>
                </a:moveTo>
                <a:lnTo>
                  <a:pt x="10691935" y="0"/>
                </a:lnTo>
                <a:lnTo>
                  <a:pt x="10691935" y="7559066"/>
                </a:lnTo>
                <a:lnTo>
                  <a:pt x="0" y="7559066"/>
                </a:lnTo>
                <a:lnTo>
                  <a:pt x="0" y="0"/>
                </a:lnTo>
              </a:path>
            </a:pathLst>
          </a:custGeom>
          <a:solidFill>
            <a:srgbClr val="FCC70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282700" y="2971800"/>
            <a:ext cx="7806753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</a:rPr>
              <a:t>www.HAPPYMELLY.Com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84306" y="719019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转自锐普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400" dirty="0" smtClean="0">
                <a:solidFill>
                  <a:schemeClr val="bg1"/>
                </a:solidFill>
                <a:hlinkClick r:id="rId2"/>
              </a:rPr>
              <a:t>www.rapidbbs.cn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075300" y="3809741"/>
            <a:ext cx="3061360" cy="85549"/>
          </a:xfrm>
          <a:custGeom>
            <a:avLst/>
            <a:gdLst>
              <a:gd name="connsiteX0" fmla="*/ 12700 w 3061360"/>
              <a:gd name="connsiteY0" fmla="*/ 36264 h 85549"/>
              <a:gd name="connsiteX1" fmla="*/ 156679 w 3061360"/>
              <a:gd name="connsiteY1" fmla="*/ 24262 h 85549"/>
              <a:gd name="connsiteX2" fmla="*/ 318693 w 3061360"/>
              <a:gd name="connsiteY2" fmla="*/ 24262 h 85549"/>
              <a:gd name="connsiteX3" fmla="*/ 636701 w 3061360"/>
              <a:gd name="connsiteY3" fmla="*/ 24262 h 85549"/>
              <a:gd name="connsiteX4" fmla="*/ 790105 w 3061360"/>
              <a:gd name="connsiteY4" fmla="*/ 26701 h 85549"/>
              <a:gd name="connsiteX5" fmla="*/ 837755 w 3061360"/>
              <a:gd name="connsiteY5" fmla="*/ 63162 h 85549"/>
              <a:gd name="connsiteX6" fmla="*/ 912977 w 3061360"/>
              <a:gd name="connsiteY6" fmla="*/ 72535 h 85549"/>
              <a:gd name="connsiteX7" fmla="*/ 1047343 w 3061360"/>
              <a:gd name="connsiteY7" fmla="*/ 38931 h 85549"/>
              <a:gd name="connsiteX8" fmla="*/ 1235672 w 3061360"/>
              <a:gd name="connsiteY8" fmla="*/ 23983 h 85549"/>
              <a:gd name="connsiteX9" fmla="*/ 1572704 w 3061360"/>
              <a:gd name="connsiteY9" fmla="*/ 36264 h 85549"/>
              <a:gd name="connsiteX10" fmla="*/ 1716696 w 3061360"/>
              <a:gd name="connsiteY10" fmla="*/ 14928 h 85549"/>
              <a:gd name="connsiteX11" fmla="*/ 1909254 w 3061360"/>
              <a:gd name="connsiteY11" fmla="*/ 24224 h 85549"/>
              <a:gd name="connsiteX12" fmla="*/ 2028761 w 3061360"/>
              <a:gd name="connsiteY12" fmla="*/ 48227 h 85549"/>
              <a:gd name="connsiteX13" fmla="*/ 2184704 w 3061360"/>
              <a:gd name="connsiteY13" fmla="*/ 23640 h 85549"/>
              <a:gd name="connsiteX14" fmla="*/ 2502128 w 3061360"/>
              <a:gd name="connsiteY14" fmla="*/ 50932 h 85549"/>
              <a:gd name="connsiteX15" fmla="*/ 2713443 w 3061360"/>
              <a:gd name="connsiteY15" fmla="*/ 47986 h 85549"/>
              <a:gd name="connsiteX16" fmla="*/ 2880982 w 3061360"/>
              <a:gd name="connsiteY16" fmla="*/ 35985 h 85549"/>
              <a:gd name="connsiteX17" fmla="*/ 3048660 w 3061360"/>
              <a:gd name="connsiteY17" fmla="*/ 45547 h 855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3061360" h="85549">
                <a:moveTo>
                  <a:pt x="12700" y="36264"/>
                </a:moveTo>
                <a:cubicBezTo>
                  <a:pt x="36436" y="58006"/>
                  <a:pt x="120700" y="24072"/>
                  <a:pt x="156679" y="24262"/>
                </a:cubicBezTo>
                <a:cubicBezTo>
                  <a:pt x="210680" y="24542"/>
                  <a:pt x="264693" y="24262"/>
                  <a:pt x="318693" y="24262"/>
                </a:cubicBezTo>
                <a:lnTo>
                  <a:pt x="636701" y="24262"/>
                </a:lnTo>
                <a:cubicBezTo>
                  <a:pt x="679869" y="24262"/>
                  <a:pt x="751052" y="10800"/>
                  <a:pt x="790105" y="26701"/>
                </a:cubicBezTo>
                <a:cubicBezTo>
                  <a:pt x="808964" y="34384"/>
                  <a:pt x="818210" y="54819"/>
                  <a:pt x="837755" y="63162"/>
                </a:cubicBezTo>
                <a:cubicBezTo>
                  <a:pt x="859650" y="72522"/>
                  <a:pt x="886409" y="76510"/>
                  <a:pt x="912977" y="72535"/>
                </a:cubicBezTo>
                <a:cubicBezTo>
                  <a:pt x="955801" y="66147"/>
                  <a:pt x="1005382" y="44214"/>
                  <a:pt x="1047343" y="38931"/>
                </a:cubicBezTo>
                <a:cubicBezTo>
                  <a:pt x="1109040" y="31158"/>
                  <a:pt x="1174407" y="29990"/>
                  <a:pt x="1235672" y="23983"/>
                </a:cubicBezTo>
                <a:cubicBezTo>
                  <a:pt x="1348803" y="12896"/>
                  <a:pt x="1461300" y="36276"/>
                  <a:pt x="1572704" y="36264"/>
                </a:cubicBezTo>
                <a:cubicBezTo>
                  <a:pt x="1625663" y="36264"/>
                  <a:pt x="1667116" y="20617"/>
                  <a:pt x="1716696" y="14928"/>
                </a:cubicBezTo>
                <a:cubicBezTo>
                  <a:pt x="1782356" y="7397"/>
                  <a:pt x="1844027" y="20643"/>
                  <a:pt x="1909254" y="24224"/>
                </a:cubicBezTo>
                <a:cubicBezTo>
                  <a:pt x="1954136" y="26688"/>
                  <a:pt x="1985568" y="42766"/>
                  <a:pt x="2028761" y="48227"/>
                </a:cubicBezTo>
                <a:cubicBezTo>
                  <a:pt x="2091194" y="56101"/>
                  <a:pt x="2128647" y="30117"/>
                  <a:pt x="2184704" y="23640"/>
                </a:cubicBezTo>
                <a:cubicBezTo>
                  <a:pt x="2294648" y="10940"/>
                  <a:pt x="2396820" y="40811"/>
                  <a:pt x="2502128" y="50932"/>
                </a:cubicBezTo>
                <a:cubicBezTo>
                  <a:pt x="2577414" y="58171"/>
                  <a:pt x="2643784" y="55669"/>
                  <a:pt x="2713443" y="47986"/>
                </a:cubicBezTo>
                <a:cubicBezTo>
                  <a:pt x="2768320" y="41941"/>
                  <a:pt x="2822854" y="29190"/>
                  <a:pt x="2880982" y="35985"/>
                </a:cubicBezTo>
                <a:cubicBezTo>
                  <a:pt x="2932175" y="41966"/>
                  <a:pt x="2992196" y="59137"/>
                  <a:pt x="3048660" y="45547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2797241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2.WHITE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4729693" cy="55912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Try to avoid white backgrounds. Off-white</a:t>
            </a:r>
          </a:p>
          <a:p>
            <a:r>
              <a:rPr lang="en-US" altLang="zh-CN" dirty="0"/>
              <a:t>or color backgrounds are more interesting.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-16205" y="5894079"/>
            <a:ext cx="10713478" cy="131204"/>
          </a:xfrm>
          <a:custGeom>
            <a:avLst/>
            <a:gdLst>
              <a:gd name="connsiteX0" fmla="*/ 15875 w 10713478"/>
              <a:gd name="connsiteY0" fmla="*/ 113156 h 131204"/>
              <a:gd name="connsiteX1" fmla="*/ 685850 w 10713478"/>
              <a:gd name="connsiteY1" fmla="*/ 76529 h 131204"/>
              <a:gd name="connsiteX2" fmla="*/ 1313256 w 10713478"/>
              <a:gd name="connsiteY2" fmla="*/ 76529 h 131204"/>
              <a:gd name="connsiteX3" fmla="*/ 2640812 w 10713478"/>
              <a:gd name="connsiteY3" fmla="*/ 27698 h 131204"/>
              <a:gd name="connsiteX4" fmla="*/ 3289820 w 10713478"/>
              <a:gd name="connsiteY4" fmla="*/ 52120 h 131204"/>
              <a:gd name="connsiteX5" fmla="*/ 3993007 w 10713478"/>
              <a:gd name="connsiteY5" fmla="*/ 27126 h 131204"/>
              <a:gd name="connsiteX6" fmla="*/ 4667427 w 10713478"/>
              <a:gd name="connsiteY6" fmla="*/ 64325 h 131204"/>
              <a:gd name="connsiteX7" fmla="*/ 5299227 w 10713478"/>
              <a:gd name="connsiteY7" fmla="*/ 52120 h 131204"/>
              <a:gd name="connsiteX8" fmla="*/ 6046800 w 10713478"/>
              <a:gd name="connsiteY8" fmla="*/ 76529 h 131204"/>
              <a:gd name="connsiteX9" fmla="*/ 6422453 w 10713478"/>
              <a:gd name="connsiteY9" fmla="*/ 39915 h 131204"/>
              <a:gd name="connsiteX10" fmla="*/ 6827456 w 10713478"/>
              <a:gd name="connsiteY10" fmla="*/ 76529 h 131204"/>
              <a:gd name="connsiteX11" fmla="*/ 7301686 w 10713478"/>
              <a:gd name="connsiteY11" fmla="*/ 52120 h 131204"/>
              <a:gd name="connsiteX12" fmla="*/ 7816798 w 10713478"/>
              <a:gd name="connsiteY12" fmla="*/ 113156 h 131204"/>
              <a:gd name="connsiteX13" fmla="*/ 8207412 w 10713478"/>
              <a:gd name="connsiteY13" fmla="*/ 113156 h 131204"/>
              <a:gd name="connsiteX14" fmla="*/ 8558733 w 10713478"/>
              <a:gd name="connsiteY14" fmla="*/ 36918 h 131204"/>
              <a:gd name="connsiteX15" fmla="*/ 9696653 w 10713478"/>
              <a:gd name="connsiteY15" fmla="*/ 91464 h 131204"/>
              <a:gd name="connsiteX16" fmla="*/ 10209339 w 10713478"/>
              <a:gd name="connsiteY16" fmla="*/ 100951 h 131204"/>
              <a:gd name="connsiteX17" fmla="*/ 10697603 w 10713478"/>
              <a:gd name="connsiteY17" fmla="*/ 76529 h 1312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78" h="131204">
                <a:moveTo>
                  <a:pt x="15875" y="113156"/>
                </a:moveTo>
                <a:cubicBezTo>
                  <a:pt x="200837" y="43712"/>
                  <a:pt x="482244" y="76529"/>
                  <a:pt x="685850" y="76529"/>
                </a:cubicBezTo>
                <a:cubicBezTo>
                  <a:pt x="894562" y="76529"/>
                  <a:pt x="1104684" y="83654"/>
                  <a:pt x="1313256" y="76529"/>
                </a:cubicBezTo>
                <a:cubicBezTo>
                  <a:pt x="1755952" y="61416"/>
                  <a:pt x="2198662" y="27698"/>
                  <a:pt x="2640812" y="27698"/>
                </a:cubicBezTo>
                <a:cubicBezTo>
                  <a:pt x="2862262" y="27698"/>
                  <a:pt x="3075978" y="41541"/>
                  <a:pt x="3289820" y="52120"/>
                </a:cubicBezTo>
                <a:cubicBezTo>
                  <a:pt x="3525024" y="63753"/>
                  <a:pt x="3765702" y="-7087"/>
                  <a:pt x="3993007" y="27126"/>
                </a:cubicBezTo>
                <a:cubicBezTo>
                  <a:pt x="4211611" y="59994"/>
                  <a:pt x="4446892" y="67182"/>
                  <a:pt x="4667427" y="64325"/>
                </a:cubicBezTo>
                <a:cubicBezTo>
                  <a:pt x="4881816" y="61556"/>
                  <a:pt x="5076139" y="52615"/>
                  <a:pt x="5299227" y="52120"/>
                </a:cubicBezTo>
                <a:cubicBezTo>
                  <a:pt x="5547436" y="51561"/>
                  <a:pt x="5795949" y="96075"/>
                  <a:pt x="6046800" y="76529"/>
                </a:cubicBezTo>
                <a:cubicBezTo>
                  <a:pt x="6176213" y="66445"/>
                  <a:pt x="6289256" y="38429"/>
                  <a:pt x="6422453" y="39915"/>
                </a:cubicBezTo>
                <a:cubicBezTo>
                  <a:pt x="6561226" y="41464"/>
                  <a:pt x="6690524" y="75602"/>
                  <a:pt x="6827456" y="76529"/>
                </a:cubicBezTo>
                <a:cubicBezTo>
                  <a:pt x="6986485" y="77622"/>
                  <a:pt x="7139787" y="40271"/>
                  <a:pt x="7301686" y="52120"/>
                </a:cubicBezTo>
                <a:cubicBezTo>
                  <a:pt x="7475613" y="64871"/>
                  <a:pt x="7637754" y="113359"/>
                  <a:pt x="7816798" y="113156"/>
                </a:cubicBezTo>
                <a:cubicBezTo>
                  <a:pt x="7946707" y="113016"/>
                  <a:pt x="8077644" y="118185"/>
                  <a:pt x="8207412" y="113156"/>
                </a:cubicBezTo>
                <a:cubicBezTo>
                  <a:pt x="8334222" y="108229"/>
                  <a:pt x="8435809" y="56412"/>
                  <a:pt x="8558733" y="36918"/>
                </a:cubicBezTo>
                <a:cubicBezTo>
                  <a:pt x="8925255" y="-21196"/>
                  <a:pt x="9336443" y="55562"/>
                  <a:pt x="9696653" y="91464"/>
                </a:cubicBezTo>
                <a:cubicBezTo>
                  <a:pt x="9863328" y="108076"/>
                  <a:pt x="10039032" y="100951"/>
                  <a:pt x="10209339" y="100951"/>
                </a:cubicBezTo>
                <a:cubicBezTo>
                  <a:pt x="10371251" y="100951"/>
                  <a:pt x="10546016" y="60680"/>
                  <a:pt x="10697603" y="76529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49456" y="413989"/>
            <a:ext cx="1763925" cy="1368374"/>
          </a:xfrm>
          <a:custGeom>
            <a:avLst/>
            <a:gdLst>
              <a:gd name="connsiteX0" fmla="*/ 233359 w 1763925"/>
              <a:gd name="connsiteY0" fmla="*/ 0 h 1368374"/>
              <a:gd name="connsiteX1" fmla="*/ 865007 w 1763925"/>
              <a:gd name="connsiteY1" fmla="*/ 0 h 1368374"/>
              <a:gd name="connsiteX2" fmla="*/ 1535236 w 1763925"/>
              <a:gd name="connsiteY2" fmla="*/ 0 h 1368374"/>
              <a:gd name="connsiteX3" fmla="*/ 1759214 w 1763925"/>
              <a:gd name="connsiteY3" fmla="*/ 196634 h 1368374"/>
              <a:gd name="connsiteX4" fmla="*/ 1756928 w 1763925"/>
              <a:gd name="connsiteY4" fmla="*/ 429361 h 1368374"/>
              <a:gd name="connsiteX5" fmla="*/ 1763925 w 1763925"/>
              <a:gd name="connsiteY5" fmla="*/ 845477 h 1368374"/>
              <a:gd name="connsiteX6" fmla="*/ 1538259 w 1763925"/>
              <a:gd name="connsiteY6" fmla="*/ 1044803 h 1368374"/>
              <a:gd name="connsiteX7" fmla="*/ 945283 w 1763925"/>
              <a:gd name="connsiteY7" fmla="*/ 1035431 h 1368374"/>
              <a:gd name="connsiteX8" fmla="*/ 945588 w 1763925"/>
              <a:gd name="connsiteY8" fmla="*/ 1368374 h 1368374"/>
              <a:gd name="connsiteX9" fmla="*/ 451114 w 1763925"/>
              <a:gd name="connsiteY9" fmla="*/ 1027963 h 1368374"/>
              <a:gd name="connsiteX10" fmla="*/ 272666 w 1763925"/>
              <a:gd name="connsiteY10" fmla="*/ 1025728 h 1368374"/>
              <a:gd name="connsiteX11" fmla="*/ 27899 w 1763925"/>
              <a:gd name="connsiteY11" fmla="*/ 826058 h 1368374"/>
              <a:gd name="connsiteX12" fmla="*/ 6956 w 1763925"/>
              <a:gd name="connsiteY12" fmla="*/ 521081 h 1368374"/>
              <a:gd name="connsiteX13" fmla="*/ 3007 w 1763925"/>
              <a:gd name="connsiteY13" fmla="*/ 196583 h 1368374"/>
              <a:gd name="connsiteX14" fmla="*/ 233359 w 1763925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763925" h="1368374">
                <a:moveTo>
                  <a:pt x="233359" y="0"/>
                </a:moveTo>
                <a:lnTo>
                  <a:pt x="865007" y="0"/>
                </a:lnTo>
                <a:lnTo>
                  <a:pt x="1535236" y="0"/>
                </a:lnTo>
                <a:cubicBezTo>
                  <a:pt x="1660712" y="0"/>
                  <a:pt x="1761423" y="88493"/>
                  <a:pt x="1759214" y="196634"/>
                </a:cubicBezTo>
                <a:cubicBezTo>
                  <a:pt x="1759214" y="196634"/>
                  <a:pt x="1768586" y="154165"/>
                  <a:pt x="1756928" y="429361"/>
                </a:cubicBezTo>
                <a:cubicBezTo>
                  <a:pt x="1743986" y="735114"/>
                  <a:pt x="1763925" y="845477"/>
                  <a:pt x="1763925" y="845477"/>
                </a:cubicBezTo>
                <a:cubicBezTo>
                  <a:pt x="1765310" y="953554"/>
                  <a:pt x="1663773" y="1043203"/>
                  <a:pt x="1538259" y="1044803"/>
                </a:cubicBezTo>
                <a:lnTo>
                  <a:pt x="945283" y="1035431"/>
                </a:lnTo>
                <a:cubicBezTo>
                  <a:pt x="926386" y="1158709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63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58"/>
                </a:cubicBezTo>
                <a:cubicBezTo>
                  <a:pt x="27899" y="826058"/>
                  <a:pt x="-16982" y="806437"/>
                  <a:pt x="6956" y="521081"/>
                </a:cubicBezTo>
                <a:cubicBezTo>
                  <a:pt x="12989" y="378383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78D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988420" y="2553501"/>
            <a:ext cx="2713734" cy="3429831"/>
          </a:xfrm>
          <a:custGeom>
            <a:avLst/>
            <a:gdLst>
              <a:gd name="connsiteX0" fmla="*/ 2653993 w 2713734"/>
              <a:gd name="connsiteY0" fmla="*/ 1287913 h 3429831"/>
              <a:gd name="connsiteX1" fmla="*/ 2149575 w 2713734"/>
              <a:gd name="connsiteY1" fmla="*/ 270376 h 3429831"/>
              <a:gd name="connsiteX2" fmla="*/ 564158 w 2713734"/>
              <a:gd name="connsiteY2" fmla="*/ 270376 h 3429831"/>
              <a:gd name="connsiteX3" fmla="*/ 59752 w 2713734"/>
              <a:gd name="connsiteY3" fmla="*/ 1287913 h 3429831"/>
              <a:gd name="connsiteX4" fmla="*/ 52056 w 2713734"/>
              <a:gd name="connsiteY4" fmla="*/ 1566615 h 3429831"/>
              <a:gd name="connsiteX5" fmla="*/ 334097 w 2713734"/>
              <a:gd name="connsiteY5" fmla="*/ 1464837 h 3429831"/>
              <a:gd name="connsiteX6" fmla="*/ 776552 w 2713734"/>
              <a:gd name="connsiteY6" fmla="*/ 933913 h 3429831"/>
              <a:gd name="connsiteX7" fmla="*/ 643787 w 2713734"/>
              <a:gd name="connsiteY7" fmla="*/ 3119571 h 3429831"/>
              <a:gd name="connsiteX8" fmla="*/ 778191 w 2713734"/>
              <a:gd name="connsiteY8" fmla="*/ 3425170 h 3429831"/>
              <a:gd name="connsiteX9" fmla="*/ 1034756 w 2713734"/>
              <a:gd name="connsiteY9" fmla="*/ 3181445 h 3429831"/>
              <a:gd name="connsiteX10" fmla="*/ 1306905 w 2713734"/>
              <a:gd name="connsiteY10" fmla="*/ 1812855 h 3429831"/>
              <a:gd name="connsiteX11" fmla="*/ 1356866 w 2713734"/>
              <a:gd name="connsiteY11" fmla="*/ 1801184 h 3429831"/>
              <a:gd name="connsiteX12" fmla="*/ 1406841 w 2713734"/>
              <a:gd name="connsiteY12" fmla="*/ 1812855 h 3429831"/>
              <a:gd name="connsiteX13" fmla="*/ 1678989 w 2713734"/>
              <a:gd name="connsiteY13" fmla="*/ 3181445 h 3429831"/>
              <a:gd name="connsiteX14" fmla="*/ 1935555 w 2713734"/>
              <a:gd name="connsiteY14" fmla="*/ 3425170 h 3429831"/>
              <a:gd name="connsiteX15" fmla="*/ 2069959 w 2713734"/>
              <a:gd name="connsiteY15" fmla="*/ 3119571 h 3429831"/>
              <a:gd name="connsiteX16" fmla="*/ 1937180 w 2713734"/>
              <a:gd name="connsiteY16" fmla="*/ 933913 h 3429831"/>
              <a:gd name="connsiteX17" fmla="*/ 2379636 w 2713734"/>
              <a:gd name="connsiteY17" fmla="*/ 1464837 h 3429831"/>
              <a:gd name="connsiteX18" fmla="*/ 2661677 w 2713734"/>
              <a:gd name="connsiteY18" fmla="*/ 1566615 h 3429831"/>
              <a:gd name="connsiteX19" fmla="*/ 2653993 w 2713734"/>
              <a:gd name="connsiteY19" fmla="*/ 1287913 h 34298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734" h="3429831">
                <a:moveTo>
                  <a:pt x="2653993" y="1287913"/>
                </a:moveTo>
                <a:cubicBezTo>
                  <a:pt x="2627260" y="1233557"/>
                  <a:pt x="2311246" y="578834"/>
                  <a:pt x="2149575" y="270376"/>
                </a:cubicBezTo>
                <a:cubicBezTo>
                  <a:pt x="1960637" y="-90125"/>
                  <a:pt x="746619" y="-90125"/>
                  <a:pt x="564158" y="270376"/>
                </a:cubicBezTo>
                <a:cubicBezTo>
                  <a:pt x="406894" y="581107"/>
                  <a:pt x="86485" y="1233557"/>
                  <a:pt x="59752" y="1287913"/>
                </a:cubicBezTo>
                <a:cubicBezTo>
                  <a:pt x="33006" y="1342256"/>
                  <a:pt x="-55893" y="1486185"/>
                  <a:pt x="52056" y="1566615"/>
                </a:cubicBezTo>
                <a:cubicBezTo>
                  <a:pt x="176376" y="1659236"/>
                  <a:pt x="288073" y="1521796"/>
                  <a:pt x="334097" y="1464837"/>
                </a:cubicBezTo>
                <a:cubicBezTo>
                  <a:pt x="380135" y="1407865"/>
                  <a:pt x="776552" y="933913"/>
                  <a:pt x="776552" y="933913"/>
                </a:cubicBezTo>
                <a:cubicBezTo>
                  <a:pt x="776552" y="933913"/>
                  <a:pt x="648359" y="3053429"/>
                  <a:pt x="643787" y="3119571"/>
                </a:cubicBezTo>
                <a:cubicBezTo>
                  <a:pt x="639215" y="3185712"/>
                  <a:pt x="623975" y="3394322"/>
                  <a:pt x="778191" y="3425170"/>
                </a:cubicBezTo>
                <a:cubicBezTo>
                  <a:pt x="970608" y="3463651"/>
                  <a:pt x="1015516" y="3277647"/>
                  <a:pt x="1034756" y="3181445"/>
                </a:cubicBezTo>
                <a:cubicBezTo>
                  <a:pt x="1084591" y="2932296"/>
                  <a:pt x="1294763" y="1873980"/>
                  <a:pt x="1306905" y="1812855"/>
                </a:cubicBezTo>
                <a:cubicBezTo>
                  <a:pt x="1321497" y="1805196"/>
                  <a:pt x="1340293" y="1801184"/>
                  <a:pt x="1356866" y="1801184"/>
                </a:cubicBezTo>
                <a:cubicBezTo>
                  <a:pt x="1369541" y="1801184"/>
                  <a:pt x="1392236" y="1805196"/>
                  <a:pt x="1406841" y="1812855"/>
                </a:cubicBezTo>
                <a:cubicBezTo>
                  <a:pt x="1418969" y="1873980"/>
                  <a:pt x="1629154" y="2932296"/>
                  <a:pt x="1678989" y="3181445"/>
                </a:cubicBezTo>
                <a:cubicBezTo>
                  <a:pt x="1698217" y="3277647"/>
                  <a:pt x="1743124" y="3463651"/>
                  <a:pt x="1935555" y="3425170"/>
                </a:cubicBezTo>
                <a:cubicBezTo>
                  <a:pt x="2089745" y="3394322"/>
                  <a:pt x="2074518" y="3185712"/>
                  <a:pt x="2069959" y="3119571"/>
                </a:cubicBezTo>
                <a:cubicBezTo>
                  <a:pt x="2065374" y="3053429"/>
                  <a:pt x="1937180" y="933913"/>
                  <a:pt x="1937180" y="933913"/>
                </a:cubicBezTo>
                <a:cubicBezTo>
                  <a:pt x="1937180" y="933913"/>
                  <a:pt x="2333598" y="1407865"/>
                  <a:pt x="2379636" y="1464837"/>
                </a:cubicBezTo>
                <a:cubicBezTo>
                  <a:pt x="2425660" y="1521796"/>
                  <a:pt x="2537357" y="1659236"/>
                  <a:pt x="2661677" y="1566615"/>
                </a:cubicBezTo>
                <a:cubicBezTo>
                  <a:pt x="2769627" y="1486185"/>
                  <a:pt x="2680727" y="1342256"/>
                  <a:pt x="2653993" y="1287913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848763" y="1513268"/>
            <a:ext cx="993051" cy="993000"/>
          </a:xfrm>
          <a:custGeom>
            <a:avLst/>
            <a:gdLst>
              <a:gd name="connsiteX0" fmla="*/ 0 w 993051"/>
              <a:gd name="connsiteY0" fmla="*/ 496506 h 993000"/>
              <a:gd name="connsiteX1" fmla="*/ 496544 w 993051"/>
              <a:gd name="connsiteY1" fmla="*/ 0 h 993000"/>
              <a:gd name="connsiteX2" fmla="*/ 993051 w 993051"/>
              <a:gd name="connsiteY2" fmla="*/ 496506 h 993000"/>
              <a:gd name="connsiteX3" fmla="*/ 496544 w 993051"/>
              <a:gd name="connsiteY3" fmla="*/ 993000 h 993000"/>
              <a:gd name="connsiteX4" fmla="*/ 0 w 993051"/>
              <a:gd name="connsiteY4" fmla="*/ 496506 h 993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51" h="993000">
                <a:moveTo>
                  <a:pt x="0" y="496506"/>
                </a:moveTo>
                <a:cubicBezTo>
                  <a:pt x="0" y="222313"/>
                  <a:pt x="222326" y="0"/>
                  <a:pt x="496544" y="0"/>
                </a:cubicBezTo>
                <a:cubicBezTo>
                  <a:pt x="770750" y="0"/>
                  <a:pt x="993051" y="222313"/>
                  <a:pt x="993051" y="496506"/>
                </a:cubicBezTo>
                <a:cubicBezTo>
                  <a:pt x="993051" y="770699"/>
                  <a:pt x="770750" y="993000"/>
                  <a:pt x="496544" y="993000"/>
                </a:cubicBezTo>
                <a:cubicBezTo>
                  <a:pt x="222326" y="993000"/>
                  <a:pt x="0" y="770699"/>
                  <a:pt x="0" y="496506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01700" y="469900"/>
            <a:ext cx="1258358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FFFFF"/>
                </a:solidFill>
                <a:latin typeface="KG Skinny Latte" pitchFamily="2" charset="0"/>
                <a:cs typeface="微软雅黑" pitchFamily="18" charset="0"/>
              </a:rPr>
              <a:t>NOPE!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12"/>
            <a:ext cx="10692003" cy="7559992"/>
          </a:xfrm>
          <a:custGeom>
            <a:avLst/>
            <a:gdLst>
              <a:gd name="connsiteX0" fmla="*/ 0 w 10692003"/>
              <a:gd name="connsiteY0" fmla="*/ 7559992 h 7559992"/>
              <a:gd name="connsiteX1" fmla="*/ 10692003 w 10692003"/>
              <a:gd name="connsiteY1" fmla="*/ 7559992 h 7559992"/>
              <a:gd name="connsiteX2" fmla="*/ 10692003 w 10692003"/>
              <a:gd name="connsiteY2" fmla="*/ 0 h 7559992"/>
              <a:gd name="connsiteX3" fmla="*/ 0 w 10692003"/>
              <a:gd name="connsiteY3" fmla="*/ 0 h 7559992"/>
              <a:gd name="connsiteX4" fmla="*/ 0 w 10692003"/>
              <a:gd name="connsiteY4" fmla="*/ 7559992 h 75599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992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988420" y="2553514"/>
            <a:ext cx="2713734" cy="3429831"/>
          </a:xfrm>
          <a:custGeom>
            <a:avLst/>
            <a:gdLst>
              <a:gd name="connsiteX0" fmla="*/ 2653993 w 2713734"/>
              <a:gd name="connsiteY0" fmla="*/ 1287913 h 3429831"/>
              <a:gd name="connsiteX1" fmla="*/ 2149575 w 2713734"/>
              <a:gd name="connsiteY1" fmla="*/ 270376 h 3429831"/>
              <a:gd name="connsiteX2" fmla="*/ 564158 w 2713734"/>
              <a:gd name="connsiteY2" fmla="*/ 270376 h 3429831"/>
              <a:gd name="connsiteX3" fmla="*/ 59752 w 2713734"/>
              <a:gd name="connsiteY3" fmla="*/ 1287913 h 3429831"/>
              <a:gd name="connsiteX4" fmla="*/ 52056 w 2713734"/>
              <a:gd name="connsiteY4" fmla="*/ 1566614 h 3429831"/>
              <a:gd name="connsiteX5" fmla="*/ 334097 w 2713734"/>
              <a:gd name="connsiteY5" fmla="*/ 1464837 h 3429831"/>
              <a:gd name="connsiteX6" fmla="*/ 776552 w 2713734"/>
              <a:gd name="connsiteY6" fmla="*/ 933913 h 3429831"/>
              <a:gd name="connsiteX7" fmla="*/ 643787 w 2713734"/>
              <a:gd name="connsiteY7" fmla="*/ 3119570 h 3429831"/>
              <a:gd name="connsiteX8" fmla="*/ 778191 w 2713734"/>
              <a:gd name="connsiteY8" fmla="*/ 3425170 h 3429831"/>
              <a:gd name="connsiteX9" fmla="*/ 1034756 w 2713734"/>
              <a:gd name="connsiteY9" fmla="*/ 3181445 h 3429831"/>
              <a:gd name="connsiteX10" fmla="*/ 1306905 w 2713734"/>
              <a:gd name="connsiteY10" fmla="*/ 1812855 h 3429831"/>
              <a:gd name="connsiteX11" fmla="*/ 1356866 w 2713734"/>
              <a:gd name="connsiteY11" fmla="*/ 1801183 h 3429831"/>
              <a:gd name="connsiteX12" fmla="*/ 1406841 w 2713734"/>
              <a:gd name="connsiteY12" fmla="*/ 1812855 h 3429831"/>
              <a:gd name="connsiteX13" fmla="*/ 1678989 w 2713734"/>
              <a:gd name="connsiteY13" fmla="*/ 3181445 h 3429831"/>
              <a:gd name="connsiteX14" fmla="*/ 1935555 w 2713734"/>
              <a:gd name="connsiteY14" fmla="*/ 3425170 h 3429831"/>
              <a:gd name="connsiteX15" fmla="*/ 2069959 w 2713734"/>
              <a:gd name="connsiteY15" fmla="*/ 3119570 h 3429831"/>
              <a:gd name="connsiteX16" fmla="*/ 1937180 w 2713734"/>
              <a:gd name="connsiteY16" fmla="*/ 933913 h 3429831"/>
              <a:gd name="connsiteX17" fmla="*/ 2379636 w 2713734"/>
              <a:gd name="connsiteY17" fmla="*/ 1464837 h 3429831"/>
              <a:gd name="connsiteX18" fmla="*/ 2661677 w 2713734"/>
              <a:gd name="connsiteY18" fmla="*/ 1566614 h 3429831"/>
              <a:gd name="connsiteX19" fmla="*/ 2653993 w 2713734"/>
              <a:gd name="connsiteY19" fmla="*/ 1287913 h 34298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734" h="3429831">
                <a:moveTo>
                  <a:pt x="2653993" y="1287913"/>
                </a:moveTo>
                <a:cubicBezTo>
                  <a:pt x="2627260" y="1233557"/>
                  <a:pt x="2311246" y="578834"/>
                  <a:pt x="2149575" y="270376"/>
                </a:cubicBezTo>
                <a:cubicBezTo>
                  <a:pt x="1960637" y="-90125"/>
                  <a:pt x="746619" y="-90125"/>
                  <a:pt x="564158" y="270376"/>
                </a:cubicBezTo>
                <a:cubicBezTo>
                  <a:pt x="406894" y="581107"/>
                  <a:pt x="86485" y="1233557"/>
                  <a:pt x="59752" y="1287913"/>
                </a:cubicBezTo>
                <a:cubicBezTo>
                  <a:pt x="33006" y="1342256"/>
                  <a:pt x="-55893" y="1486185"/>
                  <a:pt x="52056" y="1566614"/>
                </a:cubicBezTo>
                <a:cubicBezTo>
                  <a:pt x="176376" y="1659235"/>
                  <a:pt x="288073" y="1521796"/>
                  <a:pt x="334097" y="1464837"/>
                </a:cubicBezTo>
                <a:cubicBezTo>
                  <a:pt x="380135" y="1407864"/>
                  <a:pt x="776552" y="933913"/>
                  <a:pt x="776552" y="933913"/>
                </a:cubicBezTo>
                <a:cubicBezTo>
                  <a:pt x="776552" y="933913"/>
                  <a:pt x="648359" y="3053429"/>
                  <a:pt x="643787" y="3119570"/>
                </a:cubicBezTo>
                <a:cubicBezTo>
                  <a:pt x="639215" y="3185712"/>
                  <a:pt x="623975" y="3394322"/>
                  <a:pt x="778191" y="3425170"/>
                </a:cubicBezTo>
                <a:cubicBezTo>
                  <a:pt x="970608" y="3463651"/>
                  <a:pt x="1015516" y="3277647"/>
                  <a:pt x="1034756" y="3181445"/>
                </a:cubicBezTo>
                <a:cubicBezTo>
                  <a:pt x="1084591" y="2932296"/>
                  <a:pt x="1294763" y="1873980"/>
                  <a:pt x="1306905" y="1812855"/>
                </a:cubicBezTo>
                <a:cubicBezTo>
                  <a:pt x="1321497" y="1805196"/>
                  <a:pt x="1340293" y="1801183"/>
                  <a:pt x="1356866" y="1801183"/>
                </a:cubicBezTo>
                <a:cubicBezTo>
                  <a:pt x="1369541" y="1801183"/>
                  <a:pt x="1392236" y="1805196"/>
                  <a:pt x="1406841" y="1812855"/>
                </a:cubicBezTo>
                <a:cubicBezTo>
                  <a:pt x="1418969" y="1873980"/>
                  <a:pt x="1629154" y="2932296"/>
                  <a:pt x="1678989" y="3181445"/>
                </a:cubicBezTo>
                <a:cubicBezTo>
                  <a:pt x="1698217" y="3277647"/>
                  <a:pt x="1743124" y="3463651"/>
                  <a:pt x="1935555" y="3425170"/>
                </a:cubicBezTo>
                <a:cubicBezTo>
                  <a:pt x="2089745" y="3394322"/>
                  <a:pt x="2074518" y="3185712"/>
                  <a:pt x="2069959" y="3119570"/>
                </a:cubicBezTo>
                <a:cubicBezTo>
                  <a:pt x="2065374" y="3053429"/>
                  <a:pt x="1937180" y="933913"/>
                  <a:pt x="1937180" y="933913"/>
                </a:cubicBezTo>
                <a:cubicBezTo>
                  <a:pt x="1937180" y="933913"/>
                  <a:pt x="2333598" y="1407864"/>
                  <a:pt x="2379636" y="1464837"/>
                </a:cubicBezTo>
                <a:cubicBezTo>
                  <a:pt x="2425660" y="1521796"/>
                  <a:pt x="2537357" y="1659235"/>
                  <a:pt x="2661677" y="1566614"/>
                </a:cubicBezTo>
                <a:cubicBezTo>
                  <a:pt x="2769627" y="1486185"/>
                  <a:pt x="2680727" y="1342256"/>
                  <a:pt x="2653993" y="1287913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848763" y="1513281"/>
            <a:ext cx="993051" cy="993000"/>
          </a:xfrm>
          <a:custGeom>
            <a:avLst/>
            <a:gdLst>
              <a:gd name="connsiteX0" fmla="*/ 0 w 993051"/>
              <a:gd name="connsiteY0" fmla="*/ 496506 h 993000"/>
              <a:gd name="connsiteX1" fmla="*/ 496544 w 993051"/>
              <a:gd name="connsiteY1" fmla="*/ 0 h 993000"/>
              <a:gd name="connsiteX2" fmla="*/ 993051 w 993051"/>
              <a:gd name="connsiteY2" fmla="*/ 496506 h 993000"/>
              <a:gd name="connsiteX3" fmla="*/ 496544 w 993051"/>
              <a:gd name="connsiteY3" fmla="*/ 993000 h 993000"/>
              <a:gd name="connsiteX4" fmla="*/ 0 w 993051"/>
              <a:gd name="connsiteY4" fmla="*/ 496506 h 993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51" h="993000">
                <a:moveTo>
                  <a:pt x="0" y="496506"/>
                </a:moveTo>
                <a:cubicBezTo>
                  <a:pt x="0" y="222313"/>
                  <a:pt x="222326" y="0"/>
                  <a:pt x="496544" y="0"/>
                </a:cubicBezTo>
                <a:cubicBezTo>
                  <a:pt x="770750" y="0"/>
                  <a:pt x="993051" y="222313"/>
                  <a:pt x="993051" y="496506"/>
                </a:cubicBezTo>
                <a:cubicBezTo>
                  <a:pt x="993051" y="770699"/>
                  <a:pt x="770750" y="993000"/>
                  <a:pt x="496544" y="993000"/>
                </a:cubicBezTo>
                <a:cubicBezTo>
                  <a:pt x="222326" y="993000"/>
                  <a:pt x="0" y="770699"/>
                  <a:pt x="0" y="496506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-16205" y="5894092"/>
            <a:ext cx="10713478" cy="131204"/>
          </a:xfrm>
          <a:custGeom>
            <a:avLst/>
            <a:gdLst>
              <a:gd name="connsiteX0" fmla="*/ 15875 w 10713478"/>
              <a:gd name="connsiteY0" fmla="*/ 113156 h 131204"/>
              <a:gd name="connsiteX1" fmla="*/ 685850 w 10713478"/>
              <a:gd name="connsiteY1" fmla="*/ 76529 h 131204"/>
              <a:gd name="connsiteX2" fmla="*/ 1313256 w 10713478"/>
              <a:gd name="connsiteY2" fmla="*/ 76529 h 131204"/>
              <a:gd name="connsiteX3" fmla="*/ 2640812 w 10713478"/>
              <a:gd name="connsiteY3" fmla="*/ 27698 h 131204"/>
              <a:gd name="connsiteX4" fmla="*/ 3289820 w 10713478"/>
              <a:gd name="connsiteY4" fmla="*/ 52120 h 131204"/>
              <a:gd name="connsiteX5" fmla="*/ 3993007 w 10713478"/>
              <a:gd name="connsiteY5" fmla="*/ 27126 h 131204"/>
              <a:gd name="connsiteX6" fmla="*/ 4667427 w 10713478"/>
              <a:gd name="connsiteY6" fmla="*/ 64324 h 131204"/>
              <a:gd name="connsiteX7" fmla="*/ 5299227 w 10713478"/>
              <a:gd name="connsiteY7" fmla="*/ 52120 h 131204"/>
              <a:gd name="connsiteX8" fmla="*/ 6046800 w 10713478"/>
              <a:gd name="connsiteY8" fmla="*/ 76529 h 131204"/>
              <a:gd name="connsiteX9" fmla="*/ 6422453 w 10713478"/>
              <a:gd name="connsiteY9" fmla="*/ 39915 h 131204"/>
              <a:gd name="connsiteX10" fmla="*/ 6827456 w 10713478"/>
              <a:gd name="connsiteY10" fmla="*/ 76529 h 131204"/>
              <a:gd name="connsiteX11" fmla="*/ 7301686 w 10713478"/>
              <a:gd name="connsiteY11" fmla="*/ 52120 h 131204"/>
              <a:gd name="connsiteX12" fmla="*/ 7816798 w 10713478"/>
              <a:gd name="connsiteY12" fmla="*/ 113156 h 131204"/>
              <a:gd name="connsiteX13" fmla="*/ 8207412 w 10713478"/>
              <a:gd name="connsiteY13" fmla="*/ 113156 h 131204"/>
              <a:gd name="connsiteX14" fmla="*/ 8558733 w 10713478"/>
              <a:gd name="connsiteY14" fmla="*/ 36918 h 131204"/>
              <a:gd name="connsiteX15" fmla="*/ 9696653 w 10713478"/>
              <a:gd name="connsiteY15" fmla="*/ 91464 h 131204"/>
              <a:gd name="connsiteX16" fmla="*/ 10209339 w 10713478"/>
              <a:gd name="connsiteY16" fmla="*/ 100951 h 131204"/>
              <a:gd name="connsiteX17" fmla="*/ 10697603 w 10713478"/>
              <a:gd name="connsiteY17" fmla="*/ 76529 h 1312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78" h="131204">
                <a:moveTo>
                  <a:pt x="15875" y="113156"/>
                </a:moveTo>
                <a:cubicBezTo>
                  <a:pt x="200837" y="43712"/>
                  <a:pt x="482244" y="76529"/>
                  <a:pt x="685850" y="76529"/>
                </a:cubicBezTo>
                <a:cubicBezTo>
                  <a:pt x="894562" y="76529"/>
                  <a:pt x="1104684" y="83654"/>
                  <a:pt x="1313256" y="76529"/>
                </a:cubicBezTo>
                <a:cubicBezTo>
                  <a:pt x="1755952" y="61416"/>
                  <a:pt x="2198662" y="27698"/>
                  <a:pt x="2640812" y="27698"/>
                </a:cubicBezTo>
                <a:cubicBezTo>
                  <a:pt x="2862262" y="27698"/>
                  <a:pt x="3075978" y="41541"/>
                  <a:pt x="3289820" y="52120"/>
                </a:cubicBezTo>
                <a:cubicBezTo>
                  <a:pt x="3525024" y="63753"/>
                  <a:pt x="3765702" y="-7087"/>
                  <a:pt x="3993007" y="27126"/>
                </a:cubicBezTo>
                <a:cubicBezTo>
                  <a:pt x="4211611" y="59994"/>
                  <a:pt x="4446892" y="67182"/>
                  <a:pt x="4667427" y="64324"/>
                </a:cubicBezTo>
                <a:cubicBezTo>
                  <a:pt x="4881816" y="61556"/>
                  <a:pt x="5076139" y="52615"/>
                  <a:pt x="5299227" y="52120"/>
                </a:cubicBezTo>
                <a:cubicBezTo>
                  <a:pt x="5547436" y="51561"/>
                  <a:pt x="5795949" y="96074"/>
                  <a:pt x="6046800" y="76529"/>
                </a:cubicBezTo>
                <a:cubicBezTo>
                  <a:pt x="6176213" y="66445"/>
                  <a:pt x="6289256" y="38429"/>
                  <a:pt x="6422453" y="39915"/>
                </a:cubicBezTo>
                <a:cubicBezTo>
                  <a:pt x="6561226" y="41464"/>
                  <a:pt x="6690524" y="75602"/>
                  <a:pt x="6827456" y="76529"/>
                </a:cubicBezTo>
                <a:cubicBezTo>
                  <a:pt x="6986485" y="77622"/>
                  <a:pt x="7139787" y="40271"/>
                  <a:pt x="7301686" y="52120"/>
                </a:cubicBezTo>
                <a:cubicBezTo>
                  <a:pt x="7475613" y="64870"/>
                  <a:pt x="7637754" y="113359"/>
                  <a:pt x="7816798" y="113156"/>
                </a:cubicBezTo>
                <a:cubicBezTo>
                  <a:pt x="7946707" y="113016"/>
                  <a:pt x="8077644" y="118185"/>
                  <a:pt x="8207412" y="113156"/>
                </a:cubicBezTo>
                <a:cubicBezTo>
                  <a:pt x="8334222" y="108228"/>
                  <a:pt x="8435809" y="56412"/>
                  <a:pt x="8558733" y="36918"/>
                </a:cubicBezTo>
                <a:cubicBezTo>
                  <a:pt x="8925255" y="-21196"/>
                  <a:pt x="9336443" y="55562"/>
                  <a:pt x="9696653" y="91464"/>
                </a:cubicBezTo>
                <a:cubicBezTo>
                  <a:pt x="9863328" y="108076"/>
                  <a:pt x="10039032" y="100951"/>
                  <a:pt x="10209339" y="100951"/>
                </a:cubicBezTo>
                <a:cubicBezTo>
                  <a:pt x="10371251" y="100951"/>
                  <a:pt x="10546016" y="60680"/>
                  <a:pt x="10697603" y="76529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649456" y="414002"/>
            <a:ext cx="1478932" cy="1368374"/>
          </a:xfrm>
          <a:custGeom>
            <a:avLst/>
            <a:gdLst>
              <a:gd name="connsiteX0" fmla="*/ 233359 w 1478932"/>
              <a:gd name="connsiteY0" fmla="*/ 0 h 1368374"/>
              <a:gd name="connsiteX1" fmla="*/ 865007 w 1478932"/>
              <a:gd name="connsiteY1" fmla="*/ 0 h 1368374"/>
              <a:gd name="connsiteX2" fmla="*/ 1246629 w 1478932"/>
              <a:gd name="connsiteY2" fmla="*/ 0 h 1368374"/>
              <a:gd name="connsiteX3" fmla="*/ 1470606 w 1478932"/>
              <a:gd name="connsiteY3" fmla="*/ 196634 h 1368374"/>
              <a:gd name="connsiteX4" fmla="*/ 1474645 w 1478932"/>
              <a:gd name="connsiteY4" fmla="*/ 429348 h 1368374"/>
              <a:gd name="connsiteX5" fmla="*/ 1475318 w 1478932"/>
              <a:gd name="connsiteY5" fmla="*/ 845477 h 1368374"/>
              <a:gd name="connsiteX6" fmla="*/ 1249652 w 1478932"/>
              <a:gd name="connsiteY6" fmla="*/ 1044790 h 1368374"/>
              <a:gd name="connsiteX7" fmla="*/ 945283 w 1478932"/>
              <a:gd name="connsiteY7" fmla="*/ 1035431 h 1368374"/>
              <a:gd name="connsiteX8" fmla="*/ 945588 w 1478932"/>
              <a:gd name="connsiteY8" fmla="*/ 1368374 h 1368374"/>
              <a:gd name="connsiteX9" fmla="*/ 451114 w 1478932"/>
              <a:gd name="connsiteY9" fmla="*/ 1027963 h 1368374"/>
              <a:gd name="connsiteX10" fmla="*/ 272666 w 1478932"/>
              <a:gd name="connsiteY10" fmla="*/ 1025728 h 1368374"/>
              <a:gd name="connsiteX11" fmla="*/ 27899 w 1478932"/>
              <a:gd name="connsiteY11" fmla="*/ 826046 h 1368374"/>
              <a:gd name="connsiteX12" fmla="*/ 6956 w 1478932"/>
              <a:gd name="connsiteY12" fmla="*/ 521081 h 1368374"/>
              <a:gd name="connsiteX13" fmla="*/ 3007 w 1478932"/>
              <a:gd name="connsiteY13" fmla="*/ 196583 h 1368374"/>
              <a:gd name="connsiteX14" fmla="*/ 233359 w 1478932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478932" h="1368374">
                <a:moveTo>
                  <a:pt x="233359" y="0"/>
                </a:moveTo>
                <a:lnTo>
                  <a:pt x="865007" y="0"/>
                </a:lnTo>
                <a:lnTo>
                  <a:pt x="1246629" y="0"/>
                </a:lnTo>
                <a:cubicBezTo>
                  <a:pt x="1372105" y="0"/>
                  <a:pt x="1472829" y="88493"/>
                  <a:pt x="1470606" y="196634"/>
                </a:cubicBezTo>
                <a:cubicBezTo>
                  <a:pt x="1470606" y="196634"/>
                  <a:pt x="1486303" y="154152"/>
                  <a:pt x="1474645" y="429348"/>
                </a:cubicBezTo>
                <a:cubicBezTo>
                  <a:pt x="1461716" y="735101"/>
                  <a:pt x="1475318" y="845477"/>
                  <a:pt x="1475318" y="845477"/>
                </a:cubicBezTo>
                <a:cubicBezTo>
                  <a:pt x="1476702" y="953554"/>
                  <a:pt x="1375166" y="1043203"/>
                  <a:pt x="1249652" y="1044790"/>
                </a:cubicBezTo>
                <a:lnTo>
                  <a:pt x="945283" y="1035431"/>
                </a:lnTo>
                <a:cubicBezTo>
                  <a:pt x="926386" y="1158709"/>
                  <a:pt x="960523" y="1274114"/>
                  <a:pt x="945588" y="1368374"/>
                </a:cubicBezTo>
                <a:cubicBezTo>
                  <a:pt x="788502" y="1253032"/>
                  <a:pt x="634476" y="1152486"/>
                  <a:pt x="451114" y="1027963"/>
                </a:cubicBezTo>
                <a:lnTo>
                  <a:pt x="272666" y="1025728"/>
                </a:lnTo>
                <a:cubicBezTo>
                  <a:pt x="147368" y="1023404"/>
                  <a:pt x="37246" y="933576"/>
                  <a:pt x="27899" y="826046"/>
                </a:cubicBezTo>
                <a:cubicBezTo>
                  <a:pt x="27899" y="826046"/>
                  <a:pt x="-16982" y="806437"/>
                  <a:pt x="6956" y="521081"/>
                </a:cubicBezTo>
                <a:cubicBezTo>
                  <a:pt x="12989" y="378371"/>
                  <a:pt x="3007" y="196583"/>
                  <a:pt x="3007" y="196583"/>
                </a:cubicBezTo>
                <a:cubicBezTo>
                  <a:pt x="4289" y="88468"/>
                  <a:pt x="107972" y="0"/>
                  <a:pt x="233359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27100" y="495300"/>
            <a:ext cx="860813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4DBF70"/>
                </a:solidFill>
                <a:latin typeface="KG Skinny Latte" pitchFamily="2" charset="0"/>
                <a:cs typeface="微软雅黑" pitchFamily="18" charset="0"/>
              </a:rPr>
              <a:t>YES!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048300" y="3802567"/>
            <a:ext cx="2563393" cy="101139"/>
          </a:xfrm>
          <a:custGeom>
            <a:avLst/>
            <a:gdLst>
              <a:gd name="connsiteX0" fmla="*/ 12700 w 2563393"/>
              <a:gd name="connsiteY0" fmla="*/ 88439 h 101139"/>
              <a:gd name="connsiteX1" fmla="*/ 93738 w 2563393"/>
              <a:gd name="connsiteY1" fmla="*/ 40624 h 101139"/>
              <a:gd name="connsiteX2" fmla="*/ 201434 w 2563393"/>
              <a:gd name="connsiteY2" fmla="*/ 49641 h 101139"/>
              <a:gd name="connsiteX3" fmla="*/ 459854 w 2563393"/>
              <a:gd name="connsiteY3" fmla="*/ 16481 h 101139"/>
              <a:gd name="connsiteX4" fmla="*/ 711860 w 2563393"/>
              <a:gd name="connsiteY4" fmla="*/ 28432 h 101139"/>
              <a:gd name="connsiteX5" fmla="*/ 938555 w 2563393"/>
              <a:gd name="connsiteY5" fmla="*/ 67408 h 101139"/>
              <a:gd name="connsiteX6" fmla="*/ 1063968 w 2563393"/>
              <a:gd name="connsiteY6" fmla="*/ 47431 h 101139"/>
              <a:gd name="connsiteX7" fmla="*/ 1195946 w 2563393"/>
              <a:gd name="connsiteY7" fmla="*/ 28787 h 101139"/>
              <a:gd name="connsiteX8" fmla="*/ 1272920 w 2563393"/>
              <a:gd name="connsiteY8" fmla="*/ 16481 h 101139"/>
              <a:gd name="connsiteX9" fmla="*/ 1395857 w 2563393"/>
              <a:gd name="connsiteY9" fmla="*/ 47431 h 101139"/>
              <a:gd name="connsiteX10" fmla="*/ 1524927 w 2563393"/>
              <a:gd name="connsiteY10" fmla="*/ 49438 h 101139"/>
              <a:gd name="connsiteX11" fmla="*/ 1792325 w 2563393"/>
              <a:gd name="connsiteY11" fmla="*/ 27822 h 101139"/>
              <a:gd name="connsiteX12" fmla="*/ 1876145 w 2563393"/>
              <a:gd name="connsiteY12" fmla="*/ 65440 h 101139"/>
              <a:gd name="connsiteX13" fmla="*/ 2049907 w 2563393"/>
              <a:gd name="connsiteY13" fmla="*/ 55940 h 101139"/>
              <a:gd name="connsiteX14" fmla="*/ 2175548 w 2563393"/>
              <a:gd name="connsiteY14" fmla="*/ 28432 h 101139"/>
              <a:gd name="connsiteX15" fmla="*/ 2323769 w 2563393"/>
              <a:gd name="connsiteY15" fmla="*/ 19110 h 101139"/>
              <a:gd name="connsiteX16" fmla="*/ 2430373 w 2563393"/>
              <a:gd name="connsiteY16" fmla="*/ 47431 h 101139"/>
              <a:gd name="connsiteX17" fmla="*/ 2550693 w 2563393"/>
              <a:gd name="connsiteY17" fmla="*/ 67446 h 10113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2563393" h="101139">
                <a:moveTo>
                  <a:pt x="12700" y="88439"/>
                </a:moveTo>
                <a:cubicBezTo>
                  <a:pt x="41643" y="80095"/>
                  <a:pt x="67551" y="52981"/>
                  <a:pt x="93738" y="40624"/>
                </a:cubicBezTo>
                <a:cubicBezTo>
                  <a:pt x="136588" y="20406"/>
                  <a:pt x="159042" y="44599"/>
                  <a:pt x="201434" y="49641"/>
                </a:cubicBezTo>
                <a:cubicBezTo>
                  <a:pt x="297408" y="61083"/>
                  <a:pt x="372110" y="24724"/>
                  <a:pt x="459854" y="16481"/>
                </a:cubicBezTo>
                <a:cubicBezTo>
                  <a:pt x="540372" y="8912"/>
                  <a:pt x="636562" y="10969"/>
                  <a:pt x="711860" y="28432"/>
                </a:cubicBezTo>
                <a:cubicBezTo>
                  <a:pt x="786396" y="45742"/>
                  <a:pt x="859599" y="69275"/>
                  <a:pt x="938555" y="67408"/>
                </a:cubicBezTo>
                <a:cubicBezTo>
                  <a:pt x="981341" y="66405"/>
                  <a:pt x="1021550" y="55432"/>
                  <a:pt x="1063968" y="47431"/>
                </a:cubicBezTo>
                <a:cubicBezTo>
                  <a:pt x="1107833" y="39151"/>
                  <a:pt x="1152537" y="36026"/>
                  <a:pt x="1195946" y="28787"/>
                </a:cubicBezTo>
                <a:cubicBezTo>
                  <a:pt x="1223657" y="24152"/>
                  <a:pt x="1241806" y="12392"/>
                  <a:pt x="1272920" y="16481"/>
                </a:cubicBezTo>
                <a:cubicBezTo>
                  <a:pt x="1315669" y="22095"/>
                  <a:pt x="1353274" y="41652"/>
                  <a:pt x="1395857" y="47431"/>
                </a:cubicBezTo>
                <a:cubicBezTo>
                  <a:pt x="1437716" y="53133"/>
                  <a:pt x="1482509" y="49463"/>
                  <a:pt x="1524927" y="49438"/>
                </a:cubicBezTo>
                <a:cubicBezTo>
                  <a:pt x="1609483" y="49400"/>
                  <a:pt x="1707083" y="4010"/>
                  <a:pt x="1792325" y="27822"/>
                </a:cubicBezTo>
                <a:cubicBezTo>
                  <a:pt x="1821891" y="36077"/>
                  <a:pt x="1843519" y="60334"/>
                  <a:pt x="1876145" y="65440"/>
                </a:cubicBezTo>
                <a:cubicBezTo>
                  <a:pt x="1931174" y="74050"/>
                  <a:pt x="1996617" y="70507"/>
                  <a:pt x="2049907" y="55940"/>
                </a:cubicBezTo>
                <a:cubicBezTo>
                  <a:pt x="2093074" y="44142"/>
                  <a:pt x="2131860" y="31277"/>
                  <a:pt x="2175548" y="28432"/>
                </a:cubicBezTo>
                <a:cubicBezTo>
                  <a:pt x="2225814" y="25181"/>
                  <a:pt x="2272919" y="10322"/>
                  <a:pt x="2323769" y="19110"/>
                </a:cubicBezTo>
                <a:cubicBezTo>
                  <a:pt x="2356637" y="24787"/>
                  <a:pt x="2395855" y="42694"/>
                  <a:pt x="2430373" y="47431"/>
                </a:cubicBezTo>
                <a:cubicBezTo>
                  <a:pt x="2461158" y="51660"/>
                  <a:pt x="2527985" y="47240"/>
                  <a:pt x="2550693" y="67446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95500" y="2438400"/>
            <a:ext cx="2172069" cy="133491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>
              <a:lnSpc>
                <a:spcPts val="11000"/>
              </a:lnSpc>
              <a:defRPr sz="8385">
                <a:solidFill>
                  <a:srgbClr val="231F20"/>
                </a:solidFill>
                <a:latin typeface="KG Skinny Latte" pitchFamily="2" charset="0"/>
                <a:cs typeface="微软雅黑" pitchFamily="18" charset="0"/>
              </a:defRPr>
            </a:lvl1pPr>
          </a:lstStyle>
          <a:p>
            <a:r>
              <a:rPr lang="en-US" altLang="zh-CN" dirty="0"/>
              <a:t>3.CITY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4457700"/>
            <a:ext cx="5020670" cy="108491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>
            <a:defPPr>
              <a:defRPr lang="en-US"/>
            </a:defPPr>
            <a:lvl1pPr defTabSz="-635">
              <a:lnSpc>
                <a:spcPts val="2000"/>
              </a:lnSpc>
              <a:defRPr>
                <a:solidFill>
                  <a:srgbClr val="231F2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en-US" altLang="zh-CN" dirty="0"/>
              <a:t>If you decide to film outdoors make sure the</a:t>
            </a:r>
          </a:p>
          <a:p>
            <a:r>
              <a:rPr lang="en-US" altLang="zh-CN" dirty="0"/>
              <a:t>shot is not too busy. Choose an interesting</a:t>
            </a:r>
          </a:p>
          <a:p>
            <a:r>
              <a:rPr lang="en-US" altLang="zh-CN" dirty="0"/>
              <a:t>backdrop. If you are filming in a metropolitan</a:t>
            </a:r>
          </a:p>
          <a:p>
            <a:r>
              <a:rPr lang="en-US" altLang="zh-CN" dirty="0"/>
              <a:t>city make it recognizable in the video.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12"/>
            <a:ext cx="10692003" cy="7559992"/>
          </a:xfrm>
          <a:custGeom>
            <a:avLst/>
            <a:gdLst>
              <a:gd name="connsiteX0" fmla="*/ 0 w 10692003"/>
              <a:gd name="connsiteY0" fmla="*/ 7559992 h 7559992"/>
              <a:gd name="connsiteX1" fmla="*/ 10692003 w 10692003"/>
              <a:gd name="connsiteY1" fmla="*/ 7559992 h 7559992"/>
              <a:gd name="connsiteX2" fmla="*/ 10692003 w 10692003"/>
              <a:gd name="connsiteY2" fmla="*/ 0 h 7559992"/>
              <a:gd name="connsiteX3" fmla="*/ 0 w 10692003"/>
              <a:gd name="connsiteY3" fmla="*/ 0 h 7559992"/>
              <a:gd name="connsiteX4" fmla="*/ 0 w 10692003"/>
              <a:gd name="connsiteY4" fmla="*/ 7559992 h 75599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692003" h="7559992">
                <a:moveTo>
                  <a:pt x="0" y="7559992"/>
                </a:moveTo>
                <a:lnTo>
                  <a:pt x="10692003" y="7559992"/>
                </a:lnTo>
                <a:lnTo>
                  <a:pt x="10692003" y="0"/>
                </a:lnTo>
                <a:lnTo>
                  <a:pt x="0" y="0"/>
                </a:lnTo>
                <a:lnTo>
                  <a:pt x="0" y="7559992"/>
                </a:lnTo>
              </a:path>
            </a:pathLst>
          </a:custGeom>
          <a:solidFill>
            <a:srgbClr val="E8E8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502517" y="492111"/>
            <a:ext cx="551319" cy="731329"/>
          </a:xfrm>
          <a:custGeom>
            <a:avLst/>
            <a:gdLst>
              <a:gd name="connsiteX0" fmla="*/ 551319 w 551319"/>
              <a:gd name="connsiteY0" fmla="*/ 455663 h 731329"/>
              <a:gd name="connsiteX1" fmla="*/ 275666 w 551319"/>
              <a:gd name="connsiteY1" fmla="*/ 731329 h 731329"/>
              <a:gd name="connsiteX2" fmla="*/ 0 w 551319"/>
              <a:gd name="connsiteY2" fmla="*/ 455663 h 731329"/>
              <a:gd name="connsiteX3" fmla="*/ 0 w 551319"/>
              <a:gd name="connsiteY3" fmla="*/ 275653 h 731329"/>
              <a:gd name="connsiteX4" fmla="*/ 275666 w 551319"/>
              <a:gd name="connsiteY4" fmla="*/ 0 h 731329"/>
              <a:gd name="connsiteX5" fmla="*/ 551319 w 551319"/>
              <a:gd name="connsiteY5" fmla="*/ 275653 h 731329"/>
              <a:gd name="connsiteX6" fmla="*/ 551319 w 551319"/>
              <a:gd name="connsiteY6" fmla="*/ 455663 h 7313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551319" h="731329">
                <a:moveTo>
                  <a:pt x="551319" y="455663"/>
                </a:moveTo>
                <a:cubicBezTo>
                  <a:pt x="551319" y="607923"/>
                  <a:pt x="427901" y="731329"/>
                  <a:pt x="275666" y="731329"/>
                </a:cubicBezTo>
                <a:cubicBezTo>
                  <a:pt x="123418" y="731329"/>
                  <a:pt x="0" y="607923"/>
                  <a:pt x="0" y="455663"/>
                </a:cubicBezTo>
                <a:lnTo>
                  <a:pt x="0" y="275653"/>
                </a:lnTo>
                <a:cubicBezTo>
                  <a:pt x="0" y="123405"/>
                  <a:pt x="123418" y="0"/>
                  <a:pt x="275666" y="0"/>
                </a:cubicBezTo>
                <a:cubicBezTo>
                  <a:pt x="427901" y="0"/>
                  <a:pt x="551319" y="123405"/>
                  <a:pt x="551319" y="275653"/>
                </a:cubicBezTo>
                <a:lnTo>
                  <a:pt x="551319" y="455663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441389" y="762114"/>
            <a:ext cx="675094" cy="225031"/>
          </a:xfrm>
          <a:custGeom>
            <a:avLst/>
            <a:gdLst>
              <a:gd name="connsiteX0" fmla="*/ 675094 w 675094"/>
              <a:gd name="connsiteY0" fmla="*/ 225031 h 225031"/>
              <a:gd name="connsiteX1" fmla="*/ 0 w 675094"/>
              <a:gd name="connsiteY1" fmla="*/ 225031 h 225031"/>
              <a:gd name="connsiteX2" fmla="*/ 0 w 675094"/>
              <a:gd name="connsiteY2" fmla="*/ 0 h 225031"/>
              <a:gd name="connsiteX3" fmla="*/ 675094 w 675094"/>
              <a:gd name="connsiteY3" fmla="*/ 0 h 225031"/>
              <a:gd name="connsiteX4" fmla="*/ 675094 w 675094"/>
              <a:gd name="connsiteY4" fmla="*/ 225031 h 2250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75094" h="225031">
                <a:moveTo>
                  <a:pt x="675094" y="225031"/>
                </a:moveTo>
                <a:lnTo>
                  <a:pt x="0" y="225031"/>
                </a:lnTo>
                <a:lnTo>
                  <a:pt x="0" y="0"/>
                </a:lnTo>
                <a:lnTo>
                  <a:pt x="675094" y="0"/>
                </a:lnTo>
                <a:lnTo>
                  <a:pt x="675094" y="225031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6137884" y="3226219"/>
            <a:ext cx="1315097" cy="139776"/>
          </a:xfrm>
          <a:custGeom>
            <a:avLst/>
            <a:gdLst>
              <a:gd name="connsiteX0" fmla="*/ 1315097 w 1315097"/>
              <a:gd name="connsiteY0" fmla="*/ 139776 h 139776"/>
              <a:gd name="connsiteX1" fmla="*/ 0 w 1315097"/>
              <a:gd name="connsiteY1" fmla="*/ 139776 h 139776"/>
              <a:gd name="connsiteX2" fmla="*/ 0 w 1315097"/>
              <a:gd name="connsiteY2" fmla="*/ 0 h 139776"/>
              <a:gd name="connsiteX3" fmla="*/ 1315097 w 1315097"/>
              <a:gd name="connsiteY3" fmla="*/ 0 h 139776"/>
              <a:gd name="connsiteX4" fmla="*/ 1315097 w 1315097"/>
              <a:gd name="connsiteY4" fmla="*/ 139776 h 13977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15097" h="139776">
                <a:moveTo>
                  <a:pt x="1315097" y="139776"/>
                </a:moveTo>
                <a:lnTo>
                  <a:pt x="0" y="139776"/>
                </a:lnTo>
                <a:lnTo>
                  <a:pt x="0" y="0"/>
                </a:lnTo>
                <a:lnTo>
                  <a:pt x="1315097" y="0"/>
                </a:lnTo>
                <a:lnTo>
                  <a:pt x="1315097" y="139776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6126632" y="3407524"/>
            <a:ext cx="1305166" cy="135026"/>
          </a:xfrm>
          <a:custGeom>
            <a:avLst/>
            <a:gdLst>
              <a:gd name="connsiteX0" fmla="*/ 1305166 w 1305166"/>
              <a:gd name="connsiteY0" fmla="*/ 135026 h 135026"/>
              <a:gd name="connsiteX1" fmla="*/ 0 w 1305166"/>
              <a:gd name="connsiteY1" fmla="*/ 135026 h 135026"/>
              <a:gd name="connsiteX2" fmla="*/ 0 w 1305166"/>
              <a:gd name="connsiteY2" fmla="*/ 0 h 135026"/>
              <a:gd name="connsiteX3" fmla="*/ 1305166 w 1305166"/>
              <a:gd name="connsiteY3" fmla="*/ 0 h 135026"/>
              <a:gd name="connsiteX4" fmla="*/ 1305166 w 1305166"/>
              <a:gd name="connsiteY4" fmla="*/ 135026 h 1350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5166" h="135026">
                <a:moveTo>
                  <a:pt x="1305166" y="135026"/>
                </a:moveTo>
                <a:lnTo>
                  <a:pt x="0" y="135026"/>
                </a:lnTo>
                <a:lnTo>
                  <a:pt x="0" y="0"/>
                </a:lnTo>
                <a:lnTo>
                  <a:pt x="1305166" y="0"/>
                </a:lnTo>
                <a:lnTo>
                  <a:pt x="1305166" y="135026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541541" y="5329787"/>
            <a:ext cx="2452839" cy="112522"/>
          </a:xfrm>
          <a:custGeom>
            <a:avLst/>
            <a:gdLst>
              <a:gd name="connsiteX0" fmla="*/ 2452839 w 2452839"/>
              <a:gd name="connsiteY0" fmla="*/ 112509 h 112522"/>
              <a:gd name="connsiteX1" fmla="*/ 0 w 2452839"/>
              <a:gd name="connsiteY1" fmla="*/ 112521 h 112522"/>
              <a:gd name="connsiteX2" fmla="*/ 0 w 2452839"/>
              <a:gd name="connsiteY2" fmla="*/ 0 h 112522"/>
              <a:gd name="connsiteX3" fmla="*/ 2452839 w 2452839"/>
              <a:gd name="connsiteY3" fmla="*/ 0 h 112522"/>
              <a:gd name="connsiteX4" fmla="*/ 2452839 w 2452839"/>
              <a:gd name="connsiteY4" fmla="*/ 112509 h 11252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52839" h="112522">
                <a:moveTo>
                  <a:pt x="2452839" y="112509"/>
                </a:moveTo>
                <a:lnTo>
                  <a:pt x="0" y="112521"/>
                </a:lnTo>
                <a:lnTo>
                  <a:pt x="0" y="0"/>
                </a:lnTo>
                <a:lnTo>
                  <a:pt x="2452839" y="0"/>
                </a:lnTo>
                <a:lnTo>
                  <a:pt x="2452839" y="112509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5541543" y="5486158"/>
            <a:ext cx="2430335" cy="180035"/>
          </a:xfrm>
          <a:custGeom>
            <a:avLst/>
            <a:gdLst>
              <a:gd name="connsiteX0" fmla="*/ 2430334 w 2430335"/>
              <a:gd name="connsiteY0" fmla="*/ 180035 h 180035"/>
              <a:gd name="connsiteX1" fmla="*/ 0 w 2430335"/>
              <a:gd name="connsiteY1" fmla="*/ 180035 h 180035"/>
              <a:gd name="connsiteX2" fmla="*/ 0 w 2430335"/>
              <a:gd name="connsiteY2" fmla="*/ 0 h 180035"/>
              <a:gd name="connsiteX3" fmla="*/ 2430334 w 2430335"/>
              <a:gd name="connsiteY3" fmla="*/ 0 h 180035"/>
              <a:gd name="connsiteX4" fmla="*/ 2430334 w 2430335"/>
              <a:gd name="connsiteY4" fmla="*/ 180035 h 180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430335" h="180035">
                <a:moveTo>
                  <a:pt x="2430334" y="180035"/>
                </a:moveTo>
                <a:lnTo>
                  <a:pt x="0" y="180035"/>
                </a:lnTo>
                <a:lnTo>
                  <a:pt x="0" y="0"/>
                </a:lnTo>
                <a:lnTo>
                  <a:pt x="2430334" y="0"/>
                </a:lnTo>
                <a:lnTo>
                  <a:pt x="2430334" y="180035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726933" y="109537"/>
            <a:ext cx="101269" cy="438810"/>
          </a:xfrm>
          <a:custGeom>
            <a:avLst/>
            <a:gdLst>
              <a:gd name="connsiteX0" fmla="*/ 56273 w 101269"/>
              <a:gd name="connsiteY0" fmla="*/ 0 h 438810"/>
              <a:gd name="connsiteX1" fmla="*/ 0 w 101269"/>
              <a:gd name="connsiteY1" fmla="*/ 438810 h 438810"/>
              <a:gd name="connsiteX2" fmla="*/ 101269 w 101269"/>
              <a:gd name="connsiteY2" fmla="*/ 427558 h 438810"/>
              <a:gd name="connsiteX3" fmla="*/ 56273 w 101269"/>
              <a:gd name="connsiteY3" fmla="*/ 0 h 4388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01269" h="438810">
                <a:moveTo>
                  <a:pt x="56273" y="0"/>
                </a:moveTo>
                <a:lnTo>
                  <a:pt x="0" y="438810"/>
                </a:lnTo>
                <a:lnTo>
                  <a:pt x="101269" y="427558"/>
                </a:lnTo>
                <a:lnTo>
                  <a:pt x="56273" y="0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329152" y="1054682"/>
            <a:ext cx="454774" cy="2190038"/>
          </a:xfrm>
          <a:custGeom>
            <a:avLst/>
            <a:gdLst>
              <a:gd name="connsiteX0" fmla="*/ 270040 w 454774"/>
              <a:gd name="connsiteY0" fmla="*/ 0 h 2190038"/>
              <a:gd name="connsiteX1" fmla="*/ 0 w 454774"/>
              <a:gd name="connsiteY1" fmla="*/ 2171534 h 2190038"/>
              <a:gd name="connsiteX2" fmla="*/ 352602 w 454774"/>
              <a:gd name="connsiteY2" fmla="*/ 2190038 h 2190038"/>
              <a:gd name="connsiteX3" fmla="*/ 454774 w 454774"/>
              <a:gd name="connsiteY3" fmla="*/ 1117523 h 2190038"/>
              <a:gd name="connsiteX4" fmla="*/ 454774 w 454774"/>
              <a:gd name="connsiteY4" fmla="*/ 26504 h 2190038"/>
              <a:gd name="connsiteX5" fmla="*/ 270040 w 454774"/>
              <a:gd name="connsiteY5" fmla="*/ 0 h 219003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454774" h="2190038">
                <a:moveTo>
                  <a:pt x="270040" y="0"/>
                </a:moveTo>
                <a:cubicBezTo>
                  <a:pt x="270040" y="0"/>
                  <a:pt x="78765" y="1890255"/>
                  <a:pt x="0" y="2171534"/>
                </a:cubicBezTo>
                <a:lnTo>
                  <a:pt x="352602" y="2190038"/>
                </a:lnTo>
                <a:cubicBezTo>
                  <a:pt x="352602" y="2190038"/>
                  <a:pt x="459473" y="1250759"/>
                  <a:pt x="454774" y="1117523"/>
                </a:cubicBezTo>
                <a:cubicBezTo>
                  <a:pt x="450062" y="984275"/>
                  <a:pt x="454774" y="26504"/>
                  <a:pt x="454774" y="26504"/>
                </a:cubicBezTo>
                <a:lnTo>
                  <a:pt x="270040" y="0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6776768" y="1054682"/>
            <a:ext cx="454773" cy="2190038"/>
          </a:xfrm>
          <a:custGeom>
            <a:avLst/>
            <a:gdLst>
              <a:gd name="connsiteX0" fmla="*/ 184733 w 454773"/>
              <a:gd name="connsiteY0" fmla="*/ 0 h 2190038"/>
              <a:gd name="connsiteX1" fmla="*/ 454773 w 454773"/>
              <a:gd name="connsiteY1" fmla="*/ 2171534 h 2190038"/>
              <a:gd name="connsiteX2" fmla="*/ 102171 w 454773"/>
              <a:gd name="connsiteY2" fmla="*/ 2190038 h 2190038"/>
              <a:gd name="connsiteX3" fmla="*/ 0 w 454773"/>
              <a:gd name="connsiteY3" fmla="*/ 1117523 h 2190038"/>
              <a:gd name="connsiteX4" fmla="*/ 0 w 454773"/>
              <a:gd name="connsiteY4" fmla="*/ 26504 h 2190038"/>
              <a:gd name="connsiteX5" fmla="*/ 184733 w 454773"/>
              <a:gd name="connsiteY5" fmla="*/ 0 h 219003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454773" h="2190038">
                <a:moveTo>
                  <a:pt x="184733" y="0"/>
                </a:moveTo>
                <a:cubicBezTo>
                  <a:pt x="184733" y="0"/>
                  <a:pt x="376021" y="1890255"/>
                  <a:pt x="454773" y="2171534"/>
                </a:cubicBezTo>
                <a:lnTo>
                  <a:pt x="102171" y="2190038"/>
                </a:lnTo>
                <a:cubicBezTo>
                  <a:pt x="102171" y="2190038"/>
                  <a:pt x="-4698" y="1250759"/>
                  <a:pt x="0" y="1117523"/>
                </a:cubicBezTo>
                <a:cubicBezTo>
                  <a:pt x="4698" y="984275"/>
                  <a:pt x="0" y="26504"/>
                  <a:pt x="0" y="26504"/>
                </a:cubicBezTo>
                <a:lnTo>
                  <a:pt x="184733" y="0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5808548" y="3583110"/>
            <a:ext cx="1942375" cy="1704327"/>
          </a:xfrm>
          <a:custGeom>
            <a:avLst/>
            <a:gdLst>
              <a:gd name="connsiteX0" fmla="*/ 1630654 w 1942375"/>
              <a:gd name="connsiteY0" fmla="*/ 854646 h 1704327"/>
              <a:gd name="connsiteX1" fmla="*/ 1504975 w 1942375"/>
              <a:gd name="connsiteY1" fmla="*/ 0 h 1704327"/>
              <a:gd name="connsiteX2" fmla="*/ 1292123 w 1942375"/>
              <a:gd name="connsiteY2" fmla="*/ 0 h 1704327"/>
              <a:gd name="connsiteX3" fmla="*/ 650252 w 1942375"/>
              <a:gd name="connsiteY3" fmla="*/ 0 h 1704327"/>
              <a:gd name="connsiteX4" fmla="*/ 437400 w 1942375"/>
              <a:gd name="connsiteY4" fmla="*/ 0 h 1704327"/>
              <a:gd name="connsiteX5" fmla="*/ 311708 w 1942375"/>
              <a:gd name="connsiteY5" fmla="*/ 854646 h 1704327"/>
              <a:gd name="connsiteX6" fmla="*/ 0 w 1942375"/>
              <a:gd name="connsiteY6" fmla="*/ 1704327 h 1704327"/>
              <a:gd name="connsiteX7" fmla="*/ 447459 w 1942375"/>
              <a:gd name="connsiteY7" fmla="*/ 1704327 h 1704327"/>
              <a:gd name="connsiteX8" fmla="*/ 655269 w 1942375"/>
              <a:gd name="connsiteY8" fmla="*/ 1149616 h 1704327"/>
              <a:gd name="connsiteX9" fmla="*/ 784313 w 1942375"/>
              <a:gd name="connsiteY9" fmla="*/ 517842 h 1704327"/>
              <a:gd name="connsiteX10" fmla="*/ 1158049 w 1942375"/>
              <a:gd name="connsiteY10" fmla="*/ 517842 h 1704327"/>
              <a:gd name="connsiteX11" fmla="*/ 1287081 w 1942375"/>
              <a:gd name="connsiteY11" fmla="*/ 1149616 h 1704327"/>
              <a:gd name="connsiteX12" fmla="*/ 1494916 w 1942375"/>
              <a:gd name="connsiteY12" fmla="*/ 1704327 h 1704327"/>
              <a:gd name="connsiteX13" fmla="*/ 1942376 w 1942375"/>
              <a:gd name="connsiteY13" fmla="*/ 1704327 h 1704327"/>
              <a:gd name="connsiteX14" fmla="*/ 1630654 w 1942375"/>
              <a:gd name="connsiteY14" fmla="*/ 854646 h 170432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942375" h="1704327">
                <a:moveTo>
                  <a:pt x="1630654" y="854646"/>
                </a:moveTo>
                <a:cubicBezTo>
                  <a:pt x="1580388" y="623430"/>
                  <a:pt x="1504975" y="0"/>
                  <a:pt x="1504975" y="0"/>
                </a:cubicBezTo>
                <a:lnTo>
                  <a:pt x="1292123" y="0"/>
                </a:lnTo>
                <a:lnTo>
                  <a:pt x="650252" y="0"/>
                </a:lnTo>
                <a:lnTo>
                  <a:pt x="437400" y="0"/>
                </a:lnTo>
                <a:cubicBezTo>
                  <a:pt x="437400" y="0"/>
                  <a:pt x="361975" y="623430"/>
                  <a:pt x="311708" y="854646"/>
                </a:cubicBezTo>
                <a:cubicBezTo>
                  <a:pt x="215811" y="1295856"/>
                  <a:pt x="0" y="1704327"/>
                  <a:pt x="0" y="1704327"/>
                </a:cubicBezTo>
                <a:lnTo>
                  <a:pt x="447459" y="1704327"/>
                </a:lnTo>
                <a:cubicBezTo>
                  <a:pt x="447459" y="1704327"/>
                  <a:pt x="593102" y="1356436"/>
                  <a:pt x="655269" y="1149616"/>
                </a:cubicBezTo>
                <a:cubicBezTo>
                  <a:pt x="742429" y="859675"/>
                  <a:pt x="784313" y="517842"/>
                  <a:pt x="784313" y="517842"/>
                </a:cubicBezTo>
                <a:lnTo>
                  <a:pt x="1158049" y="517842"/>
                </a:lnTo>
                <a:cubicBezTo>
                  <a:pt x="1158049" y="517842"/>
                  <a:pt x="1199946" y="859675"/>
                  <a:pt x="1287081" y="1149616"/>
                </a:cubicBezTo>
                <a:cubicBezTo>
                  <a:pt x="1349273" y="1356436"/>
                  <a:pt x="1494916" y="1704327"/>
                  <a:pt x="1494916" y="1704327"/>
                </a:cubicBezTo>
                <a:lnTo>
                  <a:pt x="1942376" y="1704327"/>
                </a:lnTo>
                <a:cubicBezTo>
                  <a:pt x="1942376" y="1704327"/>
                  <a:pt x="1726577" y="1295856"/>
                  <a:pt x="1630654" y="854646"/>
                </a:cubicBez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5287336" y="5711052"/>
            <a:ext cx="2963798" cy="965339"/>
          </a:xfrm>
          <a:custGeom>
            <a:avLst/>
            <a:gdLst>
              <a:gd name="connsiteX0" fmla="*/ 2963798 w 2963798"/>
              <a:gd name="connsiteY0" fmla="*/ 965339 h 965339"/>
              <a:gd name="connsiteX1" fmla="*/ 2735884 w 2963798"/>
              <a:gd name="connsiteY1" fmla="*/ 486041 h 965339"/>
              <a:gd name="connsiteX2" fmla="*/ 2658769 w 2963798"/>
              <a:gd name="connsiteY2" fmla="*/ 0 h 965339"/>
              <a:gd name="connsiteX3" fmla="*/ 1565300 w 2963798"/>
              <a:gd name="connsiteY3" fmla="*/ 0 h 965339"/>
              <a:gd name="connsiteX4" fmla="*/ 1398498 w 2963798"/>
              <a:gd name="connsiteY4" fmla="*/ 0 h 965339"/>
              <a:gd name="connsiteX5" fmla="*/ 305003 w 2963798"/>
              <a:gd name="connsiteY5" fmla="*/ 0 h 965339"/>
              <a:gd name="connsiteX6" fmla="*/ 227913 w 2963798"/>
              <a:gd name="connsiteY6" fmla="*/ 486041 h 965339"/>
              <a:gd name="connsiteX7" fmla="*/ 0 w 2963798"/>
              <a:gd name="connsiteY7" fmla="*/ 965339 h 965339"/>
              <a:gd name="connsiteX8" fmla="*/ 596620 w 2963798"/>
              <a:gd name="connsiteY8" fmla="*/ 965339 h 965339"/>
              <a:gd name="connsiteX9" fmla="*/ 841298 w 2963798"/>
              <a:gd name="connsiteY9" fmla="*/ 402234 h 965339"/>
              <a:gd name="connsiteX10" fmla="*/ 1466037 w 2963798"/>
              <a:gd name="connsiteY10" fmla="*/ 247776 h 965339"/>
              <a:gd name="connsiteX11" fmla="*/ 1468894 w 2963798"/>
              <a:gd name="connsiteY11" fmla="*/ 248056 h 965339"/>
              <a:gd name="connsiteX12" fmla="*/ 1482000 w 2963798"/>
              <a:gd name="connsiteY12" fmla="*/ 247967 h 965339"/>
              <a:gd name="connsiteX13" fmla="*/ 1494904 w 2963798"/>
              <a:gd name="connsiteY13" fmla="*/ 248056 h 965339"/>
              <a:gd name="connsiteX14" fmla="*/ 1497850 w 2963798"/>
              <a:gd name="connsiteY14" fmla="*/ 247776 h 965339"/>
              <a:gd name="connsiteX15" fmla="*/ 2122487 w 2963798"/>
              <a:gd name="connsiteY15" fmla="*/ 402234 h 965339"/>
              <a:gd name="connsiteX16" fmla="*/ 2367165 w 2963798"/>
              <a:gd name="connsiteY16" fmla="*/ 965339 h 965339"/>
              <a:gd name="connsiteX17" fmla="*/ 2963798 w 2963798"/>
              <a:gd name="connsiteY17" fmla="*/ 965339 h 96533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2963798" h="965339">
                <a:moveTo>
                  <a:pt x="2963798" y="965339"/>
                </a:moveTo>
                <a:cubicBezTo>
                  <a:pt x="2963798" y="965339"/>
                  <a:pt x="2816326" y="680427"/>
                  <a:pt x="2735884" y="486041"/>
                </a:cubicBezTo>
                <a:cubicBezTo>
                  <a:pt x="2655429" y="291629"/>
                  <a:pt x="2658769" y="0"/>
                  <a:pt x="2658769" y="0"/>
                </a:cubicBezTo>
                <a:lnTo>
                  <a:pt x="1565300" y="0"/>
                </a:lnTo>
                <a:lnTo>
                  <a:pt x="1398498" y="0"/>
                </a:lnTo>
                <a:lnTo>
                  <a:pt x="305003" y="0"/>
                </a:lnTo>
                <a:cubicBezTo>
                  <a:pt x="305003" y="0"/>
                  <a:pt x="308368" y="291629"/>
                  <a:pt x="227913" y="486041"/>
                </a:cubicBezTo>
                <a:cubicBezTo>
                  <a:pt x="147472" y="680427"/>
                  <a:pt x="0" y="965339"/>
                  <a:pt x="0" y="965339"/>
                </a:cubicBezTo>
                <a:lnTo>
                  <a:pt x="596620" y="965339"/>
                </a:lnTo>
                <a:cubicBezTo>
                  <a:pt x="596620" y="965339"/>
                  <a:pt x="556399" y="573163"/>
                  <a:pt x="841298" y="402234"/>
                </a:cubicBezTo>
                <a:cubicBezTo>
                  <a:pt x="1099362" y="247383"/>
                  <a:pt x="1357451" y="246557"/>
                  <a:pt x="1466037" y="247776"/>
                </a:cubicBezTo>
                <a:cubicBezTo>
                  <a:pt x="1467002" y="247840"/>
                  <a:pt x="1467903" y="248056"/>
                  <a:pt x="1468894" y="248056"/>
                </a:cubicBezTo>
                <a:cubicBezTo>
                  <a:pt x="1472767" y="248056"/>
                  <a:pt x="1477238" y="248018"/>
                  <a:pt x="1482000" y="247967"/>
                </a:cubicBezTo>
                <a:cubicBezTo>
                  <a:pt x="1486674" y="248018"/>
                  <a:pt x="1491069" y="248056"/>
                  <a:pt x="1494904" y="248056"/>
                </a:cubicBezTo>
                <a:cubicBezTo>
                  <a:pt x="1495933" y="248056"/>
                  <a:pt x="1496872" y="247840"/>
                  <a:pt x="1497850" y="247776"/>
                </a:cubicBezTo>
                <a:cubicBezTo>
                  <a:pt x="1606511" y="246557"/>
                  <a:pt x="1864499" y="247446"/>
                  <a:pt x="2122487" y="402234"/>
                </a:cubicBezTo>
                <a:cubicBezTo>
                  <a:pt x="2407386" y="573163"/>
                  <a:pt x="2367165" y="965339"/>
                  <a:pt x="2367165" y="965339"/>
                </a:cubicBezTo>
                <a:lnTo>
                  <a:pt x="2963798" y="965339"/>
                </a:ln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988594" y="3271252"/>
            <a:ext cx="2713722" cy="3429831"/>
          </a:xfrm>
          <a:custGeom>
            <a:avLst/>
            <a:gdLst>
              <a:gd name="connsiteX0" fmla="*/ 2653981 w 2713722"/>
              <a:gd name="connsiteY0" fmla="*/ 1287922 h 3429831"/>
              <a:gd name="connsiteX1" fmla="*/ 2149576 w 2713722"/>
              <a:gd name="connsiteY1" fmla="*/ 270386 h 3429831"/>
              <a:gd name="connsiteX2" fmla="*/ 564158 w 2713722"/>
              <a:gd name="connsiteY2" fmla="*/ 270386 h 3429831"/>
              <a:gd name="connsiteX3" fmla="*/ 59740 w 2713722"/>
              <a:gd name="connsiteY3" fmla="*/ 1287922 h 3429831"/>
              <a:gd name="connsiteX4" fmla="*/ 52056 w 2713722"/>
              <a:gd name="connsiteY4" fmla="*/ 1566624 h 3429831"/>
              <a:gd name="connsiteX5" fmla="*/ 334098 w 2713722"/>
              <a:gd name="connsiteY5" fmla="*/ 1464833 h 3429831"/>
              <a:gd name="connsiteX6" fmla="*/ 776540 w 2713722"/>
              <a:gd name="connsiteY6" fmla="*/ 933910 h 3429831"/>
              <a:gd name="connsiteX7" fmla="*/ 643775 w 2713722"/>
              <a:gd name="connsiteY7" fmla="*/ 3119580 h 3429831"/>
              <a:gd name="connsiteX8" fmla="*/ 778179 w 2713722"/>
              <a:gd name="connsiteY8" fmla="*/ 3425168 h 3429831"/>
              <a:gd name="connsiteX9" fmla="*/ 1034744 w 2713722"/>
              <a:gd name="connsiteY9" fmla="*/ 3181442 h 3429831"/>
              <a:gd name="connsiteX10" fmla="*/ 1306893 w 2713722"/>
              <a:gd name="connsiteY10" fmla="*/ 1812864 h 3429831"/>
              <a:gd name="connsiteX11" fmla="*/ 1356867 w 2713722"/>
              <a:gd name="connsiteY11" fmla="*/ 1801180 h 3429831"/>
              <a:gd name="connsiteX12" fmla="*/ 1406829 w 2713722"/>
              <a:gd name="connsiteY12" fmla="*/ 1812864 h 3429831"/>
              <a:gd name="connsiteX13" fmla="*/ 1678990 w 2713722"/>
              <a:gd name="connsiteY13" fmla="*/ 3181442 h 3429831"/>
              <a:gd name="connsiteX14" fmla="*/ 1935543 w 2713722"/>
              <a:gd name="connsiteY14" fmla="*/ 3425168 h 3429831"/>
              <a:gd name="connsiteX15" fmla="*/ 2069960 w 2713722"/>
              <a:gd name="connsiteY15" fmla="*/ 3119580 h 3429831"/>
              <a:gd name="connsiteX16" fmla="*/ 1937181 w 2713722"/>
              <a:gd name="connsiteY16" fmla="*/ 933910 h 3429831"/>
              <a:gd name="connsiteX17" fmla="*/ 2379636 w 2713722"/>
              <a:gd name="connsiteY17" fmla="*/ 1464833 h 3429831"/>
              <a:gd name="connsiteX18" fmla="*/ 2661665 w 2713722"/>
              <a:gd name="connsiteY18" fmla="*/ 1566624 h 3429831"/>
              <a:gd name="connsiteX19" fmla="*/ 2653981 w 2713722"/>
              <a:gd name="connsiteY19" fmla="*/ 1287922 h 34298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2713722" h="3429831">
                <a:moveTo>
                  <a:pt x="2653981" y="1287922"/>
                </a:moveTo>
                <a:cubicBezTo>
                  <a:pt x="2627248" y="1233554"/>
                  <a:pt x="2311234" y="578830"/>
                  <a:pt x="2149576" y="270386"/>
                </a:cubicBezTo>
                <a:cubicBezTo>
                  <a:pt x="1960638" y="-90128"/>
                  <a:pt x="746619" y="-90128"/>
                  <a:pt x="564158" y="270386"/>
                </a:cubicBezTo>
                <a:cubicBezTo>
                  <a:pt x="406894" y="581117"/>
                  <a:pt x="86473" y="1233554"/>
                  <a:pt x="59740" y="1287922"/>
                </a:cubicBezTo>
                <a:cubicBezTo>
                  <a:pt x="33006" y="1342266"/>
                  <a:pt x="-55893" y="1486182"/>
                  <a:pt x="52056" y="1566624"/>
                </a:cubicBezTo>
                <a:cubicBezTo>
                  <a:pt x="176377" y="1659245"/>
                  <a:pt x="288073" y="1521805"/>
                  <a:pt x="334098" y="1464833"/>
                </a:cubicBezTo>
                <a:cubicBezTo>
                  <a:pt x="380136" y="1407874"/>
                  <a:pt x="776540" y="933910"/>
                  <a:pt x="776540" y="933910"/>
                </a:cubicBezTo>
                <a:cubicBezTo>
                  <a:pt x="776540" y="933910"/>
                  <a:pt x="648360" y="3053426"/>
                  <a:pt x="643775" y="3119580"/>
                </a:cubicBezTo>
                <a:cubicBezTo>
                  <a:pt x="639216" y="3185709"/>
                  <a:pt x="623975" y="3394331"/>
                  <a:pt x="778179" y="3425168"/>
                </a:cubicBezTo>
                <a:cubicBezTo>
                  <a:pt x="970609" y="3463661"/>
                  <a:pt x="1015517" y="3277656"/>
                  <a:pt x="1034744" y="3181442"/>
                </a:cubicBezTo>
                <a:cubicBezTo>
                  <a:pt x="1084579" y="2932306"/>
                  <a:pt x="1294751" y="1873977"/>
                  <a:pt x="1306893" y="1812864"/>
                </a:cubicBezTo>
                <a:cubicBezTo>
                  <a:pt x="1321498" y="1805194"/>
                  <a:pt x="1340281" y="1801180"/>
                  <a:pt x="1356867" y="1801180"/>
                </a:cubicBezTo>
                <a:cubicBezTo>
                  <a:pt x="1369542" y="1801180"/>
                  <a:pt x="1392237" y="1805194"/>
                  <a:pt x="1406829" y="1812864"/>
                </a:cubicBezTo>
                <a:cubicBezTo>
                  <a:pt x="1418957" y="1873977"/>
                  <a:pt x="1629155" y="2932306"/>
                  <a:pt x="1678990" y="3181442"/>
                </a:cubicBezTo>
                <a:cubicBezTo>
                  <a:pt x="1698205" y="3277656"/>
                  <a:pt x="1743125" y="3463661"/>
                  <a:pt x="1935543" y="3425168"/>
                </a:cubicBezTo>
                <a:cubicBezTo>
                  <a:pt x="2089746" y="3394331"/>
                  <a:pt x="2074519" y="3185709"/>
                  <a:pt x="2069960" y="3119580"/>
                </a:cubicBezTo>
                <a:cubicBezTo>
                  <a:pt x="2065362" y="3053426"/>
                  <a:pt x="1937181" y="933910"/>
                  <a:pt x="1937181" y="933910"/>
                </a:cubicBezTo>
                <a:cubicBezTo>
                  <a:pt x="1937181" y="933910"/>
                  <a:pt x="2333599" y="1407874"/>
                  <a:pt x="2379636" y="1464833"/>
                </a:cubicBezTo>
                <a:cubicBezTo>
                  <a:pt x="2425648" y="1521805"/>
                  <a:pt x="2537345" y="1659245"/>
                  <a:pt x="2661665" y="1566624"/>
                </a:cubicBezTo>
                <a:cubicBezTo>
                  <a:pt x="2769615" y="1486182"/>
                  <a:pt x="2680715" y="1342266"/>
                  <a:pt x="2653981" y="1287922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848931" y="2231003"/>
            <a:ext cx="993051" cy="993012"/>
          </a:xfrm>
          <a:custGeom>
            <a:avLst/>
            <a:gdLst>
              <a:gd name="connsiteX0" fmla="*/ 0 w 993051"/>
              <a:gd name="connsiteY0" fmla="*/ 496519 h 993012"/>
              <a:gd name="connsiteX1" fmla="*/ 496544 w 993051"/>
              <a:gd name="connsiteY1" fmla="*/ 0 h 993012"/>
              <a:gd name="connsiteX2" fmla="*/ 993051 w 993051"/>
              <a:gd name="connsiteY2" fmla="*/ 496519 h 993012"/>
              <a:gd name="connsiteX3" fmla="*/ 496544 w 993051"/>
              <a:gd name="connsiteY3" fmla="*/ 993013 h 993012"/>
              <a:gd name="connsiteX4" fmla="*/ 0 w 993051"/>
              <a:gd name="connsiteY4" fmla="*/ 496519 h 9930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93051" h="993012">
                <a:moveTo>
                  <a:pt x="0" y="496519"/>
                </a:moveTo>
                <a:cubicBezTo>
                  <a:pt x="0" y="222326"/>
                  <a:pt x="222326" y="0"/>
                  <a:pt x="496544" y="0"/>
                </a:cubicBezTo>
                <a:cubicBezTo>
                  <a:pt x="770750" y="0"/>
                  <a:pt x="993051" y="222326"/>
                  <a:pt x="993051" y="496519"/>
                </a:cubicBezTo>
                <a:cubicBezTo>
                  <a:pt x="993051" y="770712"/>
                  <a:pt x="770750" y="993013"/>
                  <a:pt x="496544" y="993013"/>
                </a:cubicBezTo>
                <a:cubicBezTo>
                  <a:pt x="222326" y="993013"/>
                  <a:pt x="0" y="770712"/>
                  <a:pt x="0" y="496519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-16037" y="6611829"/>
            <a:ext cx="10713491" cy="131211"/>
          </a:xfrm>
          <a:custGeom>
            <a:avLst/>
            <a:gdLst>
              <a:gd name="connsiteX0" fmla="*/ 15874 w 10713491"/>
              <a:gd name="connsiteY0" fmla="*/ 113166 h 131211"/>
              <a:gd name="connsiteX1" fmla="*/ 685850 w 10713491"/>
              <a:gd name="connsiteY1" fmla="*/ 76527 h 131211"/>
              <a:gd name="connsiteX2" fmla="*/ 1313256 w 10713491"/>
              <a:gd name="connsiteY2" fmla="*/ 76527 h 131211"/>
              <a:gd name="connsiteX3" fmla="*/ 2640812 w 10713491"/>
              <a:gd name="connsiteY3" fmla="*/ 27708 h 131211"/>
              <a:gd name="connsiteX4" fmla="*/ 3289820 w 10713491"/>
              <a:gd name="connsiteY4" fmla="*/ 52117 h 131211"/>
              <a:gd name="connsiteX5" fmla="*/ 3993006 w 10713491"/>
              <a:gd name="connsiteY5" fmla="*/ 27124 h 131211"/>
              <a:gd name="connsiteX6" fmla="*/ 4667427 w 10713491"/>
              <a:gd name="connsiteY6" fmla="*/ 64322 h 131211"/>
              <a:gd name="connsiteX7" fmla="*/ 5299227 w 10713491"/>
              <a:gd name="connsiteY7" fmla="*/ 52117 h 131211"/>
              <a:gd name="connsiteX8" fmla="*/ 6046800 w 10713491"/>
              <a:gd name="connsiteY8" fmla="*/ 76527 h 131211"/>
              <a:gd name="connsiteX9" fmla="*/ 6422453 w 10713491"/>
              <a:gd name="connsiteY9" fmla="*/ 39913 h 131211"/>
              <a:gd name="connsiteX10" fmla="*/ 6827456 w 10713491"/>
              <a:gd name="connsiteY10" fmla="*/ 76527 h 131211"/>
              <a:gd name="connsiteX11" fmla="*/ 7301674 w 10713491"/>
              <a:gd name="connsiteY11" fmla="*/ 52117 h 131211"/>
              <a:gd name="connsiteX12" fmla="*/ 7816799 w 10713491"/>
              <a:gd name="connsiteY12" fmla="*/ 113166 h 131211"/>
              <a:gd name="connsiteX13" fmla="*/ 8207412 w 10713491"/>
              <a:gd name="connsiteY13" fmla="*/ 113166 h 131211"/>
              <a:gd name="connsiteX14" fmla="*/ 8558733 w 10713491"/>
              <a:gd name="connsiteY14" fmla="*/ 36916 h 131211"/>
              <a:gd name="connsiteX15" fmla="*/ 9696640 w 10713491"/>
              <a:gd name="connsiteY15" fmla="*/ 91462 h 131211"/>
              <a:gd name="connsiteX16" fmla="*/ 10209327 w 10713491"/>
              <a:gd name="connsiteY16" fmla="*/ 100962 h 131211"/>
              <a:gd name="connsiteX17" fmla="*/ 10697616 w 10713491"/>
              <a:gd name="connsiteY17" fmla="*/ 76527 h 1312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10713491" h="131211">
                <a:moveTo>
                  <a:pt x="15875" y="113166"/>
                </a:moveTo>
                <a:cubicBezTo>
                  <a:pt x="200837" y="43710"/>
                  <a:pt x="482244" y="76527"/>
                  <a:pt x="685850" y="76527"/>
                </a:cubicBezTo>
                <a:cubicBezTo>
                  <a:pt x="894562" y="76527"/>
                  <a:pt x="1104684" y="83652"/>
                  <a:pt x="1313256" y="76527"/>
                </a:cubicBezTo>
                <a:cubicBezTo>
                  <a:pt x="1755952" y="61427"/>
                  <a:pt x="2198662" y="27708"/>
                  <a:pt x="2640812" y="27708"/>
                </a:cubicBezTo>
                <a:cubicBezTo>
                  <a:pt x="2862262" y="27708"/>
                  <a:pt x="3075978" y="41551"/>
                  <a:pt x="3289820" y="52117"/>
                </a:cubicBezTo>
                <a:cubicBezTo>
                  <a:pt x="3525024" y="63751"/>
                  <a:pt x="3765702" y="-7089"/>
                  <a:pt x="3993006" y="27124"/>
                </a:cubicBezTo>
                <a:cubicBezTo>
                  <a:pt x="4211612" y="60004"/>
                  <a:pt x="4446892" y="67180"/>
                  <a:pt x="4667427" y="64322"/>
                </a:cubicBezTo>
                <a:cubicBezTo>
                  <a:pt x="4881816" y="61566"/>
                  <a:pt x="5076139" y="52613"/>
                  <a:pt x="5299227" y="52117"/>
                </a:cubicBezTo>
                <a:cubicBezTo>
                  <a:pt x="5547436" y="51572"/>
                  <a:pt x="5795962" y="96072"/>
                  <a:pt x="6046800" y="76527"/>
                </a:cubicBezTo>
                <a:cubicBezTo>
                  <a:pt x="6176213" y="66456"/>
                  <a:pt x="6289243" y="38427"/>
                  <a:pt x="6422453" y="39913"/>
                </a:cubicBezTo>
                <a:cubicBezTo>
                  <a:pt x="6561226" y="41475"/>
                  <a:pt x="6690537" y="75613"/>
                  <a:pt x="6827456" y="76527"/>
                </a:cubicBezTo>
                <a:cubicBezTo>
                  <a:pt x="6986485" y="77619"/>
                  <a:pt x="7139800" y="40268"/>
                  <a:pt x="7301674" y="52117"/>
                </a:cubicBezTo>
                <a:cubicBezTo>
                  <a:pt x="7475600" y="64868"/>
                  <a:pt x="7637754" y="113369"/>
                  <a:pt x="7816799" y="113166"/>
                </a:cubicBezTo>
                <a:cubicBezTo>
                  <a:pt x="7946694" y="113014"/>
                  <a:pt x="8077644" y="118195"/>
                  <a:pt x="8207412" y="113166"/>
                </a:cubicBezTo>
                <a:cubicBezTo>
                  <a:pt x="8334222" y="108226"/>
                  <a:pt x="8435822" y="56410"/>
                  <a:pt x="8558733" y="36916"/>
                </a:cubicBezTo>
                <a:cubicBezTo>
                  <a:pt x="8925268" y="-21198"/>
                  <a:pt x="9336455" y="55572"/>
                  <a:pt x="9696640" y="91462"/>
                </a:cubicBezTo>
                <a:cubicBezTo>
                  <a:pt x="9863327" y="108087"/>
                  <a:pt x="10039019" y="100962"/>
                  <a:pt x="10209327" y="100962"/>
                </a:cubicBezTo>
                <a:cubicBezTo>
                  <a:pt x="10371252" y="100962"/>
                  <a:pt x="10546004" y="60677"/>
                  <a:pt x="10697616" y="76527"/>
                </a:cubicBezTo>
              </a:path>
            </a:pathLst>
          </a:custGeom>
          <a:ln w="254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649456" y="413989"/>
            <a:ext cx="1478932" cy="1368374"/>
          </a:xfrm>
          <a:custGeom>
            <a:avLst/>
            <a:gdLst>
              <a:gd name="connsiteX0" fmla="*/ 233359 w 1478932"/>
              <a:gd name="connsiteY0" fmla="*/ 0 h 1368374"/>
              <a:gd name="connsiteX1" fmla="*/ 865007 w 1478932"/>
              <a:gd name="connsiteY1" fmla="*/ 0 h 1368374"/>
              <a:gd name="connsiteX2" fmla="*/ 1246629 w 1478932"/>
              <a:gd name="connsiteY2" fmla="*/ 0 h 1368374"/>
              <a:gd name="connsiteX3" fmla="*/ 1470606 w 1478932"/>
              <a:gd name="connsiteY3" fmla="*/ 196646 h 1368374"/>
              <a:gd name="connsiteX4" fmla="*/ 1474645 w 1478932"/>
              <a:gd name="connsiteY4" fmla="*/ 429348 h 1368374"/>
              <a:gd name="connsiteX5" fmla="*/ 1475318 w 1478932"/>
              <a:gd name="connsiteY5" fmla="*/ 845464 h 1368374"/>
              <a:gd name="connsiteX6" fmla="*/ 1249652 w 1478932"/>
              <a:gd name="connsiteY6" fmla="*/ 1044803 h 1368374"/>
              <a:gd name="connsiteX7" fmla="*/ 945283 w 1478932"/>
              <a:gd name="connsiteY7" fmla="*/ 1035443 h 1368374"/>
              <a:gd name="connsiteX8" fmla="*/ 945588 w 1478932"/>
              <a:gd name="connsiteY8" fmla="*/ 1368374 h 1368374"/>
              <a:gd name="connsiteX9" fmla="*/ 451114 w 1478932"/>
              <a:gd name="connsiteY9" fmla="*/ 1027950 h 1368374"/>
              <a:gd name="connsiteX10" fmla="*/ 272666 w 1478932"/>
              <a:gd name="connsiteY10" fmla="*/ 1025728 h 1368374"/>
              <a:gd name="connsiteX11" fmla="*/ 27899 w 1478932"/>
              <a:gd name="connsiteY11" fmla="*/ 826046 h 1368374"/>
              <a:gd name="connsiteX12" fmla="*/ 6956 w 1478932"/>
              <a:gd name="connsiteY12" fmla="*/ 521093 h 1368374"/>
              <a:gd name="connsiteX13" fmla="*/ 3007 w 1478932"/>
              <a:gd name="connsiteY13" fmla="*/ 196595 h 1368374"/>
              <a:gd name="connsiteX14" fmla="*/ 233359 w 1478932"/>
              <a:gd name="connsiteY14" fmla="*/ 0 h 136837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1478932" h="1368374">
                <a:moveTo>
                  <a:pt x="233359" y="0"/>
                </a:moveTo>
                <a:lnTo>
                  <a:pt x="865007" y="0"/>
                </a:lnTo>
                <a:lnTo>
                  <a:pt x="1246629" y="0"/>
                </a:lnTo>
                <a:cubicBezTo>
                  <a:pt x="1372105" y="0"/>
                  <a:pt x="1472829" y="88506"/>
                  <a:pt x="1470606" y="196646"/>
                </a:cubicBezTo>
                <a:cubicBezTo>
                  <a:pt x="1470606" y="196646"/>
                  <a:pt x="1486303" y="154165"/>
                  <a:pt x="1474645" y="429348"/>
                </a:cubicBezTo>
                <a:cubicBezTo>
                  <a:pt x="1461716" y="735114"/>
                  <a:pt x="1475318" y="845464"/>
                  <a:pt x="1475318" y="845464"/>
                </a:cubicBezTo>
                <a:cubicBezTo>
                  <a:pt x="1476702" y="953541"/>
                  <a:pt x="1375166" y="1043216"/>
                  <a:pt x="1249652" y="1044803"/>
                </a:cubicBezTo>
                <a:lnTo>
                  <a:pt x="945283" y="1035443"/>
                </a:lnTo>
                <a:cubicBezTo>
                  <a:pt x="926386" y="1158697"/>
                  <a:pt x="960523" y="1274114"/>
                  <a:pt x="945588" y="1368374"/>
                </a:cubicBezTo>
                <a:cubicBezTo>
                  <a:pt x="788502" y="1253032"/>
                  <a:pt x="634476" y="1152499"/>
                  <a:pt x="451114" y="1027950"/>
                </a:cubicBezTo>
                <a:lnTo>
                  <a:pt x="272666" y="1025728"/>
                </a:lnTo>
                <a:cubicBezTo>
                  <a:pt x="147368" y="1023416"/>
                  <a:pt x="37246" y="933576"/>
                  <a:pt x="27899" y="826046"/>
                </a:cubicBezTo>
                <a:cubicBezTo>
                  <a:pt x="27899" y="826046"/>
                  <a:pt x="-16982" y="806450"/>
                  <a:pt x="6956" y="521093"/>
                </a:cubicBezTo>
                <a:cubicBezTo>
                  <a:pt x="12989" y="378371"/>
                  <a:pt x="3007" y="196595"/>
                  <a:pt x="3007" y="196595"/>
                </a:cubicBezTo>
                <a:cubicBezTo>
                  <a:pt x="4289" y="88480"/>
                  <a:pt x="107972" y="0"/>
                  <a:pt x="233359" y="0"/>
                </a:cubicBezTo>
              </a:path>
            </a:pathLst>
          </a:custGeom>
          <a:solidFill>
            <a:srgbClr val="4CC0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27100" y="495300"/>
            <a:ext cx="860813" cy="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7100"/>
              </a:lnSpc>
            </a:pPr>
            <a:r>
              <a:rPr lang="en-US" altLang="zh-CN" sz="5470" dirty="0" smtClean="0">
                <a:solidFill>
                  <a:srgbClr val="FFFFFF"/>
                </a:solidFill>
                <a:latin typeface="KG Skinny Latte" pitchFamily="2" charset="0"/>
                <a:cs typeface="微软雅黑" pitchFamily="18" charset="0"/>
              </a:rPr>
              <a:t>YES!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自定义 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664</Words>
  <Application>Microsoft Office PowerPoint</Application>
  <PresentationFormat>自定义</PresentationFormat>
  <Paragraphs>131</Paragraphs>
  <Slides>47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54" baseType="lpstr">
      <vt:lpstr>KG Skinny Latte</vt:lpstr>
      <vt:lpstr>微软雅黑</vt:lpstr>
      <vt:lpstr>Arial</vt:lpstr>
      <vt:lpstr>宋体</vt:lpstr>
      <vt:lpstr>Calibri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chenkui</dc:creator>
  <cp:lastModifiedBy>Bee Little</cp:lastModifiedBy>
  <cp:revision>11</cp:revision>
  <dcterms:created xsi:type="dcterms:W3CDTF">2006-08-16T00:00:00Z</dcterms:created>
  <dcterms:modified xsi:type="dcterms:W3CDTF">2017-08-06T07:33:48Z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