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ags/tag14.xml" ContentType="application/vnd.openxmlformats-officedocument.presentationml.tags+xml"/>
  <Override PartName="/ppt/notesSlides/notesSlide4.xml" ContentType="application/vnd.openxmlformats-officedocument.presentationml.notesSlide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7.xml" ContentType="application/vnd.openxmlformats-officedocument.presentationml.notesSlide+xml"/>
  <Override PartName="/ppt/tags/tag17.xml" ContentType="application/vnd.openxmlformats-officedocument.presentationml.tags+xml"/>
  <Override PartName="/ppt/notesSlides/notesSlide8.xml" ContentType="application/vnd.openxmlformats-officedocument.presentationml.notesSlide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tags/tag19.xml" ContentType="application/vnd.openxmlformats-officedocument.presentationml.tags+xml"/>
  <Override PartName="/ppt/notesSlides/notesSlide10.xml" ContentType="application/vnd.openxmlformats-officedocument.presentationml.notesSlide+xml"/>
  <Override PartName="/ppt/tags/tag20.xml" ContentType="application/vnd.openxmlformats-officedocument.presentationml.tags+xml"/>
  <Override PartName="/ppt/notesSlides/notesSlide11.xml" ContentType="application/vnd.openxmlformats-officedocument.presentationml.notesSlide+xml"/>
  <Override PartName="/ppt/tags/tag21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3.xml" ContentType="application/vnd.openxmlformats-officedocument.presentationml.notesSlide+xml"/>
  <Override PartName="/ppt/tags/tag22.xml" ContentType="application/vnd.openxmlformats-officedocument.presentationml.tags+xml"/>
  <Override PartName="/ppt/notesSlides/notesSlide14.xml" ContentType="application/vnd.openxmlformats-officedocument.presentationml.notesSlide+xml"/>
  <Override PartName="/ppt/tags/tag23.xml" ContentType="application/vnd.openxmlformats-officedocument.presentationml.tags+xml"/>
  <Override PartName="/ppt/notesSlides/notesSlide15.xml" ContentType="application/vnd.openxmlformats-officedocument.presentationml.notesSlide+xml"/>
  <Override PartName="/ppt/tags/tag24.xml" ContentType="application/vnd.openxmlformats-officedocument.presentationml.tags+xml"/>
  <Override PartName="/ppt/notesSlides/notesSlide16.xml" ContentType="application/vnd.openxmlformats-officedocument.presentationml.notesSlide+xml"/>
  <Override PartName="/ppt/tags/tag25.xml" ContentType="application/vnd.openxmlformats-officedocument.presentationml.tags+xml"/>
  <Override PartName="/ppt/notesSlides/notesSlide17.xml" ContentType="application/vnd.openxmlformats-officedocument.presentationml.notesSlide+xml"/>
  <Override PartName="/ppt/tags/tag26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9.xml" ContentType="application/vnd.openxmlformats-officedocument.presentationml.notesSlide+xml"/>
  <Override PartName="/ppt/tags/tag27.xml" ContentType="application/vnd.openxmlformats-officedocument.presentationml.tags+xml"/>
  <Override PartName="/ppt/notesSlides/notesSlide20.xml" ContentType="application/vnd.openxmlformats-officedocument.presentationml.notesSlide+xml"/>
  <Override PartName="/ppt/tags/tag28.xml" ContentType="application/vnd.openxmlformats-officedocument.presentationml.tags+xml"/>
  <Override PartName="/ppt/notesSlides/notesSlide21.xml" ContentType="application/vnd.openxmlformats-officedocument.presentationml.notesSlide+xml"/>
  <Override PartName="/ppt/tags/tag29.xml" ContentType="application/vnd.openxmlformats-officedocument.presentationml.tags+xml"/>
  <Override PartName="/ppt/notesSlides/notesSlide22.xml" ContentType="application/vnd.openxmlformats-officedocument.presentationml.notesSlide+xml"/>
  <Override PartName="/ppt/tags/tag30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26"/>
  </p:notesMasterIdLst>
  <p:sldIdLst>
    <p:sldId id="256" r:id="rId2"/>
    <p:sldId id="291" r:id="rId3"/>
    <p:sldId id="258" r:id="rId4"/>
    <p:sldId id="266" r:id="rId5"/>
    <p:sldId id="267" r:id="rId6"/>
    <p:sldId id="268" r:id="rId7"/>
    <p:sldId id="288" r:id="rId8"/>
    <p:sldId id="270" r:id="rId9"/>
    <p:sldId id="271" r:id="rId10"/>
    <p:sldId id="272" r:id="rId11"/>
    <p:sldId id="273" r:id="rId12"/>
    <p:sldId id="276" r:id="rId13"/>
    <p:sldId id="289" r:id="rId14"/>
    <p:sldId id="278" r:id="rId15"/>
    <p:sldId id="280" r:id="rId16"/>
    <p:sldId id="281" r:id="rId17"/>
    <p:sldId id="282" r:id="rId18"/>
    <p:sldId id="283" r:id="rId19"/>
    <p:sldId id="290" r:id="rId20"/>
    <p:sldId id="284" r:id="rId21"/>
    <p:sldId id="285" r:id="rId22"/>
    <p:sldId id="286" r:id="rId23"/>
    <p:sldId id="287" r:id="rId24"/>
    <p:sldId id="292" r:id="rId25"/>
  </p:sldIdLst>
  <p:sldSz cx="12192000" cy="6858000"/>
  <p:notesSz cx="6858000" cy="9144000"/>
  <p:embeddedFontLst>
    <p:embeddedFont>
      <p:font typeface="微软雅黑" panose="020B0503020204020204" pitchFamily="34" charset="-122"/>
      <p:regular r:id="rId27"/>
      <p:bold r:id="rId28"/>
    </p:embeddedFont>
    <p:embeddedFont>
      <p:font typeface="Arial Unicode MS" panose="020B0604020202020204" pitchFamily="34" charset="-122"/>
      <p:regular r:id="rId29"/>
    </p:embeddedFont>
    <p:embeddedFont>
      <p:font typeface="Impact" panose="020B0806030902050204" pitchFamily="34" charset="0"/>
      <p:regular r:id="rId30"/>
    </p:embeddedFont>
    <p:embeddedFont>
      <p:font typeface="Arial Black" panose="020B0A04020102020204" pitchFamily="34" charset="0"/>
      <p:bold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</p:embeddedFontLst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4A4A"/>
    <a:srgbClr val="F68A00"/>
    <a:srgbClr val="FEF3D2"/>
    <a:srgbClr val="EAEC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710" autoAdjust="0"/>
  </p:normalViewPr>
  <p:slideViewPr>
    <p:cSldViewPr snapToGrid="0">
      <p:cViewPr varScale="1">
        <p:scale>
          <a:sx n="86" d="100"/>
          <a:sy n="86" d="100"/>
        </p:scale>
        <p:origin x="470" y="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-69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06CF4-FA77-4E71-BDBB-B62F97D48318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EA511-84E0-4AE0-9842-AB0E10994B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11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902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8076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371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4214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6589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0411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3717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7462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6849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8174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925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6298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854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4528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246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7697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93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635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614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346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9052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7111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927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629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5572448" y="4377415"/>
            <a:ext cx="5948040" cy="558799"/>
          </a:xfrm>
          <a:noFill/>
        </p:spPr>
        <p:txBody>
          <a:bodyPr lIns="90000" rIns="90000" anchor="t"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5572448" y="3321393"/>
            <a:ext cx="5948040" cy="1056022"/>
          </a:xfrm>
          <a:noFill/>
        </p:spPr>
        <p:txBody>
          <a:bodyPr lIns="90000" rIns="90000" anchor="b">
            <a:normAutofit/>
          </a:bodyPr>
          <a:lstStyle>
            <a:lvl1pPr algn="l">
              <a:defRPr sz="3600" b="1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9" name="图片占位符 28"/>
          <p:cNvSpPr>
            <a:spLocks noGrp="1"/>
          </p:cNvSpPr>
          <p:nvPr>
            <p:ph type="pic" sz="quarter" idx="10"/>
          </p:nvPr>
        </p:nvSpPr>
        <p:spPr>
          <a:xfrm>
            <a:off x="1411220" y="547887"/>
            <a:ext cx="3822995" cy="3820461"/>
          </a:xfrm>
          <a:prstGeom prst="diamond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1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www.islide.cc </a:t>
            </a:r>
            <a:r>
              <a:rPr lang="zh-CN" altLang="en-US" dirty="0"/>
              <a:t>「 让</a:t>
            </a:r>
            <a:r>
              <a:rPr lang="en-US" altLang="zh-CN" dirty="0"/>
              <a:t>PPT</a:t>
            </a:r>
            <a:r>
              <a:rPr lang="zh-CN" altLang="en-US" dirty="0"/>
              <a:t>设计简单起来！」</a:t>
            </a:r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流程图: 过程 16"/>
          <p:cNvSpPr/>
          <p:nvPr userDrawn="1"/>
        </p:nvSpPr>
        <p:spPr>
          <a:xfrm>
            <a:off x="0" y="2458081"/>
            <a:ext cx="12192000" cy="1001486"/>
          </a:xfrm>
          <a:prstGeom prst="flowChartProcess">
            <a:avLst/>
          </a:prstGeom>
          <a:solidFill>
            <a:schemeClr val="tx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5640512" y="2556749"/>
            <a:ext cx="5879976" cy="804151"/>
          </a:xfrm>
          <a:noFill/>
        </p:spPr>
        <p:txBody>
          <a:bodyPr lIns="90000" rIns="90000" anchor="b"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640512" y="3611919"/>
            <a:ext cx="5879976" cy="1082874"/>
          </a:xfrm>
          <a:noFill/>
        </p:spPr>
        <p:txBody>
          <a:bodyPr lIns="90000" rIns="90000" anchor="t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图片占位符 28"/>
          <p:cNvSpPr>
            <a:spLocks noGrp="1"/>
          </p:cNvSpPr>
          <p:nvPr>
            <p:ph type="pic" sz="quarter" idx="10"/>
          </p:nvPr>
        </p:nvSpPr>
        <p:spPr>
          <a:xfrm>
            <a:off x="260514" y="1592985"/>
            <a:ext cx="3822995" cy="3820461"/>
          </a:xfrm>
          <a:prstGeom prst="diamond">
            <a:avLst/>
          </a:prstGeom>
        </p:spPr>
        <p:txBody>
          <a:bodyPr/>
          <a:lstStyle/>
          <a:p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 rot="2700000">
            <a:off x="2633216" y="1796721"/>
            <a:ext cx="2651106" cy="3212202"/>
            <a:chOff x="2694999" y="1796720"/>
            <a:chExt cx="2651106" cy="3212202"/>
          </a:xfrm>
        </p:grpSpPr>
        <p:sp>
          <p:nvSpPr>
            <p:cNvPr id="8" name="矩形 7"/>
            <p:cNvSpPr/>
            <p:nvPr userDrawn="1"/>
          </p:nvSpPr>
          <p:spPr>
            <a:xfrm>
              <a:off x="4241574" y="3343296"/>
              <a:ext cx="1104531" cy="1104531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2694999" y="1796720"/>
              <a:ext cx="1546344" cy="1546343"/>
            </a:xfrm>
            <a:prstGeom prst="rect">
              <a:avLst/>
            </a:prstGeom>
            <a:solidFill>
              <a:schemeClr val="accent3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4241574" y="4485480"/>
              <a:ext cx="523442" cy="523442"/>
            </a:xfrm>
            <a:prstGeom prst="rect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4" y="430031"/>
            <a:ext cx="10850563" cy="500891"/>
          </a:xfrm>
          <a:solidFill>
            <a:schemeClr val="bg1"/>
          </a:solidFill>
        </p:spPr>
        <p:txBody>
          <a:bodyPr lIns="0" rIns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 </a:t>
            </a:r>
            <a:r>
              <a:rPr lang="zh-CN" altLang="en-US" dirty="0"/>
              <a:t>「 让</a:t>
            </a:r>
            <a:r>
              <a:rPr lang="en-US" altLang="zh-CN" dirty="0"/>
              <a:t>PPT</a:t>
            </a:r>
            <a:r>
              <a:rPr lang="zh-CN" altLang="en-US" dirty="0"/>
              <a:t>设计简单起来！」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E9278D67-F584-4629-8F4B-348428077D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57" b="78816"/>
          <a:stretch/>
        </p:blipFill>
        <p:spPr>
          <a:xfrm>
            <a:off x="0" y="0"/>
            <a:ext cx="12198274" cy="990600"/>
          </a:xfrm>
          <a:prstGeom prst="rect">
            <a:avLst/>
          </a:prstGeom>
        </p:spPr>
      </p:pic>
      <p:sp>
        <p:nvSpPr>
          <p:cNvPr id="11" name="流程图: 过程 10">
            <a:extLst>
              <a:ext uri="{FF2B5EF4-FFF2-40B4-BE49-F238E27FC236}">
                <a16:creationId xmlns:a16="http://schemas.microsoft.com/office/drawing/2014/main" id="{7CC8BF48-D80E-47F3-B988-68AD51DB15F4}"/>
              </a:ext>
            </a:extLst>
          </p:cNvPr>
          <p:cNvSpPr/>
          <p:nvPr userDrawn="1"/>
        </p:nvSpPr>
        <p:spPr>
          <a:xfrm>
            <a:off x="6274" y="0"/>
            <a:ext cx="12192000" cy="990600"/>
          </a:xfrm>
          <a:prstGeom prst="flowChartProcess">
            <a:avLst/>
          </a:prstGeom>
          <a:solidFill>
            <a:schemeClr val="tx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746B317-9F56-4488-BC92-085F54C969A3}"/>
              </a:ext>
            </a:extLst>
          </p:cNvPr>
          <p:cNvSpPr txBox="1"/>
          <p:nvPr userDrawn="1"/>
        </p:nvSpPr>
        <p:spPr>
          <a:xfrm>
            <a:off x="597403" y="386759"/>
            <a:ext cx="3057247" cy="48013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defTabSz="914400">
              <a:lnSpc>
                <a:spcPct val="90000"/>
              </a:lnSpc>
              <a:spcBef>
                <a:spcPct val="0"/>
              </a:spcBef>
              <a:buNone/>
              <a:defRPr sz="2800" b="1" i="0" baseline="0"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图: 过程 10"/>
          <p:cNvSpPr/>
          <p:nvPr userDrawn="1"/>
        </p:nvSpPr>
        <p:spPr>
          <a:xfrm>
            <a:off x="0" y="2461439"/>
            <a:ext cx="12192000" cy="1001486"/>
          </a:xfrm>
          <a:prstGeom prst="flowChartProcess">
            <a:avLst/>
          </a:prstGeom>
          <a:solidFill>
            <a:schemeClr val="tx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5922426" y="2475413"/>
            <a:ext cx="4482645" cy="973538"/>
          </a:xfrm>
        </p:spPr>
        <p:txBody>
          <a:bodyPr lIns="90000" rIns="90000"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结束语</a:t>
            </a:r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5922426" y="3712480"/>
            <a:ext cx="4482645" cy="310871"/>
          </a:xfrm>
        </p:spPr>
        <p:txBody>
          <a:bodyPr vert="horz" lIns="90000" tIns="45720" rIns="90000" bIns="45720" rtlCol="0" anchor="b">
            <a:normAutofit/>
          </a:bodyPr>
          <a:lstStyle>
            <a:lvl1pPr marL="0" indent="0" algn="l">
              <a:buNone/>
              <a:defRPr lang="zh-CN" altLang="en-US" sz="14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公司或署名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5922426" y="4028114"/>
            <a:ext cx="4482645" cy="310871"/>
          </a:xfrm>
        </p:spPr>
        <p:txBody>
          <a:bodyPr vert="horz" lIns="90000" tIns="45720" rIns="90000" bIns="45720" rtlCol="0">
            <a:normAutofit/>
          </a:bodyPr>
          <a:lstStyle>
            <a:lvl1pPr marL="0" indent="0" algn="l">
              <a:buNone/>
              <a:defRPr lang="zh-CN" altLang="en-US" sz="14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版权信息或网址</a:t>
            </a:r>
            <a:endParaRPr lang="en-US" altLang="zh-CN" dirty="0"/>
          </a:p>
        </p:txBody>
      </p: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D26126A2-F562-42EF-B6A2-949E5C2C4BA2}"/>
              </a:ext>
            </a:extLst>
          </p:cNvPr>
          <p:cNvCxnSpPr>
            <a:cxnSpLocks/>
          </p:cNvCxnSpPr>
          <p:nvPr userDrawn="1"/>
        </p:nvCxnSpPr>
        <p:spPr>
          <a:xfrm>
            <a:off x="5922426" y="4396660"/>
            <a:ext cx="448264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图片占位符 28"/>
          <p:cNvSpPr>
            <a:spLocks noGrp="1"/>
          </p:cNvSpPr>
          <p:nvPr>
            <p:ph type="pic" sz="quarter" idx="10"/>
          </p:nvPr>
        </p:nvSpPr>
        <p:spPr>
          <a:xfrm>
            <a:off x="260515" y="1550111"/>
            <a:ext cx="3822995" cy="3820461"/>
          </a:xfrm>
          <a:prstGeom prst="diamond">
            <a:avLst/>
          </a:prstGeom>
          <a:ln w="19050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3149431" y="2126278"/>
            <a:ext cx="1777357" cy="3199891"/>
            <a:chOff x="3149431" y="2126278"/>
            <a:chExt cx="1777357" cy="3199891"/>
          </a:xfrm>
        </p:grpSpPr>
        <p:sp>
          <p:nvSpPr>
            <p:cNvPr id="7" name="矩形 6"/>
            <p:cNvSpPr/>
            <p:nvPr userDrawn="1"/>
          </p:nvSpPr>
          <p:spPr>
            <a:xfrm rot="2700000">
              <a:off x="3601350" y="2126278"/>
              <a:ext cx="1104531" cy="1104531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 userDrawn="1"/>
          </p:nvSpPr>
          <p:spPr>
            <a:xfrm rot="2700000">
              <a:off x="3380445" y="3779825"/>
              <a:ext cx="1546344" cy="1546343"/>
            </a:xfrm>
            <a:prstGeom prst="rect">
              <a:avLst/>
            </a:prstGeom>
            <a:solidFill>
              <a:schemeClr val="accent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 rot="2700000">
              <a:off x="3149431" y="2171002"/>
              <a:ext cx="402171" cy="402171"/>
            </a:xfrm>
            <a:prstGeom prst="rect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515100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515100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www.islide.cc </a:t>
            </a:r>
            <a:r>
              <a:rPr lang="zh-CN" altLang="en-US" dirty="0"/>
              <a:t>「 让</a:t>
            </a:r>
            <a:r>
              <a:rPr lang="en-US" altLang="zh-CN" dirty="0"/>
              <a:t>PPT</a:t>
            </a:r>
            <a:r>
              <a:rPr lang="zh-CN" altLang="en-US" dirty="0"/>
              <a:t>设计简单起来！」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515100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69924" y="6240463"/>
            <a:ext cx="1085056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45">
            <a:extLst/>
          </p:cNvPr>
          <p:cNvSpPr/>
          <p:nvPr userDrawn="1"/>
        </p:nvSpPr>
        <p:spPr>
          <a:xfrm>
            <a:off x="1" y="960437"/>
            <a:ext cx="12215810" cy="908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jp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5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slide" Target="slide2.xml"/><Relationship Id="rId2" Type="http://schemas.openxmlformats.org/officeDocument/2006/relationships/tags" Target="../tags/tag3.xml"/><Relationship Id="rId16" Type="http://schemas.openxmlformats.org/officeDocument/2006/relationships/slide" Target="slide24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1.jpe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0.xml"/><Relationship Id="rId4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6" Type="http://schemas.openxmlformats.org/officeDocument/2006/relationships/image" Target="../media/image5.jp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903AE9EA-6C8A-4718-A47C-A7ABB8EF8D13}"/>
              </a:ext>
            </a:extLst>
          </p:cNvPr>
          <p:cNvGrpSpPr/>
          <p:nvPr/>
        </p:nvGrpSpPr>
        <p:grpSpPr>
          <a:xfrm>
            <a:off x="0" y="2133599"/>
            <a:ext cx="12192000" cy="3331030"/>
            <a:chOff x="0" y="2133599"/>
            <a:chExt cx="12192000" cy="3331030"/>
          </a:xfrm>
        </p:grpSpPr>
        <p:sp>
          <p:nvSpPr>
            <p:cNvPr id="5" name="流程图: 过程 4">
              <a:extLst>
                <a:ext uri="{FF2B5EF4-FFF2-40B4-BE49-F238E27FC236}">
                  <a16:creationId xmlns:a16="http://schemas.microsoft.com/office/drawing/2014/main" id="{7E161225-9284-4452-BD3C-1C983BCEB781}"/>
                </a:ext>
              </a:extLst>
            </p:cNvPr>
            <p:cNvSpPr/>
            <p:nvPr/>
          </p:nvSpPr>
          <p:spPr>
            <a:xfrm>
              <a:off x="0" y="2133600"/>
              <a:ext cx="12192000" cy="3331029"/>
            </a:xfrm>
            <a:prstGeom prst="flowChartProcess">
              <a:avLst/>
            </a:prstGeom>
            <a:blipFill>
              <a:blip r:embed="rId6"/>
              <a:srcRect/>
              <a:stretch>
                <a:fillRect t="-45896" b="-4589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流程图: 过程 5">
              <a:extLst>
                <a:ext uri="{FF2B5EF4-FFF2-40B4-BE49-F238E27FC236}">
                  <a16:creationId xmlns:a16="http://schemas.microsoft.com/office/drawing/2014/main" id="{8D519BF3-E845-4576-B82C-C288FBFD02A2}"/>
                </a:ext>
              </a:extLst>
            </p:cNvPr>
            <p:cNvSpPr/>
            <p:nvPr/>
          </p:nvSpPr>
          <p:spPr>
            <a:xfrm>
              <a:off x="0" y="2133599"/>
              <a:ext cx="12192000" cy="3331029"/>
            </a:xfrm>
            <a:prstGeom prst="flowChartProcess">
              <a:avLst/>
            </a:prstGeom>
            <a:solidFill>
              <a:schemeClr val="tx1">
                <a:lumMod val="85000"/>
                <a:lumOff val="15000"/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副标题 18"/>
          <p:cNvSpPr>
            <a:spLocks noGrp="1"/>
          </p:cNvSpPr>
          <p:nvPr>
            <p:ph type="subTitle" idx="1"/>
          </p:nvPr>
        </p:nvSpPr>
        <p:spPr>
          <a:xfrm>
            <a:off x="5342722" y="4258780"/>
            <a:ext cx="5948040" cy="558799"/>
          </a:xfrm>
        </p:spPr>
        <p:txBody>
          <a:bodyPr/>
          <a:lstStyle/>
          <a:p>
            <a:pPr algn="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汇报人：野望教育</a:t>
            </a:r>
          </a:p>
        </p:txBody>
      </p:sp>
      <p:sp>
        <p:nvSpPr>
          <p:cNvPr id="18" name="标题 17"/>
          <p:cNvSpPr>
            <a:spLocks noGrp="1"/>
          </p:cNvSpPr>
          <p:nvPr>
            <p:ph type="ctrTitle"/>
          </p:nvPr>
        </p:nvSpPr>
        <p:spPr>
          <a:xfrm>
            <a:off x="5572448" y="2922808"/>
            <a:ext cx="5782352" cy="1056022"/>
          </a:xfrm>
        </p:spPr>
        <p:txBody>
          <a:bodyPr>
            <a:normAutofit/>
          </a:bodyPr>
          <a:lstStyle/>
          <a:p>
            <a:pPr algn="dist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商务简约工作汇报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模板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75EBE86-9FDB-4A23-8CA8-10A651C0F44F}"/>
              </a:ext>
            </a:extLst>
          </p:cNvPr>
          <p:cNvSpPr/>
          <p:nvPr/>
        </p:nvSpPr>
        <p:spPr>
          <a:xfrm rot="2700000">
            <a:off x="3586470" y="3926177"/>
            <a:ext cx="1104531" cy="1104531"/>
          </a:xfrm>
          <a:prstGeom prst="rect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2527203-AC3A-49BC-84AC-9B935AC0DBA3}"/>
              </a:ext>
            </a:extLst>
          </p:cNvPr>
          <p:cNvSpPr/>
          <p:nvPr/>
        </p:nvSpPr>
        <p:spPr>
          <a:xfrm rot="2700000">
            <a:off x="2549547" y="4833696"/>
            <a:ext cx="1546344" cy="1546343"/>
          </a:xfrm>
          <a:prstGeom prst="rect">
            <a:avLst/>
          </a:prstGeom>
          <a:solidFill>
            <a:schemeClr val="accent3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61D32AB-E620-456C-982D-6AB2C5783F29}"/>
              </a:ext>
            </a:extLst>
          </p:cNvPr>
          <p:cNvSpPr/>
          <p:nvPr/>
        </p:nvSpPr>
        <p:spPr>
          <a:xfrm rot="2700000">
            <a:off x="622703" y="3375466"/>
            <a:ext cx="2209063" cy="2209062"/>
          </a:xfrm>
          <a:prstGeom prst="rect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249875A-0163-428E-A016-3EE1E199128B}"/>
              </a:ext>
            </a:extLst>
          </p:cNvPr>
          <p:cNvSpPr txBox="1"/>
          <p:nvPr/>
        </p:nvSpPr>
        <p:spPr>
          <a:xfrm>
            <a:off x="2620639" y="5259464"/>
            <a:ext cx="1404159" cy="6711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2018</a:t>
            </a:r>
            <a:endParaRPr lang="zh-CN" altLang="en-US" sz="96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0AE0DFF-FF1D-46AE-BDAE-74F205FEC008}"/>
              </a:ext>
            </a:extLst>
          </p:cNvPr>
          <p:cNvGrpSpPr/>
          <p:nvPr/>
        </p:nvGrpSpPr>
        <p:grpSpPr>
          <a:xfrm>
            <a:off x="708605" y="4146393"/>
            <a:ext cx="2161609" cy="671186"/>
            <a:chOff x="0" y="3026106"/>
            <a:chExt cx="2057401" cy="78157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A0DA3B7-8FEC-408C-A949-01F2FC309E68}"/>
                </a:ext>
              </a:extLst>
            </p:cNvPr>
            <p:cNvSpPr txBox="1"/>
            <p:nvPr/>
          </p:nvSpPr>
          <p:spPr>
            <a:xfrm>
              <a:off x="1" y="3260494"/>
              <a:ext cx="2057400" cy="547182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16600" b="1" dirty="0">
                  <a:solidFill>
                    <a:schemeClr val="bg1">
                      <a:lumMod val="95000"/>
                    </a:schemeClr>
                  </a:solidFill>
                  <a:latin typeface="+mn-lt"/>
                </a:rPr>
                <a:t>REPORT</a:t>
              </a:r>
              <a:endParaRPr lang="zh-CN" altLang="en-US" sz="16600" b="1" dirty="0">
                <a:solidFill>
                  <a:schemeClr val="bg1">
                    <a:lumMod val="95000"/>
                  </a:schemeClr>
                </a:solidFill>
                <a:latin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A46B9CF-1822-4A3F-9B70-75D65198324F}"/>
                </a:ext>
              </a:extLst>
            </p:cNvPr>
            <p:cNvSpPr/>
            <p:nvPr/>
          </p:nvSpPr>
          <p:spPr>
            <a:xfrm>
              <a:off x="0" y="3026106"/>
              <a:ext cx="1251032" cy="218356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/>
            <a:p>
              <a:pPr lvl="0"/>
              <a:r>
                <a:rPr lang="en-US" altLang="zh-CN" sz="16600" noProof="0" dirty="0">
                  <a:solidFill>
                    <a:schemeClr val="bg1">
                      <a:lumMod val="95000"/>
                    </a:schemeClr>
                  </a:solidFill>
                  <a:latin typeface="+mn-lt"/>
                </a:rPr>
                <a:t>BUSINESS</a:t>
              </a:r>
            </a:p>
          </p:txBody>
        </p:sp>
      </p:grpSp>
      <p:pic>
        <p:nvPicPr>
          <p:cNvPr id="21" name="图片占位符 20">
            <a:extLst>
              <a:ext uri="{FF2B5EF4-FFF2-40B4-BE49-F238E27FC236}">
                <a16:creationId xmlns:a16="http://schemas.microsoft.com/office/drawing/2014/main" id="{139E92D9-B9C3-4BD7-B9C9-C19AC494BD6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1" r="16771"/>
          <a:stretch>
            <a:fillRect/>
          </a:stretch>
        </p:blipFill>
        <p:spPr>
          <a:xfrm>
            <a:off x="1411288" y="547688"/>
            <a:ext cx="3822700" cy="3821112"/>
          </a:xfr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2218CFF0-3999-4CF7-A875-45EA1D95018D}"/>
              </a:ext>
            </a:extLst>
          </p:cNvPr>
          <p:cNvSpPr txBox="1"/>
          <p:nvPr/>
        </p:nvSpPr>
        <p:spPr>
          <a:xfrm>
            <a:off x="5572448" y="2850479"/>
            <a:ext cx="57823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适用于：工作计划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|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工作总结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|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项目介绍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|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融资介绍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|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商业计划</a:t>
            </a:r>
          </a:p>
        </p:txBody>
      </p:sp>
      <p:pic>
        <p:nvPicPr>
          <p:cNvPr id="25" name="Ryan Farish - Legacy">
            <a:hlinkClick r:id="" action="ppaction://media"/>
            <a:extLst>
              <a:ext uri="{FF2B5EF4-FFF2-40B4-BE49-F238E27FC236}">
                <a16:creationId xmlns:a16="http://schemas.microsoft.com/office/drawing/2014/main" id="{0E5E333B-0011-4CAC-AD96-59F632DCC0C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200150" y="4286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19" grpId="0" build="p"/>
      <p:bldP spid="18" grpId="0"/>
      <p:bldP spid="7" grpId="0" animBg="1"/>
      <p:bldP spid="8" grpId="0" animBg="1"/>
      <p:bldP spid="9" grpId="0" animBg="1"/>
      <p:bldP spid="10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ïṧḷïḓê-Rectangle 5">
            <a:extLst>
              <a:ext uri="{FF2B5EF4-FFF2-40B4-BE49-F238E27FC236}">
                <a16:creationId xmlns:a16="http://schemas.microsoft.com/office/drawing/2014/main" id="{95E4B984-9B7F-4DA8-BBFC-92C3F7DFDD0F}"/>
              </a:ext>
            </a:extLst>
          </p:cNvPr>
          <p:cNvSpPr/>
          <p:nvPr/>
        </p:nvSpPr>
        <p:spPr>
          <a:xfrm>
            <a:off x="-1" y="1700808"/>
            <a:ext cx="2495600" cy="1800200"/>
          </a:xfrm>
          <a:prstGeom prst="rect">
            <a:avLst/>
          </a:prstGeom>
          <a:blipFill>
            <a:blip r:embed="rId4"/>
            <a:stretch>
              <a:fillRect t="-45896" b="-4589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ïṧḷïḓê-Rectangle 6">
            <a:extLst>
              <a:ext uri="{FF2B5EF4-FFF2-40B4-BE49-F238E27FC236}">
                <a16:creationId xmlns:a16="http://schemas.microsoft.com/office/drawing/2014/main" id="{F54E17B4-2BBF-4EA6-AD37-71AAD24487EF}"/>
              </a:ext>
            </a:extLst>
          </p:cNvPr>
          <p:cNvSpPr/>
          <p:nvPr/>
        </p:nvSpPr>
        <p:spPr>
          <a:xfrm>
            <a:off x="2495599" y="1700808"/>
            <a:ext cx="4536505" cy="1800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ïṧḷïḓê-Rectangle 7">
            <a:extLst>
              <a:ext uri="{FF2B5EF4-FFF2-40B4-BE49-F238E27FC236}">
                <a16:creationId xmlns:a16="http://schemas.microsoft.com/office/drawing/2014/main" id="{4D2B5516-F410-4000-B4B9-6EA355FB8CB7}"/>
              </a:ext>
            </a:extLst>
          </p:cNvPr>
          <p:cNvSpPr/>
          <p:nvPr/>
        </p:nvSpPr>
        <p:spPr>
          <a:xfrm>
            <a:off x="7032104" y="1700808"/>
            <a:ext cx="5159896" cy="1800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14AABC3-B81B-44F8-954B-13A9DCF8CB6F}"/>
              </a:ext>
            </a:extLst>
          </p:cNvPr>
          <p:cNvGrpSpPr/>
          <p:nvPr/>
        </p:nvGrpSpPr>
        <p:grpSpPr>
          <a:xfrm>
            <a:off x="2808467" y="1971659"/>
            <a:ext cx="3895115" cy="1258499"/>
            <a:chOff x="1014483" y="2682455"/>
            <a:chExt cx="3895115" cy="1258499"/>
          </a:xfrm>
        </p:grpSpPr>
        <p:sp>
          <p:nvSpPr>
            <p:cNvPr id="24" name="ïṧḷïḓê-TextBox 12">
              <a:extLst>
                <a:ext uri="{FF2B5EF4-FFF2-40B4-BE49-F238E27FC236}">
                  <a16:creationId xmlns:a16="http://schemas.microsoft.com/office/drawing/2014/main" id="{E8D8EB01-3C33-469B-9D75-632E46DE9B80}"/>
                </a:ext>
              </a:extLst>
            </p:cNvPr>
            <p:cNvSpPr txBox="1"/>
            <p:nvPr/>
          </p:nvSpPr>
          <p:spPr>
            <a:xfrm>
              <a:off x="1014484" y="2964927"/>
              <a:ext cx="3895114" cy="97602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r>
                <a:rPr lang="zh-CN" altLang="en-US" sz="1100">
                  <a:solidFill>
                    <a:schemeClr val="bg1"/>
                  </a:solidFill>
                  <a:cs typeface="+mn-ea"/>
                  <a:sym typeface="+mn-lt"/>
                </a:rPr>
                <a:t>选中</a:t>
              </a:r>
              <a:r>
                <a:rPr lang="en-US" altLang="zh-CN" sz="110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cs typeface="+mn-ea"/>
                  <a:sym typeface="+mn-lt"/>
                </a:rPr>
                <a:t>页面中图示里的图标（可按住</a:t>
              </a:r>
              <a:r>
                <a:rPr lang="en-US" altLang="zh-CN" sz="1100">
                  <a:solidFill>
                    <a:schemeClr val="bg1"/>
                  </a:solidFill>
                  <a:cs typeface="+mn-ea"/>
                  <a:sym typeface="+mn-lt"/>
                </a:rPr>
                <a:t>shift</a:t>
              </a:r>
              <a:r>
                <a:rPr lang="zh-CN" altLang="en-US" sz="1100">
                  <a:solidFill>
                    <a:schemeClr val="bg1"/>
                  </a:solidFill>
                  <a:cs typeface="+mn-ea"/>
                  <a:sym typeface="+mn-lt"/>
                </a:rPr>
                <a:t>键多选）在</a:t>
              </a:r>
              <a:r>
                <a:rPr lang="en-US" altLang="zh-CN" sz="1100">
                  <a:solidFill>
                    <a:schemeClr val="bg1"/>
                  </a:solidFill>
                  <a:cs typeface="+mn-ea"/>
                  <a:sym typeface="+mn-lt"/>
                </a:rPr>
                <a:t>iSlide</a:t>
              </a:r>
              <a:r>
                <a:rPr lang="zh-CN" altLang="en-US" sz="1100">
                  <a:solidFill>
                    <a:schemeClr val="bg1"/>
                  </a:solidFill>
                  <a:cs typeface="+mn-ea"/>
                  <a:sym typeface="+mn-lt"/>
                </a:rPr>
                <a:t>菜单面板打开“图标库”，单击左键即可进行替换操作；可以将</a:t>
              </a:r>
              <a:r>
                <a:rPr lang="en-US" altLang="zh-CN" sz="110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cs typeface="+mn-ea"/>
                  <a:sym typeface="+mn-lt"/>
                </a:rPr>
                <a:t>中绘制的任何形状替换为</a:t>
              </a:r>
              <a:r>
                <a:rPr lang="en-US" altLang="zh-CN" sz="1100">
                  <a:solidFill>
                    <a:schemeClr val="bg1"/>
                  </a:solidFill>
                  <a:cs typeface="+mn-ea"/>
                  <a:sym typeface="+mn-lt"/>
                </a:rPr>
                <a:t>iSlide</a:t>
              </a:r>
              <a:r>
                <a:rPr lang="zh-CN" altLang="en-US" sz="1100">
                  <a:solidFill>
                    <a:schemeClr val="bg1"/>
                  </a:solidFill>
                  <a:cs typeface="+mn-ea"/>
                  <a:sym typeface="+mn-lt"/>
                </a:rPr>
                <a:t>图标库中的图标；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is1ide-TextBox 14">
              <a:extLst>
                <a:ext uri="{FF2B5EF4-FFF2-40B4-BE49-F238E27FC236}">
                  <a16:creationId xmlns:a16="http://schemas.microsoft.com/office/drawing/2014/main" id="{5EF6A3E7-B18C-4979-96E9-0922ED83BCB3}"/>
                </a:ext>
              </a:extLst>
            </p:cNvPr>
            <p:cNvSpPr txBox="1"/>
            <p:nvPr/>
          </p:nvSpPr>
          <p:spPr>
            <a:xfrm>
              <a:off x="1014483" y="2682455"/>
              <a:ext cx="1998303" cy="282472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+mn-lt"/>
                </a:rPr>
                <a:t>替换图示中的图标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1CBDB51-B7AA-43C5-8224-0926C9752F76}"/>
              </a:ext>
            </a:extLst>
          </p:cNvPr>
          <p:cNvGrpSpPr/>
          <p:nvPr/>
        </p:nvGrpSpPr>
        <p:grpSpPr>
          <a:xfrm>
            <a:off x="1991546" y="4221088"/>
            <a:ext cx="8208910" cy="1440160"/>
            <a:chOff x="2063553" y="4941168"/>
            <a:chExt cx="8208910" cy="1440160"/>
          </a:xfrm>
        </p:grpSpPr>
        <p:sp>
          <p:nvSpPr>
            <p:cNvPr id="22" name="is1ide-Text Placeholder 2">
              <a:extLst>
                <a:ext uri="{FF2B5EF4-FFF2-40B4-BE49-F238E27FC236}">
                  <a16:creationId xmlns:a16="http://schemas.microsoft.com/office/drawing/2014/main" id="{40D5279A-E0C2-493D-A71F-0F8A4CB541CB}"/>
                </a:ext>
              </a:extLst>
            </p:cNvPr>
            <p:cNvSpPr txBox="1">
              <a:spLocks/>
            </p:cNvSpPr>
            <p:nvPr/>
          </p:nvSpPr>
          <p:spPr>
            <a:xfrm>
              <a:off x="2063553" y="5569251"/>
              <a:ext cx="7333430" cy="812077"/>
            </a:xfrm>
            <a:prstGeom prst="rect">
              <a:avLst/>
            </a:prstGeom>
          </p:spPr>
          <p:txBody>
            <a:bodyPr wrap="square" lIns="90000" tIns="46800" rIns="90000" bIns="46800" anchor="ctr">
              <a:normAutofit/>
            </a:bodyPr>
            <a:lstStyle/>
            <a:p>
              <a:pPr fontAlgn="base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，根据自己的需要添加适当的文字根据自己的需要添加适当的文字</a:t>
              </a:r>
            </a:p>
          </p:txBody>
        </p:sp>
        <p:sp>
          <p:nvSpPr>
            <p:cNvPr id="23" name="is1ide-Text Placeholder 2">
              <a:extLst>
                <a:ext uri="{FF2B5EF4-FFF2-40B4-BE49-F238E27FC236}">
                  <a16:creationId xmlns:a16="http://schemas.microsoft.com/office/drawing/2014/main" id="{67AB8690-1C83-4205-8E26-C3CB994EF0F9}"/>
                </a:ext>
              </a:extLst>
            </p:cNvPr>
            <p:cNvSpPr txBox="1">
              <a:spLocks/>
            </p:cNvSpPr>
            <p:nvPr/>
          </p:nvSpPr>
          <p:spPr>
            <a:xfrm>
              <a:off x="2063553" y="4941168"/>
              <a:ext cx="8208910" cy="628083"/>
            </a:xfrm>
            <a:prstGeom prst="rect">
              <a:avLst/>
            </a:prstGeom>
          </p:spPr>
          <p:txBody>
            <a:bodyPr wrap="square" lIns="90000" tIns="46800" rIns="90000" bIns="46800" anchor="ctr">
              <a:norm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12D17C7-8E39-456F-BAE6-375622F1B7CC}"/>
              </a:ext>
            </a:extLst>
          </p:cNvPr>
          <p:cNvGrpSpPr/>
          <p:nvPr/>
        </p:nvGrpSpPr>
        <p:grpSpPr>
          <a:xfrm>
            <a:off x="7752184" y="1874521"/>
            <a:ext cx="1361238" cy="1534490"/>
            <a:chOff x="7752184" y="1874521"/>
            <a:chExt cx="1361238" cy="1534490"/>
          </a:xfrm>
        </p:grpSpPr>
        <p:sp>
          <p:nvSpPr>
            <p:cNvPr id="18" name="is1ide-文本框 11">
              <a:extLst>
                <a:ext uri="{FF2B5EF4-FFF2-40B4-BE49-F238E27FC236}">
                  <a16:creationId xmlns:a16="http://schemas.microsoft.com/office/drawing/2014/main" id="{54F85C6B-E2EC-479B-8FCD-A7BB445DF379}"/>
                </a:ext>
              </a:extLst>
            </p:cNvPr>
            <p:cNvSpPr txBox="1"/>
            <p:nvPr/>
          </p:nvSpPr>
          <p:spPr>
            <a:xfrm>
              <a:off x="7752184" y="2639570"/>
              <a:ext cx="1361238" cy="76944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altLang="zh-CN" sz="4400">
                  <a:solidFill>
                    <a:schemeClr val="bg1"/>
                  </a:solidFill>
                  <a:cs typeface="+mn-ea"/>
                  <a:sym typeface="+mn-lt"/>
                </a:rPr>
                <a:t>98%</a:t>
              </a:r>
              <a:endParaRPr lang="en-US" altLang="zh-CN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F78781A6-BB14-4CFB-A7DE-32AE73AA3350}"/>
                </a:ext>
              </a:extLst>
            </p:cNvPr>
            <p:cNvGrpSpPr/>
            <p:nvPr/>
          </p:nvGrpSpPr>
          <p:grpSpPr>
            <a:xfrm>
              <a:off x="8086242" y="1874521"/>
              <a:ext cx="693122" cy="693122"/>
              <a:chOff x="8040216" y="1946448"/>
              <a:chExt cx="693122" cy="693122"/>
            </a:xfrm>
          </p:grpSpPr>
          <p:sp>
            <p:nvSpPr>
              <p:cNvPr id="20" name="is1ide-Shape 6065">
                <a:extLst>
                  <a:ext uri="{FF2B5EF4-FFF2-40B4-BE49-F238E27FC236}">
                    <a16:creationId xmlns:a16="http://schemas.microsoft.com/office/drawing/2014/main" id="{405313D7-2995-4A6C-BD3A-BAA52E70E621}"/>
                  </a:ext>
                </a:extLst>
              </p:cNvPr>
              <p:cNvSpPr/>
              <p:nvPr/>
            </p:nvSpPr>
            <p:spPr>
              <a:xfrm>
                <a:off x="8040216" y="1946448"/>
                <a:ext cx="693122" cy="693122"/>
              </a:xfrm>
              <a:prstGeom prst="roundRect">
                <a:avLst>
                  <a:gd name="adj" fmla="val 15000"/>
                </a:avLst>
              </a:prstGeom>
              <a:no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is1ide-Shape 6066">
                <a:extLst>
                  <a:ext uri="{FF2B5EF4-FFF2-40B4-BE49-F238E27FC236}">
                    <a16:creationId xmlns:a16="http://schemas.microsoft.com/office/drawing/2014/main" id="{1DEC3650-66DA-43B4-B31D-92969057FD5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141096" y="2122288"/>
                <a:ext cx="491362" cy="3414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4" y="0"/>
                    </a:moveTo>
                    <a:cubicBezTo>
                      <a:pt x="912" y="0"/>
                      <a:pt x="0" y="1122"/>
                      <a:pt x="0" y="2491"/>
                    </a:cubicBezTo>
                    <a:lnTo>
                      <a:pt x="0" y="11634"/>
                    </a:lnTo>
                    <a:cubicBezTo>
                      <a:pt x="0" y="13008"/>
                      <a:pt x="912" y="14134"/>
                      <a:pt x="2024" y="14134"/>
                    </a:cubicBezTo>
                    <a:lnTo>
                      <a:pt x="2024" y="16617"/>
                    </a:lnTo>
                    <a:cubicBezTo>
                      <a:pt x="2024" y="17994"/>
                      <a:pt x="2935" y="19109"/>
                      <a:pt x="4049" y="19109"/>
                    </a:cubicBezTo>
                    <a:lnTo>
                      <a:pt x="4822" y="19109"/>
                    </a:lnTo>
                    <a:cubicBezTo>
                      <a:pt x="5125" y="20540"/>
                      <a:pt x="6166" y="21600"/>
                      <a:pt x="7423" y="21600"/>
                    </a:cubicBezTo>
                    <a:cubicBezTo>
                      <a:pt x="8673" y="21600"/>
                      <a:pt x="9726" y="20540"/>
                      <a:pt x="10030" y="19109"/>
                    </a:cubicBezTo>
                    <a:lnTo>
                      <a:pt x="13594" y="19109"/>
                    </a:lnTo>
                    <a:cubicBezTo>
                      <a:pt x="13897" y="20540"/>
                      <a:pt x="14942" y="21600"/>
                      <a:pt x="16202" y="21600"/>
                    </a:cubicBezTo>
                    <a:cubicBezTo>
                      <a:pt x="17449" y="21600"/>
                      <a:pt x="18498" y="20540"/>
                      <a:pt x="18803" y="19109"/>
                    </a:cubicBezTo>
                    <a:lnTo>
                      <a:pt x="19576" y="19109"/>
                    </a:lnTo>
                    <a:cubicBezTo>
                      <a:pt x="20692" y="19109"/>
                      <a:pt x="21600" y="17994"/>
                      <a:pt x="21600" y="16617"/>
                    </a:cubicBezTo>
                    <a:lnTo>
                      <a:pt x="21600" y="11634"/>
                    </a:lnTo>
                    <a:cubicBezTo>
                      <a:pt x="21600" y="11142"/>
                      <a:pt x="21482" y="10663"/>
                      <a:pt x="21259" y="10248"/>
                    </a:cubicBezTo>
                    <a:lnTo>
                      <a:pt x="18554" y="5265"/>
                    </a:lnTo>
                    <a:cubicBezTo>
                      <a:pt x="18182" y="4566"/>
                      <a:pt x="17557" y="4160"/>
                      <a:pt x="16876" y="4160"/>
                    </a:cubicBezTo>
                    <a:lnTo>
                      <a:pt x="14177" y="4160"/>
                    </a:lnTo>
                    <a:lnTo>
                      <a:pt x="14177" y="2491"/>
                    </a:lnTo>
                    <a:cubicBezTo>
                      <a:pt x="14177" y="1122"/>
                      <a:pt x="13265" y="0"/>
                      <a:pt x="12146" y="0"/>
                    </a:cubicBezTo>
                    <a:lnTo>
                      <a:pt x="2024" y="0"/>
                    </a:lnTo>
                    <a:close/>
                    <a:moveTo>
                      <a:pt x="2024" y="1669"/>
                    </a:moveTo>
                    <a:lnTo>
                      <a:pt x="12146" y="1669"/>
                    </a:lnTo>
                    <a:cubicBezTo>
                      <a:pt x="12524" y="1669"/>
                      <a:pt x="12821" y="2034"/>
                      <a:pt x="12821" y="2491"/>
                    </a:cubicBezTo>
                    <a:lnTo>
                      <a:pt x="12821" y="11634"/>
                    </a:lnTo>
                    <a:cubicBezTo>
                      <a:pt x="12821" y="12090"/>
                      <a:pt x="12524" y="12465"/>
                      <a:pt x="12146" y="12465"/>
                    </a:cubicBezTo>
                    <a:cubicBezTo>
                      <a:pt x="12146" y="12465"/>
                      <a:pt x="2024" y="12465"/>
                      <a:pt x="2024" y="12465"/>
                    </a:cubicBezTo>
                    <a:cubicBezTo>
                      <a:pt x="1649" y="12465"/>
                      <a:pt x="1350" y="12090"/>
                      <a:pt x="1350" y="11634"/>
                    </a:cubicBezTo>
                    <a:lnTo>
                      <a:pt x="1350" y="2491"/>
                    </a:lnTo>
                    <a:cubicBezTo>
                      <a:pt x="1350" y="2034"/>
                      <a:pt x="1649" y="1669"/>
                      <a:pt x="2024" y="1669"/>
                    </a:cubicBezTo>
                    <a:close/>
                    <a:moveTo>
                      <a:pt x="14177" y="5821"/>
                    </a:moveTo>
                    <a:lnTo>
                      <a:pt x="16876" y="5821"/>
                    </a:lnTo>
                    <a:cubicBezTo>
                      <a:pt x="17102" y="5821"/>
                      <a:pt x="17311" y="5958"/>
                      <a:pt x="17440" y="6184"/>
                    </a:cubicBezTo>
                    <a:lnTo>
                      <a:pt x="20132" y="11175"/>
                    </a:lnTo>
                    <a:cubicBezTo>
                      <a:pt x="20206" y="11307"/>
                      <a:pt x="20250" y="11475"/>
                      <a:pt x="20250" y="11634"/>
                    </a:cubicBezTo>
                    <a:cubicBezTo>
                      <a:pt x="20250" y="11634"/>
                      <a:pt x="20250" y="16617"/>
                      <a:pt x="20250" y="16617"/>
                    </a:cubicBezTo>
                    <a:cubicBezTo>
                      <a:pt x="20250" y="17074"/>
                      <a:pt x="19946" y="17448"/>
                      <a:pt x="19576" y="17448"/>
                    </a:cubicBezTo>
                    <a:lnTo>
                      <a:pt x="18803" y="17448"/>
                    </a:lnTo>
                    <a:cubicBezTo>
                      <a:pt x="18498" y="16016"/>
                      <a:pt x="17455" y="14956"/>
                      <a:pt x="16202" y="14956"/>
                    </a:cubicBezTo>
                    <a:cubicBezTo>
                      <a:pt x="14942" y="14956"/>
                      <a:pt x="13897" y="16016"/>
                      <a:pt x="13594" y="17448"/>
                    </a:cubicBezTo>
                    <a:lnTo>
                      <a:pt x="10030" y="17448"/>
                    </a:lnTo>
                    <a:cubicBezTo>
                      <a:pt x="9729" y="16016"/>
                      <a:pt x="8678" y="14956"/>
                      <a:pt x="7423" y="14956"/>
                    </a:cubicBezTo>
                    <a:cubicBezTo>
                      <a:pt x="6166" y="14956"/>
                      <a:pt x="5125" y="16016"/>
                      <a:pt x="4822" y="17448"/>
                    </a:cubicBezTo>
                    <a:lnTo>
                      <a:pt x="4049" y="17448"/>
                    </a:lnTo>
                    <a:cubicBezTo>
                      <a:pt x="3676" y="17448"/>
                      <a:pt x="3374" y="17074"/>
                      <a:pt x="3374" y="16617"/>
                    </a:cubicBezTo>
                    <a:lnTo>
                      <a:pt x="3374" y="14134"/>
                    </a:lnTo>
                    <a:lnTo>
                      <a:pt x="12146" y="14134"/>
                    </a:lnTo>
                    <a:cubicBezTo>
                      <a:pt x="13265" y="14134"/>
                      <a:pt x="14177" y="13008"/>
                      <a:pt x="14177" y="11634"/>
                    </a:cubicBezTo>
                    <a:lnTo>
                      <a:pt x="14177" y="5821"/>
                    </a:lnTo>
                    <a:close/>
                    <a:moveTo>
                      <a:pt x="15553" y="6450"/>
                    </a:moveTo>
                    <a:cubicBezTo>
                      <a:pt x="15182" y="6450"/>
                      <a:pt x="14885" y="6824"/>
                      <a:pt x="14885" y="7281"/>
                    </a:cubicBezTo>
                    <a:lnTo>
                      <a:pt x="14885" y="12263"/>
                    </a:lnTo>
                    <a:cubicBezTo>
                      <a:pt x="14885" y="12721"/>
                      <a:pt x="15182" y="13102"/>
                      <a:pt x="15553" y="13102"/>
                    </a:cubicBezTo>
                    <a:lnTo>
                      <a:pt x="18259" y="13102"/>
                    </a:lnTo>
                    <a:cubicBezTo>
                      <a:pt x="18629" y="13102"/>
                      <a:pt x="18934" y="12721"/>
                      <a:pt x="18934" y="12263"/>
                    </a:cubicBezTo>
                    <a:lnTo>
                      <a:pt x="18934" y="11022"/>
                    </a:lnTo>
                    <a:cubicBezTo>
                      <a:pt x="18934" y="10857"/>
                      <a:pt x="18888" y="10694"/>
                      <a:pt x="18816" y="10554"/>
                    </a:cubicBezTo>
                    <a:cubicBezTo>
                      <a:pt x="18816" y="10554"/>
                      <a:pt x="16798" y="6829"/>
                      <a:pt x="16798" y="6829"/>
                    </a:cubicBezTo>
                    <a:cubicBezTo>
                      <a:pt x="16673" y="6592"/>
                      <a:pt x="16460" y="6450"/>
                      <a:pt x="16234" y="6450"/>
                    </a:cubicBezTo>
                    <a:lnTo>
                      <a:pt x="15553" y="6450"/>
                    </a:lnTo>
                    <a:close/>
                    <a:moveTo>
                      <a:pt x="15553" y="7281"/>
                    </a:moveTo>
                    <a:lnTo>
                      <a:pt x="16234" y="7281"/>
                    </a:lnTo>
                    <a:lnTo>
                      <a:pt x="18259" y="11022"/>
                    </a:lnTo>
                    <a:cubicBezTo>
                      <a:pt x="18259" y="11022"/>
                      <a:pt x="18259" y="12263"/>
                      <a:pt x="18259" y="12263"/>
                    </a:cubicBezTo>
                    <a:lnTo>
                      <a:pt x="15553" y="12263"/>
                    </a:lnTo>
                    <a:lnTo>
                      <a:pt x="15553" y="7281"/>
                    </a:lnTo>
                    <a:close/>
                    <a:moveTo>
                      <a:pt x="7423" y="16617"/>
                    </a:moveTo>
                    <a:cubicBezTo>
                      <a:pt x="8167" y="16617"/>
                      <a:pt x="8772" y="17365"/>
                      <a:pt x="8772" y="18278"/>
                    </a:cubicBezTo>
                    <a:cubicBezTo>
                      <a:pt x="8772" y="19191"/>
                      <a:pt x="8167" y="19939"/>
                      <a:pt x="7423" y="19939"/>
                    </a:cubicBezTo>
                    <a:cubicBezTo>
                      <a:pt x="6677" y="19939"/>
                      <a:pt x="6073" y="19191"/>
                      <a:pt x="6073" y="18278"/>
                    </a:cubicBezTo>
                    <a:cubicBezTo>
                      <a:pt x="6073" y="17365"/>
                      <a:pt x="6677" y="16617"/>
                      <a:pt x="7423" y="16617"/>
                    </a:cubicBezTo>
                    <a:close/>
                    <a:moveTo>
                      <a:pt x="16202" y="16617"/>
                    </a:moveTo>
                    <a:cubicBezTo>
                      <a:pt x="16943" y="16617"/>
                      <a:pt x="17551" y="17365"/>
                      <a:pt x="17551" y="18278"/>
                    </a:cubicBezTo>
                    <a:cubicBezTo>
                      <a:pt x="17551" y="19191"/>
                      <a:pt x="16943" y="19939"/>
                      <a:pt x="16202" y="19939"/>
                    </a:cubicBezTo>
                    <a:cubicBezTo>
                      <a:pt x="15454" y="19939"/>
                      <a:pt x="14852" y="19191"/>
                      <a:pt x="14852" y="18278"/>
                    </a:cubicBezTo>
                    <a:cubicBezTo>
                      <a:pt x="14852" y="17365"/>
                      <a:pt x="15454" y="16617"/>
                      <a:pt x="16202" y="16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02490EA-5FAE-4F48-AA59-34BC1E68099A}"/>
              </a:ext>
            </a:extLst>
          </p:cNvPr>
          <p:cNvGrpSpPr/>
          <p:nvPr/>
        </p:nvGrpSpPr>
        <p:grpSpPr>
          <a:xfrm>
            <a:off x="10106121" y="1874521"/>
            <a:ext cx="1361238" cy="1534490"/>
            <a:chOff x="10106121" y="1874521"/>
            <a:chExt cx="1361238" cy="1534490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F8B96A65-8B32-4EF8-B197-E699607AFA15}"/>
                </a:ext>
              </a:extLst>
            </p:cNvPr>
            <p:cNvGrpSpPr/>
            <p:nvPr/>
          </p:nvGrpSpPr>
          <p:grpSpPr>
            <a:xfrm>
              <a:off x="10440179" y="1874521"/>
              <a:ext cx="693122" cy="693122"/>
              <a:chOff x="10230702" y="1946448"/>
              <a:chExt cx="693122" cy="693122"/>
            </a:xfrm>
          </p:grpSpPr>
          <p:sp>
            <p:nvSpPr>
              <p:cNvPr id="16" name="is1ide-Shape 6065">
                <a:extLst>
                  <a:ext uri="{FF2B5EF4-FFF2-40B4-BE49-F238E27FC236}">
                    <a16:creationId xmlns:a16="http://schemas.microsoft.com/office/drawing/2014/main" id="{F86C4943-9260-4397-AE48-EE8CE02489A9}"/>
                  </a:ext>
                </a:extLst>
              </p:cNvPr>
              <p:cNvSpPr/>
              <p:nvPr/>
            </p:nvSpPr>
            <p:spPr>
              <a:xfrm>
                <a:off x="10230702" y="1946448"/>
                <a:ext cx="693122" cy="693122"/>
              </a:xfrm>
              <a:prstGeom prst="roundRect">
                <a:avLst>
                  <a:gd name="adj" fmla="val 15000"/>
                </a:avLst>
              </a:prstGeom>
              <a:no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is1ide-Shape 6075">
                <a:extLst>
                  <a:ext uri="{FF2B5EF4-FFF2-40B4-BE49-F238E27FC236}">
                    <a16:creationId xmlns:a16="http://schemas.microsoft.com/office/drawing/2014/main" id="{8D22CA75-2F02-4DF0-904A-310B0F25DA5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0331582" y="2122288"/>
                <a:ext cx="491362" cy="3414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4416" y="0"/>
                    </a:moveTo>
                    <a:cubicBezTo>
                      <a:pt x="4300" y="0"/>
                      <a:pt x="4188" y="70"/>
                      <a:pt x="4106" y="189"/>
                    </a:cubicBezTo>
                    <a:cubicBezTo>
                      <a:pt x="4023" y="307"/>
                      <a:pt x="3975" y="468"/>
                      <a:pt x="3975" y="636"/>
                    </a:cubicBezTo>
                    <a:lnTo>
                      <a:pt x="3975" y="3704"/>
                    </a:lnTo>
                    <a:cubicBezTo>
                      <a:pt x="3975" y="3874"/>
                      <a:pt x="4022" y="4041"/>
                      <a:pt x="4106" y="4161"/>
                    </a:cubicBezTo>
                    <a:cubicBezTo>
                      <a:pt x="4189" y="4281"/>
                      <a:pt x="4298" y="4340"/>
                      <a:pt x="4416" y="4340"/>
                    </a:cubicBezTo>
                    <a:lnTo>
                      <a:pt x="6549" y="4340"/>
                    </a:lnTo>
                    <a:cubicBezTo>
                      <a:pt x="6666" y="4340"/>
                      <a:pt x="6776" y="4281"/>
                      <a:pt x="6859" y="4161"/>
                    </a:cubicBezTo>
                    <a:cubicBezTo>
                      <a:pt x="6942" y="4041"/>
                      <a:pt x="6990" y="3874"/>
                      <a:pt x="6990" y="3704"/>
                    </a:cubicBezTo>
                    <a:lnTo>
                      <a:pt x="6990" y="636"/>
                    </a:lnTo>
                    <a:cubicBezTo>
                      <a:pt x="6990" y="466"/>
                      <a:pt x="6942" y="309"/>
                      <a:pt x="6859" y="189"/>
                    </a:cubicBezTo>
                    <a:cubicBezTo>
                      <a:pt x="6776" y="69"/>
                      <a:pt x="6666" y="0"/>
                      <a:pt x="6549" y="0"/>
                    </a:cubicBezTo>
                    <a:lnTo>
                      <a:pt x="4416" y="0"/>
                    </a:lnTo>
                    <a:close/>
                    <a:moveTo>
                      <a:pt x="4858" y="1271"/>
                    </a:moveTo>
                    <a:lnTo>
                      <a:pt x="6107" y="1271"/>
                    </a:lnTo>
                    <a:lnTo>
                      <a:pt x="6107" y="3069"/>
                    </a:lnTo>
                    <a:lnTo>
                      <a:pt x="4858" y="3069"/>
                    </a:lnTo>
                    <a:cubicBezTo>
                      <a:pt x="4858" y="3069"/>
                      <a:pt x="4858" y="1271"/>
                      <a:pt x="4858" y="1271"/>
                    </a:cubicBezTo>
                    <a:close/>
                    <a:moveTo>
                      <a:pt x="3174" y="5402"/>
                    </a:moveTo>
                    <a:cubicBezTo>
                      <a:pt x="2762" y="5402"/>
                      <a:pt x="2429" y="5892"/>
                      <a:pt x="2429" y="6485"/>
                    </a:cubicBezTo>
                    <a:lnTo>
                      <a:pt x="2429" y="9554"/>
                    </a:lnTo>
                    <a:cubicBezTo>
                      <a:pt x="2429" y="9721"/>
                      <a:pt x="2478" y="9882"/>
                      <a:pt x="2560" y="10001"/>
                    </a:cubicBezTo>
                    <a:cubicBezTo>
                      <a:pt x="2643" y="10119"/>
                      <a:pt x="2754" y="10189"/>
                      <a:pt x="2871" y="10189"/>
                    </a:cubicBezTo>
                    <a:lnTo>
                      <a:pt x="11165" y="10189"/>
                    </a:lnTo>
                    <a:cubicBezTo>
                      <a:pt x="11318" y="10189"/>
                      <a:pt x="11464" y="10069"/>
                      <a:pt x="11545" y="9881"/>
                    </a:cubicBezTo>
                    <a:cubicBezTo>
                      <a:pt x="11625" y="9694"/>
                      <a:pt x="11628" y="9464"/>
                      <a:pt x="11559" y="9266"/>
                    </a:cubicBezTo>
                    <a:lnTo>
                      <a:pt x="10427" y="5998"/>
                    </a:lnTo>
                    <a:cubicBezTo>
                      <a:pt x="10300" y="5635"/>
                      <a:pt x="10040" y="5402"/>
                      <a:pt x="9757" y="5402"/>
                    </a:cubicBezTo>
                    <a:lnTo>
                      <a:pt x="3174" y="5402"/>
                    </a:lnTo>
                    <a:close/>
                    <a:moveTo>
                      <a:pt x="3312" y="6674"/>
                    </a:moveTo>
                    <a:lnTo>
                      <a:pt x="9675" y="6674"/>
                    </a:lnTo>
                    <a:lnTo>
                      <a:pt x="10454" y="8918"/>
                    </a:lnTo>
                    <a:lnTo>
                      <a:pt x="3312" y="8918"/>
                    </a:lnTo>
                    <a:cubicBezTo>
                      <a:pt x="3312" y="8918"/>
                      <a:pt x="3312" y="6674"/>
                      <a:pt x="3312" y="6674"/>
                    </a:cubicBezTo>
                    <a:close/>
                    <a:moveTo>
                      <a:pt x="745" y="11123"/>
                    </a:moveTo>
                    <a:cubicBezTo>
                      <a:pt x="320" y="11126"/>
                      <a:pt x="0" y="11619"/>
                      <a:pt x="0" y="12195"/>
                    </a:cubicBezTo>
                    <a:cubicBezTo>
                      <a:pt x="0" y="12312"/>
                      <a:pt x="16" y="12433"/>
                      <a:pt x="41" y="12543"/>
                    </a:cubicBezTo>
                    <a:lnTo>
                      <a:pt x="1691" y="19673"/>
                    </a:lnTo>
                    <a:cubicBezTo>
                      <a:pt x="1958" y="20828"/>
                      <a:pt x="2708" y="21600"/>
                      <a:pt x="3554" y="21600"/>
                    </a:cubicBezTo>
                    <a:lnTo>
                      <a:pt x="14236" y="21600"/>
                    </a:lnTo>
                    <a:cubicBezTo>
                      <a:pt x="16616" y="21600"/>
                      <a:pt x="18807" y="19743"/>
                      <a:pt x="19957" y="16744"/>
                    </a:cubicBezTo>
                    <a:lnTo>
                      <a:pt x="21461" y="12821"/>
                    </a:lnTo>
                    <a:cubicBezTo>
                      <a:pt x="21553" y="12636"/>
                      <a:pt x="21600" y="12416"/>
                      <a:pt x="21599" y="12205"/>
                    </a:cubicBezTo>
                    <a:cubicBezTo>
                      <a:pt x="21598" y="11655"/>
                      <a:pt x="21294" y="11127"/>
                      <a:pt x="20854" y="11123"/>
                    </a:cubicBezTo>
                    <a:lnTo>
                      <a:pt x="745" y="11123"/>
                    </a:lnTo>
                    <a:close/>
                    <a:moveTo>
                      <a:pt x="883" y="12394"/>
                    </a:moveTo>
                    <a:lnTo>
                      <a:pt x="20557" y="12394"/>
                    </a:lnTo>
                    <a:cubicBezTo>
                      <a:pt x="20557" y="12394"/>
                      <a:pt x="19129" y="16128"/>
                      <a:pt x="19129" y="16128"/>
                    </a:cubicBezTo>
                    <a:cubicBezTo>
                      <a:pt x="18134" y="18722"/>
                      <a:pt x="16239" y="20329"/>
                      <a:pt x="14181" y="20329"/>
                    </a:cubicBezTo>
                    <a:lnTo>
                      <a:pt x="3499" y="20329"/>
                    </a:lnTo>
                    <a:cubicBezTo>
                      <a:pt x="3033" y="20329"/>
                      <a:pt x="2617" y="19902"/>
                      <a:pt x="2470" y="19266"/>
                    </a:cubicBezTo>
                    <a:lnTo>
                      <a:pt x="883" y="12394"/>
                    </a:lnTo>
                    <a:close/>
                    <a:moveTo>
                      <a:pt x="5272" y="14301"/>
                    </a:moveTo>
                    <a:cubicBezTo>
                      <a:pt x="4798" y="14301"/>
                      <a:pt x="4416" y="14859"/>
                      <a:pt x="4416" y="15542"/>
                    </a:cubicBezTo>
                    <a:cubicBezTo>
                      <a:pt x="4416" y="16225"/>
                      <a:pt x="4798" y="16774"/>
                      <a:pt x="5272" y="16774"/>
                    </a:cubicBezTo>
                    <a:cubicBezTo>
                      <a:pt x="5747" y="16774"/>
                      <a:pt x="6135" y="16225"/>
                      <a:pt x="6135" y="15542"/>
                    </a:cubicBezTo>
                    <a:cubicBezTo>
                      <a:pt x="6135" y="14859"/>
                      <a:pt x="5747" y="14301"/>
                      <a:pt x="5272" y="14301"/>
                    </a:cubicBezTo>
                    <a:close/>
                    <a:moveTo>
                      <a:pt x="8170" y="14301"/>
                    </a:moveTo>
                    <a:cubicBezTo>
                      <a:pt x="7695" y="14301"/>
                      <a:pt x="7308" y="14859"/>
                      <a:pt x="7308" y="15542"/>
                    </a:cubicBezTo>
                    <a:cubicBezTo>
                      <a:pt x="7308" y="16225"/>
                      <a:pt x="7695" y="16774"/>
                      <a:pt x="8170" y="16774"/>
                    </a:cubicBezTo>
                    <a:cubicBezTo>
                      <a:pt x="8645" y="16774"/>
                      <a:pt x="9026" y="16225"/>
                      <a:pt x="9026" y="15542"/>
                    </a:cubicBezTo>
                    <a:cubicBezTo>
                      <a:pt x="9026" y="14859"/>
                      <a:pt x="8645" y="14301"/>
                      <a:pt x="8170" y="14301"/>
                    </a:cubicBezTo>
                    <a:close/>
                    <a:moveTo>
                      <a:pt x="11062" y="14301"/>
                    </a:moveTo>
                    <a:cubicBezTo>
                      <a:pt x="10587" y="14301"/>
                      <a:pt x="10199" y="14859"/>
                      <a:pt x="10199" y="15542"/>
                    </a:cubicBezTo>
                    <a:cubicBezTo>
                      <a:pt x="10199" y="16225"/>
                      <a:pt x="10587" y="16774"/>
                      <a:pt x="11062" y="16774"/>
                    </a:cubicBezTo>
                    <a:cubicBezTo>
                      <a:pt x="11537" y="16774"/>
                      <a:pt x="11917" y="16225"/>
                      <a:pt x="11917" y="15542"/>
                    </a:cubicBezTo>
                    <a:cubicBezTo>
                      <a:pt x="11917" y="14859"/>
                      <a:pt x="11537" y="14301"/>
                      <a:pt x="11062" y="14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5" name="is1ide-文本框 21">
              <a:extLst>
                <a:ext uri="{FF2B5EF4-FFF2-40B4-BE49-F238E27FC236}">
                  <a16:creationId xmlns:a16="http://schemas.microsoft.com/office/drawing/2014/main" id="{321B4784-1351-44A0-8222-D0D9255B2997}"/>
                </a:ext>
              </a:extLst>
            </p:cNvPr>
            <p:cNvSpPr txBox="1"/>
            <p:nvPr/>
          </p:nvSpPr>
          <p:spPr>
            <a:xfrm>
              <a:off x="10106121" y="2639570"/>
              <a:ext cx="1361238" cy="76944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altLang="zh-CN" sz="4400">
                  <a:solidFill>
                    <a:schemeClr val="bg1"/>
                  </a:solidFill>
                  <a:cs typeface="+mn-ea"/>
                  <a:sym typeface="+mn-lt"/>
                </a:rPr>
                <a:t>66%</a:t>
              </a:r>
              <a:endParaRPr lang="en-US" altLang="zh-CN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3" name="is1ide-Straight Connector 12">
            <a:extLst>
              <a:ext uri="{FF2B5EF4-FFF2-40B4-BE49-F238E27FC236}">
                <a16:creationId xmlns:a16="http://schemas.microsoft.com/office/drawing/2014/main" id="{A34B2ABD-FA4A-4C9F-BE93-1DEC6BE6BEC9}"/>
              </a:ext>
            </a:extLst>
          </p:cNvPr>
          <p:cNvCxnSpPr>
            <a:cxnSpLocks/>
          </p:cNvCxnSpPr>
          <p:nvPr/>
        </p:nvCxnSpPr>
        <p:spPr>
          <a:xfrm>
            <a:off x="9609771" y="1991498"/>
            <a:ext cx="0" cy="1296144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94529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îŝḷîḓé-Arc 5">
            <a:extLst>
              <a:ext uri="{FF2B5EF4-FFF2-40B4-BE49-F238E27FC236}">
                <a16:creationId xmlns:a16="http://schemas.microsoft.com/office/drawing/2014/main" id="{BD64EBA0-B863-4977-A3CC-99BDD48F61F5}"/>
              </a:ext>
            </a:extLst>
          </p:cNvPr>
          <p:cNvSpPr/>
          <p:nvPr/>
        </p:nvSpPr>
        <p:spPr>
          <a:xfrm rot="16200000">
            <a:off x="3689117" y="1501397"/>
            <a:ext cx="1307323" cy="1307322"/>
          </a:xfrm>
          <a:prstGeom prst="arc">
            <a:avLst>
              <a:gd name="adj1" fmla="val 10800000"/>
              <a:gd name="adj2" fmla="val 0"/>
            </a:avLst>
          </a:prstGeom>
          <a:noFill/>
          <a:ln w="9525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7" name="îŝḷîḓé-Straight Connector 6">
            <a:extLst>
              <a:ext uri="{FF2B5EF4-FFF2-40B4-BE49-F238E27FC236}">
                <a16:creationId xmlns:a16="http://schemas.microsoft.com/office/drawing/2014/main" id="{63C5C37D-DBFA-494D-8F52-46F2AC932DD4}"/>
              </a:ext>
            </a:extLst>
          </p:cNvPr>
          <p:cNvCxnSpPr>
            <a:cxnSpLocks/>
            <a:stCxn id="11" idx="6"/>
            <a:endCxn id="10" idx="2"/>
          </p:cNvCxnSpPr>
          <p:nvPr/>
        </p:nvCxnSpPr>
        <p:spPr>
          <a:xfrm>
            <a:off x="4965387" y="2155057"/>
            <a:ext cx="410535" cy="1129928"/>
          </a:xfrm>
          <a:prstGeom prst="line">
            <a:avLst/>
          </a:pr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îŝḷîḓé-Straight Connector 7">
            <a:extLst>
              <a:ext uri="{FF2B5EF4-FFF2-40B4-BE49-F238E27FC236}">
                <a16:creationId xmlns:a16="http://schemas.microsoft.com/office/drawing/2014/main" id="{E1A21C12-332B-4FC1-B8B9-0F77AFBDAE0D}"/>
              </a:ext>
            </a:extLst>
          </p:cNvPr>
          <p:cNvCxnSpPr>
            <a:cxnSpLocks/>
            <a:stCxn id="15" idx="7"/>
            <a:endCxn id="10" idx="4"/>
          </p:cNvCxnSpPr>
          <p:nvPr/>
        </p:nvCxnSpPr>
        <p:spPr>
          <a:xfrm flipV="1">
            <a:off x="4817752" y="4005066"/>
            <a:ext cx="1278250" cy="630040"/>
          </a:xfrm>
          <a:prstGeom prst="line">
            <a:avLst/>
          </a:pr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îŝḷîḓé-Straight Connector 8">
            <a:extLst>
              <a:ext uri="{FF2B5EF4-FFF2-40B4-BE49-F238E27FC236}">
                <a16:creationId xmlns:a16="http://schemas.microsoft.com/office/drawing/2014/main" id="{14CC81DA-8F45-4E2B-AE6C-FE2D283F47A1}"/>
              </a:ext>
            </a:extLst>
          </p:cNvPr>
          <p:cNvCxnSpPr>
            <a:cxnSpLocks/>
            <a:stCxn id="23" idx="1"/>
            <a:endCxn id="10" idx="6"/>
          </p:cNvCxnSpPr>
          <p:nvPr/>
        </p:nvCxnSpPr>
        <p:spPr>
          <a:xfrm flipH="1" flipV="1">
            <a:off x="6816082" y="3284986"/>
            <a:ext cx="408253" cy="1350122"/>
          </a:xfrm>
          <a:prstGeom prst="line">
            <a:avLst/>
          </a:pr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îŝḷîḓé-Oval 9">
            <a:extLst>
              <a:ext uri="{FF2B5EF4-FFF2-40B4-BE49-F238E27FC236}">
                <a16:creationId xmlns:a16="http://schemas.microsoft.com/office/drawing/2014/main" id="{8C7CBB33-40FB-43CB-80A9-3F4FD52D89E4}"/>
              </a:ext>
            </a:extLst>
          </p:cNvPr>
          <p:cNvSpPr/>
          <p:nvPr/>
        </p:nvSpPr>
        <p:spPr>
          <a:xfrm>
            <a:off x="5375922" y="2564906"/>
            <a:ext cx="1440161" cy="144016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400">
                <a:solidFill>
                  <a:schemeClr val="tx1"/>
                </a:solidFill>
                <a:cs typeface="+mn-ea"/>
                <a:sym typeface="+mn-lt"/>
              </a:rPr>
              <a:t>关键词</a:t>
            </a:r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îŝḷîḓé-Oval 10">
            <a:extLst>
              <a:ext uri="{FF2B5EF4-FFF2-40B4-BE49-F238E27FC236}">
                <a16:creationId xmlns:a16="http://schemas.microsoft.com/office/drawing/2014/main" id="{BE48886B-3EAF-4932-A0D7-769CDFE53C19}"/>
              </a:ext>
            </a:extLst>
          </p:cNvPr>
          <p:cNvSpPr/>
          <p:nvPr/>
        </p:nvSpPr>
        <p:spPr>
          <a:xfrm>
            <a:off x="3957274" y="1651001"/>
            <a:ext cx="1008112" cy="10081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关键词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6F7B889-A840-47FD-A415-589E376BFD61}"/>
              </a:ext>
            </a:extLst>
          </p:cNvPr>
          <p:cNvGrpSpPr/>
          <p:nvPr/>
        </p:nvGrpSpPr>
        <p:grpSpPr>
          <a:xfrm>
            <a:off x="3638317" y="2438030"/>
            <a:ext cx="448586" cy="448586"/>
            <a:chOff x="4792557" y="2249137"/>
            <a:chExt cx="648072" cy="648072"/>
          </a:xfrm>
        </p:grpSpPr>
        <p:sp>
          <p:nvSpPr>
            <p:cNvPr id="48" name="îŝḷîḓé-Oval 47">
              <a:extLst>
                <a:ext uri="{FF2B5EF4-FFF2-40B4-BE49-F238E27FC236}">
                  <a16:creationId xmlns:a16="http://schemas.microsoft.com/office/drawing/2014/main" id="{E79818A3-D58F-4081-8DD5-D85E7F4B3E68}"/>
                </a:ext>
              </a:extLst>
            </p:cNvPr>
            <p:cNvSpPr/>
            <p:nvPr/>
          </p:nvSpPr>
          <p:spPr>
            <a:xfrm>
              <a:off x="4792557" y="2249137"/>
              <a:ext cx="648072" cy="648072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îŝḷîḓé-Freeform 70">
              <a:extLst>
                <a:ext uri="{FF2B5EF4-FFF2-40B4-BE49-F238E27FC236}">
                  <a16:creationId xmlns:a16="http://schemas.microsoft.com/office/drawing/2014/main" id="{7288BA95-69F3-42C6-8A32-3BA47082A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447" y="2390028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3BBDC75-A6E9-4748-8360-8C88B61FDA97}"/>
              </a:ext>
            </a:extLst>
          </p:cNvPr>
          <p:cNvGrpSpPr/>
          <p:nvPr/>
        </p:nvGrpSpPr>
        <p:grpSpPr>
          <a:xfrm>
            <a:off x="3638317" y="1387474"/>
            <a:ext cx="448586" cy="448586"/>
            <a:chOff x="3909160" y="2249137"/>
            <a:chExt cx="648072" cy="648072"/>
          </a:xfrm>
        </p:grpSpPr>
        <p:sp>
          <p:nvSpPr>
            <p:cNvPr id="46" name="îŝḷîḓé-Oval 45">
              <a:extLst>
                <a:ext uri="{FF2B5EF4-FFF2-40B4-BE49-F238E27FC236}">
                  <a16:creationId xmlns:a16="http://schemas.microsoft.com/office/drawing/2014/main" id="{C5FE410C-20F1-482B-A665-9E7268C21975}"/>
                </a:ext>
              </a:extLst>
            </p:cNvPr>
            <p:cNvSpPr/>
            <p:nvPr/>
          </p:nvSpPr>
          <p:spPr>
            <a:xfrm>
              <a:off x="3909160" y="2249137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îŝḷîḓé-university7">
              <a:extLst>
                <a:ext uri="{FF2B5EF4-FFF2-40B4-BE49-F238E27FC236}">
                  <a16:creationId xmlns:a16="http://schemas.microsoft.com/office/drawing/2014/main" id="{21100006-B81C-45A7-928B-594EEBF744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050" y="2390028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4" name="îŝḷîḓé-Arc 13">
            <a:extLst>
              <a:ext uri="{FF2B5EF4-FFF2-40B4-BE49-F238E27FC236}">
                <a16:creationId xmlns:a16="http://schemas.microsoft.com/office/drawing/2014/main" id="{39AA4508-9FC7-4BD2-9693-A0E84F6FD5A6}"/>
              </a:ext>
            </a:extLst>
          </p:cNvPr>
          <p:cNvSpPr/>
          <p:nvPr/>
        </p:nvSpPr>
        <p:spPr>
          <a:xfrm rot="16200000">
            <a:off x="3689117" y="4337867"/>
            <a:ext cx="1307323" cy="1307322"/>
          </a:xfrm>
          <a:prstGeom prst="arc">
            <a:avLst>
              <a:gd name="adj1" fmla="val 10800000"/>
              <a:gd name="adj2" fmla="val 0"/>
            </a:avLst>
          </a:prstGeom>
          <a:noFill/>
          <a:ln w="9525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îŝḷîḓé-Oval 14">
            <a:extLst>
              <a:ext uri="{FF2B5EF4-FFF2-40B4-BE49-F238E27FC236}">
                <a16:creationId xmlns:a16="http://schemas.microsoft.com/office/drawing/2014/main" id="{4A5E950E-B997-4EAB-9E00-4289F3CDCB40}"/>
              </a:ext>
            </a:extLst>
          </p:cNvPr>
          <p:cNvSpPr/>
          <p:nvPr/>
        </p:nvSpPr>
        <p:spPr>
          <a:xfrm>
            <a:off x="3957274" y="4487471"/>
            <a:ext cx="1008112" cy="10081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>
                <a:cs typeface="+mn-ea"/>
                <a:sym typeface="+mn-lt"/>
              </a:rPr>
              <a:t>关键词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04CF0F3-03F0-49E0-BDC2-F4180B46ED69}"/>
              </a:ext>
            </a:extLst>
          </p:cNvPr>
          <p:cNvGrpSpPr/>
          <p:nvPr/>
        </p:nvGrpSpPr>
        <p:grpSpPr>
          <a:xfrm>
            <a:off x="3640279" y="5281061"/>
            <a:ext cx="448586" cy="448586"/>
            <a:chOff x="4792557" y="2249137"/>
            <a:chExt cx="648072" cy="648072"/>
          </a:xfrm>
        </p:grpSpPr>
        <p:sp>
          <p:nvSpPr>
            <p:cNvPr id="44" name="îŝḷîḓé-Oval 43">
              <a:extLst>
                <a:ext uri="{FF2B5EF4-FFF2-40B4-BE49-F238E27FC236}">
                  <a16:creationId xmlns:a16="http://schemas.microsoft.com/office/drawing/2014/main" id="{644BDA56-A422-4942-9847-A7B06AFB6501}"/>
                </a:ext>
              </a:extLst>
            </p:cNvPr>
            <p:cNvSpPr/>
            <p:nvPr/>
          </p:nvSpPr>
          <p:spPr>
            <a:xfrm>
              <a:off x="4792557" y="2249137"/>
              <a:ext cx="648072" cy="648072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îŝḷîḓé-Freeform 70">
              <a:extLst>
                <a:ext uri="{FF2B5EF4-FFF2-40B4-BE49-F238E27FC236}">
                  <a16:creationId xmlns:a16="http://schemas.microsoft.com/office/drawing/2014/main" id="{849E08D1-9A02-4EA6-B427-D6ADC3C429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447" y="2390028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E0024BC-82AB-4CE8-B93C-1791218F2164}"/>
              </a:ext>
            </a:extLst>
          </p:cNvPr>
          <p:cNvGrpSpPr/>
          <p:nvPr/>
        </p:nvGrpSpPr>
        <p:grpSpPr>
          <a:xfrm>
            <a:off x="3640279" y="4253409"/>
            <a:ext cx="448586" cy="448586"/>
            <a:chOff x="3909160" y="2249137"/>
            <a:chExt cx="648072" cy="648072"/>
          </a:xfrm>
        </p:grpSpPr>
        <p:sp>
          <p:nvSpPr>
            <p:cNvPr id="42" name="îŝḷîḓé-Oval 41">
              <a:extLst>
                <a:ext uri="{FF2B5EF4-FFF2-40B4-BE49-F238E27FC236}">
                  <a16:creationId xmlns:a16="http://schemas.microsoft.com/office/drawing/2014/main" id="{D180B29C-E931-432C-8BA7-1FB2B05C6B7E}"/>
                </a:ext>
              </a:extLst>
            </p:cNvPr>
            <p:cNvSpPr/>
            <p:nvPr/>
          </p:nvSpPr>
          <p:spPr>
            <a:xfrm>
              <a:off x="3909160" y="2249137"/>
              <a:ext cx="648072" cy="648072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îŝḷîḓé-university7">
              <a:extLst>
                <a:ext uri="{FF2B5EF4-FFF2-40B4-BE49-F238E27FC236}">
                  <a16:creationId xmlns:a16="http://schemas.microsoft.com/office/drawing/2014/main" id="{6083F476-301B-4B19-979D-938F6E285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050" y="2390028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2474DC2-BF65-462E-8B7B-5253432711A4}"/>
              </a:ext>
            </a:extLst>
          </p:cNvPr>
          <p:cNvGrpSpPr/>
          <p:nvPr/>
        </p:nvGrpSpPr>
        <p:grpSpPr>
          <a:xfrm>
            <a:off x="824836" y="1539678"/>
            <a:ext cx="2287554" cy="1046002"/>
            <a:chOff x="8662573" y="1518902"/>
            <a:chExt cx="2578029" cy="1046002"/>
          </a:xfrm>
        </p:grpSpPr>
        <p:sp>
          <p:nvSpPr>
            <p:cNvPr id="40" name="îŝḷîḓé-TextBox 5">
              <a:extLst>
                <a:ext uri="{FF2B5EF4-FFF2-40B4-BE49-F238E27FC236}">
                  <a16:creationId xmlns:a16="http://schemas.microsoft.com/office/drawing/2014/main" id="{96EEB26C-604B-40E4-AED8-AED70D90E304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41" name="îŝḷîḓé-Rectangle 40">
              <a:extLst>
                <a:ext uri="{FF2B5EF4-FFF2-40B4-BE49-F238E27FC236}">
                  <a16:creationId xmlns:a16="http://schemas.microsoft.com/office/drawing/2014/main" id="{5BACF8AA-BF9B-4E7F-BA40-8584DB353D1D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834FEA2-D0DD-4187-B713-07A5A9B12D9E}"/>
              </a:ext>
            </a:extLst>
          </p:cNvPr>
          <p:cNvGrpSpPr/>
          <p:nvPr/>
        </p:nvGrpSpPr>
        <p:grpSpPr>
          <a:xfrm>
            <a:off x="6918853" y="2136112"/>
            <a:ext cx="2331917" cy="1046002"/>
            <a:chOff x="8662573" y="1518902"/>
            <a:chExt cx="2578029" cy="1046002"/>
          </a:xfrm>
        </p:grpSpPr>
        <p:sp>
          <p:nvSpPr>
            <p:cNvPr id="38" name="îŝḷîḓé-TextBox 5">
              <a:extLst>
                <a:ext uri="{FF2B5EF4-FFF2-40B4-BE49-F238E27FC236}">
                  <a16:creationId xmlns:a16="http://schemas.microsoft.com/office/drawing/2014/main" id="{A612C3AA-C59C-4A5C-9E2F-56382D3D0ADD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9" name="îŝḷîḓé-Rectangle 38">
              <a:extLst>
                <a:ext uri="{FF2B5EF4-FFF2-40B4-BE49-F238E27FC236}">
                  <a16:creationId xmlns:a16="http://schemas.microsoft.com/office/drawing/2014/main" id="{630BBA72-2965-43A2-868F-313A633AFA7F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843BAFD-0CF8-4BD7-8EF5-DD6B5A05D70C}"/>
              </a:ext>
            </a:extLst>
          </p:cNvPr>
          <p:cNvGrpSpPr/>
          <p:nvPr/>
        </p:nvGrpSpPr>
        <p:grpSpPr>
          <a:xfrm>
            <a:off x="9043978" y="5070639"/>
            <a:ext cx="2331917" cy="1046002"/>
            <a:chOff x="8662573" y="1518902"/>
            <a:chExt cx="2578029" cy="1046002"/>
          </a:xfrm>
        </p:grpSpPr>
        <p:sp>
          <p:nvSpPr>
            <p:cNvPr id="36" name="îŝḷîḓé-TextBox 5">
              <a:extLst>
                <a:ext uri="{FF2B5EF4-FFF2-40B4-BE49-F238E27FC236}">
                  <a16:creationId xmlns:a16="http://schemas.microsoft.com/office/drawing/2014/main" id="{987932BB-A81A-4830-9565-4B51EF078799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7" name="îŝḷîḓé-Rectangle 36">
              <a:extLst>
                <a:ext uri="{FF2B5EF4-FFF2-40B4-BE49-F238E27FC236}">
                  <a16:creationId xmlns:a16="http://schemas.microsoft.com/office/drawing/2014/main" id="{A8E3FE92-31F3-4AE5-A936-2D3F86227998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40D51D3-36CC-42F9-9163-3B98F17E156B}"/>
              </a:ext>
            </a:extLst>
          </p:cNvPr>
          <p:cNvGrpSpPr/>
          <p:nvPr/>
        </p:nvGrpSpPr>
        <p:grpSpPr>
          <a:xfrm>
            <a:off x="824836" y="4563333"/>
            <a:ext cx="2287554" cy="1046002"/>
            <a:chOff x="8662573" y="1518902"/>
            <a:chExt cx="2578029" cy="1046002"/>
          </a:xfrm>
        </p:grpSpPr>
        <p:sp>
          <p:nvSpPr>
            <p:cNvPr id="34" name="îṥļîḑé-TextBox 5">
              <a:extLst>
                <a:ext uri="{FF2B5EF4-FFF2-40B4-BE49-F238E27FC236}">
                  <a16:creationId xmlns:a16="http://schemas.microsoft.com/office/drawing/2014/main" id="{BD9623D1-5F29-4C52-94B7-E6B1E638D84E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5" name="îṥļîḑé-Rectangle 34">
              <a:extLst>
                <a:ext uri="{FF2B5EF4-FFF2-40B4-BE49-F238E27FC236}">
                  <a16:creationId xmlns:a16="http://schemas.microsoft.com/office/drawing/2014/main" id="{CCECE909-6834-4990-88AB-F29A7DF9440B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sp>
        <p:nvSpPr>
          <p:cNvPr id="22" name="îṥļîḑé-Arc 21">
            <a:extLst>
              <a:ext uri="{FF2B5EF4-FFF2-40B4-BE49-F238E27FC236}">
                <a16:creationId xmlns:a16="http://schemas.microsoft.com/office/drawing/2014/main" id="{CD640C3D-AE0E-4BAB-A42B-2E4C2D3B7F11}"/>
              </a:ext>
            </a:extLst>
          </p:cNvPr>
          <p:cNvSpPr/>
          <p:nvPr/>
        </p:nvSpPr>
        <p:spPr>
          <a:xfrm rot="5400000">
            <a:off x="7040846" y="4337867"/>
            <a:ext cx="1307323" cy="1307322"/>
          </a:xfrm>
          <a:prstGeom prst="arc">
            <a:avLst>
              <a:gd name="adj1" fmla="val 10800000"/>
              <a:gd name="adj2" fmla="val 0"/>
            </a:avLst>
          </a:prstGeom>
          <a:noFill/>
          <a:ln w="9525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îṥļîḑé-Oval 22">
            <a:extLst>
              <a:ext uri="{FF2B5EF4-FFF2-40B4-BE49-F238E27FC236}">
                <a16:creationId xmlns:a16="http://schemas.microsoft.com/office/drawing/2014/main" id="{8163AAC0-4B47-41D7-82C1-D6C9A34EEC69}"/>
              </a:ext>
            </a:extLst>
          </p:cNvPr>
          <p:cNvSpPr/>
          <p:nvPr/>
        </p:nvSpPr>
        <p:spPr>
          <a:xfrm>
            <a:off x="7076700" y="4487472"/>
            <a:ext cx="1008112" cy="10081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>
                <a:cs typeface="+mn-ea"/>
                <a:sym typeface="+mn-lt"/>
              </a:rPr>
              <a:t>关键词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B8C406B-EB91-400D-BC3A-CF1612CF6709}"/>
              </a:ext>
            </a:extLst>
          </p:cNvPr>
          <p:cNvGrpSpPr/>
          <p:nvPr/>
        </p:nvGrpSpPr>
        <p:grpSpPr>
          <a:xfrm>
            <a:off x="7943164" y="5281061"/>
            <a:ext cx="448586" cy="448586"/>
            <a:chOff x="4792557" y="2249137"/>
            <a:chExt cx="648072" cy="648072"/>
          </a:xfrm>
        </p:grpSpPr>
        <p:sp>
          <p:nvSpPr>
            <p:cNvPr id="32" name="îṥļîḑé-Oval 31">
              <a:extLst>
                <a:ext uri="{FF2B5EF4-FFF2-40B4-BE49-F238E27FC236}">
                  <a16:creationId xmlns:a16="http://schemas.microsoft.com/office/drawing/2014/main" id="{80DBBC24-610F-42FF-A2A8-53CFCB46383B}"/>
                </a:ext>
              </a:extLst>
            </p:cNvPr>
            <p:cNvSpPr/>
            <p:nvPr/>
          </p:nvSpPr>
          <p:spPr>
            <a:xfrm>
              <a:off x="4792557" y="2249137"/>
              <a:ext cx="648072" cy="648072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îṥļîḑé-Freeform 70">
              <a:extLst>
                <a:ext uri="{FF2B5EF4-FFF2-40B4-BE49-F238E27FC236}">
                  <a16:creationId xmlns:a16="http://schemas.microsoft.com/office/drawing/2014/main" id="{6FD9A264-2C04-4FB1-AD04-E6AA8DBBD4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447" y="2390028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4ACCD6B-1732-4BD5-A080-FF843C17E828}"/>
              </a:ext>
            </a:extLst>
          </p:cNvPr>
          <p:cNvGrpSpPr/>
          <p:nvPr/>
        </p:nvGrpSpPr>
        <p:grpSpPr>
          <a:xfrm>
            <a:off x="7943164" y="4253409"/>
            <a:ext cx="448586" cy="448586"/>
            <a:chOff x="3909160" y="2249137"/>
            <a:chExt cx="648072" cy="648072"/>
          </a:xfrm>
        </p:grpSpPr>
        <p:sp>
          <p:nvSpPr>
            <p:cNvPr id="30" name="îṥļîḑé-Oval 29">
              <a:extLst>
                <a:ext uri="{FF2B5EF4-FFF2-40B4-BE49-F238E27FC236}">
                  <a16:creationId xmlns:a16="http://schemas.microsoft.com/office/drawing/2014/main" id="{18ACF85C-692C-440D-96D4-3D2C4B387D11}"/>
                </a:ext>
              </a:extLst>
            </p:cNvPr>
            <p:cNvSpPr/>
            <p:nvPr/>
          </p:nvSpPr>
          <p:spPr>
            <a:xfrm>
              <a:off x="3909160" y="2249137"/>
              <a:ext cx="648072" cy="648072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îṥļîḑé-university7">
              <a:extLst>
                <a:ext uri="{FF2B5EF4-FFF2-40B4-BE49-F238E27FC236}">
                  <a16:creationId xmlns:a16="http://schemas.microsoft.com/office/drawing/2014/main" id="{62873B73-9B9C-4C6C-AA7B-BC311DC377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050" y="2390028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8415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4" grpId="0" animBg="1"/>
      <p:bldP spid="15" grpId="0" animBg="1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62a2606d-8a37-45a7-a9e1-4d15a4d43553">
            <a:extLst>
              <a:ext uri="{FF2B5EF4-FFF2-40B4-BE49-F238E27FC236}">
                <a16:creationId xmlns:a16="http://schemas.microsoft.com/office/drawing/2014/main" id="{D743C23F-CF6A-45EA-8078-14009305A3F3}"/>
              </a:ext>
            </a:extLst>
          </p:cNvPr>
          <p:cNvGrpSpPr>
            <a:grpSpLocks noChangeAspect="1"/>
          </p:cNvGrpSpPr>
          <p:nvPr/>
        </p:nvGrpSpPr>
        <p:grpSpPr>
          <a:xfrm>
            <a:off x="790417" y="1244180"/>
            <a:ext cx="10187868" cy="4891316"/>
            <a:chOff x="790417" y="1244178"/>
            <a:chExt cx="10187868" cy="489131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35627B8-BD95-4A9A-A8C2-22D8E8604C2F}"/>
                </a:ext>
              </a:extLst>
            </p:cNvPr>
            <p:cNvGrpSpPr/>
            <p:nvPr/>
          </p:nvGrpSpPr>
          <p:grpSpPr>
            <a:xfrm>
              <a:off x="8400256" y="1244178"/>
              <a:ext cx="2578029" cy="2327773"/>
              <a:chOff x="8400256" y="1244178"/>
              <a:chExt cx="2578029" cy="2327773"/>
            </a:xfrm>
          </p:grpSpPr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9BD59E07-8D0B-413C-BD47-28679F70A096}"/>
                  </a:ext>
                </a:extLst>
              </p:cNvPr>
              <p:cNvGrpSpPr/>
              <p:nvPr/>
            </p:nvGrpSpPr>
            <p:grpSpPr>
              <a:xfrm>
                <a:off x="8400256" y="2525949"/>
                <a:ext cx="2578029" cy="1046002"/>
                <a:chOff x="8662573" y="1518902"/>
                <a:chExt cx="2578029" cy="1046002"/>
              </a:xfrm>
              <a:noFill/>
            </p:grpSpPr>
            <p:sp>
              <p:nvSpPr>
                <p:cNvPr id="68" name="îŝḷîḓé-TextBox 5">
                  <a:extLst>
                    <a:ext uri="{FF2B5EF4-FFF2-40B4-BE49-F238E27FC236}">
                      <a16:creationId xmlns:a16="http://schemas.microsoft.com/office/drawing/2014/main" id="{1BAC5DD7-9F8F-482F-B868-70191277C723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defTabSz="914378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100" dirty="0">
                      <a:cs typeface="+mn-ea"/>
                      <a:sym typeface="+mn-lt"/>
                    </a:rPr>
                    <a:t>点击替换文字内容，下载优质</a:t>
                  </a:r>
                  <a:r>
                    <a:rPr lang="en-US" altLang="zh-CN" sz="1100" dirty="0">
                      <a:cs typeface="+mn-ea"/>
                      <a:sym typeface="+mn-lt"/>
                    </a:rPr>
                    <a:t>PPT</a:t>
                  </a:r>
                  <a:r>
                    <a:rPr lang="zh-CN" altLang="en-US" sz="1100" dirty="0">
                      <a:cs typeface="+mn-ea"/>
                      <a:sym typeface="+mn-lt"/>
                    </a:rPr>
                    <a:t>模板请至 </a:t>
                  </a:r>
                  <a:r>
                    <a:rPr lang="en-US" altLang="zh-CN" sz="1100" dirty="0">
                      <a:cs typeface="+mn-ea"/>
                      <a:sym typeface="+mn-lt"/>
                    </a:rPr>
                    <a:t>58pic.com</a:t>
                  </a:r>
                  <a:r>
                    <a:rPr lang="zh-CN" altLang="en-US" sz="1100" dirty="0">
                      <a:cs typeface="+mn-ea"/>
                      <a:sym typeface="+mn-lt"/>
                    </a:rPr>
                    <a:t>，根据自己的需要添加适当的文字</a:t>
                  </a:r>
                </a:p>
                <a:p>
                  <a:pPr defTabSz="914378">
                    <a:spcBef>
                      <a:spcPct val="0"/>
                    </a:spcBef>
                    <a:defRPr/>
                  </a:pPr>
                  <a:endParaRPr lang="zh-CN" altLang="en-US" sz="11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îŝḷîḓé-Rectangle 68">
                  <a:extLst>
                    <a:ext uri="{FF2B5EF4-FFF2-40B4-BE49-F238E27FC236}">
                      <a16:creationId xmlns:a16="http://schemas.microsoft.com/office/drawing/2014/main" id="{4AC1919D-F869-48B1-98EB-17CA5FC38BB2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b">
                  <a:normAutofit lnSpcReduction="10000"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 dirty="0">
                      <a:solidFill>
                        <a:schemeClr val="accent3"/>
                      </a:solidFill>
                      <a:cs typeface="+mn-ea"/>
                      <a:sym typeface="+mn-lt"/>
                    </a:rPr>
                    <a:t>输入标题</a:t>
                  </a:r>
                </a:p>
              </p:txBody>
            </p:sp>
          </p:grp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C39FD314-9AA9-44F5-9116-28D85CC2A04B}"/>
                  </a:ext>
                </a:extLst>
              </p:cNvPr>
              <p:cNvGrpSpPr/>
              <p:nvPr/>
            </p:nvGrpSpPr>
            <p:grpSpPr>
              <a:xfrm>
                <a:off x="8400256" y="1244178"/>
                <a:ext cx="2578029" cy="1046002"/>
                <a:chOff x="8662573" y="1518902"/>
                <a:chExt cx="2578029" cy="1046002"/>
              </a:xfrm>
              <a:noFill/>
            </p:grpSpPr>
            <p:sp>
              <p:nvSpPr>
                <p:cNvPr id="66" name="îŝḷîḓé-TextBox 5">
                  <a:extLst>
                    <a:ext uri="{FF2B5EF4-FFF2-40B4-BE49-F238E27FC236}">
                      <a16:creationId xmlns:a16="http://schemas.microsoft.com/office/drawing/2014/main" id="{5553F6A4-21A2-4246-BC09-379C382C4550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defTabSz="914378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100" dirty="0">
                      <a:cs typeface="+mn-ea"/>
                      <a:sym typeface="+mn-lt"/>
                    </a:rPr>
                    <a:t>点击替换文字内容，下载优质</a:t>
                  </a:r>
                  <a:r>
                    <a:rPr lang="en-US" altLang="zh-CN" sz="1100" dirty="0">
                      <a:cs typeface="+mn-ea"/>
                      <a:sym typeface="+mn-lt"/>
                    </a:rPr>
                    <a:t>PPT</a:t>
                  </a:r>
                  <a:r>
                    <a:rPr lang="zh-CN" altLang="en-US" sz="1100" dirty="0">
                      <a:cs typeface="+mn-ea"/>
                      <a:sym typeface="+mn-lt"/>
                    </a:rPr>
                    <a:t>模板请至 </a:t>
                  </a:r>
                  <a:r>
                    <a:rPr lang="en-US" altLang="zh-CN" sz="1100" dirty="0">
                      <a:cs typeface="+mn-ea"/>
                      <a:sym typeface="+mn-lt"/>
                    </a:rPr>
                    <a:t>58pic.com</a:t>
                  </a:r>
                  <a:r>
                    <a:rPr lang="zh-CN" altLang="en-US" sz="1100" dirty="0">
                      <a:cs typeface="+mn-ea"/>
                      <a:sym typeface="+mn-lt"/>
                    </a:rPr>
                    <a:t>，根据自己的需要添加适当的文字</a:t>
                  </a:r>
                </a:p>
                <a:p>
                  <a:pPr defTabSz="914378">
                    <a:spcBef>
                      <a:spcPct val="0"/>
                    </a:spcBef>
                    <a:defRPr/>
                  </a:pPr>
                  <a:endParaRPr lang="zh-CN" altLang="en-US" sz="11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îŝḷîḓé-Rectangle 66">
                  <a:extLst>
                    <a:ext uri="{FF2B5EF4-FFF2-40B4-BE49-F238E27FC236}">
                      <a16:creationId xmlns:a16="http://schemas.microsoft.com/office/drawing/2014/main" id="{7FF04AC4-5E97-4DFE-A74D-091D6F2C864F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b">
                  <a:normAutofit lnSpcReduction="10000"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 dirty="0">
                      <a:solidFill>
                        <a:schemeClr val="accent3"/>
                      </a:solidFill>
                      <a:cs typeface="+mn-ea"/>
                      <a:sym typeface="+mn-lt"/>
                    </a:rPr>
                    <a:t>输入标题</a:t>
                  </a:r>
                </a:p>
              </p:txBody>
            </p:sp>
          </p:grp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1F69522-2995-44E7-836A-DF9D1E7FE79E}"/>
                </a:ext>
              </a:extLst>
            </p:cNvPr>
            <p:cNvGrpSpPr/>
            <p:nvPr/>
          </p:nvGrpSpPr>
          <p:grpSpPr>
            <a:xfrm>
              <a:off x="8400256" y="3807720"/>
              <a:ext cx="2578029" cy="2327774"/>
              <a:chOff x="8400256" y="3807720"/>
              <a:chExt cx="2578029" cy="2327774"/>
            </a:xfrm>
          </p:grpSpPr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7590E8BC-B021-47A3-8CE9-F4A7FC98566C}"/>
                  </a:ext>
                </a:extLst>
              </p:cNvPr>
              <p:cNvGrpSpPr/>
              <p:nvPr/>
            </p:nvGrpSpPr>
            <p:grpSpPr>
              <a:xfrm>
                <a:off x="8400256" y="5089492"/>
                <a:ext cx="2578029" cy="1046002"/>
                <a:chOff x="8662573" y="1518902"/>
                <a:chExt cx="2578029" cy="1046002"/>
              </a:xfrm>
              <a:noFill/>
            </p:grpSpPr>
            <p:sp>
              <p:nvSpPr>
                <p:cNvPr id="62" name="îŝḷîḓé-TextBox 5">
                  <a:extLst>
                    <a:ext uri="{FF2B5EF4-FFF2-40B4-BE49-F238E27FC236}">
                      <a16:creationId xmlns:a16="http://schemas.microsoft.com/office/drawing/2014/main" id="{986ABF57-3CCE-4339-9F4C-D5DACD040D2C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defTabSz="914378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100" dirty="0">
                      <a:cs typeface="+mn-ea"/>
                      <a:sym typeface="+mn-lt"/>
                    </a:rPr>
                    <a:t>点击替换文字内容，下载优质</a:t>
                  </a:r>
                  <a:r>
                    <a:rPr lang="en-US" altLang="zh-CN" sz="1100" dirty="0">
                      <a:cs typeface="+mn-ea"/>
                      <a:sym typeface="+mn-lt"/>
                    </a:rPr>
                    <a:t>PPT</a:t>
                  </a:r>
                  <a:r>
                    <a:rPr lang="zh-CN" altLang="en-US" sz="1100" dirty="0">
                      <a:cs typeface="+mn-ea"/>
                      <a:sym typeface="+mn-lt"/>
                    </a:rPr>
                    <a:t>模板请至 </a:t>
                  </a:r>
                  <a:r>
                    <a:rPr lang="en-US" altLang="zh-CN" sz="1100" dirty="0">
                      <a:cs typeface="+mn-ea"/>
                      <a:sym typeface="+mn-lt"/>
                    </a:rPr>
                    <a:t>58pic.com</a:t>
                  </a:r>
                  <a:r>
                    <a:rPr lang="zh-CN" altLang="en-US" sz="1100" dirty="0">
                      <a:cs typeface="+mn-ea"/>
                      <a:sym typeface="+mn-lt"/>
                    </a:rPr>
                    <a:t>，根据自己的需要添加适当的文字</a:t>
                  </a:r>
                </a:p>
                <a:p>
                  <a:pPr defTabSz="914378">
                    <a:spcBef>
                      <a:spcPct val="0"/>
                    </a:spcBef>
                    <a:defRPr/>
                  </a:pPr>
                  <a:endParaRPr lang="zh-CN" altLang="en-US" sz="11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îṣļîḑé-Rectangle 62">
                  <a:extLst>
                    <a:ext uri="{FF2B5EF4-FFF2-40B4-BE49-F238E27FC236}">
                      <a16:creationId xmlns:a16="http://schemas.microsoft.com/office/drawing/2014/main" id="{8CF73F3B-03C1-4F73-9097-D9F52947B5DC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b">
                  <a:normAutofit lnSpcReduction="10000"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输入标题</a:t>
                  </a:r>
                </a:p>
              </p:txBody>
            </p:sp>
          </p:grp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1F35C97E-8D97-45F7-A0B8-A2F01DBF1542}"/>
                  </a:ext>
                </a:extLst>
              </p:cNvPr>
              <p:cNvGrpSpPr/>
              <p:nvPr/>
            </p:nvGrpSpPr>
            <p:grpSpPr>
              <a:xfrm>
                <a:off x="8400256" y="3807720"/>
                <a:ext cx="2578029" cy="1046002"/>
                <a:chOff x="8662573" y="1518902"/>
                <a:chExt cx="2578029" cy="1046002"/>
              </a:xfrm>
              <a:noFill/>
            </p:grpSpPr>
            <p:sp>
              <p:nvSpPr>
                <p:cNvPr id="60" name="îṣļîḑé-TextBox 5">
                  <a:extLst>
                    <a:ext uri="{FF2B5EF4-FFF2-40B4-BE49-F238E27FC236}">
                      <a16:creationId xmlns:a16="http://schemas.microsoft.com/office/drawing/2014/main" id="{18F2065E-FCE2-469E-978A-60250AB9F547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defTabSz="914378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100" dirty="0">
                      <a:cs typeface="+mn-ea"/>
                      <a:sym typeface="+mn-lt"/>
                    </a:rPr>
                    <a:t>点击替换文字内容，下载优质</a:t>
                  </a:r>
                  <a:r>
                    <a:rPr lang="en-US" altLang="zh-CN" sz="1100" dirty="0">
                      <a:cs typeface="+mn-ea"/>
                      <a:sym typeface="+mn-lt"/>
                    </a:rPr>
                    <a:t>PPT</a:t>
                  </a:r>
                  <a:r>
                    <a:rPr lang="zh-CN" altLang="en-US" sz="1100" dirty="0">
                      <a:cs typeface="+mn-ea"/>
                      <a:sym typeface="+mn-lt"/>
                    </a:rPr>
                    <a:t>模板请至 </a:t>
                  </a:r>
                  <a:r>
                    <a:rPr lang="en-US" altLang="zh-CN" sz="1100" dirty="0">
                      <a:cs typeface="+mn-ea"/>
                      <a:sym typeface="+mn-lt"/>
                    </a:rPr>
                    <a:t>58pic.com</a:t>
                  </a:r>
                  <a:r>
                    <a:rPr lang="zh-CN" altLang="en-US" sz="1100" dirty="0">
                      <a:cs typeface="+mn-ea"/>
                      <a:sym typeface="+mn-lt"/>
                    </a:rPr>
                    <a:t>，根据自己的需要添加适当的文字</a:t>
                  </a:r>
                </a:p>
                <a:p>
                  <a:pPr defTabSz="914378">
                    <a:spcBef>
                      <a:spcPct val="0"/>
                    </a:spcBef>
                    <a:defRPr/>
                  </a:pPr>
                  <a:endParaRPr lang="zh-CN" altLang="en-US" sz="11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îṣļîḑé-Rectangle 60">
                  <a:extLst>
                    <a:ext uri="{FF2B5EF4-FFF2-40B4-BE49-F238E27FC236}">
                      <a16:creationId xmlns:a16="http://schemas.microsoft.com/office/drawing/2014/main" id="{55818EEE-2650-443B-8FAC-89DD12F41CBB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b">
                  <a:normAutofit lnSpcReduction="10000"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输入标题</a:t>
                  </a:r>
                </a:p>
              </p:txBody>
            </p:sp>
          </p:grpSp>
        </p:grpSp>
        <p:sp>
          <p:nvSpPr>
            <p:cNvPr id="57" name="îṣļîḑé-Rectangle 56">
              <a:extLst>
                <a:ext uri="{FF2B5EF4-FFF2-40B4-BE49-F238E27FC236}">
                  <a16:creationId xmlns:a16="http://schemas.microsoft.com/office/drawing/2014/main" id="{11AA6A4E-A21C-44A0-87D6-3F40CD148CAA}"/>
                </a:ext>
              </a:extLst>
            </p:cNvPr>
            <p:cNvSpPr/>
            <p:nvPr/>
          </p:nvSpPr>
          <p:spPr>
            <a:xfrm>
              <a:off x="839416" y="2498285"/>
              <a:ext cx="3895110" cy="426655"/>
            </a:xfrm>
            <a:prstGeom prst="rect">
              <a:avLst/>
            </a:prstGeom>
          </p:spPr>
          <p:txBody>
            <a:bodyPr wrap="square" lIns="90000" tIns="46800" rIns="90000" bIns="4680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000" dirty="0">
                  <a:cs typeface="+mn-ea"/>
                  <a:sym typeface="+mn-lt"/>
                </a:rPr>
                <a:t>PPT</a:t>
              </a:r>
              <a:r>
                <a:rPr lang="zh-CN" altLang="en-US" sz="1000" dirty="0">
                  <a:cs typeface="+mn-ea"/>
                  <a:sym typeface="+mn-lt"/>
                </a:rPr>
                <a:t>模板请至 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r>
                <a:rPr lang="zh-CN" altLang="en-US" sz="1000" dirty="0">
                  <a:cs typeface="+mn-ea"/>
                  <a:sym typeface="+mn-lt"/>
                </a:rPr>
                <a:t>，根据自己的需要添加适当的文字如需更改请在（设置形状格式）菜单下（文本选项）中调整</a:t>
              </a:r>
            </a:p>
          </p:txBody>
        </p:sp>
        <p:cxnSp>
          <p:nvCxnSpPr>
            <p:cNvPr id="9" name="îṣļîḑé-肘形连接符 23">
              <a:extLst>
                <a:ext uri="{FF2B5EF4-FFF2-40B4-BE49-F238E27FC236}">
                  <a16:creationId xmlns:a16="http://schemas.microsoft.com/office/drawing/2014/main" id="{CC97C503-8FF1-4E31-A8EE-3475607F18BC}"/>
                </a:ext>
              </a:extLst>
            </p:cNvPr>
            <p:cNvCxnSpPr>
              <a:stCxn id="57" idx="2"/>
              <a:endCxn id="19" idx="2"/>
            </p:cNvCxnSpPr>
            <p:nvPr/>
          </p:nvCxnSpPr>
          <p:spPr>
            <a:xfrm rot="16200000" flipH="1">
              <a:off x="4432514" y="1279403"/>
              <a:ext cx="323479" cy="3614560"/>
            </a:xfrm>
            <a:prstGeom prst="bentConnector2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EC369BDC-6820-4FD1-9AA6-6EF36CF64A96}"/>
                </a:ext>
              </a:extLst>
            </p:cNvPr>
            <p:cNvGrpSpPr/>
            <p:nvPr/>
          </p:nvGrpSpPr>
          <p:grpSpPr>
            <a:xfrm>
              <a:off x="5894220" y="1305742"/>
              <a:ext cx="1441328" cy="1460988"/>
              <a:chOff x="5894220" y="1305742"/>
              <a:chExt cx="1441328" cy="1460988"/>
            </a:xfrm>
          </p:grpSpPr>
          <p:sp>
            <p:nvSpPr>
              <p:cNvPr id="45" name="îṣļîḑé-Oval 44">
                <a:extLst>
                  <a:ext uri="{FF2B5EF4-FFF2-40B4-BE49-F238E27FC236}">
                    <a16:creationId xmlns:a16="http://schemas.microsoft.com/office/drawing/2014/main" id="{45951B99-9608-4286-897B-1F85FAEE44BD}"/>
                  </a:ext>
                </a:extLst>
              </p:cNvPr>
              <p:cNvSpPr/>
              <p:nvPr/>
            </p:nvSpPr>
            <p:spPr>
              <a:xfrm>
                <a:off x="5894220" y="1470586"/>
                <a:ext cx="1296144" cy="1296144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82B7B1BC-B99E-4F30-ADC3-B8B7F51C33CF}"/>
                  </a:ext>
                </a:extLst>
              </p:cNvPr>
              <p:cNvGrpSpPr/>
              <p:nvPr/>
            </p:nvGrpSpPr>
            <p:grpSpPr>
              <a:xfrm>
                <a:off x="7030978" y="2140853"/>
                <a:ext cx="304570" cy="304570"/>
                <a:chOff x="5675954" y="2249137"/>
                <a:chExt cx="648072" cy="648072"/>
              </a:xfrm>
            </p:grpSpPr>
            <p:sp>
              <p:nvSpPr>
                <p:cNvPr id="53" name="îṣļîḑé-Oval 52">
                  <a:extLst>
                    <a:ext uri="{FF2B5EF4-FFF2-40B4-BE49-F238E27FC236}">
                      <a16:creationId xmlns:a16="http://schemas.microsoft.com/office/drawing/2014/main" id="{120BD061-74E4-4091-8ABC-ABBAABCF60E6}"/>
                    </a:ext>
                  </a:extLst>
                </p:cNvPr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îṣļîḑé-Freeform 428">
                  <a:extLst>
                    <a:ext uri="{FF2B5EF4-FFF2-40B4-BE49-F238E27FC236}">
                      <a16:creationId xmlns:a16="http://schemas.microsoft.com/office/drawing/2014/main" id="{A96CC233-D150-45DA-BC2E-F7B7431D14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9844" y="2390028"/>
                  <a:ext cx="380293" cy="366291"/>
                </a:xfrm>
                <a:custGeom>
                  <a:avLst/>
                  <a:gdLst>
                    <a:gd name="connsiteX0" fmla="*/ 297615 w 597921"/>
                    <a:gd name="connsiteY0" fmla="*/ 96957 h 598324"/>
                    <a:gd name="connsiteX1" fmla="*/ 323434 w 597921"/>
                    <a:gd name="connsiteY1" fmla="*/ 122740 h 598324"/>
                    <a:gd name="connsiteX2" fmla="*/ 323434 w 597921"/>
                    <a:gd name="connsiteY2" fmla="*/ 289852 h 598324"/>
                    <a:gd name="connsiteX3" fmla="*/ 462572 w 597921"/>
                    <a:gd name="connsiteY3" fmla="*/ 289852 h 598324"/>
                    <a:gd name="connsiteX4" fmla="*/ 487913 w 597921"/>
                    <a:gd name="connsiteY4" fmla="*/ 315157 h 598324"/>
                    <a:gd name="connsiteX5" fmla="*/ 462572 w 597921"/>
                    <a:gd name="connsiteY5" fmla="*/ 340463 h 598324"/>
                    <a:gd name="connsiteX6" fmla="*/ 297615 w 597921"/>
                    <a:gd name="connsiteY6" fmla="*/ 340463 h 598324"/>
                    <a:gd name="connsiteX7" fmla="*/ 272274 w 597921"/>
                    <a:gd name="connsiteY7" fmla="*/ 315157 h 598324"/>
                    <a:gd name="connsiteX8" fmla="*/ 272274 w 597921"/>
                    <a:gd name="connsiteY8" fmla="*/ 122740 h 598324"/>
                    <a:gd name="connsiteX9" fmla="*/ 297615 w 597921"/>
                    <a:gd name="connsiteY9" fmla="*/ 96957 h 598324"/>
                    <a:gd name="connsiteX10" fmla="*/ 298127 w 597921"/>
                    <a:gd name="connsiteY10" fmla="*/ 0 h 598324"/>
                    <a:gd name="connsiteX11" fmla="*/ 597921 w 597921"/>
                    <a:gd name="connsiteY11" fmla="*/ 299401 h 598324"/>
                    <a:gd name="connsiteX12" fmla="*/ 298127 w 597921"/>
                    <a:gd name="connsiteY12" fmla="*/ 598324 h 598324"/>
                    <a:gd name="connsiteX13" fmla="*/ 35150 w 597921"/>
                    <a:gd name="connsiteY13" fmla="*/ 442177 h 598324"/>
                    <a:gd name="connsiteX14" fmla="*/ 34194 w 597921"/>
                    <a:gd name="connsiteY14" fmla="*/ 432149 h 598324"/>
                    <a:gd name="connsiteX15" fmla="*/ 40410 w 597921"/>
                    <a:gd name="connsiteY15" fmla="*/ 424509 h 598324"/>
                    <a:gd name="connsiteX16" fmla="*/ 74836 w 597921"/>
                    <a:gd name="connsiteY16" fmla="*/ 407796 h 598324"/>
                    <a:gd name="connsiteX17" fmla="*/ 91571 w 597921"/>
                    <a:gd name="connsiteY17" fmla="*/ 413049 h 598324"/>
                    <a:gd name="connsiteX18" fmla="*/ 298127 w 597921"/>
                    <a:gd name="connsiteY18" fmla="*/ 534815 h 598324"/>
                    <a:gd name="connsiteX19" fmla="*/ 534328 w 597921"/>
                    <a:gd name="connsiteY19" fmla="*/ 299401 h 598324"/>
                    <a:gd name="connsiteX20" fmla="*/ 298127 w 597921"/>
                    <a:gd name="connsiteY20" fmla="*/ 63509 h 598324"/>
                    <a:gd name="connsiteX21" fmla="*/ 145123 w 597921"/>
                    <a:gd name="connsiteY21" fmla="*/ 120333 h 598324"/>
                    <a:gd name="connsiteX22" fmla="*/ 200587 w 597921"/>
                    <a:gd name="connsiteY22" fmla="*/ 142299 h 598324"/>
                    <a:gd name="connsiteX23" fmla="*/ 208237 w 597921"/>
                    <a:gd name="connsiteY23" fmla="*/ 152327 h 598324"/>
                    <a:gd name="connsiteX24" fmla="*/ 203456 w 597921"/>
                    <a:gd name="connsiteY24" fmla="*/ 164265 h 598324"/>
                    <a:gd name="connsiteX25" fmla="*/ 48060 w 597921"/>
                    <a:gd name="connsiteY25" fmla="*/ 285553 h 598324"/>
                    <a:gd name="connsiteX26" fmla="*/ 35150 w 597921"/>
                    <a:gd name="connsiteY26" fmla="*/ 287463 h 598324"/>
                    <a:gd name="connsiteX27" fmla="*/ 27500 w 597921"/>
                    <a:gd name="connsiteY27" fmla="*/ 277435 h 598324"/>
                    <a:gd name="connsiteX28" fmla="*/ 246 w 597921"/>
                    <a:gd name="connsiteY28" fmla="*/ 82132 h 598324"/>
                    <a:gd name="connsiteX29" fmla="*/ 4550 w 597921"/>
                    <a:gd name="connsiteY29" fmla="*/ 70194 h 598324"/>
                    <a:gd name="connsiteX30" fmla="*/ 17459 w 597921"/>
                    <a:gd name="connsiteY30" fmla="*/ 68762 h 598324"/>
                    <a:gd name="connsiteX31" fmla="*/ 80574 w 597921"/>
                    <a:gd name="connsiteY31" fmla="*/ 94070 h 598324"/>
                    <a:gd name="connsiteX32" fmla="*/ 298127 w 597921"/>
                    <a:gd name="connsiteY32" fmla="*/ 0 h 598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97921" h="598324">
                      <a:moveTo>
                        <a:pt x="297615" y="96957"/>
                      </a:moveTo>
                      <a:cubicBezTo>
                        <a:pt x="311959" y="96957"/>
                        <a:pt x="323434" y="108416"/>
                        <a:pt x="323434" y="122740"/>
                      </a:cubicBezTo>
                      <a:lnTo>
                        <a:pt x="323434" y="289852"/>
                      </a:lnTo>
                      <a:lnTo>
                        <a:pt x="462572" y="289852"/>
                      </a:lnTo>
                      <a:cubicBezTo>
                        <a:pt x="476438" y="289852"/>
                        <a:pt x="487913" y="301311"/>
                        <a:pt x="487913" y="315157"/>
                      </a:cubicBezTo>
                      <a:cubicBezTo>
                        <a:pt x="487913" y="329004"/>
                        <a:pt x="476438" y="340463"/>
                        <a:pt x="462572" y="340463"/>
                      </a:cubicBezTo>
                      <a:lnTo>
                        <a:pt x="297615" y="340463"/>
                      </a:lnTo>
                      <a:cubicBezTo>
                        <a:pt x="283749" y="340463"/>
                        <a:pt x="272274" y="329004"/>
                        <a:pt x="272274" y="315157"/>
                      </a:cubicBezTo>
                      <a:lnTo>
                        <a:pt x="272274" y="122740"/>
                      </a:lnTo>
                      <a:cubicBezTo>
                        <a:pt x="272274" y="108416"/>
                        <a:pt x="283749" y="96957"/>
                        <a:pt x="297615" y="96957"/>
                      </a:cubicBezTo>
                      <a:close/>
                      <a:moveTo>
                        <a:pt x="298127" y="0"/>
                      </a:moveTo>
                      <a:cubicBezTo>
                        <a:pt x="463564" y="0"/>
                        <a:pt x="597921" y="134181"/>
                        <a:pt x="597921" y="299401"/>
                      </a:cubicBezTo>
                      <a:cubicBezTo>
                        <a:pt x="597921" y="464143"/>
                        <a:pt x="463564" y="598324"/>
                        <a:pt x="298127" y="598324"/>
                      </a:cubicBezTo>
                      <a:cubicBezTo>
                        <a:pt x="188155" y="598324"/>
                        <a:pt x="87268" y="538635"/>
                        <a:pt x="35150" y="442177"/>
                      </a:cubicBezTo>
                      <a:cubicBezTo>
                        <a:pt x="33238" y="438835"/>
                        <a:pt x="32760" y="435492"/>
                        <a:pt x="34194" y="432149"/>
                      </a:cubicBezTo>
                      <a:cubicBezTo>
                        <a:pt x="35150" y="428807"/>
                        <a:pt x="37541" y="425942"/>
                        <a:pt x="40410" y="424509"/>
                      </a:cubicBezTo>
                      <a:lnTo>
                        <a:pt x="74836" y="407796"/>
                      </a:lnTo>
                      <a:cubicBezTo>
                        <a:pt x="81052" y="404931"/>
                        <a:pt x="88702" y="407319"/>
                        <a:pt x="91571" y="413049"/>
                      </a:cubicBezTo>
                      <a:cubicBezTo>
                        <a:pt x="133169" y="488018"/>
                        <a:pt x="212540" y="534815"/>
                        <a:pt x="298127" y="534815"/>
                      </a:cubicBezTo>
                      <a:cubicBezTo>
                        <a:pt x="428181" y="534815"/>
                        <a:pt x="534328" y="429284"/>
                        <a:pt x="534328" y="299401"/>
                      </a:cubicBezTo>
                      <a:cubicBezTo>
                        <a:pt x="534328" y="169517"/>
                        <a:pt x="428181" y="63509"/>
                        <a:pt x="298127" y="63509"/>
                      </a:cubicBezTo>
                      <a:cubicBezTo>
                        <a:pt x="242185" y="63509"/>
                        <a:pt x="187677" y="83565"/>
                        <a:pt x="145123" y="120333"/>
                      </a:cubicBezTo>
                      <a:lnTo>
                        <a:pt x="200587" y="142299"/>
                      </a:lnTo>
                      <a:cubicBezTo>
                        <a:pt x="204890" y="144209"/>
                        <a:pt x="207759" y="148029"/>
                        <a:pt x="208237" y="152327"/>
                      </a:cubicBezTo>
                      <a:cubicBezTo>
                        <a:pt x="208715" y="157102"/>
                        <a:pt x="207281" y="161399"/>
                        <a:pt x="203456" y="164265"/>
                      </a:cubicBezTo>
                      <a:lnTo>
                        <a:pt x="48060" y="285553"/>
                      </a:lnTo>
                      <a:cubicBezTo>
                        <a:pt x="44235" y="288418"/>
                        <a:pt x="39454" y="289373"/>
                        <a:pt x="35150" y="287463"/>
                      </a:cubicBezTo>
                      <a:cubicBezTo>
                        <a:pt x="31325" y="285553"/>
                        <a:pt x="27978" y="281733"/>
                        <a:pt x="27500" y="277435"/>
                      </a:cubicBezTo>
                      <a:lnTo>
                        <a:pt x="246" y="82132"/>
                      </a:lnTo>
                      <a:cubicBezTo>
                        <a:pt x="-710" y="77835"/>
                        <a:pt x="1203" y="73060"/>
                        <a:pt x="4550" y="70194"/>
                      </a:cubicBezTo>
                      <a:cubicBezTo>
                        <a:pt x="8375" y="67807"/>
                        <a:pt x="13156" y="66852"/>
                        <a:pt x="17459" y="68762"/>
                      </a:cubicBezTo>
                      <a:lnTo>
                        <a:pt x="80574" y="94070"/>
                      </a:lnTo>
                      <a:cubicBezTo>
                        <a:pt x="137472" y="33426"/>
                        <a:pt x="214931" y="0"/>
                        <a:pt x="2981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FEB40A50-B705-4ACF-9FDD-85AC679EB374}"/>
                  </a:ext>
                </a:extLst>
              </p:cNvPr>
              <p:cNvGrpSpPr/>
              <p:nvPr/>
            </p:nvGrpSpPr>
            <p:grpSpPr>
              <a:xfrm>
                <a:off x="6994865" y="1638222"/>
                <a:ext cx="304570" cy="304570"/>
                <a:chOff x="4792557" y="2249137"/>
                <a:chExt cx="648072" cy="648072"/>
              </a:xfrm>
            </p:grpSpPr>
            <p:sp>
              <p:nvSpPr>
                <p:cNvPr id="51" name="îṣļîḑé-Oval 50">
                  <a:extLst>
                    <a:ext uri="{FF2B5EF4-FFF2-40B4-BE49-F238E27FC236}">
                      <a16:creationId xmlns:a16="http://schemas.microsoft.com/office/drawing/2014/main" id="{5892D67D-1BBA-4A85-9656-180C57FCF8B0}"/>
                    </a:ext>
                  </a:extLst>
                </p:cNvPr>
                <p:cNvSpPr/>
                <p:nvPr/>
              </p:nvSpPr>
              <p:spPr>
                <a:xfrm>
                  <a:off x="4792557" y="2249137"/>
                  <a:ext cx="648072" cy="648072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îṣļîḑé-Freeform 70">
                  <a:extLst>
                    <a:ext uri="{FF2B5EF4-FFF2-40B4-BE49-F238E27FC236}">
                      <a16:creationId xmlns:a16="http://schemas.microsoft.com/office/drawing/2014/main" id="{A0C3F0C2-A6C7-41C8-975D-3C8B6E8F7C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26447" y="2390028"/>
                  <a:ext cx="380293" cy="366291"/>
                </a:xfrm>
                <a:custGeom>
                  <a:avLst/>
                  <a:gdLst>
                    <a:gd name="T0" fmla="*/ 4096 w 6827"/>
                    <a:gd name="T1" fmla="*/ 4551 h 6827"/>
                    <a:gd name="T2" fmla="*/ 6258 w 6827"/>
                    <a:gd name="T3" fmla="*/ 4096 h 6827"/>
                    <a:gd name="T4" fmla="*/ 2348 w 6827"/>
                    <a:gd name="T5" fmla="*/ 4911 h 6827"/>
                    <a:gd name="T6" fmla="*/ 569 w 6827"/>
                    <a:gd name="T7" fmla="*/ 4551 h 6827"/>
                    <a:gd name="T8" fmla="*/ 569 w 6827"/>
                    <a:gd name="T9" fmla="*/ 3982 h 6827"/>
                    <a:gd name="T10" fmla="*/ 1707 w 6827"/>
                    <a:gd name="T11" fmla="*/ 2503 h 6827"/>
                    <a:gd name="T12" fmla="*/ 3868 w 6827"/>
                    <a:gd name="T13" fmla="*/ 2731 h 6827"/>
                    <a:gd name="T14" fmla="*/ 5827 w 6827"/>
                    <a:gd name="T15" fmla="*/ 2004 h 6827"/>
                    <a:gd name="T16" fmla="*/ 6258 w 6827"/>
                    <a:gd name="T17" fmla="*/ 1820 h 6827"/>
                    <a:gd name="T18" fmla="*/ 4779 w 6827"/>
                    <a:gd name="T19" fmla="*/ 0 h 6827"/>
                    <a:gd name="T20" fmla="*/ 2854 w 6827"/>
                    <a:gd name="T21" fmla="*/ 2381 h 6827"/>
                    <a:gd name="T22" fmla="*/ 1239 w 6827"/>
                    <a:gd name="T23" fmla="*/ 2257 h 6827"/>
                    <a:gd name="T24" fmla="*/ 569 w 6827"/>
                    <a:gd name="T25" fmla="*/ 2844 h 6827"/>
                    <a:gd name="T26" fmla="*/ 569 w 6827"/>
                    <a:gd name="T27" fmla="*/ 2276 h 6827"/>
                    <a:gd name="T28" fmla="*/ 569 w 6827"/>
                    <a:gd name="T29" fmla="*/ 1707 h 6827"/>
                    <a:gd name="T30" fmla="*/ 569 w 6827"/>
                    <a:gd name="T31" fmla="*/ 1138 h 6827"/>
                    <a:gd name="T32" fmla="*/ 569 w 6827"/>
                    <a:gd name="T33" fmla="*/ 569 h 6827"/>
                    <a:gd name="T34" fmla="*/ 341 w 6827"/>
                    <a:gd name="T35" fmla="*/ 0 h 6827"/>
                    <a:gd name="T36" fmla="*/ 114 w 6827"/>
                    <a:gd name="T37" fmla="*/ 569 h 6827"/>
                    <a:gd name="T38" fmla="*/ 114 w 6827"/>
                    <a:gd name="T39" fmla="*/ 1138 h 6827"/>
                    <a:gd name="T40" fmla="*/ 114 w 6827"/>
                    <a:gd name="T41" fmla="*/ 1707 h 6827"/>
                    <a:gd name="T42" fmla="*/ 114 w 6827"/>
                    <a:gd name="T43" fmla="*/ 2276 h 6827"/>
                    <a:gd name="T44" fmla="*/ 114 w 6827"/>
                    <a:gd name="T45" fmla="*/ 2844 h 6827"/>
                    <a:gd name="T46" fmla="*/ 114 w 6827"/>
                    <a:gd name="T47" fmla="*/ 3413 h 6827"/>
                    <a:gd name="T48" fmla="*/ 114 w 6827"/>
                    <a:gd name="T49" fmla="*/ 3982 h 6827"/>
                    <a:gd name="T50" fmla="*/ 114 w 6827"/>
                    <a:gd name="T51" fmla="*/ 4551 h 6827"/>
                    <a:gd name="T52" fmla="*/ 114 w 6827"/>
                    <a:gd name="T53" fmla="*/ 5120 h 6827"/>
                    <a:gd name="T54" fmla="*/ 114 w 6827"/>
                    <a:gd name="T55" fmla="*/ 5689 h 6827"/>
                    <a:gd name="T56" fmla="*/ 114 w 6827"/>
                    <a:gd name="T57" fmla="*/ 6258 h 6827"/>
                    <a:gd name="T58" fmla="*/ 683 w 6827"/>
                    <a:gd name="T59" fmla="*/ 6713 h 6827"/>
                    <a:gd name="T60" fmla="*/ 1252 w 6827"/>
                    <a:gd name="T61" fmla="*/ 6713 h 6827"/>
                    <a:gd name="T62" fmla="*/ 1820 w 6827"/>
                    <a:gd name="T63" fmla="*/ 6713 h 6827"/>
                    <a:gd name="T64" fmla="*/ 2389 w 6827"/>
                    <a:gd name="T65" fmla="*/ 6713 h 6827"/>
                    <a:gd name="T66" fmla="*/ 2958 w 6827"/>
                    <a:gd name="T67" fmla="*/ 6713 h 6827"/>
                    <a:gd name="T68" fmla="*/ 3527 w 6827"/>
                    <a:gd name="T69" fmla="*/ 6713 h 6827"/>
                    <a:gd name="T70" fmla="*/ 4096 w 6827"/>
                    <a:gd name="T71" fmla="*/ 6713 h 6827"/>
                    <a:gd name="T72" fmla="*/ 4665 w 6827"/>
                    <a:gd name="T73" fmla="*/ 6713 h 6827"/>
                    <a:gd name="T74" fmla="*/ 5234 w 6827"/>
                    <a:gd name="T75" fmla="*/ 6713 h 6827"/>
                    <a:gd name="T76" fmla="*/ 5803 w 6827"/>
                    <a:gd name="T77" fmla="*/ 6713 h 6827"/>
                    <a:gd name="T78" fmla="*/ 6371 w 6827"/>
                    <a:gd name="T79" fmla="*/ 6713 h 6827"/>
                    <a:gd name="T80" fmla="*/ 6827 w 6827"/>
                    <a:gd name="T81" fmla="*/ 6485 h 6827"/>
                    <a:gd name="T82" fmla="*/ 6371 w 6827"/>
                    <a:gd name="T83" fmla="*/ 6258 h 6827"/>
                    <a:gd name="T84" fmla="*/ 5803 w 6827"/>
                    <a:gd name="T85" fmla="*/ 6258 h 6827"/>
                    <a:gd name="T86" fmla="*/ 5234 w 6827"/>
                    <a:gd name="T87" fmla="*/ 6258 h 6827"/>
                    <a:gd name="T88" fmla="*/ 4665 w 6827"/>
                    <a:gd name="T89" fmla="*/ 6258 h 6827"/>
                    <a:gd name="T90" fmla="*/ 4096 w 6827"/>
                    <a:gd name="T91" fmla="*/ 6258 h 6827"/>
                    <a:gd name="T92" fmla="*/ 3527 w 6827"/>
                    <a:gd name="T93" fmla="*/ 6258 h 6827"/>
                    <a:gd name="T94" fmla="*/ 2958 w 6827"/>
                    <a:gd name="T95" fmla="*/ 6258 h 6827"/>
                    <a:gd name="T96" fmla="*/ 2389 w 6827"/>
                    <a:gd name="T97" fmla="*/ 6258 h 6827"/>
                    <a:gd name="T98" fmla="*/ 1820 w 6827"/>
                    <a:gd name="T99" fmla="*/ 6258 h 6827"/>
                    <a:gd name="T100" fmla="*/ 1252 w 6827"/>
                    <a:gd name="T101" fmla="*/ 6258 h 6827"/>
                    <a:gd name="T102" fmla="*/ 683 w 6827"/>
                    <a:gd name="T103" fmla="*/ 6258 h 68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827" h="6827">
                      <a:moveTo>
                        <a:pt x="1263" y="5234"/>
                      </a:moveTo>
                      <a:cubicBezTo>
                        <a:pt x="1316" y="5493"/>
                        <a:pt x="1546" y="5689"/>
                        <a:pt x="1820" y="5689"/>
                      </a:cubicBezTo>
                      <a:cubicBezTo>
                        <a:pt x="2114" y="5689"/>
                        <a:pt x="2354" y="5464"/>
                        <a:pt x="2383" y="5178"/>
                      </a:cubicBezTo>
                      <a:lnTo>
                        <a:pt x="3568" y="4191"/>
                      </a:lnTo>
                      <a:cubicBezTo>
                        <a:pt x="3652" y="4401"/>
                        <a:pt x="3856" y="4551"/>
                        <a:pt x="4096" y="4551"/>
                      </a:cubicBezTo>
                      <a:cubicBezTo>
                        <a:pt x="4348" y="4551"/>
                        <a:pt x="4560" y="4385"/>
                        <a:pt x="4635" y="4157"/>
                      </a:cubicBezTo>
                      <a:lnTo>
                        <a:pt x="5696" y="4736"/>
                      </a:lnTo>
                      <a:cubicBezTo>
                        <a:pt x="5732" y="5016"/>
                        <a:pt x="5969" y="5234"/>
                        <a:pt x="6258" y="5234"/>
                      </a:cubicBezTo>
                      <a:cubicBezTo>
                        <a:pt x="6571" y="5234"/>
                        <a:pt x="6827" y="4979"/>
                        <a:pt x="6827" y="4665"/>
                      </a:cubicBezTo>
                      <a:cubicBezTo>
                        <a:pt x="6827" y="4351"/>
                        <a:pt x="6571" y="4096"/>
                        <a:pt x="6258" y="4096"/>
                      </a:cubicBezTo>
                      <a:cubicBezTo>
                        <a:pt x="6006" y="4096"/>
                        <a:pt x="5794" y="4262"/>
                        <a:pt x="5719" y="4490"/>
                      </a:cubicBezTo>
                      <a:lnTo>
                        <a:pt x="4658" y="3911"/>
                      </a:lnTo>
                      <a:cubicBezTo>
                        <a:pt x="4622" y="3631"/>
                        <a:pt x="4385" y="3413"/>
                        <a:pt x="4096" y="3413"/>
                      </a:cubicBezTo>
                      <a:cubicBezTo>
                        <a:pt x="3802" y="3413"/>
                        <a:pt x="3563" y="3638"/>
                        <a:pt x="3533" y="3924"/>
                      </a:cubicBezTo>
                      <a:lnTo>
                        <a:pt x="2348" y="4911"/>
                      </a:lnTo>
                      <a:cubicBezTo>
                        <a:pt x="2265" y="4701"/>
                        <a:pt x="2060" y="4551"/>
                        <a:pt x="1820" y="4551"/>
                      </a:cubicBezTo>
                      <a:cubicBezTo>
                        <a:pt x="1546" y="4551"/>
                        <a:pt x="1316" y="4747"/>
                        <a:pt x="1263" y="5006"/>
                      </a:cubicBezTo>
                      <a:lnTo>
                        <a:pt x="455" y="5006"/>
                      </a:lnTo>
                      <a:lnTo>
                        <a:pt x="455" y="4551"/>
                      </a:lnTo>
                      <a:lnTo>
                        <a:pt x="569" y="4551"/>
                      </a:lnTo>
                      <a:cubicBezTo>
                        <a:pt x="632" y="4551"/>
                        <a:pt x="683" y="4500"/>
                        <a:pt x="683" y="4437"/>
                      </a:cubicBezTo>
                      <a:cubicBezTo>
                        <a:pt x="683" y="4374"/>
                        <a:pt x="632" y="4324"/>
                        <a:pt x="569" y="4324"/>
                      </a:cubicBezTo>
                      <a:lnTo>
                        <a:pt x="455" y="4324"/>
                      </a:lnTo>
                      <a:lnTo>
                        <a:pt x="455" y="3982"/>
                      </a:lnTo>
                      <a:lnTo>
                        <a:pt x="569" y="3982"/>
                      </a:lnTo>
                      <a:cubicBezTo>
                        <a:pt x="632" y="3982"/>
                        <a:pt x="683" y="3931"/>
                        <a:pt x="683" y="3868"/>
                      </a:cubicBezTo>
                      <a:cubicBezTo>
                        <a:pt x="683" y="3806"/>
                        <a:pt x="632" y="3755"/>
                        <a:pt x="569" y="3755"/>
                      </a:cubicBezTo>
                      <a:lnTo>
                        <a:pt x="480" y="3755"/>
                      </a:lnTo>
                      <a:lnTo>
                        <a:pt x="1407" y="2416"/>
                      </a:lnTo>
                      <a:cubicBezTo>
                        <a:pt x="1494" y="2470"/>
                        <a:pt x="1596" y="2503"/>
                        <a:pt x="1707" y="2503"/>
                      </a:cubicBezTo>
                      <a:cubicBezTo>
                        <a:pt x="1888" y="2503"/>
                        <a:pt x="2048" y="2416"/>
                        <a:pt x="2152" y="2284"/>
                      </a:cubicBezTo>
                      <a:lnTo>
                        <a:pt x="2752" y="2584"/>
                      </a:lnTo>
                      <a:cubicBezTo>
                        <a:pt x="2740" y="2631"/>
                        <a:pt x="2731" y="2680"/>
                        <a:pt x="2731" y="2731"/>
                      </a:cubicBezTo>
                      <a:cubicBezTo>
                        <a:pt x="2731" y="3044"/>
                        <a:pt x="2986" y="3300"/>
                        <a:pt x="3300" y="3300"/>
                      </a:cubicBezTo>
                      <a:cubicBezTo>
                        <a:pt x="3613" y="3300"/>
                        <a:pt x="3868" y="3044"/>
                        <a:pt x="3868" y="2731"/>
                      </a:cubicBezTo>
                      <a:cubicBezTo>
                        <a:pt x="3868" y="2608"/>
                        <a:pt x="3829" y="2496"/>
                        <a:pt x="3763" y="2403"/>
                      </a:cubicBezTo>
                      <a:lnTo>
                        <a:pt x="4488" y="1055"/>
                      </a:lnTo>
                      <a:cubicBezTo>
                        <a:pt x="4574" y="1107"/>
                        <a:pt x="4672" y="1138"/>
                        <a:pt x="4779" y="1138"/>
                      </a:cubicBezTo>
                      <a:cubicBezTo>
                        <a:pt x="4891" y="1138"/>
                        <a:pt x="4995" y="1104"/>
                        <a:pt x="5083" y="1048"/>
                      </a:cubicBezTo>
                      <a:lnTo>
                        <a:pt x="5827" y="2004"/>
                      </a:lnTo>
                      <a:cubicBezTo>
                        <a:pt x="5829" y="2007"/>
                        <a:pt x="5833" y="2009"/>
                        <a:pt x="5836" y="2011"/>
                      </a:cubicBezTo>
                      <a:cubicBezTo>
                        <a:pt x="5745" y="2112"/>
                        <a:pt x="5689" y="2244"/>
                        <a:pt x="5689" y="2389"/>
                      </a:cubicBezTo>
                      <a:cubicBezTo>
                        <a:pt x="5689" y="2703"/>
                        <a:pt x="5944" y="2958"/>
                        <a:pt x="6258" y="2958"/>
                      </a:cubicBezTo>
                      <a:cubicBezTo>
                        <a:pt x="6571" y="2958"/>
                        <a:pt x="6827" y="2703"/>
                        <a:pt x="6827" y="2389"/>
                      </a:cubicBezTo>
                      <a:cubicBezTo>
                        <a:pt x="6827" y="2076"/>
                        <a:pt x="6571" y="1820"/>
                        <a:pt x="6258" y="1820"/>
                      </a:cubicBezTo>
                      <a:cubicBezTo>
                        <a:pt x="6170" y="1820"/>
                        <a:pt x="6087" y="1842"/>
                        <a:pt x="6013" y="1878"/>
                      </a:cubicBezTo>
                      <a:cubicBezTo>
                        <a:pt x="6010" y="1874"/>
                        <a:pt x="6010" y="1869"/>
                        <a:pt x="6006" y="1864"/>
                      </a:cubicBezTo>
                      <a:lnTo>
                        <a:pt x="5248" y="890"/>
                      </a:lnTo>
                      <a:cubicBezTo>
                        <a:pt x="5311" y="798"/>
                        <a:pt x="5348" y="688"/>
                        <a:pt x="5348" y="569"/>
                      </a:cubicBezTo>
                      <a:cubicBezTo>
                        <a:pt x="5348" y="255"/>
                        <a:pt x="5092" y="0"/>
                        <a:pt x="4779" y="0"/>
                      </a:cubicBezTo>
                      <a:cubicBezTo>
                        <a:pt x="4465" y="0"/>
                        <a:pt x="4210" y="255"/>
                        <a:pt x="4210" y="569"/>
                      </a:cubicBezTo>
                      <a:cubicBezTo>
                        <a:pt x="4210" y="691"/>
                        <a:pt x="4249" y="804"/>
                        <a:pt x="4315" y="897"/>
                      </a:cubicBezTo>
                      <a:lnTo>
                        <a:pt x="3590" y="2244"/>
                      </a:lnTo>
                      <a:cubicBezTo>
                        <a:pt x="3505" y="2193"/>
                        <a:pt x="3406" y="2162"/>
                        <a:pt x="3300" y="2162"/>
                      </a:cubicBezTo>
                      <a:cubicBezTo>
                        <a:pt x="3118" y="2162"/>
                        <a:pt x="2959" y="2248"/>
                        <a:pt x="2854" y="2381"/>
                      </a:cubicBezTo>
                      <a:lnTo>
                        <a:pt x="2254" y="2081"/>
                      </a:lnTo>
                      <a:cubicBezTo>
                        <a:pt x="2267" y="2034"/>
                        <a:pt x="2276" y="1985"/>
                        <a:pt x="2276" y="1934"/>
                      </a:cubicBezTo>
                      <a:cubicBezTo>
                        <a:pt x="2276" y="1621"/>
                        <a:pt x="2020" y="1365"/>
                        <a:pt x="1707" y="1365"/>
                      </a:cubicBezTo>
                      <a:cubicBezTo>
                        <a:pt x="1393" y="1365"/>
                        <a:pt x="1138" y="1621"/>
                        <a:pt x="1138" y="1934"/>
                      </a:cubicBezTo>
                      <a:cubicBezTo>
                        <a:pt x="1138" y="2054"/>
                        <a:pt x="1176" y="2166"/>
                        <a:pt x="1239" y="2257"/>
                      </a:cubicBezTo>
                      <a:lnTo>
                        <a:pt x="593" y="3191"/>
                      </a:lnTo>
                      <a:cubicBezTo>
                        <a:pt x="585" y="3189"/>
                        <a:pt x="578" y="3186"/>
                        <a:pt x="569" y="3186"/>
                      </a:cubicBezTo>
                      <a:lnTo>
                        <a:pt x="455" y="3186"/>
                      </a:lnTo>
                      <a:lnTo>
                        <a:pt x="455" y="2844"/>
                      </a:lnTo>
                      <a:lnTo>
                        <a:pt x="569" y="2844"/>
                      </a:lnTo>
                      <a:cubicBezTo>
                        <a:pt x="632" y="2844"/>
                        <a:pt x="683" y="2794"/>
                        <a:pt x="683" y="2731"/>
                      </a:cubicBezTo>
                      <a:cubicBezTo>
                        <a:pt x="683" y="2668"/>
                        <a:pt x="632" y="2617"/>
                        <a:pt x="569" y="2617"/>
                      </a:cubicBezTo>
                      <a:lnTo>
                        <a:pt x="455" y="2617"/>
                      </a:lnTo>
                      <a:lnTo>
                        <a:pt x="455" y="2276"/>
                      </a:lnTo>
                      <a:lnTo>
                        <a:pt x="569" y="2276"/>
                      </a:lnTo>
                      <a:cubicBezTo>
                        <a:pt x="632" y="2276"/>
                        <a:pt x="683" y="2225"/>
                        <a:pt x="683" y="2162"/>
                      </a:cubicBezTo>
                      <a:cubicBezTo>
                        <a:pt x="683" y="2099"/>
                        <a:pt x="632" y="2048"/>
                        <a:pt x="569" y="2048"/>
                      </a:cubicBezTo>
                      <a:lnTo>
                        <a:pt x="455" y="2048"/>
                      </a:lnTo>
                      <a:lnTo>
                        <a:pt x="455" y="1707"/>
                      </a:lnTo>
                      <a:lnTo>
                        <a:pt x="569" y="1707"/>
                      </a:lnTo>
                      <a:cubicBezTo>
                        <a:pt x="632" y="1707"/>
                        <a:pt x="683" y="1656"/>
                        <a:pt x="683" y="1593"/>
                      </a:cubicBezTo>
                      <a:cubicBezTo>
                        <a:pt x="683" y="1530"/>
                        <a:pt x="632" y="1479"/>
                        <a:pt x="569" y="1479"/>
                      </a:cubicBezTo>
                      <a:lnTo>
                        <a:pt x="455" y="1479"/>
                      </a:lnTo>
                      <a:lnTo>
                        <a:pt x="455" y="1138"/>
                      </a:lnTo>
                      <a:lnTo>
                        <a:pt x="569" y="1138"/>
                      </a:lnTo>
                      <a:cubicBezTo>
                        <a:pt x="632" y="1138"/>
                        <a:pt x="683" y="1087"/>
                        <a:pt x="683" y="1024"/>
                      </a:cubicBezTo>
                      <a:cubicBezTo>
                        <a:pt x="683" y="961"/>
                        <a:pt x="632" y="910"/>
                        <a:pt x="569" y="910"/>
                      </a:cubicBezTo>
                      <a:lnTo>
                        <a:pt x="455" y="910"/>
                      </a:lnTo>
                      <a:lnTo>
                        <a:pt x="455" y="569"/>
                      </a:lnTo>
                      <a:lnTo>
                        <a:pt x="569" y="569"/>
                      </a:lnTo>
                      <a:cubicBezTo>
                        <a:pt x="632" y="569"/>
                        <a:pt x="683" y="518"/>
                        <a:pt x="683" y="455"/>
                      </a:cubicBezTo>
                      <a:cubicBezTo>
                        <a:pt x="683" y="392"/>
                        <a:pt x="632" y="341"/>
                        <a:pt x="569" y="341"/>
                      </a:cubicBezTo>
                      <a:lnTo>
                        <a:pt x="455" y="341"/>
                      </a:lnTo>
                      <a:lnTo>
                        <a:pt x="455" y="114"/>
                      </a:lnTo>
                      <a:cubicBezTo>
                        <a:pt x="455" y="51"/>
                        <a:pt x="404" y="0"/>
                        <a:pt x="341" y="0"/>
                      </a:cubicBezTo>
                      <a:cubicBezTo>
                        <a:pt x="278" y="0"/>
                        <a:pt x="228" y="51"/>
                        <a:pt x="228" y="114"/>
                      </a:cubicBezTo>
                      <a:lnTo>
                        <a:pt x="228" y="341"/>
                      </a:lnTo>
                      <a:lnTo>
                        <a:pt x="114" y="341"/>
                      </a:lnTo>
                      <a:cubicBezTo>
                        <a:pt x="51" y="341"/>
                        <a:pt x="0" y="392"/>
                        <a:pt x="0" y="455"/>
                      </a:cubicBezTo>
                      <a:cubicBezTo>
                        <a:pt x="0" y="518"/>
                        <a:pt x="51" y="569"/>
                        <a:pt x="114" y="569"/>
                      </a:cubicBezTo>
                      <a:lnTo>
                        <a:pt x="228" y="569"/>
                      </a:lnTo>
                      <a:lnTo>
                        <a:pt x="228" y="910"/>
                      </a:lnTo>
                      <a:lnTo>
                        <a:pt x="114" y="910"/>
                      </a:lnTo>
                      <a:cubicBezTo>
                        <a:pt x="51" y="910"/>
                        <a:pt x="0" y="961"/>
                        <a:pt x="0" y="1024"/>
                      </a:cubicBezTo>
                      <a:cubicBezTo>
                        <a:pt x="0" y="1087"/>
                        <a:pt x="51" y="1138"/>
                        <a:pt x="114" y="1138"/>
                      </a:cubicBezTo>
                      <a:lnTo>
                        <a:pt x="228" y="1138"/>
                      </a:lnTo>
                      <a:lnTo>
                        <a:pt x="228" y="1479"/>
                      </a:lnTo>
                      <a:lnTo>
                        <a:pt x="114" y="1479"/>
                      </a:lnTo>
                      <a:cubicBezTo>
                        <a:pt x="51" y="1479"/>
                        <a:pt x="0" y="1530"/>
                        <a:pt x="0" y="1593"/>
                      </a:cubicBezTo>
                      <a:cubicBezTo>
                        <a:pt x="0" y="1656"/>
                        <a:pt x="51" y="1707"/>
                        <a:pt x="114" y="1707"/>
                      </a:cubicBezTo>
                      <a:lnTo>
                        <a:pt x="228" y="1707"/>
                      </a:lnTo>
                      <a:lnTo>
                        <a:pt x="228" y="2048"/>
                      </a:lnTo>
                      <a:lnTo>
                        <a:pt x="114" y="2048"/>
                      </a:lnTo>
                      <a:cubicBezTo>
                        <a:pt x="51" y="2048"/>
                        <a:pt x="0" y="2099"/>
                        <a:pt x="0" y="2162"/>
                      </a:cubicBezTo>
                      <a:cubicBezTo>
                        <a:pt x="0" y="2225"/>
                        <a:pt x="51" y="2276"/>
                        <a:pt x="114" y="2276"/>
                      </a:cubicBezTo>
                      <a:lnTo>
                        <a:pt x="228" y="2276"/>
                      </a:lnTo>
                      <a:lnTo>
                        <a:pt x="228" y="2617"/>
                      </a:lnTo>
                      <a:lnTo>
                        <a:pt x="114" y="2617"/>
                      </a:lnTo>
                      <a:cubicBezTo>
                        <a:pt x="51" y="2617"/>
                        <a:pt x="0" y="2668"/>
                        <a:pt x="0" y="2731"/>
                      </a:cubicBezTo>
                      <a:cubicBezTo>
                        <a:pt x="0" y="2794"/>
                        <a:pt x="51" y="2844"/>
                        <a:pt x="114" y="2844"/>
                      </a:cubicBezTo>
                      <a:lnTo>
                        <a:pt x="228" y="2844"/>
                      </a:lnTo>
                      <a:lnTo>
                        <a:pt x="228" y="3186"/>
                      </a:lnTo>
                      <a:lnTo>
                        <a:pt x="114" y="3186"/>
                      </a:lnTo>
                      <a:cubicBezTo>
                        <a:pt x="51" y="3186"/>
                        <a:pt x="0" y="3237"/>
                        <a:pt x="0" y="3300"/>
                      </a:cubicBezTo>
                      <a:cubicBezTo>
                        <a:pt x="0" y="3362"/>
                        <a:pt x="51" y="3413"/>
                        <a:pt x="114" y="3413"/>
                      </a:cubicBezTo>
                      <a:lnTo>
                        <a:pt x="228" y="3413"/>
                      </a:lnTo>
                      <a:lnTo>
                        <a:pt x="228" y="3755"/>
                      </a:lnTo>
                      <a:lnTo>
                        <a:pt x="114" y="3755"/>
                      </a:lnTo>
                      <a:cubicBezTo>
                        <a:pt x="51" y="3755"/>
                        <a:pt x="0" y="3806"/>
                        <a:pt x="0" y="3868"/>
                      </a:cubicBezTo>
                      <a:cubicBezTo>
                        <a:pt x="0" y="3931"/>
                        <a:pt x="51" y="3982"/>
                        <a:pt x="114" y="3982"/>
                      </a:cubicBezTo>
                      <a:lnTo>
                        <a:pt x="228" y="3982"/>
                      </a:lnTo>
                      <a:lnTo>
                        <a:pt x="228" y="4324"/>
                      </a:lnTo>
                      <a:lnTo>
                        <a:pt x="114" y="4324"/>
                      </a:lnTo>
                      <a:cubicBezTo>
                        <a:pt x="51" y="4324"/>
                        <a:pt x="0" y="4374"/>
                        <a:pt x="0" y="4437"/>
                      </a:cubicBezTo>
                      <a:cubicBezTo>
                        <a:pt x="0" y="4500"/>
                        <a:pt x="51" y="4551"/>
                        <a:pt x="114" y="4551"/>
                      </a:cubicBezTo>
                      <a:lnTo>
                        <a:pt x="228" y="4551"/>
                      </a:lnTo>
                      <a:lnTo>
                        <a:pt x="228" y="4892"/>
                      </a:lnTo>
                      <a:lnTo>
                        <a:pt x="114" y="4892"/>
                      </a:lnTo>
                      <a:cubicBezTo>
                        <a:pt x="51" y="4892"/>
                        <a:pt x="0" y="4943"/>
                        <a:pt x="0" y="5006"/>
                      </a:cubicBezTo>
                      <a:cubicBezTo>
                        <a:pt x="0" y="5069"/>
                        <a:pt x="51" y="5120"/>
                        <a:pt x="114" y="5120"/>
                      </a:cubicBezTo>
                      <a:lnTo>
                        <a:pt x="228" y="5120"/>
                      </a:lnTo>
                      <a:lnTo>
                        <a:pt x="228" y="5461"/>
                      </a:lnTo>
                      <a:lnTo>
                        <a:pt x="114" y="5461"/>
                      </a:lnTo>
                      <a:cubicBezTo>
                        <a:pt x="51" y="5461"/>
                        <a:pt x="0" y="5512"/>
                        <a:pt x="0" y="5575"/>
                      </a:cubicBezTo>
                      <a:cubicBezTo>
                        <a:pt x="0" y="5638"/>
                        <a:pt x="51" y="5689"/>
                        <a:pt x="114" y="5689"/>
                      </a:cubicBezTo>
                      <a:lnTo>
                        <a:pt x="228" y="5689"/>
                      </a:lnTo>
                      <a:lnTo>
                        <a:pt x="228" y="6030"/>
                      </a:lnTo>
                      <a:lnTo>
                        <a:pt x="114" y="6030"/>
                      </a:lnTo>
                      <a:cubicBezTo>
                        <a:pt x="51" y="6030"/>
                        <a:pt x="0" y="6081"/>
                        <a:pt x="0" y="6144"/>
                      </a:cubicBezTo>
                      <a:cubicBezTo>
                        <a:pt x="0" y="6207"/>
                        <a:pt x="51" y="6258"/>
                        <a:pt x="114" y="6258"/>
                      </a:cubicBezTo>
                      <a:lnTo>
                        <a:pt x="228" y="6258"/>
                      </a:lnTo>
                      <a:lnTo>
                        <a:pt x="228" y="6485"/>
                      </a:lnTo>
                      <a:cubicBezTo>
                        <a:pt x="228" y="6548"/>
                        <a:pt x="278" y="6599"/>
                        <a:pt x="341" y="6599"/>
                      </a:cubicBezTo>
                      <a:lnTo>
                        <a:pt x="683" y="6599"/>
                      </a:lnTo>
                      <a:lnTo>
                        <a:pt x="683" y="6713"/>
                      </a:lnTo>
                      <a:cubicBezTo>
                        <a:pt x="683" y="6776"/>
                        <a:pt x="734" y="6827"/>
                        <a:pt x="796" y="6827"/>
                      </a:cubicBezTo>
                      <a:cubicBezTo>
                        <a:pt x="859" y="6827"/>
                        <a:pt x="910" y="6776"/>
                        <a:pt x="910" y="6713"/>
                      </a:cubicBezTo>
                      <a:lnTo>
                        <a:pt x="910" y="6599"/>
                      </a:lnTo>
                      <a:lnTo>
                        <a:pt x="1252" y="6599"/>
                      </a:lnTo>
                      <a:lnTo>
                        <a:pt x="1252" y="6713"/>
                      </a:lnTo>
                      <a:cubicBezTo>
                        <a:pt x="1252" y="6776"/>
                        <a:pt x="1302" y="6827"/>
                        <a:pt x="1365" y="6827"/>
                      </a:cubicBezTo>
                      <a:cubicBezTo>
                        <a:pt x="1428" y="6827"/>
                        <a:pt x="1479" y="6776"/>
                        <a:pt x="1479" y="6713"/>
                      </a:cubicBezTo>
                      <a:lnTo>
                        <a:pt x="1479" y="6599"/>
                      </a:lnTo>
                      <a:lnTo>
                        <a:pt x="1820" y="6599"/>
                      </a:lnTo>
                      <a:lnTo>
                        <a:pt x="1820" y="6713"/>
                      </a:lnTo>
                      <a:cubicBezTo>
                        <a:pt x="1820" y="6776"/>
                        <a:pt x="1871" y="6827"/>
                        <a:pt x="1934" y="6827"/>
                      </a:cubicBezTo>
                      <a:cubicBezTo>
                        <a:pt x="1997" y="6827"/>
                        <a:pt x="2048" y="6776"/>
                        <a:pt x="2048" y="6713"/>
                      </a:cubicBezTo>
                      <a:lnTo>
                        <a:pt x="2048" y="6599"/>
                      </a:lnTo>
                      <a:lnTo>
                        <a:pt x="2389" y="6599"/>
                      </a:lnTo>
                      <a:lnTo>
                        <a:pt x="2389" y="6713"/>
                      </a:lnTo>
                      <a:cubicBezTo>
                        <a:pt x="2389" y="6776"/>
                        <a:pt x="2440" y="6827"/>
                        <a:pt x="2503" y="6827"/>
                      </a:cubicBezTo>
                      <a:cubicBezTo>
                        <a:pt x="2566" y="6827"/>
                        <a:pt x="2617" y="6776"/>
                        <a:pt x="2617" y="6713"/>
                      </a:cubicBezTo>
                      <a:lnTo>
                        <a:pt x="2617" y="6599"/>
                      </a:lnTo>
                      <a:lnTo>
                        <a:pt x="2958" y="6599"/>
                      </a:lnTo>
                      <a:lnTo>
                        <a:pt x="2958" y="6713"/>
                      </a:lnTo>
                      <a:cubicBezTo>
                        <a:pt x="2958" y="6776"/>
                        <a:pt x="3009" y="6827"/>
                        <a:pt x="3072" y="6827"/>
                      </a:cubicBezTo>
                      <a:cubicBezTo>
                        <a:pt x="3135" y="6827"/>
                        <a:pt x="3186" y="6776"/>
                        <a:pt x="3186" y="6713"/>
                      </a:cubicBezTo>
                      <a:lnTo>
                        <a:pt x="3186" y="6599"/>
                      </a:lnTo>
                      <a:lnTo>
                        <a:pt x="3527" y="6599"/>
                      </a:lnTo>
                      <a:lnTo>
                        <a:pt x="3527" y="6713"/>
                      </a:lnTo>
                      <a:cubicBezTo>
                        <a:pt x="3527" y="6776"/>
                        <a:pt x="3578" y="6827"/>
                        <a:pt x="3641" y="6827"/>
                      </a:cubicBezTo>
                      <a:cubicBezTo>
                        <a:pt x="3704" y="6827"/>
                        <a:pt x="3755" y="6776"/>
                        <a:pt x="3755" y="6713"/>
                      </a:cubicBezTo>
                      <a:lnTo>
                        <a:pt x="3755" y="6599"/>
                      </a:lnTo>
                      <a:lnTo>
                        <a:pt x="4096" y="6599"/>
                      </a:lnTo>
                      <a:lnTo>
                        <a:pt x="4096" y="6713"/>
                      </a:lnTo>
                      <a:cubicBezTo>
                        <a:pt x="4096" y="6776"/>
                        <a:pt x="4147" y="6827"/>
                        <a:pt x="4210" y="6827"/>
                      </a:cubicBezTo>
                      <a:cubicBezTo>
                        <a:pt x="4273" y="6827"/>
                        <a:pt x="4323" y="6776"/>
                        <a:pt x="4323" y="6713"/>
                      </a:cubicBezTo>
                      <a:lnTo>
                        <a:pt x="4323" y="6599"/>
                      </a:lnTo>
                      <a:lnTo>
                        <a:pt x="4665" y="6599"/>
                      </a:lnTo>
                      <a:lnTo>
                        <a:pt x="4665" y="6713"/>
                      </a:lnTo>
                      <a:cubicBezTo>
                        <a:pt x="4665" y="6776"/>
                        <a:pt x="4716" y="6827"/>
                        <a:pt x="4779" y="6827"/>
                      </a:cubicBezTo>
                      <a:cubicBezTo>
                        <a:pt x="4842" y="6827"/>
                        <a:pt x="4892" y="6776"/>
                        <a:pt x="4892" y="6713"/>
                      </a:cubicBezTo>
                      <a:lnTo>
                        <a:pt x="4892" y="6599"/>
                      </a:lnTo>
                      <a:lnTo>
                        <a:pt x="5234" y="6599"/>
                      </a:lnTo>
                      <a:lnTo>
                        <a:pt x="5234" y="6713"/>
                      </a:lnTo>
                      <a:cubicBezTo>
                        <a:pt x="5234" y="6776"/>
                        <a:pt x="5285" y="6827"/>
                        <a:pt x="5347" y="6827"/>
                      </a:cubicBezTo>
                      <a:cubicBezTo>
                        <a:pt x="5410" y="6827"/>
                        <a:pt x="5461" y="6776"/>
                        <a:pt x="5461" y="6713"/>
                      </a:cubicBezTo>
                      <a:lnTo>
                        <a:pt x="5461" y="6599"/>
                      </a:lnTo>
                      <a:lnTo>
                        <a:pt x="5803" y="6599"/>
                      </a:lnTo>
                      <a:lnTo>
                        <a:pt x="5803" y="6713"/>
                      </a:lnTo>
                      <a:cubicBezTo>
                        <a:pt x="5803" y="6776"/>
                        <a:pt x="5853" y="6827"/>
                        <a:pt x="5916" y="6827"/>
                      </a:cubicBezTo>
                      <a:cubicBezTo>
                        <a:pt x="5979" y="6827"/>
                        <a:pt x="6030" y="6776"/>
                        <a:pt x="6030" y="6713"/>
                      </a:cubicBezTo>
                      <a:lnTo>
                        <a:pt x="6030" y="6599"/>
                      </a:lnTo>
                      <a:lnTo>
                        <a:pt x="6371" y="6599"/>
                      </a:lnTo>
                      <a:lnTo>
                        <a:pt x="6371" y="6713"/>
                      </a:lnTo>
                      <a:cubicBezTo>
                        <a:pt x="6371" y="6776"/>
                        <a:pt x="6422" y="6827"/>
                        <a:pt x="6485" y="6827"/>
                      </a:cubicBezTo>
                      <a:cubicBezTo>
                        <a:pt x="6548" y="6827"/>
                        <a:pt x="6599" y="6776"/>
                        <a:pt x="6599" y="6713"/>
                      </a:cubicBezTo>
                      <a:lnTo>
                        <a:pt x="6599" y="6599"/>
                      </a:lnTo>
                      <a:lnTo>
                        <a:pt x="6713" y="6599"/>
                      </a:lnTo>
                      <a:cubicBezTo>
                        <a:pt x="6776" y="6599"/>
                        <a:pt x="6827" y="6548"/>
                        <a:pt x="6827" y="6485"/>
                      </a:cubicBezTo>
                      <a:cubicBezTo>
                        <a:pt x="6827" y="6422"/>
                        <a:pt x="6776" y="6372"/>
                        <a:pt x="6713" y="6372"/>
                      </a:cubicBezTo>
                      <a:lnTo>
                        <a:pt x="6599" y="6372"/>
                      </a:lnTo>
                      <a:lnTo>
                        <a:pt x="6599" y="6258"/>
                      </a:lnTo>
                      <a:cubicBezTo>
                        <a:pt x="6599" y="6195"/>
                        <a:pt x="6548" y="6144"/>
                        <a:pt x="6485" y="6144"/>
                      </a:cubicBezTo>
                      <a:cubicBezTo>
                        <a:pt x="6422" y="6144"/>
                        <a:pt x="6371" y="6195"/>
                        <a:pt x="6371" y="6258"/>
                      </a:cubicBezTo>
                      <a:lnTo>
                        <a:pt x="6371" y="6372"/>
                      </a:lnTo>
                      <a:lnTo>
                        <a:pt x="6030" y="6372"/>
                      </a:lnTo>
                      <a:lnTo>
                        <a:pt x="6030" y="6258"/>
                      </a:lnTo>
                      <a:cubicBezTo>
                        <a:pt x="6030" y="6195"/>
                        <a:pt x="5979" y="6144"/>
                        <a:pt x="5916" y="6144"/>
                      </a:cubicBezTo>
                      <a:cubicBezTo>
                        <a:pt x="5853" y="6144"/>
                        <a:pt x="5803" y="6195"/>
                        <a:pt x="5803" y="6258"/>
                      </a:cubicBezTo>
                      <a:lnTo>
                        <a:pt x="5803" y="6372"/>
                      </a:lnTo>
                      <a:lnTo>
                        <a:pt x="5461" y="6372"/>
                      </a:lnTo>
                      <a:lnTo>
                        <a:pt x="5461" y="6258"/>
                      </a:lnTo>
                      <a:cubicBezTo>
                        <a:pt x="5461" y="6195"/>
                        <a:pt x="5410" y="6144"/>
                        <a:pt x="5347" y="6144"/>
                      </a:cubicBezTo>
                      <a:cubicBezTo>
                        <a:pt x="5285" y="6144"/>
                        <a:pt x="5234" y="6195"/>
                        <a:pt x="5234" y="6258"/>
                      </a:cubicBezTo>
                      <a:lnTo>
                        <a:pt x="5234" y="6372"/>
                      </a:lnTo>
                      <a:lnTo>
                        <a:pt x="4892" y="6372"/>
                      </a:lnTo>
                      <a:lnTo>
                        <a:pt x="4892" y="6258"/>
                      </a:lnTo>
                      <a:cubicBezTo>
                        <a:pt x="4892" y="6195"/>
                        <a:pt x="4842" y="6144"/>
                        <a:pt x="4779" y="6144"/>
                      </a:cubicBezTo>
                      <a:cubicBezTo>
                        <a:pt x="4716" y="6144"/>
                        <a:pt x="4665" y="6195"/>
                        <a:pt x="4665" y="6258"/>
                      </a:cubicBezTo>
                      <a:lnTo>
                        <a:pt x="4665" y="6372"/>
                      </a:lnTo>
                      <a:lnTo>
                        <a:pt x="4323" y="6372"/>
                      </a:lnTo>
                      <a:lnTo>
                        <a:pt x="4323" y="6258"/>
                      </a:lnTo>
                      <a:cubicBezTo>
                        <a:pt x="4323" y="6195"/>
                        <a:pt x="4273" y="6144"/>
                        <a:pt x="4210" y="6144"/>
                      </a:cubicBezTo>
                      <a:cubicBezTo>
                        <a:pt x="4147" y="6144"/>
                        <a:pt x="4096" y="6195"/>
                        <a:pt x="4096" y="6258"/>
                      </a:cubicBezTo>
                      <a:lnTo>
                        <a:pt x="4096" y="6372"/>
                      </a:lnTo>
                      <a:lnTo>
                        <a:pt x="3755" y="6372"/>
                      </a:lnTo>
                      <a:lnTo>
                        <a:pt x="3755" y="6258"/>
                      </a:lnTo>
                      <a:cubicBezTo>
                        <a:pt x="3755" y="6195"/>
                        <a:pt x="3704" y="6144"/>
                        <a:pt x="3641" y="6144"/>
                      </a:cubicBezTo>
                      <a:cubicBezTo>
                        <a:pt x="3578" y="6144"/>
                        <a:pt x="3527" y="6195"/>
                        <a:pt x="3527" y="6258"/>
                      </a:cubicBezTo>
                      <a:lnTo>
                        <a:pt x="3527" y="6372"/>
                      </a:lnTo>
                      <a:lnTo>
                        <a:pt x="3186" y="6372"/>
                      </a:lnTo>
                      <a:lnTo>
                        <a:pt x="3186" y="6258"/>
                      </a:lnTo>
                      <a:cubicBezTo>
                        <a:pt x="3186" y="6195"/>
                        <a:pt x="3135" y="6144"/>
                        <a:pt x="3072" y="6144"/>
                      </a:cubicBezTo>
                      <a:cubicBezTo>
                        <a:pt x="3009" y="6144"/>
                        <a:pt x="2958" y="6195"/>
                        <a:pt x="2958" y="6258"/>
                      </a:cubicBezTo>
                      <a:lnTo>
                        <a:pt x="2958" y="6372"/>
                      </a:lnTo>
                      <a:lnTo>
                        <a:pt x="2617" y="6372"/>
                      </a:lnTo>
                      <a:lnTo>
                        <a:pt x="2617" y="6258"/>
                      </a:lnTo>
                      <a:cubicBezTo>
                        <a:pt x="2617" y="6195"/>
                        <a:pt x="2566" y="6144"/>
                        <a:pt x="2503" y="6144"/>
                      </a:cubicBezTo>
                      <a:cubicBezTo>
                        <a:pt x="2440" y="6144"/>
                        <a:pt x="2389" y="6195"/>
                        <a:pt x="2389" y="6258"/>
                      </a:cubicBezTo>
                      <a:lnTo>
                        <a:pt x="2389" y="6372"/>
                      </a:lnTo>
                      <a:lnTo>
                        <a:pt x="2048" y="6372"/>
                      </a:lnTo>
                      <a:lnTo>
                        <a:pt x="2048" y="6258"/>
                      </a:lnTo>
                      <a:cubicBezTo>
                        <a:pt x="2048" y="6195"/>
                        <a:pt x="1997" y="6144"/>
                        <a:pt x="1934" y="6144"/>
                      </a:cubicBezTo>
                      <a:cubicBezTo>
                        <a:pt x="1871" y="6144"/>
                        <a:pt x="1820" y="6195"/>
                        <a:pt x="1820" y="6258"/>
                      </a:cubicBezTo>
                      <a:lnTo>
                        <a:pt x="1820" y="6372"/>
                      </a:lnTo>
                      <a:lnTo>
                        <a:pt x="1479" y="6372"/>
                      </a:lnTo>
                      <a:lnTo>
                        <a:pt x="1479" y="6258"/>
                      </a:lnTo>
                      <a:cubicBezTo>
                        <a:pt x="1479" y="6195"/>
                        <a:pt x="1428" y="6144"/>
                        <a:pt x="1365" y="6144"/>
                      </a:cubicBezTo>
                      <a:cubicBezTo>
                        <a:pt x="1302" y="6144"/>
                        <a:pt x="1252" y="6195"/>
                        <a:pt x="1252" y="6258"/>
                      </a:cubicBezTo>
                      <a:lnTo>
                        <a:pt x="1252" y="6372"/>
                      </a:lnTo>
                      <a:lnTo>
                        <a:pt x="910" y="6372"/>
                      </a:lnTo>
                      <a:lnTo>
                        <a:pt x="910" y="6258"/>
                      </a:lnTo>
                      <a:cubicBezTo>
                        <a:pt x="910" y="6195"/>
                        <a:pt x="859" y="6144"/>
                        <a:pt x="796" y="6144"/>
                      </a:cubicBezTo>
                      <a:cubicBezTo>
                        <a:pt x="734" y="6144"/>
                        <a:pt x="683" y="6195"/>
                        <a:pt x="683" y="6258"/>
                      </a:cubicBezTo>
                      <a:lnTo>
                        <a:pt x="683" y="6372"/>
                      </a:lnTo>
                      <a:lnTo>
                        <a:pt x="455" y="6372"/>
                      </a:lnTo>
                      <a:lnTo>
                        <a:pt x="455" y="5234"/>
                      </a:lnTo>
                      <a:lnTo>
                        <a:pt x="1263" y="52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131673A3-A5D4-46E0-81B6-03103D1E282B}"/>
                  </a:ext>
                </a:extLst>
              </p:cNvPr>
              <p:cNvGrpSpPr/>
              <p:nvPr/>
            </p:nvGrpSpPr>
            <p:grpSpPr>
              <a:xfrm>
                <a:off x="6549210" y="1305742"/>
                <a:ext cx="304570" cy="304570"/>
                <a:chOff x="3909160" y="2249137"/>
                <a:chExt cx="648072" cy="648072"/>
              </a:xfrm>
            </p:grpSpPr>
            <p:sp>
              <p:nvSpPr>
                <p:cNvPr id="49" name="îṣļîḑé-Oval 48">
                  <a:extLst>
                    <a:ext uri="{FF2B5EF4-FFF2-40B4-BE49-F238E27FC236}">
                      <a16:creationId xmlns:a16="http://schemas.microsoft.com/office/drawing/2014/main" id="{6DEF35EF-A442-481C-A2F2-E5F0C1BCB79F}"/>
                    </a:ext>
                  </a:extLst>
                </p:cNvPr>
                <p:cNvSpPr/>
                <p:nvPr/>
              </p:nvSpPr>
              <p:spPr>
                <a:xfrm>
                  <a:off x="3909160" y="2249137"/>
                  <a:ext cx="648072" cy="648072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îṣļîḑé-university7">
                  <a:extLst>
                    <a:ext uri="{FF2B5EF4-FFF2-40B4-BE49-F238E27FC236}">
                      <a16:creationId xmlns:a16="http://schemas.microsoft.com/office/drawing/2014/main" id="{F7F0337D-116F-41EB-B1F1-97E474F4AF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3050" y="2390028"/>
                  <a:ext cx="380293" cy="366291"/>
                </a:xfrm>
                <a:custGeom>
                  <a:avLst/>
                  <a:gdLst>
                    <a:gd name="T0" fmla="*/ 3413 w 6827"/>
                    <a:gd name="T1" fmla="*/ 0 h 5912"/>
                    <a:gd name="T2" fmla="*/ 0 w 6827"/>
                    <a:gd name="T3" fmla="*/ 5912 h 5912"/>
                    <a:gd name="T4" fmla="*/ 6827 w 6827"/>
                    <a:gd name="T5" fmla="*/ 5912 h 5912"/>
                    <a:gd name="T6" fmla="*/ 3413 w 6827"/>
                    <a:gd name="T7" fmla="*/ 0 h 5912"/>
                    <a:gd name="T8" fmla="*/ 3413 w 6827"/>
                    <a:gd name="T9" fmla="*/ 972 h 5912"/>
                    <a:gd name="T10" fmla="*/ 4489 w 6827"/>
                    <a:gd name="T11" fmla="*/ 2835 h 5912"/>
                    <a:gd name="T12" fmla="*/ 2338 w 6827"/>
                    <a:gd name="T13" fmla="*/ 2835 h 5912"/>
                    <a:gd name="T14" fmla="*/ 3413 w 6827"/>
                    <a:gd name="T15" fmla="*/ 972 h 5912"/>
                    <a:gd name="T16" fmla="*/ 842 w 6827"/>
                    <a:gd name="T17" fmla="*/ 5426 h 5912"/>
                    <a:gd name="T18" fmla="*/ 1917 w 6827"/>
                    <a:gd name="T19" fmla="*/ 3564 h 5912"/>
                    <a:gd name="T20" fmla="*/ 2993 w 6827"/>
                    <a:gd name="T21" fmla="*/ 5426 h 5912"/>
                    <a:gd name="T22" fmla="*/ 842 w 6827"/>
                    <a:gd name="T23" fmla="*/ 5426 h 5912"/>
                    <a:gd name="T24" fmla="*/ 2338 w 6827"/>
                    <a:gd name="T25" fmla="*/ 3321 h 5912"/>
                    <a:gd name="T26" fmla="*/ 4489 w 6827"/>
                    <a:gd name="T27" fmla="*/ 3321 h 5912"/>
                    <a:gd name="T28" fmla="*/ 3413 w 6827"/>
                    <a:gd name="T29" fmla="*/ 5183 h 5912"/>
                    <a:gd name="T30" fmla="*/ 2338 w 6827"/>
                    <a:gd name="T31" fmla="*/ 3321 h 5912"/>
                    <a:gd name="T32" fmla="*/ 4910 w 6827"/>
                    <a:gd name="T33" fmla="*/ 3564 h 5912"/>
                    <a:gd name="T34" fmla="*/ 5985 w 6827"/>
                    <a:gd name="T35" fmla="*/ 5426 h 5912"/>
                    <a:gd name="T36" fmla="*/ 3834 w 6827"/>
                    <a:gd name="T37" fmla="*/ 5426 h 5912"/>
                    <a:gd name="T38" fmla="*/ 4910 w 6827"/>
                    <a:gd name="T39" fmla="*/ 3564 h 5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827" h="5912">
                      <a:moveTo>
                        <a:pt x="3413" y="0"/>
                      </a:moveTo>
                      <a:lnTo>
                        <a:pt x="0" y="5912"/>
                      </a:lnTo>
                      <a:lnTo>
                        <a:pt x="6827" y="5912"/>
                      </a:lnTo>
                      <a:lnTo>
                        <a:pt x="3413" y="0"/>
                      </a:lnTo>
                      <a:close/>
                      <a:moveTo>
                        <a:pt x="3413" y="972"/>
                      </a:moveTo>
                      <a:lnTo>
                        <a:pt x="4489" y="2835"/>
                      </a:lnTo>
                      <a:lnTo>
                        <a:pt x="2338" y="2835"/>
                      </a:lnTo>
                      <a:lnTo>
                        <a:pt x="3413" y="972"/>
                      </a:lnTo>
                      <a:close/>
                      <a:moveTo>
                        <a:pt x="842" y="5426"/>
                      </a:moveTo>
                      <a:lnTo>
                        <a:pt x="1917" y="3564"/>
                      </a:lnTo>
                      <a:lnTo>
                        <a:pt x="2993" y="5426"/>
                      </a:lnTo>
                      <a:lnTo>
                        <a:pt x="842" y="5426"/>
                      </a:lnTo>
                      <a:close/>
                      <a:moveTo>
                        <a:pt x="2338" y="3321"/>
                      </a:moveTo>
                      <a:lnTo>
                        <a:pt x="4489" y="3321"/>
                      </a:lnTo>
                      <a:lnTo>
                        <a:pt x="3413" y="5183"/>
                      </a:lnTo>
                      <a:lnTo>
                        <a:pt x="2338" y="3321"/>
                      </a:lnTo>
                      <a:close/>
                      <a:moveTo>
                        <a:pt x="4910" y="3564"/>
                      </a:moveTo>
                      <a:lnTo>
                        <a:pt x="5985" y="5426"/>
                      </a:lnTo>
                      <a:lnTo>
                        <a:pt x="3834" y="5426"/>
                      </a:lnTo>
                      <a:lnTo>
                        <a:pt x="4910" y="35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575A2CB3-7DE9-4C9D-984D-DD5673919763}"/>
                </a:ext>
              </a:extLst>
            </p:cNvPr>
            <p:cNvGrpSpPr/>
            <p:nvPr/>
          </p:nvGrpSpPr>
          <p:grpSpPr>
            <a:xfrm>
              <a:off x="790417" y="3854372"/>
              <a:ext cx="4998718" cy="2189053"/>
              <a:chOff x="790417" y="3854372"/>
              <a:chExt cx="4998718" cy="2189053"/>
            </a:xfrm>
          </p:grpSpPr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BF7043BB-95E7-4C9A-9030-A70C5E29BE19}"/>
                  </a:ext>
                </a:extLst>
              </p:cNvPr>
              <p:cNvGrpSpPr/>
              <p:nvPr/>
            </p:nvGrpSpPr>
            <p:grpSpPr>
              <a:xfrm>
                <a:off x="790417" y="3854372"/>
                <a:ext cx="2578029" cy="1046002"/>
                <a:chOff x="8662573" y="1518902"/>
                <a:chExt cx="2578029" cy="1046002"/>
              </a:xfrm>
              <a:noFill/>
            </p:grpSpPr>
            <p:sp>
              <p:nvSpPr>
                <p:cNvPr id="43" name="îṣļîḑé-TextBox 5">
                  <a:extLst>
                    <a:ext uri="{FF2B5EF4-FFF2-40B4-BE49-F238E27FC236}">
                      <a16:creationId xmlns:a16="http://schemas.microsoft.com/office/drawing/2014/main" id="{9C22ED1E-9615-47E4-828A-EA390AB7F3AD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algn="ctr" defTabSz="914378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100" dirty="0">
                      <a:cs typeface="+mn-ea"/>
                      <a:sym typeface="+mn-lt"/>
                    </a:rPr>
                    <a:t>点击替换文字内容，下载优质</a:t>
                  </a:r>
                  <a:r>
                    <a:rPr lang="en-US" altLang="zh-CN" sz="1100" dirty="0">
                      <a:cs typeface="+mn-ea"/>
                      <a:sym typeface="+mn-lt"/>
                    </a:rPr>
                    <a:t>PPT</a:t>
                  </a:r>
                  <a:r>
                    <a:rPr lang="zh-CN" altLang="en-US" sz="1100" dirty="0">
                      <a:cs typeface="+mn-ea"/>
                      <a:sym typeface="+mn-lt"/>
                    </a:rPr>
                    <a:t>模板请至 </a:t>
                  </a:r>
                  <a:r>
                    <a:rPr lang="en-US" altLang="zh-CN" sz="1100" dirty="0">
                      <a:cs typeface="+mn-ea"/>
                      <a:sym typeface="+mn-lt"/>
                    </a:rPr>
                    <a:t>58pic.com</a:t>
                  </a:r>
                  <a:r>
                    <a:rPr lang="zh-CN" altLang="en-US" sz="1100" dirty="0">
                      <a:cs typeface="+mn-ea"/>
                      <a:sym typeface="+mn-lt"/>
                    </a:rPr>
                    <a:t>，根据自己的需要添加适当的文字</a:t>
                  </a:r>
                </a:p>
                <a:p>
                  <a:pPr algn="ctr" defTabSz="914378">
                    <a:spcBef>
                      <a:spcPct val="0"/>
                    </a:spcBef>
                    <a:defRPr/>
                  </a:pPr>
                  <a:endParaRPr lang="zh-CN" altLang="en-US" sz="11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îṣļîḑé-Rectangle 43">
                  <a:extLst>
                    <a:ext uri="{FF2B5EF4-FFF2-40B4-BE49-F238E27FC236}">
                      <a16:creationId xmlns:a16="http://schemas.microsoft.com/office/drawing/2014/main" id="{669B1CD3-138A-4DAB-AC1A-7E9569A46EC3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b">
                  <a:normAutofit lnSpcReduction="10000"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输入标题</a:t>
                  </a:r>
                </a:p>
              </p:txBody>
            </p:sp>
          </p:grp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039D48A4-6882-40AB-949D-6CE123FB55F0}"/>
                  </a:ext>
                </a:extLst>
              </p:cNvPr>
              <p:cNvGrpSpPr/>
              <p:nvPr/>
            </p:nvGrpSpPr>
            <p:grpSpPr>
              <a:xfrm>
                <a:off x="3211106" y="4997423"/>
                <a:ext cx="2578029" cy="1046002"/>
                <a:chOff x="8662573" y="1518902"/>
                <a:chExt cx="2578029" cy="1046002"/>
              </a:xfrm>
              <a:noFill/>
            </p:grpSpPr>
            <p:sp>
              <p:nvSpPr>
                <p:cNvPr id="41" name="îṣļîḑé-TextBox 5">
                  <a:extLst>
                    <a:ext uri="{FF2B5EF4-FFF2-40B4-BE49-F238E27FC236}">
                      <a16:creationId xmlns:a16="http://schemas.microsoft.com/office/drawing/2014/main" id="{55900046-A2F9-45AE-A0CC-06CFA71EF8D3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algn="ctr" defTabSz="914378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100" dirty="0">
                      <a:cs typeface="+mn-ea"/>
                      <a:sym typeface="+mn-lt"/>
                    </a:rPr>
                    <a:t>点击替换文字内容，下载优质</a:t>
                  </a:r>
                  <a:r>
                    <a:rPr lang="en-US" altLang="zh-CN" sz="1100" dirty="0">
                      <a:cs typeface="+mn-ea"/>
                      <a:sym typeface="+mn-lt"/>
                    </a:rPr>
                    <a:t>PPT</a:t>
                  </a:r>
                  <a:r>
                    <a:rPr lang="zh-CN" altLang="en-US" sz="1100" dirty="0">
                      <a:cs typeface="+mn-ea"/>
                      <a:sym typeface="+mn-lt"/>
                    </a:rPr>
                    <a:t>模板请至 </a:t>
                  </a:r>
                  <a:r>
                    <a:rPr lang="en-US" altLang="zh-CN" sz="1100" dirty="0">
                      <a:cs typeface="+mn-ea"/>
                      <a:sym typeface="+mn-lt"/>
                    </a:rPr>
                    <a:t>58pic.com</a:t>
                  </a:r>
                  <a:r>
                    <a:rPr lang="zh-CN" altLang="en-US" sz="1100" dirty="0">
                      <a:cs typeface="+mn-ea"/>
                      <a:sym typeface="+mn-lt"/>
                    </a:rPr>
                    <a:t>，根据自己的需要添加适当的文字</a:t>
                  </a:r>
                </a:p>
                <a:p>
                  <a:pPr algn="ctr" defTabSz="914378">
                    <a:spcBef>
                      <a:spcPct val="0"/>
                    </a:spcBef>
                    <a:defRPr/>
                  </a:pPr>
                  <a:endParaRPr lang="zh-CN" altLang="en-US" sz="11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îṣļîḑé-Rectangle 41">
                  <a:extLst>
                    <a:ext uri="{FF2B5EF4-FFF2-40B4-BE49-F238E27FC236}">
                      <a16:creationId xmlns:a16="http://schemas.microsoft.com/office/drawing/2014/main" id="{0E4B6E28-05D7-4DBF-9EF3-ADCCEF510247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b">
                  <a:normAutofit lnSpcReduction="10000"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输入标题</a:t>
                  </a:r>
                </a:p>
              </p:txBody>
            </p:sp>
          </p:grp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A30482BF-14B1-4712-A7DA-901D3996786F}"/>
                  </a:ext>
                </a:extLst>
              </p:cNvPr>
              <p:cNvGrpSpPr/>
              <p:nvPr/>
            </p:nvGrpSpPr>
            <p:grpSpPr>
              <a:xfrm>
                <a:off x="790417" y="4997423"/>
                <a:ext cx="2578029" cy="1046002"/>
                <a:chOff x="8662573" y="1518902"/>
                <a:chExt cx="2578029" cy="1046002"/>
              </a:xfrm>
              <a:noFill/>
            </p:grpSpPr>
            <p:sp>
              <p:nvSpPr>
                <p:cNvPr id="39" name="îṣļîḑé-TextBox 5">
                  <a:extLst>
                    <a:ext uri="{FF2B5EF4-FFF2-40B4-BE49-F238E27FC236}">
                      <a16:creationId xmlns:a16="http://schemas.microsoft.com/office/drawing/2014/main" id="{EA0227BC-D13E-4C18-BF7D-E0A632100C96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algn="ctr" defTabSz="914378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100" dirty="0">
                      <a:cs typeface="+mn-ea"/>
                      <a:sym typeface="+mn-lt"/>
                    </a:rPr>
                    <a:t>点击替换文字内容，下载优质</a:t>
                  </a:r>
                  <a:r>
                    <a:rPr lang="en-US" altLang="zh-CN" sz="1100" dirty="0">
                      <a:cs typeface="+mn-ea"/>
                      <a:sym typeface="+mn-lt"/>
                    </a:rPr>
                    <a:t>PPT</a:t>
                  </a:r>
                  <a:r>
                    <a:rPr lang="zh-CN" altLang="en-US" sz="1100" dirty="0">
                      <a:cs typeface="+mn-ea"/>
                      <a:sym typeface="+mn-lt"/>
                    </a:rPr>
                    <a:t>模板请至 </a:t>
                  </a:r>
                  <a:r>
                    <a:rPr lang="en-US" altLang="zh-CN" sz="1100" dirty="0">
                      <a:cs typeface="+mn-ea"/>
                      <a:sym typeface="+mn-lt"/>
                    </a:rPr>
                    <a:t>58pic.com</a:t>
                  </a:r>
                  <a:r>
                    <a:rPr lang="zh-CN" altLang="en-US" sz="1100" dirty="0">
                      <a:cs typeface="+mn-ea"/>
                      <a:sym typeface="+mn-lt"/>
                    </a:rPr>
                    <a:t>，根据自己的需要添加适当的文字</a:t>
                  </a:r>
                </a:p>
                <a:p>
                  <a:pPr algn="ctr" defTabSz="914378">
                    <a:spcBef>
                      <a:spcPct val="0"/>
                    </a:spcBef>
                    <a:defRPr/>
                  </a:pPr>
                  <a:endParaRPr lang="zh-CN" altLang="en-US" sz="11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îṣļîḑé-Rectangle 39">
                  <a:extLst>
                    <a:ext uri="{FF2B5EF4-FFF2-40B4-BE49-F238E27FC236}">
                      <a16:creationId xmlns:a16="http://schemas.microsoft.com/office/drawing/2014/main" id="{67057FFE-4E80-4D34-89E1-C787F9209649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b">
                  <a:normAutofit lnSpcReduction="10000"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输入标题</a:t>
                  </a:r>
                </a:p>
              </p:txBody>
            </p: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3A32780-9BF1-4455-BF6C-CF97C5999928}"/>
                </a:ext>
              </a:extLst>
            </p:cNvPr>
            <p:cNvGrpSpPr/>
            <p:nvPr/>
          </p:nvGrpSpPr>
          <p:grpSpPr>
            <a:xfrm>
              <a:off x="5789135" y="3738039"/>
              <a:ext cx="1401229" cy="1466905"/>
              <a:chOff x="5789135" y="3738039"/>
              <a:chExt cx="1401229" cy="1466905"/>
            </a:xfrm>
          </p:grpSpPr>
          <p:sp>
            <p:nvSpPr>
              <p:cNvPr id="26" name="îṣļîḑé-Oval 25">
                <a:extLst>
                  <a:ext uri="{FF2B5EF4-FFF2-40B4-BE49-F238E27FC236}">
                    <a16:creationId xmlns:a16="http://schemas.microsoft.com/office/drawing/2014/main" id="{84D6EB4A-3ADA-43C1-B0F2-494D4C6AC898}"/>
                  </a:ext>
                </a:extLst>
              </p:cNvPr>
              <p:cNvSpPr/>
              <p:nvPr/>
            </p:nvSpPr>
            <p:spPr>
              <a:xfrm>
                <a:off x="5894220" y="3738039"/>
                <a:ext cx="1296144" cy="1296144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F962E306-0E0E-4161-91BD-3ADBCDAD1BF8}"/>
                  </a:ext>
                </a:extLst>
              </p:cNvPr>
              <p:cNvGrpSpPr/>
              <p:nvPr/>
            </p:nvGrpSpPr>
            <p:grpSpPr>
              <a:xfrm>
                <a:off x="6354642" y="4900374"/>
                <a:ext cx="304570" cy="304570"/>
                <a:chOff x="5675954" y="2249137"/>
                <a:chExt cx="648072" cy="648072"/>
              </a:xfrm>
            </p:grpSpPr>
            <p:sp>
              <p:nvSpPr>
                <p:cNvPr id="34" name="îṣļîḑé-Oval 33">
                  <a:extLst>
                    <a:ext uri="{FF2B5EF4-FFF2-40B4-BE49-F238E27FC236}">
                      <a16:creationId xmlns:a16="http://schemas.microsoft.com/office/drawing/2014/main" id="{2497911C-5B6C-4D08-A70B-4A1683A11D45}"/>
                    </a:ext>
                  </a:extLst>
                </p:cNvPr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îṣļîḑé-Freeform 428">
                  <a:extLst>
                    <a:ext uri="{FF2B5EF4-FFF2-40B4-BE49-F238E27FC236}">
                      <a16:creationId xmlns:a16="http://schemas.microsoft.com/office/drawing/2014/main" id="{E4006F42-48FB-48C7-98B8-A06EF39DC3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9844" y="2390028"/>
                  <a:ext cx="380293" cy="366291"/>
                </a:xfrm>
                <a:custGeom>
                  <a:avLst/>
                  <a:gdLst>
                    <a:gd name="connsiteX0" fmla="*/ 297615 w 597921"/>
                    <a:gd name="connsiteY0" fmla="*/ 96957 h 598324"/>
                    <a:gd name="connsiteX1" fmla="*/ 323434 w 597921"/>
                    <a:gd name="connsiteY1" fmla="*/ 122740 h 598324"/>
                    <a:gd name="connsiteX2" fmla="*/ 323434 w 597921"/>
                    <a:gd name="connsiteY2" fmla="*/ 289852 h 598324"/>
                    <a:gd name="connsiteX3" fmla="*/ 462572 w 597921"/>
                    <a:gd name="connsiteY3" fmla="*/ 289852 h 598324"/>
                    <a:gd name="connsiteX4" fmla="*/ 487913 w 597921"/>
                    <a:gd name="connsiteY4" fmla="*/ 315157 h 598324"/>
                    <a:gd name="connsiteX5" fmla="*/ 462572 w 597921"/>
                    <a:gd name="connsiteY5" fmla="*/ 340463 h 598324"/>
                    <a:gd name="connsiteX6" fmla="*/ 297615 w 597921"/>
                    <a:gd name="connsiteY6" fmla="*/ 340463 h 598324"/>
                    <a:gd name="connsiteX7" fmla="*/ 272274 w 597921"/>
                    <a:gd name="connsiteY7" fmla="*/ 315157 h 598324"/>
                    <a:gd name="connsiteX8" fmla="*/ 272274 w 597921"/>
                    <a:gd name="connsiteY8" fmla="*/ 122740 h 598324"/>
                    <a:gd name="connsiteX9" fmla="*/ 297615 w 597921"/>
                    <a:gd name="connsiteY9" fmla="*/ 96957 h 598324"/>
                    <a:gd name="connsiteX10" fmla="*/ 298127 w 597921"/>
                    <a:gd name="connsiteY10" fmla="*/ 0 h 598324"/>
                    <a:gd name="connsiteX11" fmla="*/ 597921 w 597921"/>
                    <a:gd name="connsiteY11" fmla="*/ 299401 h 598324"/>
                    <a:gd name="connsiteX12" fmla="*/ 298127 w 597921"/>
                    <a:gd name="connsiteY12" fmla="*/ 598324 h 598324"/>
                    <a:gd name="connsiteX13" fmla="*/ 35150 w 597921"/>
                    <a:gd name="connsiteY13" fmla="*/ 442177 h 598324"/>
                    <a:gd name="connsiteX14" fmla="*/ 34194 w 597921"/>
                    <a:gd name="connsiteY14" fmla="*/ 432149 h 598324"/>
                    <a:gd name="connsiteX15" fmla="*/ 40410 w 597921"/>
                    <a:gd name="connsiteY15" fmla="*/ 424509 h 598324"/>
                    <a:gd name="connsiteX16" fmla="*/ 74836 w 597921"/>
                    <a:gd name="connsiteY16" fmla="*/ 407796 h 598324"/>
                    <a:gd name="connsiteX17" fmla="*/ 91571 w 597921"/>
                    <a:gd name="connsiteY17" fmla="*/ 413049 h 598324"/>
                    <a:gd name="connsiteX18" fmla="*/ 298127 w 597921"/>
                    <a:gd name="connsiteY18" fmla="*/ 534815 h 598324"/>
                    <a:gd name="connsiteX19" fmla="*/ 534328 w 597921"/>
                    <a:gd name="connsiteY19" fmla="*/ 299401 h 598324"/>
                    <a:gd name="connsiteX20" fmla="*/ 298127 w 597921"/>
                    <a:gd name="connsiteY20" fmla="*/ 63509 h 598324"/>
                    <a:gd name="connsiteX21" fmla="*/ 145123 w 597921"/>
                    <a:gd name="connsiteY21" fmla="*/ 120333 h 598324"/>
                    <a:gd name="connsiteX22" fmla="*/ 200587 w 597921"/>
                    <a:gd name="connsiteY22" fmla="*/ 142299 h 598324"/>
                    <a:gd name="connsiteX23" fmla="*/ 208237 w 597921"/>
                    <a:gd name="connsiteY23" fmla="*/ 152327 h 598324"/>
                    <a:gd name="connsiteX24" fmla="*/ 203456 w 597921"/>
                    <a:gd name="connsiteY24" fmla="*/ 164265 h 598324"/>
                    <a:gd name="connsiteX25" fmla="*/ 48060 w 597921"/>
                    <a:gd name="connsiteY25" fmla="*/ 285553 h 598324"/>
                    <a:gd name="connsiteX26" fmla="*/ 35150 w 597921"/>
                    <a:gd name="connsiteY26" fmla="*/ 287463 h 598324"/>
                    <a:gd name="connsiteX27" fmla="*/ 27500 w 597921"/>
                    <a:gd name="connsiteY27" fmla="*/ 277435 h 598324"/>
                    <a:gd name="connsiteX28" fmla="*/ 246 w 597921"/>
                    <a:gd name="connsiteY28" fmla="*/ 82132 h 598324"/>
                    <a:gd name="connsiteX29" fmla="*/ 4550 w 597921"/>
                    <a:gd name="connsiteY29" fmla="*/ 70194 h 598324"/>
                    <a:gd name="connsiteX30" fmla="*/ 17459 w 597921"/>
                    <a:gd name="connsiteY30" fmla="*/ 68762 h 598324"/>
                    <a:gd name="connsiteX31" fmla="*/ 80574 w 597921"/>
                    <a:gd name="connsiteY31" fmla="*/ 94070 h 598324"/>
                    <a:gd name="connsiteX32" fmla="*/ 298127 w 597921"/>
                    <a:gd name="connsiteY32" fmla="*/ 0 h 598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97921" h="598324">
                      <a:moveTo>
                        <a:pt x="297615" y="96957"/>
                      </a:moveTo>
                      <a:cubicBezTo>
                        <a:pt x="311959" y="96957"/>
                        <a:pt x="323434" y="108416"/>
                        <a:pt x="323434" y="122740"/>
                      </a:cubicBezTo>
                      <a:lnTo>
                        <a:pt x="323434" y="289852"/>
                      </a:lnTo>
                      <a:lnTo>
                        <a:pt x="462572" y="289852"/>
                      </a:lnTo>
                      <a:cubicBezTo>
                        <a:pt x="476438" y="289852"/>
                        <a:pt x="487913" y="301311"/>
                        <a:pt x="487913" y="315157"/>
                      </a:cubicBezTo>
                      <a:cubicBezTo>
                        <a:pt x="487913" y="329004"/>
                        <a:pt x="476438" y="340463"/>
                        <a:pt x="462572" y="340463"/>
                      </a:cubicBezTo>
                      <a:lnTo>
                        <a:pt x="297615" y="340463"/>
                      </a:lnTo>
                      <a:cubicBezTo>
                        <a:pt x="283749" y="340463"/>
                        <a:pt x="272274" y="329004"/>
                        <a:pt x="272274" y="315157"/>
                      </a:cubicBezTo>
                      <a:lnTo>
                        <a:pt x="272274" y="122740"/>
                      </a:lnTo>
                      <a:cubicBezTo>
                        <a:pt x="272274" y="108416"/>
                        <a:pt x="283749" y="96957"/>
                        <a:pt x="297615" y="96957"/>
                      </a:cubicBezTo>
                      <a:close/>
                      <a:moveTo>
                        <a:pt x="298127" y="0"/>
                      </a:moveTo>
                      <a:cubicBezTo>
                        <a:pt x="463564" y="0"/>
                        <a:pt x="597921" y="134181"/>
                        <a:pt x="597921" y="299401"/>
                      </a:cubicBezTo>
                      <a:cubicBezTo>
                        <a:pt x="597921" y="464143"/>
                        <a:pt x="463564" y="598324"/>
                        <a:pt x="298127" y="598324"/>
                      </a:cubicBezTo>
                      <a:cubicBezTo>
                        <a:pt x="188155" y="598324"/>
                        <a:pt x="87268" y="538635"/>
                        <a:pt x="35150" y="442177"/>
                      </a:cubicBezTo>
                      <a:cubicBezTo>
                        <a:pt x="33238" y="438835"/>
                        <a:pt x="32760" y="435492"/>
                        <a:pt x="34194" y="432149"/>
                      </a:cubicBezTo>
                      <a:cubicBezTo>
                        <a:pt x="35150" y="428807"/>
                        <a:pt x="37541" y="425942"/>
                        <a:pt x="40410" y="424509"/>
                      </a:cubicBezTo>
                      <a:lnTo>
                        <a:pt x="74836" y="407796"/>
                      </a:lnTo>
                      <a:cubicBezTo>
                        <a:pt x="81052" y="404931"/>
                        <a:pt x="88702" y="407319"/>
                        <a:pt x="91571" y="413049"/>
                      </a:cubicBezTo>
                      <a:cubicBezTo>
                        <a:pt x="133169" y="488018"/>
                        <a:pt x="212540" y="534815"/>
                        <a:pt x="298127" y="534815"/>
                      </a:cubicBezTo>
                      <a:cubicBezTo>
                        <a:pt x="428181" y="534815"/>
                        <a:pt x="534328" y="429284"/>
                        <a:pt x="534328" y="299401"/>
                      </a:cubicBezTo>
                      <a:cubicBezTo>
                        <a:pt x="534328" y="169517"/>
                        <a:pt x="428181" y="63509"/>
                        <a:pt x="298127" y="63509"/>
                      </a:cubicBezTo>
                      <a:cubicBezTo>
                        <a:pt x="242185" y="63509"/>
                        <a:pt x="187677" y="83565"/>
                        <a:pt x="145123" y="120333"/>
                      </a:cubicBezTo>
                      <a:lnTo>
                        <a:pt x="200587" y="142299"/>
                      </a:lnTo>
                      <a:cubicBezTo>
                        <a:pt x="204890" y="144209"/>
                        <a:pt x="207759" y="148029"/>
                        <a:pt x="208237" y="152327"/>
                      </a:cubicBezTo>
                      <a:cubicBezTo>
                        <a:pt x="208715" y="157102"/>
                        <a:pt x="207281" y="161399"/>
                        <a:pt x="203456" y="164265"/>
                      </a:cubicBezTo>
                      <a:lnTo>
                        <a:pt x="48060" y="285553"/>
                      </a:lnTo>
                      <a:cubicBezTo>
                        <a:pt x="44235" y="288418"/>
                        <a:pt x="39454" y="289373"/>
                        <a:pt x="35150" y="287463"/>
                      </a:cubicBezTo>
                      <a:cubicBezTo>
                        <a:pt x="31325" y="285553"/>
                        <a:pt x="27978" y="281733"/>
                        <a:pt x="27500" y="277435"/>
                      </a:cubicBezTo>
                      <a:lnTo>
                        <a:pt x="246" y="82132"/>
                      </a:lnTo>
                      <a:cubicBezTo>
                        <a:pt x="-710" y="77835"/>
                        <a:pt x="1203" y="73060"/>
                        <a:pt x="4550" y="70194"/>
                      </a:cubicBezTo>
                      <a:cubicBezTo>
                        <a:pt x="8375" y="67807"/>
                        <a:pt x="13156" y="66852"/>
                        <a:pt x="17459" y="68762"/>
                      </a:cubicBezTo>
                      <a:lnTo>
                        <a:pt x="80574" y="94070"/>
                      </a:lnTo>
                      <a:cubicBezTo>
                        <a:pt x="137472" y="33426"/>
                        <a:pt x="214931" y="0"/>
                        <a:pt x="2981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6B20347F-D2B9-4A82-9F40-731C2523AD57}"/>
                  </a:ext>
                </a:extLst>
              </p:cNvPr>
              <p:cNvGrpSpPr/>
              <p:nvPr/>
            </p:nvGrpSpPr>
            <p:grpSpPr>
              <a:xfrm>
                <a:off x="5789135" y="4544806"/>
                <a:ext cx="304570" cy="304570"/>
                <a:chOff x="4792557" y="2249137"/>
                <a:chExt cx="648072" cy="648072"/>
              </a:xfrm>
            </p:grpSpPr>
            <p:sp>
              <p:nvSpPr>
                <p:cNvPr id="32" name="îṣļîḑé-Oval 31">
                  <a:extLst>
                    <a:ext uri="{FF2B5EF4-FFF2-40B4-BE49-F238E27FC236}">
                      <a16:creationId xmlns:a16="http://schemas.microsoft.com/office/drawing/2014/main" id="{AB9E15C9-46CF-430D-B033-C9500991E739}"/>
                    </a:ext>
                  </a:extLst>
                </p:cNvPr>
                <p:cNvSpPr/>
                <p:nvPr/>
              </p:nvSpPr>
              <p:spPr>
                <a:xfrm>
                  <a:off x="4792557" y="2249137"/>
                  <a:ext cx="648072" cy="648072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îṣļîḑé-Freeform 70">
                  <a:extLst>
                    <a:ext uri="{FF2B5EF4-FFF2-40B4-BE49-F238E27FC236}">
                      <a16:creationId xmlns:a16="http://schemas.microsoft.com/office/drawing/2014/main" id="{E3684D4A-BF5D-435E-A05A-F13AA9D804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26447" y="2390028"/>
                  <a:ext cx="380293" cy="366291"/>
                </a:xfrm>
                <a:custGeom>
                  <a:avLst/>
                  <a:gdLst>
                    <a:gd name="T0" fmla="*/ 4096 w 6827"/>
                    <a:gd name="T1" fmla="*/ 4551 h 6827"/>
                    <a:gd name="T2" fmla="*/ 6258 w 6827"/>
                    <a:gd name="T3" fmla="*/ 4096 h 6827"/>
                    <a:gd name="T4" fmla="*/ 2348 w 6827"/>
                    <a:gd name="T5" fmla="*/ 4911 h 6827"/>
                    <a:gd name="T6" fmla="*/ 569 w 6827"/>
                    <a:gd name="T7" fmla="*/ 4551 h 6827"/>
                    <a:gd name="T8" fmla="*/ 569 w 6827"/>
                    <a:gd name="T9" fmla="*/ 3982 h 6827"/>
                    <a:gd name="T10" fmla="*/ 1707 w 6827"/>
                    <a:gd name="T11" fmla="*/ 2503 h 6827"/>
                    <a:gd name="T12" fmla="*/ 3868 w 6827"/>
                    <a:gd name="T13" fmla="*/ 2731 h 6827"/>
                    <a:gd name="T14" fmla="*/ 5827 w 6827"/>
                    <a:gd name="T15" fmla="*/ 2004 h 6827"/>
                    <a:gd name="T16" fmla="*/ 6258 w 6827"/>
                    <a:gd name="T17" fmla="*/ 1820 h 6827"/>
                    <a:gd name="T18" fmla="*/ 4779 w 6827"/>
                    <a:gd name="T19" fmla="*/ 0 h 6827"/>
                    <a:gd name="T20" fmla="*/ 2854 w 6827"/>
                    <a:gd name="T21" fmla="*/ 2381 h 6827"/>
                    <a:gd name="T22" fmla="*/ 1239 w 6827"/>
                    <a:gd name="T23" fmla="*/ 2257 h 6827"/>
                    <a:gd name="T24" fmla="*/ 569 w 6827"/>
                    <a:gd name="T25" fmla="*/ 2844 h 6827"/>
                    <a:gd name="T26" fmla="*/ 569 w 6827"/>
                    <a:gd name="T27" fmla="*/ 2276 h 6827"/>
                    <a:gd name="T28" fmla="*/ 569 w 6827"/>
                    <a:gd name="T29" fmla="*/ 1707 h 6827"/>
                    <a:gd name="T30" fmla="*/ 569 w 6827"/>
                    <a:gd name="T31" fmla="*/ 1138 h 6827"/>
                    <a:gd name="T32" fmla="*/ 569 w 6827"/>
                    <a:gd name="T33" fmla="*/ 569 h 6827"/>
                    <a:gd name="T34" fmla="*/ 341 w 6827"/>
                    <a:gd name="T35" fmla="*/ 0 h 6827"/>
                    <a:gd name="T36" fmla="*/ 114 w 6827"/>
                    <a:gd name="T37" fmla="*/ 569 h 6827"/>
                    <a:gd name="T38" fmla="*/ 114 w 6827"/>
                    <a:gd name="T39" fmla="*/ 1138 h 6827"/>
                    <a:gd name="T40" fmla="*/ 114 w 6827"/>
                    <a:gd name="T41" fmla="*/ 1707 h 6827"/>
                    <a:gd name="T42" fmla="*/ 114 w 6827"/>
                    <a:gd name="T43" fmla="*/ 2276 h 6827"/>
                    <a:gd name="T44" fmla="*/ 114 w 6827"/>
                    <a:gd name="T45" fmla="*/ 2844 h 6827"/>
                    <a:gd name="T46" fmla="*/ 114 w 6827"/>
                    <a:gd name="T47" fmla="*/ 3413 h 6827"/>
                    <a:gd name="T48" fmla="*/ 114 w 6827"/>
                    <a:gd name="T49" fmla="*/ 3982 h 6827"/>
                    <a:gd name="T50" fmla="*/ 114 w 6827"/>
                    <a:gd name="T51" fmla="*/ 4551 h 6827"/>
                    <a:gd name="T52" fmla="*/ 114 w 6827"/>
                    <a:gd name="T53" fmla="*/ 5120 h 6827"/>
                    <a:gd name="T54" fmla="*/ 114 w 6827"/>
                    <a:gd name="T55" fmla="*/ 5689 h 6827"/>
                    <a:gd name="T56" fmla="*/ 114 w 6827"/>
                    <a:gd name="T57" fmla="*/ 6258 h 6827"/>
                    <a:gd name="T58" fmla="*/ 683 w 6827"/>
                    <a:gd name="T59" fmla="*/ 6713 h 6827"/>
                    <a:gd name="T60" fmla="*/ 1252 w 6827"/>
                    <a:gd name="T61" fmla="*/ 6713 h 6827"/>
                    <a:gd name="T62" fmla="*/ 1820 w 6827"/>
                    <a:gd name="T63" fmla="*/ 6713 h 6827"/>
                    <a:gd name="T64" fmla="*/ 2389 w 6827"/>
                    <a:gd name="T65" fmla="*/ 6713 h 6827"/>
                    <a:gd name="T66" fmla="*/ 2958 w 6827"/>
                    <a:gd name="T67" fmla="*/ 6713 h 6827"/>
                    <a:gd name="T68" fmla="*/ 3527 w 6827"/>
                    <a:gd name="T69" fmla="*/ 6713 h 6827"/>
                    <a:gd name="T70" fmla="*/ 4096 w 6827"/>
                    <a:gd name="T71" fmla="*/ 6713 h 6827"/>
                    <a:gd name="T72" fmla="*/ 4665 w 6827"/>
                    <a:gd name="T73" fmla="*/ 6713 h 6827"/>
                    <a:gd name="T74" fmla="*/ 5234 w 6827"/>
                    <a:gd name="T75" fmla="*/ 6713 h 6827"/>
                    <a:gd name="T76" fmla="*/ 5803 w 6827"/>
                    <a:gd name="T77" fmla="*/ 6713 h 6827"/>
                    <a:gd name="T78" fmla="*/ 6371 w 6827"/>
                    <a:gd name="T79" fmla="*/ 6713 h 6827"/>
                    <a:gd name="T80" fmla="*/ 6827 w 6827"/>
                    <a:gd name="T81" fmla="*/ 6485 h 6827"/>
                    <a:gd name="T82" fmla="*/ 6371 w 6827"/>
                    <a:gd name="T83" fmla="*/ 6258 h 6827"/>
                    <a:gd name="T84" fmla="*/ 5803 w 6827"/>
                    <a:gd name="T85" fmla="*/ 6258 h 6827"/>
                    <a:gd name="T86" fmla="*/ 5234 w 6827"/>
                    <a:gd name="T87" fmla="*/ 6258 h 6827"/>
                    <a:gd name="T88" fmla="*/ 4665 w 6827"/>
                    <a:gd name="T89" fmla="*/ 6258 h 6827"/>
                    <a:gd name="T90" fmla="*/ 4096 w 6827"/>
                    <a:gd name="T91" fmla="*/ 6258 h 6827"/>
                    <a:gd name="T92" fmla="*/ 3527 w 6827"/>
                    <a:gd name="T93" fmla="*/ 6258 h 6827"/>
                    <a:gd name="T94" fmla="*/ 2958 w 6827"/>
                    <a:gd name="T95" fmla="*/ 6258 h 6827"/>
                    <a:gd name="T96" fmla="*/ 2389 w 6827"/>
                    <a:gd name="T97" fmla="*/ 6258 h 6827"/>
                    <a:gd name="T98" fmla="*/ 1820 w 6827"/>
                    <a:gd name="T99" fmla="*/ 6258 h 6827"/>
                    <a:gd name="T100" fmla="*/ 1252 w 6827"/>
                    <a:gd name="T101" fmla="*/ 6258 h 6827"/>
                    <a:gd name="T102" fmla="*/ 683 w 6827"/>
                    <a:gd name="T103" fmla="*/ 6258 h 68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827" h="6827">
                      <a:moveTo>
                        <a:pt x="1263" y="5234"/>
                      </a:moveTo>
                      <a:cubicBezTo>
                        <a:pt x="1316" y="5493"/>
                        <a:pt x="1546" y="5689"/>
                        <a:pt x="1820" y="5689"/>
                      </a:cubicBezTo>
                      <a:cubicBezTo>
                        <a:pt x="2114" y="5689"/>
                        <a:pt x="2354" y="5464"/>
                        <a:pt x="2383" y="5178"/>
                      </a:cubicBezTo>
                      <a:lnTo>
                        <a:pt x="3568" y="4191"/>
                      </a:lnTo>
                      <a:cubicBezTo>
                        <a:pt x="3652" y="4401"/>
                        <a:pt x="3856" y="4551"/>
                        <a:pt x="4096" y="4551"/>
                      </a:cubicBezTo>
                      <a:cubicBezTo>
                        <a:pt x="4348" y="4551"/>
                        <a:pt x="4560" y="4385"/>
                        <a:pt x="4635" y="4157"/>
                      </a:cubicBezTo>
                      <a:lnTo>
                        <a:pt x="5696" y="4736"/>
                      </a:lnTo>
                      <a:cubicBezTo>
                        <a:pt x="5732" y="5016"/>
                        <a:pt x="5969" y="5234"/>
                        <a:pt x="6258" y="5234"/>
                      </a:cubicBezTo>
                      <a:cubicBezTo>
                        <a:pt x="6571" y="5234"/>
                        <a:pt x="6827" y="4979"/>
                        <a:pt x="6827" y="4665"/>
                      </a:cubicBezTo>
                      <a:cubicBezTo>
                        <a:pt x="6827" y="4351"/>
                        <a:pt x="6571" y="4096"/>
                        <a:pt x="6258" y="4096"/>
                      </a:cubicBezTo>
                      <a:cubicBezTo>
                        <a:pt x="6006" y="4096"/>
                        <a:pt x="5794" y="4262"/>
                        <a:pt x="5719" y="4490"/>
                      </a:cubicBezTo>
                      <a:lnTo>
                        <a:pt x="4658" y="3911"/>
                      </a:lnTo>
                      <a:cubicBezTo>
                        <a:pt x="4622" y="3631"/>
                        <a:pt x="4385" y="3413"/>
                        <a:pt x="4096" y="3413"/>
                      </a:cubicBezTo>
                      <a:cubicBezTo>
                        <a:pt x="3802" y="3413"/>
                        <a:pt x="3563" y="3638"/>
                        <a:pt x="3533" y="3924"/>
                      </a:cubicBezTo>
                      <a:lnTo>
                        <a:pt x="2348" y="4911"/>
                      </a:lnTo>
                      <a:cubicBezTo>
                        <a:pt x="2265" y="4701"/>
                        <a:pt x="2060" y="4551"/>
                        <a:pt x="1820" y="4551"/>
                      </a:cubicBezTo>
                      <a:cubicBezTo>
                        <a:pt x="1546" y="4551"/>
                        <a:pt x="1316" y="4747"/>
                        <a:pt x="1263" y="5006"/>
                      </a:cubicBezTo>
                      <a:lnTo>
                        <a:pt x="455" y="5006"/>
                      </a:lnTo>
                      <a:lnTo>
                        <a:pt x="455" y="4551"/>
                      </a:lnTo>
                      <a:lnTo>
                        <a:pt x="569" y="4551"/>
                      </a:lnTo>
                      <a:cubicBezTo>
                        <a:pt x="632" y="4551"/>
                        <a:pt x="683" y="4500"/>
                        <a:pt x="683" y="4437"/>
                      </a:cubicBezTo>
                      <a:cubicBezTo>
                        <a:pt x="683" y="4374"/>
                        <a:pt x="632" y="4324"/>
                        <a:pt x="569" y="4324"/>
                      </a:cubicBezTo>
                      <a:lnTo>
                        <a:pt x="455" y="4324"/>
                      </a:lnTo>
                      <a:lnTo>
                        <a:pt x="455" y="3982"/>
                      </a:lnTo>
                      <a:lnTo>
                        <a:pt x="569" y="3982"/>
                      </a:lnTo>
                      <a:cubicBezTo>
                        <a:pt x="632" y="3982"/>
                        <a:pt x="683" y="3931"/>
                        <a:pt x="683" y="3868"/>
                      </a:cubicBezTo>
                      <a:cubicBezTo>
                        <a:pt x="683" y="3806"/>
                        <a:pt x="632" y="3755"/>
                        <a:pt x="569" y="3755"/>
                      </a:cubicBezTo>
                      <a:lnTo>
                        <a:pt x="480" y="3755"/>
                      </a:lnTo>
                      <a:lnTo>
                        <a:pt x="1407" y="2416"/>
                      </a:lnTo>
                      <a:cubicBezTo>
                        <a:pt x="1494" y="2470"/>
                        <a:pt x="1596" y="2503"/>
                        <a:pt x="1707" y="2503"/>
                      </a:cubicBezTo>
                      <a:cubicBezTo>
                        <a:pt x="1888" y="2503"/>
                        <a:pt x="2048" y="2416"/>
                        <a:pt x="2152" y="2284"/>
                      </a:cubicBezTo>
                      <a:lnTo>
                        <a:pt x="2752" y="2584"/>
                      </a:lnTo>
                      <a:cubicBezTo>
                        <a:pt x="2740" y="2631"/>
                        <a:pt x="2731" y="2680"/>
                        <a:pt x="2731" y="2731"/>
                      </a:cubicBezTo>
                      <a:cubicBezTo>
                        <a:pt x="2731" y="3044"/>
                        <a:pt x="2986" y="3300"/>
                        <a:pt x="3300" y="3300"/>
                      </a:cubicBezTo>
                      <a:cubicBezTo>
                        <a:pt x="3613" y="3300"/>
                        <a:pt x="3868" y="3044"/>
                        <a:pt x="3868" y="2731"/>
                      </a:cubicBezTo>
                      <a:cubicBezTo>
                        <a:pt x="3868" y="2608"/>
                        <a:pt x="3829" y="2496"/>
                        <a:pt x="3763" y="2403"/>
                      </a:cubicBezTo>
                      <a:lnTo>
                        <a:pt x="4488" y="1055"/>
                      </a:lnTo>
                      <a:cubicBezTo>
                        <a:pt x="4574" y="1107"/>
                        <a:pt x="4672" y="1138"/>
                        <a:pt x="4779" y="1138"/>
                      </a:cubicBezTo>
                      <a:cubicBezTo>
                        <a:pt x="4891" y="1138"/>
                        <a:pt x="4995" y="1104"/>
                        <a:pt x="5083" y="1048"/>
                      </a:cubicBezTo>
                      <a:lnTo>
                        <a:pt x="5827" y="2004"/>
                      </a:lnTo>
                      <a:cubicBezTo>
                        <a:pt x="5829" y="2007"/>
                        <a:pt x="5833" y="2009"/>
                        <a:pt x="5836" y="2011"/>
                      </a:cubicBezTo>
                      <a:cubicBezTo>
                        <a:pt x="5745" y="2112"/>
                        <a:pt x="5689" y="2244"/>
                        <a:pt x="5689" y="2389"/>
                      </a:cubicBezTo>
                      <a:cubicBezTo>
                        <a:pt x="5689" y="2703"/>
                        <a:pt x="5944" y="2958"/>
                        <a:pt x="6258" y="2958"/>
                      </a:cubicBezTo>
                      <a:cubicBezTo>
                        <a:pt x="6571" y="2958"/>
                        <a:pt x="6827" y="2703"/>
                        <a:pt x="6827" y="2389"/>
                      </a:cubicBezTo>
                      <a:cubicBezTo>
                        <a:pt x="6827" y="2076"/>
                        <a:pt x="6571" y="1820"/>
                        <a:pt x="6258" y="1820"/>
                      </a:cubicBezTo>
                      <a:cubicBezTo>
                        <a:pt x="6170" y="1820"/>
                        <a:pt x="6087" y="1842"/>
                        <a:pt x="6013" y="1878"/>
                      </a:cubicBezTo>
                      <a:cubicBezTo>
                        <a:pt x="6010" y="1874"/>
                        <a:pt x="6010" y="1869"/>
                        <a:pt x="6006" y="1864"/>
                      </a:cubicBezTo>
                      <a:lnTo>
                        <a:pt x="5248" y="890"/>
                      </a:lnTo>
                      <a:cubicBezTo>
                        <a:pt x="5311" y="798"/>
                        <a:pt x="5348" y="688"/>
                        <a:pt x="5348" y="569"/>
                      </a:cubicBezTo>
                      <a:cubicBezTo>
                        <a:pt x="5348" y="255"/>
                        <a:pt x="5092" y="0"/>
                        <a:pt x="4779" y="0"/>
                      </a:cubicBezTo>
                      <a:cubicBezTo>
                        <a:pt x="4465" y="0"/>
                        <a:pt x="4210" y="255"/>
                        <a:pt x="4210" y="569"/>
                      </a:cubicBezTo>
                      <a:cubicBezTo>
                        <a:pt x="4210" y="691"/>
                        <a:pt x="4249" y="804"/>
                        <a:pt x="4315" y="897"/>
                      </a:cubicBezTo>
                      <a:lnTo>
                        <a:pt x="3590" y="2244"/>
                      </a:lnTo>
                      <a:cubicBezTo>
                        <a:pt x="3505" y="2193"/>
                        <a:pt x="3406" y="2162"/>
                        <a:pt x="3300" y="2162"/>
                      </a:cubicBezTo>
                      <a:cubicBezTo>
                        <a:pt x="3118" y="2162"/>
                        <a:pt x="2959" y="2248"/>
                        <a:pt x="2854" y="2381"/>
                      </a:cubicBezTo>
                      <a:lnTo>
                        <a:pt x="2254" y="2081"/>
                      </a:lnTo>
                      <a:cubicBezTo>
                        <a:pt x="2267" y="2034"/>
                        <a:pt x="2276" y="1985"/>
                        <a:pt x="2276" y="1934"/>
                      </a:cubicBezTo>
                      <a:cubicBezTo>
                        <a:pt x="2276" y="1621"/>
                        <a:pt x="2020" y="1365"/>
                        <a:pt x="1707" y="1365"/>
                      </a:cubicBezTo>
                      <a:cubicBezTo>
                        <a:pt x="1393" y="1365"/>
                        <a:pt x="1138" y="1621"/>
                        <a:pt x="1138" y="1934"/>
                      </a:cubicBezTo>
                      <a:cubicBezTo>
                        <a:pt x="1138" y="2054"/>
                        <a:pt x="1176" y="2166"/>
                        <a:pt x="1239" y="2257"/>
                      </a:cubicBezTo>
                      <a:lnTo>
                        <a:pt x="593" y="3191"/>
                      </a:lnTo>
                      <a:cubicBezTo>
                        <a:pt x="585" y="3189"/>
                        <a:pt x="578" y="3186"/>
                        <a:pt x="569" y="3186"/>
                      </a:cubicBezTo>
                      <a:lnTo>
                        <a:pt x="455" y="3186"/>
                      </a:lnTo>
                      <a:lnTo>
                        <a:pt x="455" y="2844"/>
                      </a:lnTo>
                      <a:lnTo>
                        <a:pt x="569" y="2844"/>
                      </a:lnTo>
                      <a:cubicBezTo>
                        <a:pt x="632" y="2844"/>
                        <a:pt x="683" y="2794"/>
                        <a:pt x="683" y="2731"/>
                      </a:cubicBezTo>
                      <a:cubicBezTo>
                        <a:pt x="683" y="2668"/>
                        <a:pt x="632" y="2617"/>
                        <a:pt x="569" y="2617"/>
                      </a:cubicBezTo>
                      <a:lnTo>
                        <a:pt x="455" y="2617"/>
                      </a:lnTo>
                      <a:lnTo>
                        <a:pt x="455" y="2276"/>
                      </a:lnTo>
                      <a:lnTo>
                        <a:pt x="569" y="2276"/>
                      </a:lnTo>
                      <a:cubicBezTo>
                        <a:pt x="632" y="2276"/>
                        <a:pt x="683" y="2225"/>
                        <a:pt x="683" y="2162"/>
                      </a:cubicBezTo>
                      <a:cubicBezTo>
                        <a:pt x="683" y="2099"/>
                        <a:pt x="632" y="2048"/>
                        <a:pt x="569" y="2048"/>
                      </a:cubicBezTo>
                      <a:lnTo>
                        <a:pt x="455" y="2048"/>
                      </a:lnTo>
                      <a:lnTo>
                        <a:pt x="455" y="1707"/>
                      </a:lnTo>
                      <a:lnTo>
                        <a:pt x="569" y="1707"/>
                      </a:lnTo>
                      <a:cubicBezTo>
                        <a:pt x="632" y="1707"/>
                        <a:pt x="683" y="1656"/>
                        <a:pt x="683" y="1593"/>
                      </a:cubicBezTo>
                      <a:cubicBezTo>
                        <a:pt x="683" y="1530"/>
                        <a:pt x="632" y="1479"/>
                        <a:pt x="569" y="1479"/>
                      </a:cubicBezTo>
                      <a:lnTo>
                        <a:pt x="455" y="1479"/>
                      </a:lnTo>
                      <a:lnTo>
                        <a:pt x="455" y="1138"/>
                      </a:lnTo>
                      <a:lnTo>
                        <a:pt x="569" y="1138"/>
                      </a:lnTo>
                      <a:cubicBezTo>
                        <a:pt x="632" y="1138"/>
                        <a:pt x="683" y="1087"/>
                        <a:pt x="683" y="1024"/>
                      </a:cubicBezTo>
                      <a:cubicBezTo>
                        <a:pt x="683" y="961"/>
                        <a:pt x="632" y="910"/>
                        <a:pt x="569" y="910"/>
                      </a:cubicBezTo>
                      <a:lnTo>
                        <a:pt x="455" y="910"/>
                      </a:lnTo>
                      <a:lnTo>
                        <a:pt x="455" y="569"/>
                      </a:lnTo>
                      <a:lnTo>
                        <a:pt x="569" y="569"/>
                      </a:lnTo>
                      <a:cubicBezTo>
                        <a:pt x="632" y="569"/>
                        <a:pt x="683" y="518"/>
                        <a:pt x="683" y="455"/>
                      </a:cubicBezTo>
                      <a:cubicBezTo>
                        <a:pt x="683" y="392"/>
                        <a:pt x="632" y="341"/>
                        <a:pt x="569" y="341"/>
                      </a:cubicBezTo>
                      <a:lnTo>
                        <a:pt x="455" y="341"/>
                      </a:lnTo>
                      <a:lnTo>
                        <a:pt x="455" y="114"/>
                      </a:lnTo>
                      <a:cubicBezTo>
                        <a:pt x="455" y="51"/>
                        <a:pt x="404" y="0"/>
                        <a:pt x="341" y="0"/>
                      </a:cubicBezTo>
                      <a:cubicBezTo>
                        <a:pt x="278" y="0"/>
                        <a:pt x="228" y="51"/>
                        <a:pt x="228" y="114"/>
                      </a:cubicBezTo>
                      <a:lnTo>
                        <a:pt x="228" y="341"/>
                      </a:lnTo>
                      <a:lnTo>
                        <a:pt x="114" y="341"/>
                      </a:lnTo>
                      <a:cubicBezTo>
                        <a:pt x="51" y="341"/>
                        <a:pt x="0" y="392"/>
                        <a:pt x="0" y="455"/>
                      </a:cubicBezTo>
                      <a:cubicBezTo>
                        <a:pt x="0" y="518"/>
                        <a:pt x="51" y="569"/>
                        <a:pt x="114" y="569"/>
                      </a:cubicBezTo>
                      <a:lnTo>
                        <a:pt x="228" y="569"/>
                      </a:lnTo>
                      <a:lnTo>
                        <a:pt x="228" y="910"/>
                      </a:lnTo>
                      <a:lnTo>
                        <a:pt x="114" y="910"/>
                      </a:lnTo>
                      <a:cubicBezTo>
                        <a:pt x="51" y="910"/>
                        <a:pt x="0" y="961"/>
                        <a:pt x="0" y="1024"/>
                      </a:cubicBezTo>
                      <a:cubicBezTo>
                        <a:pt x="0" y="1087"/>
                        <a:pt x="51" y="1138"/>
                        <a:pt x="114" y="1138"/>
                      </a:cubicBezTo>
                      <a:lnTo>
                        <a:pt x="228" y="1138"/>
                      </a:lnTo>
                      <a:lnTo>
                        <a:pt x="228" y="1479"/>
                      </a:lnTo>
                      <a:lnTo>
                        <a:pt x="114" y="1479"/>
                      </a:lnTo>
                      <a:cubicBezTo>
                        <a:pt x="51" y="1479"/>
                        <a:pt x="0" y="1530"/>
                        <a:pt x="0" y="1593"/>
                      </a:cubicBezTo>
                      <a:cubicBezTo>
                        <a:pt x="0" y="1656"/>
                        <a:pt x="51" y="1707"/>
                        <a:pt x="114" y="1707"/>
                      </a:cubicBezTo>
                      <a:lnTo>
                        <a:pt x="228" y="1707"/>
                      </a:lnTo>
                      <a:lnTo>
                        <a:pt x="228" y="2048"/>
                      </a:lnTo>
                      <a:lnTo>
                        <a:pt x="114" y="2048"/>
                      </a:lnTo>
                      <a:cubicBezTo>
                        <a:pt x="51" y="2048"/>
                        <a:pt x="0" y="2099"/>
                        <a:pt x="0" y="2162"/>
                      </a:cubicBezTo>
                      <a:cubicBezTo>
                        <a:pt x="0" y="2225"/>
                        <a:pt x="51" y="2276"/>
                        <a:pt x="114" y="2276"/>
                      </a:cubicBezTo>
                      <a:lnTo>
                        <a:pt x="228" y="2276"/>
                      </a:lnTo>
                      <a:lnTo>
                        <a:pt x="228" y="2617"/>
                      </a:lnTo>
                      <a:lnTo>
                        <a:pt x="114" y="2617"/>
                      </a:lnTo>
                      <a:cubicBezTo>
                        <a:pt x="51" y="2617"/>
                        <a:pt x="0" y="2668"/>
                        <a:pt x="0" y="2731"/>
                      </a:cubicBezTo>
                      <a:cubicBezTo>
                        <a:pt x="0" y="2794"/>
                        <a:pt x="51" y="2844"/>
                        <a:pt x="114" y="2844"/>
                      </a:cubicBezTo>
                      <a:lnTo>
                        <a:pt x="228" y="2844"/>
                      </a:lnTo>
                      <a:lnTo>
                        <a:pt x="228" y="3186"/>
                      </a:lnTo>
                      <a:lnTo>
                        <a:pt x="114" y="3186"/>
                      </a:lnTo>
                      <a:cubicBezTo>
                        <a:pt x="51" y="3186"/>
                        <a:pt x="0" y="3237"/>
                        <a:pt x="0" y="3300"/>
                      </a:cubicBezTo>
                      <a:cubicBezTo>
                        <a:pt x="0" y="3362"/>
                        <a:pt x="51" y="3413"/>
                        <a:pt x="114" y="3413"/>
                      </a:cubicBezTo>
                      <a:lnTo>
                        <a:pt x="228" y="3413"/>
                      </a:lnTo>
                      <a:lnTo>
                        <a:pt x="228" y="3755"/>
                      </a:lnTo>
                      <a:lnTo>
                        <a:pt x="114" y="3755"/>
                      </a:lnTo>
                      <a:cubicBezTo>
                        <a:pt x="51" y="3755"/>
                        <a:pt x="0" y="3806"/>
                        <a:pt x="0" y="3868"/>
                      </a:cubicBezTo>
                      <a:cubicBezTo>
                        <a:pt x="0" y="3931"/>
                        <a:pt x="51" y="3982"/>
                        <a:pt x="114" y="3982"/>
                      </a:cubicBezTo>
                      <a:lnTo>
                        <a:pt x="228" y="3982"/>
                      </a:lnTo>
                      <a:lnTo>
                        <a:pt x="228" y="4324"/>
                      </a:lnTo>
                      <a:lnTo>
                        <a:pt x="114" y="4324"/>
                      </a:lnTo>
                      <a:cubicBezTo>
                        <a:pt x="51" y="4324"/>
                        <a:pt x="0" y="4374"/>
                        <a:pt x="0" y="4437"/>
                      </a:cubicBezTo>
                      <a:cubicBezTo>
                        <a:pt x="0" y="4500"/>
                        <a:pt x="51" y="4551"/>
                        <a:pt x="114" y="4551"/>
                      </a:cubicBezTo>
                      <a:lnTo>
                        <a:pt x="228" y="4551"/>
                      </a:lnTo>
                      <a:lnTo>
                        <a:pt x="228" y="4892"/>
                      </a:lnTo>
                      <a:lnTo>
                        <a:pt x="114" y="4892"/>
                      </a:lnTo>
                      <a:cubicBezTo>
                        <a:pt x="51" y="4892"/>
                        <a:pt x="0" y="4943"/>
                        <a:pt x="0" y="5006"/>
                      </a:cubicBezTo>
                      <a:cubicBezTo>
                        <a:pt x="0" y="5069"/>
                        <a:pt x="51" y="5120"/>
                        <a:pt x="114" y="5120"/>
                      </a:cubicBezTo>
                      <a:lnTo>
                        <a:pt x="228" y="5120"/>
                      </a:lnTo>
                      <a:lnTo>
                        <a:pt x="228" y="5461"/>
                      </a:lnTo>
                      <a:lnTo>
                        <a:pt x="114" y="5461"/>
                      </a:lnTo>
                      <a:cubicBezTo>
                        <a:pt x="51" y="5461"/>
                        <a:pt x="0" y="5512"/>
                        <a:pt x="0" y="5575"/>
                      </a:cubicBezTo>
                      <a:cubicBezTo>
                        <a:pt x="0" y="5638"/>
                        <a:pt x="51" y="5689"/>
                        <a:pt x="114" y="5689"/>
                      </a:cubicBezTo>
                      <a:lnTo>
                        <a:pt x="228" y="5689"/>
                      </a:lnTo>
                      <a:lnTo>
                        <a:pt x="228" y="6030"/>
                      </a:lnTo>
                      <a:lnTo>
                        <a:pt x="114" y="6030"/>
                      </a:lnTo>
                      <a:cubicBezTo>
                        <a:pt x="51" y="6030"/>
                        <a:pt x="0" y="6081"/>
                        <a:pt x="0" y="6144"/>
                      </a:cubicBezTo>
                      <a:cubicBezTo>
                        <a:pt x="0" y="6207"/>
                        <a:pt x="51" y="6258"/>
                        <a:pt x="114" y="6258"/>
                      </a:cubicBezTo>
                      <a:lnTo>
                        <a:pt x="228" y="6258"/>
                      </a:lnTo>
                      <a:lnTo>
                        <a:pt x="228" y="6485"/>
                      </a:lnTo>
                      <a:cubicBezTo>
                        <a:pt x="228" y="6548"/>
                        <a:pt x="278" y="6599"/>
                        <a:pt x="341" y="6599"/>
                      </a:cubicBezTo>
                      <a:lnTo>
                        <a:pt x="683" y="6599"/>
                      </a:lnTo>
                      <a:lnTo>
                        <a:pt x="683" y="6713"/>
                      </a:lnTo>
                      <a:cubicBezTo>
                        <a:pt x="683" y="6776"/>
                        <a:pt x="734" y="6827"/>
                        <a:pt x="796" y="6827"/>
                      </a:cubicBezTo>
                      <a:cubicBezTo>
                        <a:pt x="859" y="6827"/>
                        <a:pt x="910" y="6776"/>
                        <a:pt x="910" y="6713"/>
                      </a:cubicBezTo>
                      <a:lnTo>
                        <a:pt x="910" y="6599"/>
                      </a:lnTo>
                      <a:lnTo>
                        <a:pt x="1252" y="6599"/>
                      </a:lnTo>
                      <a:lnTo>
                        <a:pt x="1252" y="6713"/>
                      </a:lnTo>
                      <a:cubicBezTo>
                        <a:pt x="1252" y="6776"/>
                        <a:pt x="1302" y="6827"/>
                        <a:pt x="1365" y="6827"/>
                      </a:cubicBezTo>
                      <a:cubicBezTo>
                        <a:pt x="1428" y="6827"/>
                        <a:pt x="1479" y="6776"/>
                        <a:pt x="1479" y="6713"/>
                      </a:cubicBezTo>
                      <a:lnTo>
                        <a:pt x="1479" y="6599"/>
                      </a:lnTo>
                      <a:lnTo>
                        <a:pt x="1820" y="6599"/>
                      </a:lnTo>
                      <a:lnTo>
                        <a:pt x="1820" y="6713"/>
                      </a:lnTo>
                      <a:cubicBezTo>
                        <a:pt x="1820" y="6776"/>
                        <a:pt x="1871" y="6827"/>
                        <a:pt x="1934" y="6827"/>
                      </a:cubicBezTo>
                      <a:cubicBezTo>
                        <a:pt x="1997" y="6827"/>
                        <a:pt x="2048" y="6776"/>
                        <a:pt x="2048" y="6713"/>
                      </a:cubicBezTo>
                      <a:lnTo>
                        <a:pt x="2048" y="6599"/>
                      </a:lnTo>
                      <a:lnTo>
                        <a:pt x="2389" y="6599"/>
                      </a:lnTo>
                      <a:lnTo>
                        <a:pt x="2389" y="6713"/>
                      </a:lnTo>
                      <a:cubicBezTo>
                        <a:pt x="2389" y="6776"/>
                        <a:pt x="2440" y="6827"/>
                        <a:pt x="2503" y="6827"/>
                      </a:cubicBezTo>
                      <a:cubicBezTo>
                        <a:pt x="2566" y="6827"/>
                        <a:pt x="2617" y="6776"/>
                        <a:pt x="2617" y="6713"/>
                      </a:cubicBezTo>
                      <a:lnTo>
                        <a:pt x="2617" y="6599"/>
                      </a:lnTo>
                      <a:lnTo>
                        <a:pt x="2958" y="6599"/>
                      </a:lnTo>
                      <a:lnTo>
                        <a:pt x="2958" y="6713"/>
                      </a:lnTo>
                      <a:cubicBezTo>
                        <a:pt x="2958" y="6776"/>
                        <a:pt x="3009" y="6827"/>
                        <a:pt x="3072" y="6827"/>
                      </a:cubicBezTo>
                      <a:cubicBezTo>
                        <a:pt x="3135" y="6827"/>
                        <a:pt x="3186" y="6776"/>
                        <a:pt x="3186" y="6713"/>
                      </a:cubicBezTo>
                      <a:lnTo>
                        <a:pt x="3186" y="6599"/>
                      </a:lnTo>
                      <a:lnTo>
                        <a:pt x="3527" y="6599"/>
                      </a:lnTo>
                      <a:lnTo>
                        <a:pt x="3527" y="6713"/>
                      </a:lnTo>
                      <a:cubicBezTo>
                        <a:pt x="3527" y="6776"/>
                        <a:pt x="3578" y="6827"/>
                        <a:pt x="3641" y="6827"/>
                      </a:cubicBezTo>
                      <a:cubicBezTo>
                        <a:pt x="3704" y="6827"/>
                        <a:pt x="3755" y="6776"/>
                        <a:pt x="3755" y="6713"/>
                      </a:cubicBezTo>
                      <a:lnTo>
                        <a:pt x="3755" y="6599"/>
                      </a:lnTo>
                      <a:lnTo>
                        <a:pt x="4096" y="6599"/>
                      </a:lnTo>
                      <a:lnTo>
                        <a:pt x="4096" y="6713"/>
                      </a:lnTo>
                      <a:cubicBezTo>
                        <a:pt x="4096" y="6776"/>
                        <a:pt x="4147" y="6827"/>
                        <a:pt x="4210" y="6827"/>
                      </a:cubicBezTo>
                      <a:cubicBezTo>
                        <a:pt x="4273" y="6827"/>
                        <a:pt x="4323" y="6776"/>
                        <a:pt x="4323" y="6713"/>
                      </a:cubicBezTo>
                      <a:lnTo>
                        <a:pt x="4323" y="6599"/>
                      </a:lnTo>
                      <a:lnTo>
                        <a:pt x="4665" y="6599"/>
                      </a:lnTo>
                      <a:lnTo>
                        <a:pt x="4665" y="6713"/>
                      </a:lnTo>
                      <a:cubicBezTo>
                        <a:pt x="4665" y="6776"/>
                        <a:pt x="4716" y="6827"/>
                        <a:pt x="4779" y="6827"/>
                      </a:cubicBezTo>
                      <a:cubicBezTo>
                        <a:pt x="4842" y="6827"/>
                        <a:pt x="4892" y="6776"/>
                        <a:pt x="4892" y="6713"/>
                      </a:cubicBezTo>
                      <a:lnTo>
                        <a:pt x="4892" y="6599"/>
                      </a:lnTo>
                      <a:lnTo>
                        <a:pt x="5234" y="6599"/>
                      </a:lnTo>
                      <a:lnTo>
                        <a:pt x="5234" y="6713"/>
                      </a:lnTo>
                      <a:cubicBezTo>
                        <a:pt x="5234" y="6776"/>
                        <a:pt x="5285" y="6827"/>
                        <a:pt x="5347" y="6827"/>
                      </a:cubicBezTo>
                      <a:cubicBezTo>
                        <a:pt x="5410" y="6827"/>
                        <a:pt x="5461" y="6776"/>
                        <a:pt x="5461" y="6713"/>
                      </a:cubicBezTo>
                      <a:lnTo>
                        <a:pt x="5461" y="6599"/>
                      </a:lnTo>
                      <a:lnTo>
                        <a:pt x="5803" y="6599"/>
                      </a:lnTo>
                      <a:lnTo>
                        <a:pt x="5803" y="6713"/>
                      </a:lnTo>
                      <a:cubicBezTo>
                        <a:pt x="5803" y="6776"/>
                        <a:pt x="5853" y="6827"/>
                        <a:pt x="5916" y="6827"/>
                      </a:cubicBezTo>
                      <a:cubicBezTo>
                        <a:pt x="5979" y="6827"/>
                        <a:pt x="6030" y="6776"/>
                        <a:pt x="6030" y="6713"/>
                      </a:cubicBezTo>
                      <a:lnTo>
                        <a:pt x="6030" y="6599"/>
                      </a:lnTo>
                      <a:lnTo>
                        <a:pt x="6371" y="6599"/>
                      </a:lnTo>
                      <a:lnTo>
                        <a:pt x="6371" y="6713"/>
                      </a:lnTo>
                      <a:cubicBezTo>
                        <a:pt x="6371" y="6776"/>
                        <a:pt x="6422" y="6827"/>
                        <a:pt x="6485" y="6827"/>
                      </a:cubicBezTo>
                      <a:cubicBezTo>
                        <a:pt x="6548" y="6827"/>
                        <a:pt x="6599" y="6776"/>
                        <a:pt x="6599" y="6713"/>
                      </a:cubicBezTo>
                      <a:lnTo>
                        <a:pt x="6599" y="6599"/>
                      </a:lnTo>
                      <a:lnTo>
                        <a:pt x="6713" y="6599"/>
                      </a:lnTo>
                      <a:cubicBezTo>
                        <a:pt x="6776" y="6599"/>
                        <a:pt x="6827" y="6548"/>
                        <a:pt x="6827" y="6485"/>
                      </a:cubicBezTo>
                      <a:cubicBezTo>
                        <a:pt x="6827" y="6422"/>
                        <a:pt x="6776" y="6372"/>
                        <a:pt x="6713" y="6372"/>
                      </a:cubicBezTo>
                      <a:lnTo>
                        <a:pt x="6599" y="6372"/>
                      </a:lnTo>
                      <a:lnTo>
                        <a:pt x="6599" y="6258"/>
                      </a:lnTo>
                      <a:cubicBezTo>
                        <a:pt x="6599" y="6195"/>
                        <a:pt x="6548" y="6144"/>
                        <a:pt x="6485" y="6144"/>
                      </a:cubicBezTo>
                      <a:cubicBezTo>
                        <a:pt x="6422" y="6144"/>
                        <a:pt x="6371" y="6195"/>
                        <a:pt x="6371" y="6258"/>
                      </a:cubicBezTo>
                      <a:lnTo>
                        <a:pt x="6371" y="6372"/>
                      </a:lnTo>
                      <a:lnTo>
                        <a:pt x="6030" y="6372"/>
                      </a:lnTo>
                      <a:lnTo>
                        <a:pt x="6030" y="6258"/>
                      </a:lnTo>
                      <a:cubicBezTo>
                        <a:pt x="6030" y="6195"/>
                        <a:pt x="5979" y="6144"/>
                        <a:pt x="5916" y="6144"/>
                      </a:cubicBezTo>
                      <a:cubicBezTo>
                        <a:pt x="5853" y="6144"/>
                        <a:pt x="5803" y="6195"/>
                        <a:pt x="5803" y="6258"/>
                      </a:cubicBezTo>
                      <a:lnTo>
                        <a:pt x="5803" y="6372"/>
                      </a:lnTo>
                      <a:lnTo>
                        <a:pt x="5461" y="6372"/>
                      </a:lnTo>
                      <a:lnTo>
                        <a:pt x="5461" y="6258"/>
                      </a:lnTo>
                      <a:cubicBezTo>
                        <a:pt x="5461" y="6195"/>
                        <a:pt x="5410" y="6144"/>
                        <a:pt x="5347" y="6144"/>
                      </a:cubicBezTo>
                      <a:cubicBezTo>
                        <a:pt x="5285" y="6144"/>
                        <a:pt x="5234" y="6195"/>
                        <a:pt x="5234" y="6258"/>
                      </a:cubicBezTo>
                      <a:lnTo>
                        <a:pt x="5234" y="6372"/>
                      </a:lnTo>
                      <a:lnTo>
                        <a:pt x="4892" y="6372"/>
                      </a:lnTo>
                      <a:lnTo>
                        <a:pt x="4892" y="6258"/>
                      </a:lnTo>
                      <a:cubicBezTo>
                        <a:pt x="4892" y="6195"/>
                        <a:pt x="4842" y="6144"/>
                        <a:pt x="4779" y="6144"/>
                      </a:cubicBezTo>
                      <a:cubicBezTo>
                        <a:pt x="4716" y="6144"/>
                        <a:pt x="4665" y="6195"/>
                        <a:pt x="4665" y="6258"/>
                      </a:cubicBezTo>
                      <a:lnTo>
                        <a:pt x="4665" y="6372"/>
                      </a:lnTo>
                      <a:lnTo>
                        <a:pt x="4323" y="6372"/>
                      </a:lnTo>
                      <a:lnTo>
                        <a:pt x="4323" y="6258"/>
                      </a:lnTo>
                      <a:cubicBezTo>
                        <a:pt x="4323" y="6195"/>
                        <a:pt x="4273" y="6144"/>
                        <a:pt x="4210" y="6144"/>
                      </a:cubicBezTo>
                      <a:cubicBezTo>
                        <a:pt x="4147" y="6144"/>
                        <a:pt x="4096" y="6195"/>
                        <a:pt x="4096" y="6258"/>
                      </a:cubicBezTo>
                      <a:lnTo>
                        <a:pt x="4096" y="6372"/>
                      </a:lnTo>
                      <a:lnTo>
                        <a:pt x="3755" y="6372"/>
                      </a:lnTo>
                      <a:lnTo>
                        <a:pt x="3755" y="6258"/>
                      </a:lnTo>
                      <a:cubicBezTo>
                        <a:pt x="3755" y="6195"/>
                        <a:pt x="3704" y="6144"/>
                        <a:pt x="3641" y="6144"/>
                      </a:cubicBezTo>
                      <a:cubicBezTo>
                        <a:pt x="3578" y="6144"/>
                        <a:pt x="3527" y="6195"/>
                        <a:pt x="3527" y="6258"/>
                      </a:cubicBezTo>
                      <a:lnTo>
                        <a:pt x="3527" y="6372"/>
                      </a:lnTo>
                      <a:lnTo>
                        <a:pt x="3186" y="6372"/>
                      </a:lnTo>
                      <a:lnTo>
                        <a:pt x="3186" y="6258"/>
                      </a:lnTo>
                      <a:cubicBezTo>
                        <a:pt x="3186" y="6195"/>
                        <a:pt x="3135" y="6144"/>
                        <a:pt x="3072" y="6144"/>
                      </a:cubicBezTo>
                      <a:cubicBezTo>
                        <a:pt x="3009" y="6144"/>
                        <a:pt x="2958" y="6195"/>
                        <a:pt x="2958" y="6258"/>
                      </a:cubicBezTo>
                      <a:lnTo>
                        <a:pt x="2958" y="6372"/>
                      </a:lnTo>
                      <a:lnTo>
                        <a:pt x="2617" y="6372"/>
                      </a:lnTo>
                      <a:lnTo>
                        <a:pt x="2617" y="6258"/>
                      </a:lnTo>
                      <a:cubicBezTo>
                        <a:pt x="2617" y="6195"/>
                        <a:pt x="2566" y="6144"/>
                        <a:pt x="2503" y="6144"/>
                      </a:cubicBezTo>
                      <a:cubicBezTo>
                        <a:pt x="2440" y="6144"/>
                        <a:pt x="2389" y="6195"/>
                        <a:pt x="2389" y="6258"/>
                      </a:cubicBezTo>
                      <a:lnTo>
                        <a:pt x="2389" y="6372"/>
                      </a:lnTo>
                      <a:lnTo>
                        <a:pt x="2048" y="6372"/>
                      </a:lnTo>
                      <a:lnTo>
                        <a:pt x="2048" y="6258"/>
                      </a:lnTo>
                      <a:cubicBezTo>
                        <a:pt x="2048" y="6195"/>
                        <a:pt x="1997" y="6144"/>
                        <a:pt x="1934" y="6144"/>
                      </a:cubicBezTo>
                      <a:cubicBezTo>
                        <a:pt x="1871" y="6144"/>
                        <a:pt x="1820" y="6195"/>
                        <a:pt x="1820" y="6258"/>
                      </a:cubicBezTo>
                      <a:lnTo>
                        <a:pt x="1820" y="6372"/>
                      </a:lnTo>
                      <a:lnTo>
                        <a:pt x="1479" y="6372"/>
                      </a:lnTo>
                      <a:lnTo>
                        <a:pt x="1479" y="6258"/>
                      </a:lnTo>
                      <a:cubicBezTo>
                        <a:pt x="1479" y="6195"/>
                        <a:pt x="1428" y="6144"/>
                        <a:pt x="1365" y="6144"/>
                      </a:cubicBezTo>
                      <a:cubicBezTo>
                        <a:pt x="1302" y="6144"/>
                        <a:pt x="1252" y="6195"/>
                        <a:pt x="1252" y="6258"/>
                      </a:cubicBezTo>
                      <a:lnTo>
                        <a:pt x="1252" y="6372"/>
                      </a:lnTo>
                      <a:lnTo>
                        <a:pt x="910" y="6372"/>
                      </a:lnTo>
                      <a:lnTo>
                        <a:pt x="910" y="6258"/>
                      </a:lnTo>
                      <a:cubicBezTo>
                        <a:pt x="910" y="6195"/>
                        <a:pt x="859" y="6144"/>
                        <a:pt x="796" y="6144"/>
                      </a:cubicBezTo>
                      <a:cubicBezTo>
                        <a:pt x="734" y="6144"/>
                        <a:pt x="683" y="6195"/>
                        <a:pt x="683" y="6258"/>
                      </a:cubicBezTo>
                      <a:lnTo>
                        <a:pt x="683" y="6372"/>
                      </a:lnTo>
                      <a:lnTo>
                        <a:pt x="455" y="6372"/>
                      </a:lnTo>
                      <a:lnTo>
                        <a:pt x="455" y="5234"/>
                      </a:lnTo>
                      <a:lnTo>
                        <a:pt x="1263" y="52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DFB4F9CA-F502-4F6A-84C6-0116D7076A33}"/>
                  </a:ext>
                </a:extLst>
              </p:cNvPr>
              <p:cNvGrpSpPr/>
              <p:nvPr/>
            </p:nvGrpSpPr>
            <p:grpSpPr>
              <a:xfrm>
                <a:off x="5941420" y="3783239"/>
                <a:ext cx="304570" cy="304570"/>
                <a:chOff x="3909160" y="2249137"/>
                <a:chExt cx="648072" cy="648072"/>
              </a:xfrm>
            </p:grpSpPr>
            <p:sp>
              <p:nvSpPr>
                <p:cNvPr id="30" name="îṣļîḑé-Oval 29">
                  <a:extLst>
                    <a:ext uri="{FF2B5EF4-FFF2-40B4-BE49-F238E27FC236}">
                      <a16:creationId xmlns:a16="http://schemas.microsoft.com/office/drawing/2014/main" id="{37291436-366C-4DD7-B037-609E2E24D7B5}"/>
                    </a:ext>
                  </a:extLst>
                </p:cNvPr>
                <p:cNvSpPr/>
                <p:nvPr/>
              </p:nvSpPr>
              <p:spPr>
                <a:xfrm>
                  <a:off x="3909160" y="2249137"/>
                  <a:ext cx="648072" cy="648072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îṣļîḑé-university7">
                  <a:extLst>
                    <a:ext uri="{FF2B5EF4-FFF2-40B4-BE49-F238E27FC236}">
                      <a16:creationId xmlns:a16="http://schemas.microsoft.com/office/drawing/2014/main" id="{1D2CBD49-2DD9-4217-8444-5F25A693E5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3050" y="2390028"/>
                  <a:ext cx="380293" cy="366291"/>
                </a:xfrm>
                <a:custGeom>
                  <a:avLst/>
                  <a:gdLst>
                    <a:gd name="T0" fmla="*/ 3413 w 6827"/>
                    <a:gd name="T1" fmla="*/ 0 h 5912"/>
                    <a:gd name="T2" fmla="*/ 0 w 6827"/>
                    <a:gd name="T3" fmla="*/ 5912 h 5912"/>
                    <a:gd name="T4" fmla="*/ 6827 w 6827"/>
                    <a:gd name="T5" fmla="*/ 5912 h 5912"/>
                    <a:gd name="T6" fmla="*/ 3413 w 6827"/>
                    <a:gd name="T7" fmla="*/ 0 h 5912"/>
                    <a:gd name="T8" fmla="*/ 3413 w 6827"/>
                    <a:gd name="T9" fmla="*/ 972 h 5912"/>
                    <a:gd name="T10" fmla="*/ 4489 w 6827"/>
                    <a:gd name="T11" fmla="*/ 2835 h 5912"/>
                    <a:gd name="T12" fmla="*/ 2338 w 6827"/>
                    <a:gd name="T13" fmla="*/ 2835 h 5912"/>
                    <a:gd name="T14" fmla="*/ 3413 w 6827"/>
                    <a:gd name="T15" fmla="*/ 972 h 5912"/>
                    <a:gd name="T16" fmla="*/ 842 w 6827"/>
                    <a:gd name="T17" fmla="*/ 5426 h 5912"/>
                    <a:gd name="T18" fmla="*/ 1917 w 6827"/>
                    <a:gd name="T19" fmla="*/ 3564 h 5912"/>
                    <a:gd name="T20" fmla="*/ 2993 w 6827"/>
                    <a:gd name="T21" fmla="*/ 5426 h 5912"/>
                    <a:gd name="T22" fmla="*/ 842 w 6827"/>
                    <a:gd name="T23" fmla="*/ 5426 h 5912"/>
                    <a:gd name="T24" fmla="*/ 2338 w 6827"/>
                    <a:gd name="T25" fmla="*/ 3321 h 5912"/>
                    <a:gd name="T26" fmla="*/ 4489 w 6827"/>
                    <a:gd name="T27" fmla="*/ 3321 h 5912"/>
                    <a:gd name="T28" fmla="*/ 3413 w 6827"/>
                    <a:gd name="T29" fmla="*/ 5183 h 5912"/>
                    <a:gd name="T30" fmla="*/ 2338 w 6827"/>
                    <a:gd name="T31" fmla="*/ 3321 h 5912"/>
                    <a:gd name="T32" fmla="*/ 4910 w 6827"/>
                    <a:gd name="T33" fmla="*/ 3564 h 5912"/>
                    <a:gd name="T34" fmla="*/ 5985 w 6827"/>
                    <a:gd name="T35" fmla="*/ 5426 h 5912"/>
                    <a:gd name="T36" fmla="*/ 3834 w 6827"/>
                    <a:gd name="T37" fmla="*/ 5426 h 5912"/>
                    <a:gd name="T38" fmla="*/ 4910 w 6827"/>
                    <a:gd name="T39" fmla="*/ 3564 h 5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827" h="5912">
                      <a:moveTo>
                        <a:pt x="3413" y="0"/>
                      </a:moveTo>
                      <a:lnTo>
                        <a:pt x="0" y="5912"/>
                      </a:lnTo>
                      <a:lnTo>
                        <a:pt x="6827" y="5912"/>
                      </a:lnTo>
                      <a:lnTo>
                        <a:pt x="3413" y="0"/>
                      </a:lnTo>
                      <a:close/>
                      <a:moveTo>
                        <a:pt x="3413" y="972"/>
                      </a:moveTo>
                      <a:lnTo>
                        <a:pt x="4489" y="2835"/>
                      </a:lnTo>
                      <a:lnTo>
                        <a:pt x="2338" y="2835"/>
                      </a:lnTo>
                      <a:lnTo>
                        <a:pt x="3413" y="972"/>
                      </a:lnTo>
                      <a:close/>
                      <a:moveTo>
                        <a:pt x="842" y="5426"/>
                      </a:moveTo>
                      <a:lnTo>
                        <a:pt x="1917" y="3564"/>
                      </a:lnTo>
                      <a:lnTo>
                        <a:pt x="2993" y="5426"/>
                      </a:lnTo>
                      <a:lnTo>
                        <a:pt x="842" y="5426"/>
                      </a:lnTo>
                      <a:close/>
                      <a:moveTo>
                        <a:pt x="2338" y="3321"/>
                      </a:moveTo>
                      <a:lnTo>
                        <a:pt x="4489" y="3321"/>
                      </a:lnTo>
                      <a:lnTo>
                        <a:pt x="3413" y="5183"/>
                      </a:lnTo>
                      <a:lnTo>
                        <a:pt x="2338" y="3321"/>
                      </a:lnTo>
                      <a:close/>
                      <a:moveTo>
                        <a:pt x="4910" y="3564"/>
                      </a:moveTo>
                      <a:lnTo>
                        <a:pt x="5985" y="5426"/>
                      </a:lnTo>
                      <a:lnTo>
                        <a:pt x="3834" y="5426"/>
                      </a:lnTo>
                      <a:lnTo>
                        <a:pt x="4910" y="35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70A65D5-4DC0-4D5C-91EE-B2B5FF6AB3C6}"/>
                </a:ext>
              </a:extLst>
            </p:cNvPr>
            <p:cNvGrpSpPr/>
            <p:nvPr/>
          </p:nvGrpSpPr>
          <p:grpSpPr>
            <a:xfrm>
              <a:off x="6401533" y="2600351"/>
              <a:ext cx="1451687" cy="1303396"/>
              <a:chOff x="6401533" y="2600351"/>
              <a:chExt cx="1451687" cy="1303396"/>
            </a:xfrm>
          </p:grpSpPr>
          <p:sp>
            <p:nvSpPr>
              <p:cNvPr id="19" name="îṣļîḑé-Oval 18">
                <a:extLst>
                  <a:ext uri="{FF2B5EF4-FFF2-40B4-BE49-F238E27FC236}">
                    <a16:creationId xmlns:a16="http://schemas.microsoft.com/office/drawing/2014/main" id="{CE0FC789-F5DB-4142-BC18-E22A3652F7D4}"/>
                  </a:ext>
                </a:extLst>
              </p:cNvPr>
              <p:cNvSpPr/>
              <p:nvPr/>
            </p:nvSpPr>
            <p:spPr>
              <a:xfrm>
                <a:off x="6401533" y="2600351"/>
                <a:ext cx="1296144" cy="1296144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9545A10E-D3DE-4E42-9991-06B61104FB5B}"/>
                  </a:ext>
                </a:extLst>
              </p:cNvPr>
              <p:cNvGrpSpPr/>
              <p:nvPr/>
            </p:nvGrpSpPr>
            <p:grpSpPr>
              <a:xfrm>
                <a:off x="7548650" y="3064858"/>
                <a:ext cx="304570" cy="304570"/>
                <a:chOff x="5675954" y="2249137"/>
                <a:chExt cx="648072" cy="648072"/>
              </a:xfrm>
            </p:grpSpPr>
            <p:sp>
              <p:nvSpPr>
                <p:cNvPr id="24" name="îṣļîḑé-Oval 23">
                  <a:extLst>
                    <a:ext uri="{FF2B5EF4-FFF2-40B4-BE49-F238E27FC236}">
                      <a16:creationId xmlns:a16="http://schemas.microsoft.com/office/drawing/2014/main" id="{80800DDD-A3C9-4BCB-9F53-7AD8C90F6202}"/>
                    </a:ext>
                  </a:extLst>
                </p:cNvPr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îṣļîḑé-Freeform 428">
                  <a:extLst>
                    <a:ext uri="{FF2B5EF4-FFF2-40B4-BE49-F238E27FC236}">
                      <a16:creationId xmlns:a16="http://schemas.microsoft.com/office/drawing/2014/main" id="{81C5E187-61EA-400F-9B02-DFB2A56AE3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9844" y="2390028"/>
                  <a:ext cx="380293" cy="366291"/>
                </a:xfrm>
                <a:custGeom>
                  <a:avLst/>
                  <a:gdLst>
                    <a:gd name="connsiteX0" fmla="*/ 297615 w 597921"/>
                    <a:gd name="connsiteY0" fmla="*/ 96957 h 598324"/>
                    <a:gd name="connsiteX1" fmla="*/ 323434 w 597921"/>
                    <a:gd name="connsiteY1" fmla="*/ 122740 h 598324"/>
                    <a:gd name="connsiteX2" fmla="*/ 323434 w 597921"/>
                    <a:gd name="connsiteY2" fmla="*/ 289852 h 598324"/>
                    <a:gd name="connsiteX3" fmla="*/ 462572 w 597921"/>
                    <a:gd name="connsiteY3" fmla="*/ 289852 h 598324"/>
                    <a:gd name="connsiteX4" fmla="*/ 487913 w 597921"/>
                    <a:gd name="connsiteY4" fmla="*/ 315157 h 598324"/>
                    <a:gd name="connsiteX5" fmla="*/ 462572 w 597921"/>
                    <a:gd name="connsiteY5" fmla="*/ 340463 h 598324"/>
                    <a:gd name="connsiteX6" fmla="*/ 297615 w 597921"/>
                    <a:gd name="connsiteY6" fmla="*/ 340463 h 598324"/>
                    <a:gd name="connsiteX7" fmla="*/ 272274 w 597921"/>
                    <a:gd name="connsiteY7" fmla="*/ 315157 h 598324"/>
                    <a:gd name="connsiteX8" fmla="*/ 272274 w 597921"/>
                    <a:gd name="connsiteY8" fmla="*/ 122740 h 598324"/>
                    <a:gd name="connsiteX9" fmla="*/ 297615 w 597921"/>
                    <a:gd name="connsiteY9" fmla="*/ 96957 h 598324"/>
                    <a:gd name="connsiteX10" fmla="*/ 298127 w 597921"/>
                    <a:gd name="connsiteY10" fmla="*/ 0 h 598324"/>
                    <a:gd name="connsiteX11" fmla="*/ 597921 w 597921"/>
                    <a:gd name="connsiteY11" fmla="*/ 299401 h 598324"/>
                    <a:gd name="connsiteX12" fmla="*/ 298127 w 597921"/>
                    <a:gd name="connsiteY12" fmla="*/ 598324 h 598324"/>
                    <a:gd name="connsiteX13" fmla="*/ 35150 w 597921"/>
                    <a:gd name="connsiteY13" fmla="*/ 442177 h 598324"/>
                    <a:gd name="connsiteX14" fmla="*/ 34194 w 597921"/>
                    <a:gd name="connsiteY14" fmla="*/ 432149 h 598324"/>
                    <a:gd name="connsiteX15" fmla="*/ 40410 w 597921"/>
                    <a:gd name="connsiteY15" fmla="*/ 424509 h 598324"/>
                    <a:gd name="connsiteX16" fmla="*/ 74836 w 597921"/>
                    <a:gd name="connsiteY16" fmla="*/ 407796 h 598324"/>
                    <a:gd name="connsiteX17" fmla="*/ 91571 w 597921"/>
                    <a:gd name="connsiteY17" fmla="*/ 413049 h 598324"/>
                    <a:gd name="connsiteX18" fmla="*/ 298127 w 597921"/>
                    <a:gd name="connsiteY18" fmla="*/ 534815 h 598324"/>
                    <a:gd name="connsiteX19" fmla="*/ 534328 w 597921"/>
                    <a:gd name="connsiteY19" fmla="*/ 299401 h 598324"/>
                    <a:gd name="connsiteX20" fmla="*/ 298127 w 597921"/>
                    <a:gd name="connsiteY20" fmla="*/ 63509 h 598324"/>
                    <a:gd name="connsiteX21" fmla="*/ 145123 w 597921"/>
                    <a:gd name="connsiteY21" fmla="*/ 120333 h 598324"/>
                    <a:gd name="connsiteX22" fmla="*/ 200587 w 597921"/>
                    <a:gd name="connsiteY22" fmla="*/ 142299 h 598324"/>
                    <a:gd name="connsiteX23" fmla="*/ 208237 w 597921"/>
                    <a:gd name="connsiteY23" fmla="*/ 152327 h 598324"/>
                    <a:gd name="connsiteX24" fmla="*/ 203456 w 597921"/>
                    <a:gd name="connsiteY24" fmla="*/ 164265 h 598324"/>
                    <a:gd name="connsiteX25" fmla="*/ 48060 w 597921"/>
                    <a:gd name="connsiteY25" fmla="*/ 285553 h 598324"/>
                    <a:gd name="connsiteX26" fmla="*/ 35150 w 597921"/>
                    <a:gd name="connsiteY26" fmla="*/ 287463 h 598324"/>
                    <a:gd name="connsiteX27" fmla="*/ 27500 w 597921"/>
                    <a:gd name="connsiteY27" fmla="*/ 277435 h 598324"/>
                    <a:gd name="connsiteX28" fmla="*/ 246 w 597921"/>
                    <a:gd name="connsiteY28" fmla="*/ 82132 h 598324"/>
                    <a:gd name="connsiteX29" fmla="*/ 4550 w 597921"/>
                    <a:gd name="connsiteY29" fmla="*/ 70194 h 598324"/>
                    <a:gd name="connsiteX30" fmla="*/ 17459 w 597921"/>
                    <a:gd name="connsiteY30" fmla="*/ 68762 h 598324"/>
                    <a:gd name="connsiteX31" fmla="*/ 80574 w 597921"/>
                    <a:gd name="connsiteY31" fmla="*/ 94070 h 598324"/>
                    <a:gd name="connsiteX32" fmla="*/ 298127 w 597921"/>
                    <a:gd name="connsiteY32" fmla="*/ 0 h 598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97921" h="598324">
                      <a:moveTo>
                        <a:pt x="297615" y="96957"/>
                      </a:moveTo>
                      <a:cubicBezTo>
                        <a:pt x="311959" y="96957"/>
                        <a:pt x="323434" y="108416"/>
                        <a:pt x="323434" y="122740"/>
                      </a:cubicBezTo>
                      <a:lnTo>
                        <a:pt x="323434" y="289852"/>
                      </a:lnTo>
                      <a:lnTo>
                        <a:pt x="462572" y="289852"/>
                      </a:lnTo>
                      <a:cubicBezTo>
                        <a:pt x="476438" y="289852"/>
                        <a:pt x="487913" y="301311"/>
                        <a:pt x="487913" y="315157"/>
                      </a:cubicBezTo>
                      <a:cubicBezTo>
                        <a:pt x="487913" y="329004"/>
                        <a:pt x="476438" y="340463"/>
                        <a:pt x="462572" y="340463"/>
                      </a:cubicBezTo>
                      <a:lnTo>
                        <a:pt x="297615" y="340463"/>
                      </a:lnTo>
                      <a:cubicBezTo>
                        <a:pt x="283749" y="340463"/>
                        <a:pt x="272274" y="329004"/>
                        <a:pt x="272274" y="315157"/>
                      </a:cubicBezTo>
                      <a:lnTo>
                        <a:pt x="272274" y="122740"/>
                      </a:lnTo>
                      <a:cubicBezTo>
                        <a:pt x="272274" y="108416"/>
                        <a:pt x="283749" y="96957"/>
                        <a:pt x="297615" y="96957"/>
                      </a:cubicBezTo>
                      <a:close/>
                      <a:moveTo>
                        <a:pt x="298127" y="0"/>
                      </a:moveTo>
                      <a:cubicBezTo>
                        <a:pt x="463564" y="0"/>
                        <a:pt x="597921" y="134181"/>
                        <a:pt x="597921" y="299401"/>
                      </a:cubicBezTo>
                      <a:cubicBezTo>
                        <a:pt x="597921" y="464143"/>
                        <a:pt x="463564" y="598324"/>
                        <a:pt x="298127" y="598324"/>
                      </a:cubicBezTo>
                      <a:cubicBezTo>
                        <a:pt x="188155" y="598324"/>
                        <a:pt x="87268" y="538635"/>
                        <a:pt x="35150" y="442177"/>
                      </a:cubicBezTo>
                      <a:cubicBezTo>
                        <a:pt x="33238" y="438835"/>
                        <a:pt x="32760" y="435492"/>
                        <a:pt x="34194" y="432149"/>
                      </a:cubicBezTo>
                      <a:cubicBezTo>
                        <a:pt x="35150" y="428807"/>
                        <a:pt x="37541" y="425942"/>
                        <a:pt x="40410" y="424509"/>
                      </a:cubicBezTo>
                      <a:lnTo>
                        <a:pt x="74836" y="407796"/>
                      </a:lnTo>
                      <a:cubicBezTo>
                        <a:pt x="81052" y="404931"/>
                        <a:pt x="88702" y="407319"/>
                        <a:pt x="91571" y="413049"/>
                      </a:cubicBezTo>
                      <a:cubicBezTo>
                        <a:pt x="133169" y="488018"/>
                        <a:pt x="212540" y="534815"/>
                        <a:pt x="298127" y="534815"/>
                      </a:cubicBezTo>
                      <a:cubicBezTo>
                        <a:pt x="428181" y="534815"/>
                        <a:pt x="534328" y="429284"/>
                        <a:pt x="534328" y="299401"/>
                      </a:cubicBezTo>
                      <a:cubicBezTo>
                        <a:pt x="534328" y="169517"/>
                        <a:pt x="428181" y="63509"/>
                        <a:pt x="298127" y="63509"/>
                      </a:cubicBezTo>
                      <a:cubicBezTo>
                        <a:pt x="242185" y="63509"/>
                        <a:pt x="187677" y="83565"/>
                        <a:pt x="145123" y="120333"/>
                      </a:cubicBezTo>
                      <a:lnTo>
                        <a:pt x="200587" y="142299"/>
                      </a:lnTo>
                      <a:cubicBezTo>
                        <a:pt x="204890" y="144209"/>
                        <a:pt x="207759" y="148029"/>
                        <a:pt x="208237" y="152327"/>
                      </a:cubicBezTo>
                      <a:cubicBezTo>
                        <a:pt x="208715" y="157102"/>
                        <a:pt x="207281" y="161399"/>
                        <a:pt x="203456" y="164265"/>
                      </a:cubicBezTo>
                      <a:lnTo>
                        <a:pt x="48060" y="285553"/>
                      </a:lnTo>
                      <a:cubicBezTo>
                        <a:pt x="44235" y="288418"/>
                        <a:pt x="39454" y="289373"/>
                        <a:pt x="35150" y="287463"/>
                      </a:cubicBezTo>
                      <a:cubicBezTo>
                        <a:pt x="31325" y="285553"/>
                        <a:pt x="27978" y="281733"/>
                        <a:pt x="27500" y="277435"/>
                      </a:cubicBezTo>
                      <a:lnTo>
                        <a:pt x="246" y="82132"/>
                      </a:lnTo>
                      <a:cubicBezTo>
                        <a:pt x="-710" y="77835"/>
                        <a:pt x="1203" y="73060"/>
                        <a:pt x="4550" y="70194"/>
                      </a:cubicBezTo>
                      <a:cubicBezTo>
                        <a:pt x="8375" y="67807"/>
                        <a:pt x="13156" y="66852"/>
                        <a:pt x="17459" y="68762"/>
                      </a:cubicBezTo>
                      <a:lnTo>
                        <a:pt x="80574" y="94070"/>
                      </a:lnTo>
                      <a:cubicBezTo>
                        <a:pt x="137472" y="33426"/>
                        <a:pt x="214931" y="0"/>
                        <a:pt x="2981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64C57A96-CA8A-4A34-81BF-EF09AA1F3D60}"/>
                  </a:ext>
                </a:extLst>
              </p:cNvPr>
              <p:cNvGrpSpPr/>
              <p:nvPr/>
            </p:nvGrpSpPr>
            <p:grpSpPr>
              <a:xfrm>
                <a:off x="7294896" y="3599177"/>
                <a:ext cx="304570" cy="304570"/>
                <a:chOff x="5675954" y="2249137"/>
                <a:chExt cx="648072" cy="648072"/>
              </a:xfrm>
            </p:grpSpPr>
            <p:sp>
              <p:nvSpPr>
                <p:cNvPr id="22" name="îṣļîḑé-Oval 21">
                  <a:extLst>
                    <a:ext uri="{FF2B5EF4-FFF2-40B4-BE49-F238E27FC236}">
                      <a16:creationId xmlns:a16="http://schemas.microsoft.com/office/drawing/2014/main" id="{6A1A4CF5-201F-4A82-BEFE-0EF327532CC2}"/>
                    </a:ext>
                  </a:extLst>
                </p:cNvPr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îṣļîḑé-Freeform 428">
                  <a:extLst>
                    <a:ext uri="{FF2B5EF4-FFF2-40B4-BE49-F238E27FC236}">
                      <a16:creationId xmlns:a16="http://schemas.microsoft.com/office/drawing/2014/main" id="{9B0EE0C6-4611-4E29-AF66-73EF04E443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9844" y="2390028"/>
                  <a:ext cx="380293" cy="366291"/>
                </a:xfrm>
                <a:custGeom>
                  <a:avLst/>
                  <a:gdLst>
                    <a:gd name="connsiteX0" fmla="*/ 297615 w 597921"/>
                    <a:gd name="connsiteY0" fmla="*/ 96957 h 598324"/>
                    <a:gd name="connsiteX1" fmla="*/ 323434 w 597921"/>
                    <a:gd name="connsiteY1" fmla="*/ 122740 h 598324"/>
                    <a:gd name="connsiteX2" fmla="*/ 323434 w 597921"/>
                    <a:gd name="connsiteY2" fmla="*/ 289852 h 598324"/>
                    <a:gd name="connsiteX3" fmla="*/ 462572 w 597921"/>
                    <a:gd name="connsiteY3" fmla="*/ 289852 h 598324"/>
                    <a:gd name="connsiteX4" fmla="*/ 487913 w 597921"/>
                    <a:gd name="connsiteY4" fmla="*/ 315157 h 598324"/>
                    <a:gd name="connsiteX5" fmla="*/ 462572 w 597921"/>
                    <a:gd name="connsiteY5" fmla="*/ 340463 h 598324"/>
                    <a:gd name="connsiteX6" fmla="*/ 297615 w 597921"/>
                    <a:gd name="connsiteY6" fmla="*/ 340463 h 598324"/>
                    <a:gd name="connsiteX7" fmla="*/ 272274 w 597921"/>
                    <a:gd name="connsiteY7" fmla="*/ 315157 h 598324"/>
                    <a:gd name="connsiteX8" fmla="*/ 272274 w 597921"/>
                    <a:gd name="connsiteY8" fmla="*/ 122740 h 598324"/>
                    <a:gd name="connsiteX9" fmla="*/ 297615 w 597921"/>
                    <a:gd name="connsiteY9" fmla="*/ 96957 h 598324"/>
                    <a:gd name="connsiteX10" fmla="*/ 298127 w 597921"/>
                    <a:gd name="connsiteY10" fmla="*/ 0 h 598324"/>
                    <a:gd name="connsiteX11" fmla="*/ 597921 w 597921"/>
                    <a:gd name="connsiteY11" fmla="*/ 299401 h 598324"/>
                    <a:gd name="connsiteX12" fmla="*/ 298127 w 597921"/>
                    <a:gd name="connsiteY12" fmla="*/ 598324 h 598324"/>
                    <a:gd name="connsiteX13" fmla="*/ 35150 w 597921"/>
                    <a:gd name="connsiteY13" fmla="*/ 442177 h 598324"/>
                    <a:gd name="connsiteX14" fmla="*/ 34194 w 597921"/>
                    <a:gd name="connsiteY14" fmla="*/ 432149 h 598324"/>
                    <a:gd name="connsiteX15" fmla="*/ 40410 w 597921"/>
                    <a:gd name="connsiteY15" fmla="*/ 424509 h 598324"/>
                    <a:gd name="connsiteX16" fmla="*/ 74836 w 597921"/>
                    <a:gd name="connsiteY16" fmla="*/ 407796 h 598324"/>
                    <a:gd name="connsiteX17" fmla="*/ 91571 w 597921"/>
                    <a:gd name="connsiteY17" fmla="*/ 413049 h 598324"/>
                    <a:gd name="connsiteX18" fmla="*/ 298127 w 597921"/>
                    <a:gd name="connsiteY18" fmla="*/ 534815 h 598324"/>
                    <a:gd name="connsiteX19" fmla="*/ 534328 w 597921"/>
                    <a:gd name="connsiteY19" fmla="*/ 299401 h 598324"/>
                    <a:gd name="connsiteX20" fmla="*/ 298127 w 597921"/>
                    <a:gd name="connsiteY20" fmla="*/ 63509 h 598324"/>
                    <a:gd name="connsiteX21" fmla="*/ 145123 w 597921"/>
                    <a:gd name="connsiteY21" fmla="*/ 120333 h 598324"/>
                    <a:gd name="connsiteX22" fmla="*/ 200587 w 597921"/>
                    <a:gd name="connsiteY22" fmla="*/ 142299 h 598324"/>
                    <a:gd name="connsiteX23" fmla="*/ 208237 w 597921"/>
                    <a:gd name="connsiteY23" fmla="*/ 152327 h 598324"/>
                    <a:gd name="connsiteX24" fmla="*/ 203456 w 597921"/>
                    <a:gd name="connsiteY24" fmla="*/ 164265 h 598324"/>
                    <a:gd name="connsiteX25" fmla="*/ 48060 w 597921"/>
                    <a:gd name="connsiteY25" fmla="*/ 285553 h 598324"/>
                    <a:gd name="connsiteX26" fmla="*/ 35150 w 597921"/>
                    <a:gd name="connsiteY26" fmla="*/ 287463 h 598324"/>
                    <a:gd name="connsiteX27" fmla="*/ 27500 w 597921"/>
                    <a:gd name="connsiteY27" fmla="*/ 277435 h 598324"/>
                    <a:gd name="connsiteX28" fmla="*/ 246 w 597921"/>
                    <a:gd name="connsiteY28" fmla="*/ 82132 h 598324"/>
                    <a:gd name="connsiteX29" fmla="*/ 4550 w 597921"/>
                    <a:gd name="connsiteY29" fmla="*/ 70194 h 598324"/>
                    <a:gd name="connsiteX30" fmla="*/ 17459 w 597921"/>
                    <a:gd name="connsiteY30" fmla="*/ 68762 h 598324"/>
                    <a:gd name="connsiteX31" fmla="*/ 80574 w 597921"/>
                    <a:gd name="connsiteY31" fmla="*/ 94070 h 598324"/>
                    <a:gd name="connsiteX32" fmla="*/ 298127 w 597921"/>
                    <a:gd name="connsiteY32" fmla="*/ 0 h 598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97921" h="598324">
                      <a:moveTo>
                        <a:pt x="297615" y="96957"/>
                      </a:moveTo>
                      <a:cubicBezTo>
                        <a:pt x="311959" y="96957"/>
                        <a:pt x="323434" y="108416"/>
                        <a:pt x="323434" y="122740"/>
                      </a:cubicBezTo>
                      <a:lnTo>
                        <a:pt x="323434" y="289852"/>
                      </a:lnTo>
                      <a:lnTo>
                        <a:pt x="462572" y="289852"/>
                      </a:lnTo>
                      <a:cubicBezTo>
                        <a:pt x="476438" y="289852"/>
                        <a:pt x="487913" y="301311"/>
                        <a:pt x="487913" y="315157"/>
                      </a:cubicBezTo>
                      <a:cubicBezTo>
                        <a:pt x="487913" y="329004"/>
                        <a:pt x="476438" y="340463"/>
                        <a:pt x="462572" y="340463"/>
                      </a:cubicBezTo>
                      <a:lnTo>
                        <a:pt x="297615" y="340463"/>
                      </a:lnTo>
                      <a:cubicBezTo>
                        <a:pt x="283749" y="340463"/>
                        <a:pt x="272274" y="329004"/>
                        <a:pt x="272274" y="315157"/>
                      </a:cubicBezTo>
                      <a:lnTo>
                        <a:pt x="272274" y="122740"/>
                      </a:lnTo>
                      <a:cubicBezTo>
                        <a:pt x="272274" y="108416"/>
                        <a:pt x="283749" y="96957"/>
                        <a:pt x="297615" y="96957"/>
                      </a:cubicBezTo>
                      <a:close/>
                      <a:moveTo>
                        <a:pt x="298127" y="0"/>
                      </a:moveTo>
                      <a:cubicBezTo>
                        <a:pt x="463564" y="0"/>
                        <a:pt x="597921" y="134181"/>
                        <a:pt x="597921" y="299401"/>
                      </a:cubicBezTo>
                      <a:cubicBezTo>
                        <a:pt x="597921" y="464143"/>
                        <a:pt x="463564" y="598324"/>
                        <a:pt x="298127" y="598324"/>
                      </a:cubicBezTo>
                      <a:cubicBezTo>
                        <a:pt x="188155" y="598324"/>
                        <a:pt x="87268" y="538635"/>
                        <a:pt x="35150" y="442177"/>
                      </a:cubicBezTo>
                      <a:cubicBezTo>
                        <a:pt x="33238" y="438835"/>
                        <a:pt x="32760" y="435492"/>
                        <a:pt x="34194" y="432149"/>
                      </a:cubicBezTo>
                      <a:cubicBezTo>
                        <a:pt x="35150" y="428807"/>
                        <a:pt x="37541" y="425942"/>
                        <a:pt x="40410" y="424509"/>
                      </a:cubicBezTo>
                      <a:lnTo>
                        <a:pt x="74836" y="407796"/>
                      </a:lnTo>
                      <a:cubicBezTo>
                        <a:pt x="81052" y="404931"/>
                        <a:pt x="88702" y="407319"/>
                        <a:pt x="91571" y="413049"/>
                      </a:cubicBezTo>
                      <a:cubicBezTo>
                        <a:pt x="133169" y="488018"/>
                        <a:pt x="212540" y="534815"/>
                        <a:pt x="298127" y="534815"/>
                      </a:cubicBezTo>
                      <a:cubicBezTo>
                        <a:pt x="428181" y="534815"/>
                        <a:pt x="534328" y="429284"/>
                        <a:pt x="534328" y="299401"/>
                      </a:cubicBezTo>
                      <a:cubicBezTo>
                        <a:pt x="534328" y="169517"/>
                        <a:pt x="428181" y="63509"/>
                        <a:pt x="298127" y="63509"/>
                      </a:cubicBezTo>
                      <a:cubicBezTo>
                        <a:pt x="242185" y="63509"/>
                        <a:pt x="187677" y="83565"/>
                        <a:pt x="145123" y="120333"/>
                      </a:cubicBezTo>
                      <a:lnTo>
                        <a:pt x="200587" y="142299"/>
                      </a:lnTo>
                      <a:cubicBezTo>
                        <a:pt x="204890" y="144209"/>
                        <a:pt x="207759" y="148029"/>
                        <a:pt x="208237" y="152327"/>
                      </a:cubicBezTo>
                      <a:cubicBezTo>
                        <a:pt x="208715" y="157102"/>
                        <a:pt x="207281" y="161399"/>
                        <a:pt x="203456" y="164265"/>
                      </a:cubicBezTo>
                      <a:lnTo>
                        <a:pt x="48060" y="285553"/>
                      </a:lnTo>
                      <a:cubicBezTo>
                        <a:pt x="44235" y="288418"/>
                        <a:pt x="39454" y="289373"/>
                        <a:pt x="35150" y="287463"/>
                      </a:cubicBezTo>
                      <a:cubicBezTo>
                        <a:pt x="31325" y="285553"/>
                        <a:pt x="27978" y="281733"/>
                        <a:pt x="27500" y="277435"/>
                      </a:cubicBezTo>
                      <a:lnTo>
                        <a:pt x="246" y="82132"/>
                      </a:lnTo>
                      <a:cubicBezTo>
                        <a:pt x="-710" y="77835"/>
                        <a:pt x="1203" y="73060"/>
                        <a:pt x="4550" y="70194"/>
                      </a:cubicBezTo>
                      <a:cubicBezTo>
                        <a:pt x="8375" y="67807"/>
                        <a:pt x="13156" y="66852"/>
                        <a:pt x="17459" y="68762"/>
                      </a:cubicBezTo>
                      <a:lnTo>
                        <a:pt x="80574" y="94070"/>
                      </a:lnTo>
                      <a:cubicBezTo>
                        <a:pt x="137472" y="33426"/>
                        <a:pt x="214931" y="0"/>
                        <a:pt x="2981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14" name="ïşḻïďê-Straight Connector 13">
              <a:extLst>
                <a:ext uri="{FF2B5EF4-FFF2-40B4-BE49-F238E27FC236}">
                  <a16:creationId xmlns:a16="http://schemas.microsoft.com/office/drawing/2014/main" id="{F4592064-D639-4B6D-BB30-7A524F74C106}"/>
                </a:ext>
              </a:extLst>
            </p:cNvPr>
            <p:cNvCxnSpPr/>
            <p:nvPr/>
          </p:nvCxnSpPr>
          <p:spPr>
            <a:xfrm>
              <a:off x="8400256" y="2290180"/>
              <a:ext cx="2232248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ïşḻïďê-Straight Connector 14">
              <a:extLst>
                <a:ext uri="{FF2B5EF4-FFF2-40B4-BE49-F238E27FC236}">
                  <a16:creationId xmlns:a16="http://schemas.microsoft.com/office/drawing/2014/main" id="{729C9E9C-2F1F-406A-8FBC-87EF9A3DF539}"/>
                </a:ext>
              </a:extLst>
            </p:cNvPr>
            <p:cNvCxnSpPr/>
            <p:nvPr/>
          </p:nvCxnSpPr>
          <p:spPr>
            <a:xfrm>
              <a:off x="8400256" y="3629042"/>
              <a:ext cx="2232248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ïşḻïďê-Straight Connector 15">
              <a:extLst>
                <a:ext uri="{FF2B5EF4-FFF2-40B4-BE49-F238E27FC236}">
                  <a16:creationId xmlns:a16="http://schemas.microsoft.com/office/drawing/2014/main" id="{F02A215C-3EC2-4532-A285-0599BC679A34}"/>
                </a:ext>
              </a:extLst>
            </p:cNvPr>
            <p:cNvCxnSpPr/>
            <p:nvPr/>
          </p:nvCxnSpPr>
          <p:spPr>
            <a:xfrm>
              <a:off x="8400256" y="4912913"/>
              <a:ext cx="2232248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ïşḻïďê-Straight Connector 16">
              <a:extLst>
                <a:ext uri="{FF2B5EF4-FFF2-40B4-BE49-F238E27FC236}">
                  <a16:creationId xmlns:a16="http://schemas.microsoft.com/office/drawing/2014/main" id="{285A6524-AE69-41F2-A255-8FB0C1B29835}"/>
                </a:ext>
              </a:extLst>
            </p:cNvPr>
            <p:cNvCxnSpPr/>
            <p:nvPr/>
          </p:nvCxnSpPr>
          <p:spPr>
            <a:xfrm>
              <a:off x="3368446" y="3807720"/>
              <a:ext cx="0" cy="2327774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ïşḻïďê-Straight Connector 17">
              <a:extLst>
                <a:ext uri="{FF2B5EF4-FFF2-40B4-BE49-F238E27FC236}">
                  <a16:creationId xmlns:a16="http://schemas.microsoft.com/office/drawing/2014/main" id="{99EF5142-DF1F-4FFC-B9D3-423C65E6200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204560" y="3743501"/>
              <a:ext cx="0" cy="2327774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66139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25012" y="2629486"/>
            <a:ext cx="5879976" cy="804151"/>
          </a:xfrm>
        </p:spPr>
        <p:txBody>
          <a:bodyPr anchor="ctr">
            <a:normAutofit/>
          </a:bodyPr>
          <a:lstStyle/>
          <a:p>
            <a:r>
              <a:rPr lang="zh-CN" altLang="en-US" sz="36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24">
            <a:extLst>
              <a:ext uri="{FF2B5EF4-FFF2-40B4-BE49-F238E27FC236}">
                <a16:creationId xmlns:a16="http://schemas.microsoft.com/office/drawing/2014/main" id="{BB0D4942-091C-4899-8A3F-103D88845C56}"/>
              </a:ext>
            </a:extLst>
          </p:cNvPr>
          <p:cNvSpPr txBox="1"/>
          <p:nvPr/>
        </p:nvSpPr>
        <p:spPr>
          <a:xfrm>
            <a:off x="5832279" y="3554630"/>
            <a:ext cx="1289223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15" name="TextBox 25">
            <a:extLst>
              <a:ext uri="{FF2B5EF4-FFF2-40B4-BE49-F238E27FC236}">
                <a16:creationId xmlns:a16="http://schemas.microsoft.com/office/drawing/2014/main" id="{770CE0E7-4CED-41C4-9D56-82FAEE245386}"/>
              </a:ext>
            </a:extLst>
          </p:cNvPr>
          <p:cNvSpPr txBox="1"/>
          <p:nvPr/>
        </p:nvSpPr>
        <p:spPr>
          <a:xfrm>
            <a:off x="7045926" y="3565853"/>
            <a:ext cx="1331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16" name="TextBox 27">
            <a:extLst>
              <a:ext uri="{FF2B5EF4-FFF2-40B4-BE49-F238E27FC236}">
                <a16:creationId xmlns:a16="http://schemas.microsoft.com/office/drawing/2014/main" id="{8882392B-440D-4FD2-A08D-E76F3961724F}"/>
              </a:ext>
            </a:extLst>
          </p:cNvPr>
          <p:cNvSpPr txBox="1"/>
          <p:nvPr/>
        </p:nvSpPr>
        <p:spPr>
          <a:xfrm>
            <a:off x="5840374" y="3792874"/>
            <a:ext cx="2031699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17" name="TextBox 28">
            <a:extLst>
              <a:ext uri="{FF2B5EF4-FFF2-40B4-BE49-F238E27FC236}">
                <a16:creationId xmlns:a16="http://schemas.microsoft.com/office/drawing/2014/main" id="{812C2A2D-7CA5-403F-82BD-8310586F56D5}"/>
              </a:ext>
            </a:extLst>
          </p:cNvPr>
          <p:cNvSpPr txBox="1"/>
          <p:nvPr/>
        </p:nvSpPr>
        <p:spPr>
          <a:xfrm>
            <a:off x="7070980" y="3804097"/>
            <a:ext cx="2031699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18" name="TextBox 25">
            <a:extLst>
              <a:ext uri="{FF2B5EF4-FFF2-40B4-BE49-F238E27FC236}">
                <a16:creationId xmlns:a16="http://schemas.microsoft.com/office/drawing/2014/main" id="{F4666096-9B4D-499C-92D1-E989BBCEC66C}"/>
              </a:ext>
            </a:extLst>
          </p:cNvPr>
          <p:cNvSpPr txBox="1"/>
          <p:nvPr/>
        </p:nvSpPr>
        <p:spPr>
          <a:xfrm>
            <a:off x="8301586" y="3547148"/>
            <a:ext cx="1331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19" name="TextBox 28">
            <a:extLst>
              <a:ext uri="{FF2B5EF4-FFF2-40B4-BE49-F238E27FC236}">
                <a16:creationId xmlns:a16="http://schemas.microsoft.com/office/drawing/2014/main" id="{15FF69D7-CBE1-4390-A50D-7CBDF6774161}"/>
              </a:ext>
            </a:extLst>
          </p:cNvPr>
          <p:cNvSpPr txBox="1"/>
          <p:nvPr/>
        </p:nvSpPr>
        <p:spPr>
          <a:xfrm>
            <a:off x="8301586" y="3804097"/>
            <a:ext cx="2031699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57EC618-49ED-43BA-AD04-027F46F04D57}"/>
              </a:ext>
            </a:extLst>
          </p:cNvPr>
          <p:cNvSpPr txBox="1"/>
          <p:nvPr/>
        </p:nvSpPr>
        <p:spPr>
          <a:xfrm>
            <a:off x="3621720" y="2099013"/>
            <a:ext cx="861504" cy="6711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96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F837ABCC-1CA6-45E8-A60B-CC6B2F2B229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3" r="166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0536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56774dff-9fec-4094-8dad-d4663847d656">
            <a:extLst>
              <a:ext uri="{FF2B5EF4-FFF2-40B4-BE49-F238E27FC236}">
                <a16:creationId xmlns:a16="http://schemas.microsoft.com/office/drawing/2014/main" id="{85DFFF47-4CDA-4ED8-B7EC-08BF2EC1F864}"/>
              </a:ext>
            </a:extLst>
          </p:cNvPr>
          <p:cNvGrpSpPr>
            <a:grpSpLocks noChangeAspect="1"/>
          </p:cNvGrpSpPr>
          <p:nvPr/>
        </p:nvGrpSpPr>
        <p:grpSpPr>
          <a:xfrm>
            <a:off x="1157180" y="1270435"/>
            <a:ext cx="9877641" cy="4678367"/>
            <a:chOff x="1157180" y="1270435"/>
            <a:chExt cx="9877641" cy="4678367"/>
          </a:xfrm>
        </p:grpSpPr>
        <p:sp>
          <p:nvSpPr>
            <p:cNvPr id="6" name="i$liḋe-Frame 5">
              <a:extLst>
                <a:ext uri="{FF2B5EF4-FFF2-40B4-BE49-F238E27FC236}">
                  <a16:creationId xmlns:a16="http://schemas.microsoft.com/office/drawing/2014/main" id="{51A8C6CA-18F8-4223-B595-C0B5E34EDA8A}"/>
                </a:ext>
              </a:extLst>
            </p:cNvPr>
            <p:cNvSpPr/>
            <p:nvPr/>
          </p:nvSpPr>
          <p:spPr>
            <a:xfrm rot="2700000">
              <a:off x="5792065" y="4910877"/>
              <a:ext cx="975834" cy="975834"/>
            </a:xfrm>
            <a:prstGeom prst="fram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i$liḋe-Frame 6">
              <a:extLst>
                <a:ext uri="{FF2B5EF4-FFF2-40B4-BE49-F238E27FC236}">
                  <a16:creationId xmlns:a16="http://schemas.microsoft.com/office/drawing/2014/main" id="{1EC2716F-2F6B-498D-8B05-B0D125B5CA7C}"/>
                </a:ext>
              </a:extLst>
            </p:cNvPr>
            <p:cNvSpPr/>
            <p:nvPr/>
          </p:nvSpPr>
          <p:spPr>
            <a:xfrm rot="2700000">
              <a:off x="5091334" y="4138101"/>
              <a:ext cx="975834" cy="975834"/>
            </a:xfrm>
            <a:prstGeom prst="fram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i$liḋe-Frame 7">
              <a:extLst>
                <a:ext uri="{FF2B5EF4-FFF2-40B4-BE49-F238E27FC236}">
                  <a16:creationId xmlns:a16="http://schemas.microsoft.com/office/drawing/2014/main" id="{85D24418-5BE6-472C-A2CC-6A9BB4786D2D}"/>
                </a:ext>
              </a:extLst>
            </p:cNvPr>
            <p:cNvSpPr/>
            <p:nvPr/>
          </p:nvSpPr>
          <p:spPr>
            <a:xfrm rot="2700000">
              <a:off x="5840246" y="3389188"/>
              <a:ext cx="975834" cy="975834"/>
            </a:xfrm>
            <a:prstGeom prst="fram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" name="i$liḋe-Frame 8">
              <a:extLst>
                <a:ext uri="{FF2B5EF4-FFF2-40B4-BE49-F238E27FC236}">
                  <a16:creationId xmlns:a16="http://schemas.microsoft.com/office/drawing/2014/main" id="{EEBCD2AE-2BD0-458D-A535-DDCFC25ABB7F}"/>
                </a:ext>
              </a:extLst>
            </p:cNvPr>
            <p:cNvSpPr/>
            <p:nvPr/>
          </p:nvSpPr>
          <p:spPr>
            <a:xfrm rot="2700000">
              <a:off x="5091334" y="2675305"/>
              <a:ext cx="975834" cy="975834"/>
            </a:xfrm>
            <a:prstGeom prst="fram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i$liḋe-Freeform 428">
              <a:extLst>
                <a:ext uri="{FF2B5EF4-FFF2-40B4-BE49-F238E27FC236}">
                  <a16:creationId xmlns:a16="http://schemas.microsoft.com/office/drawing/2014/main" id="{56901A90-B21D-40DA-B2F6-2B4A7DA17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2107" y="3707531"/>
              <a:ext cx="352114" cy="339150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7198">
                <a:cs typeface="+mn-ea"/>
                <a:sym typeface="+mn-lt"/>
              </a:endParaRPr>
            </a:p>
          </p:txBody>
        </p:sp>
        <p:sp>
          <p:nvSpPr>
            <p:cNvPr id="11" name="i$liḋe-Freeform 70">
              <a:extLst>
                <a:ext uri="{FF2B5EF4-FFF2-40B4-BE49-F238E27FC236}">
                  <a16:creationId xmlns:a16="http://schemas.microsoft.com/office/drawing/2014/main" id="{62AC33C9-3E96-4B2A-856B-5FEA6F3528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3195" y="4456443"/>
              <a:ext cx="352114" cy="339150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288000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343">
                <a:lnSpc>
                  <a:spcPct val="150000"/>
                </a:lnSpc>
              </a:pPr>
              <a:endParaRPr lang="en-GB" sz="3599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i$liḋe-university7">
              <a:extLst>
                <a:ext uri="{FF2B5EF4-FFF2-40B4-BE49-F238E27FC236}">
                  <a16:creationId xmlns:a16="http://schemas.microsoft.com/office/drawing/2014/main" id="{B1029473-4403-421E-9443-9B6EACE06F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3926" y="5229220"/>
              <a:ext cx="352114" cy="339150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" name="i$liḋe-AutoShape 75">
              <a:extLst>
                <a:ext uri="{FF2B5EF4-FFF2-40B4-BE49-F238E27FC236}">
                  <a16:creationId xmlns:a16="http://schemas.microsoft.com/office/drawing/2014/main" id="{0FA0F4C3-45C7-4E54-A916-74E71C2C9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3195" y="2993648"/>
              <a:ext cx="352114" cy="339150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lIns="121888" tIns="121888" rIns="121888" bIns="121888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zh-CN" sz="6398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EF6CB65-3381-44F9-9D7F-1BC000B03609}"/>
                </a:ext>
              </a:extLst>
            </p:cNvPr>
            <p:cNvGrpSpPr/>
            <p:nvPr/>
          </p:nvGrpSpPr>
          <p:grpSpPr>
            <a:xfrm>
              <a:off x="8456792" y="5164795"/>
              <a:ext cx="2578029" cy="784007"/>
              <a:chOff x="128816" y="2217083"/>
              <a:chExt cx="3288629" cy="784007"/>
            </a:xfrm>
          </p:grpSpPr>
          <p:sp>
            <p:nvSpPr>
              <p:cNvPr id="27" name="i$liḋe-TextBox 5">
                <a:extLst>
                  <a:ext uri="{FF2B5EF4-FFF2-40B4-BE49-F238E27FC236}">
                    <a16:creationId xmlns:a16="http://schemas.microsoft.com/office/drawing/2014/main" id="{8CAADEE2-611B-40D9-A4B0-EBDD2DA78AB2}"/>
                  </a:ext>
                </a:extLst>
              </p:cNvPr>
              <p:cNvSpPr txBox="1"/>
              <p:nvPr/>
            </p:nvSpPr>
            <p:spPr>
              <a:xfrm>
                <a:off x="128816" y="2523459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100" dirty="0">
                    <a:cs typeface="+mn-ea"/>
                    <a:sym typeface="+mn-lt"/>
                  </a:rPr>
                  <a:t>PPT</a:t>
                </a:r>
                <a:r>
                  <a:rPr lang="zh-CN" altLang="en-US" sz="11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r>
                  <a:rPr lang="zh-CN" altLang="en-US" sz="11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8" name="i$liḋe-Rectangle 27">
                <a:extLst>
                  <a:ext uri="{FF2B5EF4-FFF2-40B4-BE49-F238E27FC236}">
                    <a16:creationId xmlns:a16="http://schemas.microsoft.com/office/drawing/2014/main" id="{A919D126-A70A-46D3-A877-7BF4DCA0BDEA}"/>
                  </a:ext>
                </a:extLst>
              </p:cNvPr>
              <p:cNvSpPr/>
              <p:nvPr/>
            </p:nvSpPr>
            <p:spPr>
              <a:xfrm>
                <a:off x="128816" y="2217083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D2D4A3F-FA04-4DF5-89F1-8B20F3EAB00C}"/>
                </a:ext>
              </a:extLst>
            </p:cNvPr>
            <p:cNvGrpSpPr/>
            <p:nvPr/>
          </p:nvGrpSpPr>
          <p:grpSpPr>
            <a:xfrm>
              <a:off x="1157180" y="4380788"/>
              <a:ext cx="2578029" cy="784007"/>
              <a:chOff x="251866" y="1988839"/>
              <a:chExt cx="3288629" cy="784007"/>
            </a:xfrm>
          </p:grpSpPr>
          <p:sp>
            <p:nvSpPr>
              <p:cNvPr id="25" name="i$liḋe-TextBox 5">
                <a:extLst>
                  <a:ext uri="{FF2B5EF4-FFF2-40B4-BE49-F238E27FC236}">
                    <a16:creationId xmlns:a16="http://schemas.microsoft.com/office/drawing/2014/main" id="{DD37598D-77A0-4CCE-B957-8C23B4F0A98E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100" dirty="0">
                    <a:cs typeface="+mn-ea"/>
                    <a:sym typeface="+mn-lt"/>
                  </a:rPr>
                  <a:t>PPT</a:t>
                </a:r>
                <a:r>
                  <a:rPr lang="zh-CN" altLang="en-US" sz="11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r>
                  <a:rPr lang="zh-CN" altLang="en-US" sz="11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6" name="i$liḋe-Rectangle 25">
                <a:extLst>
                  <a:ext uri="{FF2B5EF4-FFF2-40B4-BE49-F238E27FC236}">
                    <a16:creationId xmlns:a16="http://schemas.microsoft.com/office/drawing/2014/main" id="{18715BD6-13BD-4B8A-9C99-D23581E5C829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b="1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765D4D9-D839-44F1-B926-3F037508547A}"/>
                </a:ext>
              </a:extLst>
            </p:cNvPr>
            <p:cNvGrpSpPr/>
            <p:nvPr/>
          </p:nvGrpSpPr>
          <p:grpSpPr>
            <a:xfrm>
              <a:off x="7767094" y="3383371"/>
              <a:ext cx="2578029" cy="784007"/>
              <a:chOff x="251866" y="1988839"/>
              <a:chExt cx="3288629" cy="784007"/>
            </a:xfrm>
          </p:grpSpPr>
          <p:sp>
            <p:nvSpPr>
              <p:cNvPr id="23" name="i$liḋe-TextBox 5">
                <a:extLst>
                  <a:ext uri="{FF2B5EF4-FFF2-40B4-BE49-F238E27FC236}">
                    <a16:creationId xmlns:a16="http://schemas.microsoft.com/office/drawing/2014/main" id="{493FBE16-44AC-40ED-AA25-A20C4D5E3DD0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100" dirty="0">
                    <a:cs typeface="+mn-ea"/>
                    <a:sym typeface="+mn-lt"/>
                  </a:rPr>
                  <a:t>PPT</a:t>
                </a:r>
                <a:r>
                  <a:rPr lang="zh-CN" altLang="en-US" sz="11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r>
                  <a:rPr lang="zh-CN" altLang="en-US" sz="11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4" name="i$liḋe-Rectangle 23">
                <a:extLst>
                  <a:ext uri="{FF2B5EF4-FFF2-40B4-BE49-F238E27FC236}">
                    <a16:creationId xmlns:a16="http://schemas.microsoft.com/office/drawing/2014/main" id="{01A3004E-E75D-44F9-B569-729A1678FB3C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b="1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DB410BC7-9294-4DD6-8D61-F5B853DB9A79}"/>
                </a:ext>
              </a:extLst>
            </p:cNvPr>
            <p:cNvGrpSpPr/>
            <p:nvPr/>
          </p:nvGrpSpPr>
          <p:grpSpPr>
            <a:xfrm>
              <a:off x="1936747" y="2859099"/>
              <a:ext cx="2578029" cy="784007"/>
              <a:chOff x="251866" y="1988839"/>
              <a:chExt cx="3288629" cy="784007"/>
            </a:xfrm>
          </p:grpSpPr>
          <p:sp>
            <p:nvSpPr>
              <p:cNvPr id="21" name="i$liḋe-TextBox 5">
                <a:extLst>
                  <a:ext uri="{FF2B5EF4-FFF2-40B4-BE49-F238E27FC236}">
                    <a16:creationId xmlns:a16="http://schemas.microsoft.com/office/drawing/2014/main" id="{01FC14C7-4C26-4423-87EA-A32E350AB6CF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100" dirty="0">
                    <a:cs typeface="+mn-ea"/>
                    <a:sym typeface="+mn-lt"/>
                  </a:rPr>
                  <a:t>PPT</a:t>
                </a:r>
                <a:r>
                  <a:rPr lang="zh-CN" altLang="en-US" sz="11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r>
                  <a:rPr lang="zh-CN" altLang="en-US" sz="11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2" name="i$liḋe-Rectangle 21">
                <a:extLst>
                  <a:ext uri="{FF2B5EF4-FFF2-40B4-BE49-F238E27FC236}">
                    <a16:creationId xmlns:a16="http://schemas.microsoft.com/office/drawing/2014/main" id="{072BC2DC-B664-40FA-8BEF-AB079B80DD59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4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b="1" dirty="0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A182AFF-A10A-40BB-B2BF-9A79B60DD038}"/>
                </a:ext>
              </a:extLst>
            </p:cNvPr>
            <p:cNvGrpSpPr/>
            <p:nvPr/>
          </p:nvGrpSpPr>
          <p:grpSpPr>
            <a:xfrm>
              <a:off x="3536159" y="1270435"/>
              <a:ext cx="5119683" cy="940703"/>
              <a:chOff x="3536159" y="3725012"/>
              <a:chExt cx="5119683" cy="940703"/>
            </a:xfrm>
          </p:grpSpPr>
          <p:sp>
            <p:nvSpPr>
              <p:cNvPr id="19" name="i$liḋe-Rectangle 18">
                <a:extLst>
                  <a:ext uri="{FF2B5EF4-FFF2-40B4-BE49-F238E27FC236}">
                    <a16:creationId xmlns:a16="http://schemas.microsoft.com/office/drawing/2014/main" id="{9396EF01-82F0-4789-8273-BBF35736E73C}"/>
                  </a:ext>
                </a:extLst>
              </p:cNvPr>
              <p:cNvSpPr/>
              <p:nvPr/>
            </p:nvSpPr>
            <p:spPr>
              <a:xfrm>
                <a:off x="3536160" y="3725012"/>
                <a:ext cx="5119682" cy="4230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zh-CN" altLang="en-US" sz="2400" b="1" dirty="0"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20" name="i$liḋe-文本框 26">
                <a:extLst>
                  <a:ext uri="{FF2B5EF4-FFF2-40B4-BE49-F238E27FC236}">
                    <a16:creationId xmlns:a16="http://schemas.microsoft.com/office/drawing/2014/main" id="{7C38FAC2-D3D4-4457-8990-979F12F089BB}"/>
                  </a:ext>
                </a:extLst>
              </p:cNvPr>
              <p:cNvSpPr txBox="1"/>
              <p:nvPr/>
            </p:nvSpPr>
            <p:spPr>
              <a:xfrm>
                <a:off x="3536159" y="4148027"/>
                <a:ext cx="5119682" cy="51768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 fontScale="85000" lnSpcReduction="10000"/>
              </a:bodyPr>
              <a:lstStyle/>
              <a:p>
                <a:pPr algn="ctr">
                  <a:lnSpc>
                    <a:spcPct val="140000"/>
                  </a:lnSpc>
                </a:pPr>
                <a:r>
                  <a:rPr lang="zh-CN" altLang="en-US" sz="12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200" dirty="0">
                    <a:cs typeface="+mn-ea"/>
                    <a:sym typeface="+mn-lt"/>
                  </a:rPr>
                  <a:t>PPT</a:t>
                </a:r>
                <a:r>
                  <a:rPr lang="zh-CN" altLang="en-US" sz="12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200" dirty="0">
                    <a:cs typeface="+mn-ea"/>
                    <a:sym typeface="+mn-lt"/>
                  </a:rPr>
                  <a:t>58pic.com</a:t>
                </a:r>
                <a:r>
                  <a:rPr lang="zh-CN" altLang="en-US" sz="12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200" dirty="0">
                    <a:cs typeface="+mn-ea"/>
                    <a:sym typeface="+mn-lt"/>
                  </a:rPr>
                </a:br>
                <a:r>
                  <a:rPr lang="zh-CN" altLang="en-US" sz="1200" dirty="0">
                    <a:cs typeface="+mn-ea"/>
                    <a:sym typeface="+mn-lt"/>
                  </a:rPr>
                  <a:t>主次分明的布局排版帮助</a:t>
                </a:r>
                <a:r>
                  <a:rPr lang="en-US" altLang="zh-CN" sz="1200" dirty="0">
                    <a:cs typeface="+mn-ea"/>
                    <a:sym typeface="+mn-lt"/>
                  </a:rPr>
                  <a:t>PPT</a:t>
                </a:r>
                <a:r>
                  <a:rPr lang="zh-CN" altLang="en-US" sz="1200" dirty="0">
                    <a:cs typeface="+mn-ea"/>
                    <a:sym typeface="+mn-lt"/>
                  </a:rPr>
                  <a:t>更好的传递和表达信息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53691600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ïṧḷïḓê-Hexagon 5">
            <a:extLst>
              <a:ext uri="{FF2B5EF4-FFF2-40B4-BE49-F238E27FC236}">
                <a16:creationId xmlns:a16="http://schemas.microsoft.com/office/drawing/2014/main" id="{418FB0C3-9C2A-474E-B94B-460F197BC7DF}"/>
              </a:ext>
            </a:extLst>
          </p:cNvPr>
          <p:cNvSpPr/>
          <p:nvPr/>
        </p:nvSpPr>
        <p:spPr>
          <a:xfrm>
            <a:off x="1478838" y="1976763"/>
            <a:ext cx="4023822" cy="3468814"/>
          </a:xfrm>
          <a:prstGeom prst="hexagon">
            <a:avLst/>
          </a:prstGeom>
          <a:blipFill>
            <a:blip r:embed="rId4"/>
            <a:stretch>
              <a:fillRect t="-45896" b="-4589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7" name="ïṧḷïḓê-Straight Connector 6">
            <a:extLst>
              <a:ext uri="{FF2B5EF4-FFF2-40B4-BE49-F238E27FC236}">
                <a16:creationId xmlns:a16="http://schemas.microsoft.com/office/drawing/2014/main" id="{2E2D7031-C65B-4FDD-9D06-327A2F21F4FD}"/>
              </a:ext>
            </a:extLst>
          </p:cNvPr>
          <p:cNvCxnSpPr/>
          <p:nvPr/>
        </p:nvCxnSpPr>
        <p:spPr>
          <a:xfrm>
            <a:off x="6676754" y="3585742"/>
            <a:ext cx="42484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ïṧḷïḓê-Straight Connector 7">
            <a:extLst>
              <a:ext uri="{FF2B5EF4-FFF2-40B4-BE49-F238E27FC236}">
                <a16:creationId xmlns:a16="http://schemas.microsoft.com/office/drawing/2014/main" id="{6CC2F733-D426-4B0C-A2E7-1E2997732ACA}"/>
              </a:ext>
            </a:extLst>
          </p:cNvPr>
          <p:cNvCxnSpPr>
            <a:cxnSpLocks/>
          </p:cNvCxnSpPr>
          <p:nvPr/>
        </p:nvCxnSpPr>
        <p:spPr>
          <a:xfrm flipV="1">
            <a:off x="8800990" y="2289599"/>
            <a:ext cx="0" cy="2687637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1753A72E-557D-4834-9D13-C65427F6E032}"/>
              </a:ext>
            </a:extLst>
          </p:cNvPr>
          <p:cNvGrpSpPr/>
          <p:nvPr/>
        </p:nvGrpSpPr>
        <p:grpSpPr>
          <a:xfrm>
            <a:off x="6134204" y="2465034"/>
            <a:ext cx="2578029" cy="1046002"/>
            <a:chOff x="8662573" y="1518902"/>
            <a:chExt cx="2578029" cy="1046002"/>
          </a:xfrm>
        </p:grpSpPr>
        <p:sp>
          <p:nvSpPr>
            <p:cNvPr id="39" name="ïṧḷïḓê-TextBox 5">
              <a:extLst>
                <a:ext uri="{FF2B5EF4-FFF2-40B4-BE49-F238E27FC236}">
                  <a16:creationId xmlns:a16="http://schemas.microsoft.com/office/drawing/2014/main" id="{589F8DF8-67EA-47AA-86AD-C67475B4FCA1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92500" lnSpcReduction="2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40" name="ïṧḷïḓê-Rectangle 39">
              <a:extLst>
                <a:ext uri="{FF2B5EF4-FFF2-40B4-BE49-F238E27FC236}">
                  <a16:creationId xmlns:a16="http://schemas.microsoft.com/office/drawing/2014/main" id="{22E4965E-B23D-4B36-AFAA-B50C919ECFB5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B95E4CD-2330-4361-ADE3-DBBFA9582D07}"/>
              </a:ext>
            </a:extLst>
          </p:cNvPr>
          <p:cNvGrpSpPr/>
          <p:nvPr/>
        </p:nvGrpSpPr>
        <p:grpSpPr>
          <a:xfrm>
            <a:off x="8889748" y="3755799"/>
            <a:ext cx="2578029" cy="1046002"/>
            <a:chOff x="8662573" y="1518902"/>
            <a:chExt cx="2578029" cy="1046002"/>
          </a:xfrm>
        </p:grpSpPr>
        <p:sp>
          <p:nvSpPr>
            <p:cNvPr id="37" name="ïṧḷïḓê-TextBox 5">
              <a:extLst>
                <a:ext uri="{FF2B5EF4-FFF2-40B4-BE49-F238E27FC236}">
                  <a16:creationId xmlns:a16="http://schemas.microsoft.com/office/drawing/2014/main" id="{3E044A97-60C2-40F2-AA91-67EAFB3CD7E1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92500" lnSpcReduction="2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8" name="ïṧḷïḓê-Rectangle 37">
              <a:extLst>
                <a:ext uri="{FF2B5EF4-FFF2-40B4-BE49-F238E27FC236}">
                  <a16:creationId xmlns:a16="http://schemas.microsoft.com/office/drawing/2014/main" id="{4B247072-860B-42BA-8FDD-7BBFD33D4FD6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58E07FC-833C-4D64-A781-115846E60940}"/>
              </a:ext>
            </a:extLst>
          </p:cNvPr>
          <p:cNvGrpSpPr/>
          <p:nvPr/>
        </p:nvGrpSpPr>
        <p:grpSpPr>
          <a:xfrm>
            <a:off x="6134204" y="3755799"/>
            <a:ext cx="2578029" cy="1046002"/>
            <a:chOff x="8662573" y="1518902"/>
            <a:chExt cx="2578029" cy="1046002"/>
          </a:xfrm>
        </p:grpSpPr>
        <p:sp>
          <p:nvSpPr>
            <p:cNvPr id="35" name="ïṧḷïḓê-TextBox 5">
              <a:extLst>
                <a:ext uri="{FF2B5EF4-FFF2-40B4-BE49-F238E27FC236}">
                  <a16:creationId xmlns:a16="http://schemas.microsoft.com/office/drawing/2014/main" id="{F7FAA0EE-2049-42F0-880E-CD999FCB96D7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92500" lnSpcReduction="2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6" name="ïṧḷïḓê-Rectangle 35">
              <a:extLst>
                <a:ext uri="{FF2B5EF4-FFF2-40B4-BE49-F238E27FC236}">
                  <a16:creationId xmlns:a16="http://schemas.microsoft.com/office/drawing/2014/main" id="{26794832-28BD-4055-963B-570DA32943F1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63DCBC8-B756-4A01-A3A9-167C46B13491}"/>
              </a:ext>
            </a:extLst>
          </p:cNvPr>
          <p:cNvGrpSpPr/>
          <p:nvPr/>
        </p:nvGrpSpPr>
        <p:grpSpPr>
          <a:xfrm>
            <a:off x="8889748" y="2465034"/>
            <a:ext cx="2578029" cy="1046002"/>
            <a:chOff x="8662573" y="1518902"/>
            <a:chExt cx="2578029" cy="1046002"/>
          </a:xfrm>
        </p:grpSpPr>
        <p:sp>
          <p:nvSpPr>
            <p:cNvPr id="33" name="ïṧḷïḓê-TextBox 5">
              <a:extLst>
                <a:ext uri="{FF2B5EF4-FFF2-40B4-BE49-F238E27FC236}">
                  <a16:creationId xmlns:a16="http://schemas.microsoft.com/office/drawing/2014/main" id="{159279B1-9FEF-42B3-854F-C3E47BB46BBF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92500" lnSpcReduction="2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4" name="ïṧḷïḓê-Rectangle 33">
              <a:extLst>
                <a:ext uri="{FF2B5EF4-FFF2-40B4-BE49-F238E27FC236}">
                  <a16:creationId xmlns:a16="http://schemas.microsoft.com/office/drawing/2014/main" id="{0E686D1A-40AE-49B8-B97F-7E9C663A4FEA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sp>
        <p:nvSpPr>
          <p:cNvPr id="13" name="ïṧḷïḓê-Hexagon 12">
            <a:extLst>
              <a:ext uri="{FF2B5EF4-FFF2-40B4-BE49-F238E27FC236}">
                <a16:creationId xmlns:a16="http://schemas.microsoft.com/office/drawing/2014/main" id="{E237C5A8-3A9D-454C-ABC9-9B89F9F8B1EF}"/>
              </a:ext>
            </a:extLst>
          </p:cNvPr>
          <p:cNvSpPr/>
          <p:nvPr/>
        </p:nvSpPr>
        <p:spPr>
          <a:xfrm>
            <a:off x="3563346" y="1611763"/>
            <a:ext cx="1665569" cy="1435835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000">
                <a:solidFill>
                  <a:schemeClr val="tx1"/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DA02E36-885F-4B44-A4FC-0AED69D84F38}"/>
              </a:ext>
            </a:extLst>
          </p:cNvPr>
          <p:cNvGrpSpPr>
            <a:grpSpLocks/>
          </p:cNvGrpSpPr>
          <p:nvPr/>
        </p:nvGrpSpPr>
        <p:grpSpPr>
          <a:xfrm>
            <a:off x="4963018" y="2063785"/>
            <a:ext cx="531791" cy="531791"/>
            <a:chOff x="3909160" y="2249137"/>
            <a:chExt cx="648072" cy="648072"/>
          </a:xfrm>
        </p:grpSpPr>
        <p:sp>
          <p:nvSpPr>
            <p:cNvPr id="31" name="ïṧḷïḓê-Oval 30">
              <a:extLst>
                <a:ext uri="{FF2B5EF4-FFF2-40B4-BE49-F238E27FC236}">
                  <a16:creationId xmlns:a16="http://schemas.microsoft.com/office/drawing/2014/main" id="{C7FFC6AE-A709-4374-A812-A5F1607E5681}"/>
                </a:ext>
              </a:extLst>
            </p:cNvPr>
            <p:cNvSpPr/>
            <p:nvPr/>
          </p:nvSpPr>
          <p:spPr>
            <a:xfrm>
              <a:off x="3909160" y="2249137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ïṧḷïḓê-university7">
              <a:extLst>
                <a:ext uri="{FF2B5EF4-FFF2-40B4-BE49-F238E27FC236}">
                  <a16:creationId xmlns:a16="http://schemas.microsoft.com/office/drawing/2014/main" id="{AF2AD20B-C444-453A-8F58-D8768B95FF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050" y="2390028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5" name="ïṧḷïḓê-Hexagon 14">
            <a:extLst>
              <a:ext uri="{FF2B5EF4-FFF2-40B4-BE49-F238E27FC236}">
                <a16:creationId xmlns:a16="http://schemas.microsoft.com/office/drawing/2014/main" id="{2807B65C-E991-42E6-8531-0ED7C3632AA1}"/>
              </a:ext>
            </a:extLst>
          </p:cNvPr>
          <p:cNvSpPr/>
          <p:nvPr/>
        </p:nvSpPr>
        <p:spPr>
          <a:xfrm>
            <a:off x="2904582" y="3711167"/>
            <a:ext cx="1665569" cy="1435835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000">
                <a:solidFill>
                  <a:schemeClr val="tx1"/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A1AB5C3-80D4-4E92-8907-561DD6D3985A}"/>
              </a:ext>
            </a:extLst>
          </p:cNvPr>
          <p:cNvGrpSpPr>
            <a:grpSpLocks/>
          </p:cNvGrpSpPr>
          <p:nvPr/>
        </p:nvGrpSpPr>
        <p:grpSpPr>
          <a:xfrm>
            <a:off x="4312606" y="4163189"/>
            <a:ext cx="531791" cy="531791"/>
            <a:chOff x="5675954" y="2249137"/>
            <a:chExt cx="648072" cy="648072"/>
          </a:xfrm>
        </p:grpSpPr>
        <p:sp>
          <p:nvSpPr>
            <p:cNvPr id="29" name="ïṧḷïḓê-Oval 28">
              <a:extLst>
                <a:ext uri="{FF2B5EF4-FFF2-40B4-BE49-F238E27FC236}">
                  <a16:creationId xmlns:a16="http://schemas.microsoft.com/office/drawing/2014/main" id="{B7C562CD-5596-4206-870E-00E12DC3FEA9}"/>
                </a:ext>
              </a:extLst>
            </p:cNvPr>
            <p:cNvSpPr/>
            <p:nvPr/>
          </p:nvSpPr>
          <p:spPr>
            <a:xfrm>
              <a:off x="5675954" y="2249137"/>
              <a:ext cx="648072" cy="648072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ïṧḷïḓê-Freeform 428">
              <a:extLst>
                <a:ext uri="{FF2B5EF4-FFF2-40B4-BE49-F238E27FC236}">
                  <a16:creationId xmlns:a16="http://schemas.microsoft.com/office/drawing/2014/main" id="{029CF2E7-B372-4C03-AC19-BE5D4733D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9844" y="2390028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7" name="ïṧḷïḓê-Hexagon 16">
            <a:extLst>
              <a:ext uri="{FF2B5EF4-FFF2-40B4-BE49-F238E27FC236}">
                <a16:creationId xmlns:a16="http://schemas.microsoft.com/office/drawing/2014/main" id="{C3E15F30-7EDD-490A-A0E4-DCE03751FA89}"/>
              </a:ext>
            </a:extLst>
          </p:cNvPr>
          <p:cNvSpPr/>
          <p:nvPr/>
        </p:nvSpPr>
        <p:spPr>
          <a:xfrm>
            <a:off x="2359361" y="2275334"/>
            <a:ext cx="1665569" cy="1435835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000">
                <a:solidFill>
                  <a:schemeClr val="tx1"/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8AFC751-2A8B-430A-8412-B27C27FD7E29}"/>
              </a:ext>
            </a:extLst>
          </p:cNvPr>
          <p:cNvGrpSpPr>
            <a:grpSpLocks/>
          </p:cNvGrpSpPr>
          <p:nvPr/>
        </p:nvGrpSpPr>
        <p:grpSpPr>
          <a:xfrm>
            <a:off x="3683533" y="3070672"/>
            <a:ext cx="531791" cy="531791"/>
            <a:chOff x="4792557" y="2249137"/>
            <a:chExt cx="648072" cy="648072"/>
          </a:xfrm>
        </p:grpSpPr>
        <p:sp>
          <p:nvSpPr>
            <p:cNvPr id="27" name="ïṧḷïḓê-Oval 26">
              <a:extLst>
                <a:ext uri="{FF2B5EF4-FFF2-40B4-BE49-F238E27FC236}">
                  <a16:creationId xmlns:a16="http://schemas.microsoft.com/office/drawing/2014/main" id="{25479198-B8D4-4679-9F66-9C444E45028C}"/>
                </a:ext>
              </a:extLst>
            </p:cNvPr>
            <p:cNvSpPr/>
            <p:nvPr/>
          </p:nvSpPr>
          <p:spPr>
            <a:xfrm>
              <a:off x="4792557" y="2249137"/>
              <a:ext cx="648072" cy="648072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ïṧḷïḓê-Freeform 70">
              <a:extLst>
                <a:ext uri="{FF2B5EF4-FFF2-40B4-BE49-F238E27FC236}">
                  <a16:creationId xmlns:a16="http://schemas.microsoft.com/office/drawing/2014/main" id="{1E09327A-85E6-40F5-B3B6-AC96450A1A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447" y="2390028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9" name="ïṧḷïḓê-Hexagon 18">
            <a:extLst>
              <a:ext uri="{FF2B5EF4-FFF2-40B4-BE49-F238E27FC236}">
                <a16:creationId xmlns:a16="http://schemas.microsoft.com/office/drawing/2014/main" id="{5D2CB59C-30AF-4FB5-AB7B-C4D09B146892}"/>
              </a:ext>
            </a:extLst>
          </p:cNvPr>
          <p:cNvSpPr/>
          <p:nvPr/>
        </p:nvSpPr>
        <p:spPr>
          <a:xfrm>
            <a:off x="1723226" y="4374737"/>
            <a:ext cx="1665569" cy="1435835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000">
                <a:solidFill>
                  <a:schemeClr val="tx1"/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7AD812F-BF0F-4156-912E-EA972AA004A6}"/>
              </a:ext>
            </a:extLst>
          </p:cNvPr>
          <p:cNvGrpSpPr>
            <a:grpSpLocks/>
          </p:cNvGrpSpPr>
          <p:nvPr/>
        </p:nvGrpSpPr>
        <p:grpSpPr>
          <a:xfrm>
            <a:off x="3031555" y="5261727"/>
            <a:ext cx="531791" cy="531791"/>
            <a:chOff x="6559351" y="2249137"/>
            <a:chExt cx="648072" cy="648072"/>
          </a:xfrm>
        </p:grpSpPr>
        <p:sp>
          <p:nvSpPr>
            <p:cNvPr id="25" name="ïṧḷïḓê-Oval 24">
              <a:extLst>
                <a:ext uri="{FF2B5EF4-FFF2-40B4-BE49-F238E27FC236}">
                  <a16:creationId xmlns:a16="http://schemas.microsoft.com/office/drawing/2014/main" id="{93F1F083-8D46-4269-B35C-C1D6942355AD}"/>
                </a:ext>
              </a:extLst>
            </p:cNvPr>
            <p:cNvSpPr/>
            <p:nvPr/>
          </p:nvSpPr>
          <p:spPr>
            <a:xfrm>
              <a:off x="6559351" y="2249137"/>
              <a:ext cx="648072" cy="648072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ïṧḷïḓê-AutoShape 75">
              <a:extLst>
                <a:ext uri="{FF2B5EF4-FFF2-40B4-BE49-F238E27FC236}">
                  <a16:creationId xmlns:a16="http://schemas.microsoft.com/office/drawing/2014/main" id="{AD52955C-0AF3-4384-BE99-B882C9C7F9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3241" y="2390028"/>
              <a:ext cx="380293" cy="366291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69827672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5" grpId="0" animBg="1"/>
      <p:bldP spid="17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A3F43A3D-632B-4B7C-819C-C5DA701C81EC}"/>
              </a:ext>
            </a:extLst>
          </p:cNvPr>
          <p:cNvGrpSpPr/>
          <p:nvPr/>
        </p:nvGrpSpPr>
        <p:grpSpPr>
          <a:xfrm>
            <a:off x="6033390" y="3534701"/>
            <a:ext cx="2773189" cy="536111"/>
            <a:chOff x="3404664" y="4189033"/>
            <a:chExt cx="2773189" cy="536111"/>
          </a:xfrm>
          <a:solidFill>
            <a:schemeClr val="accent3"/>
          </a:solidFill>
        </p:grpSpPr>
        <p:sp>
          <p:nvSpPr>
            <p:cNvPr id="40" name="i$liḋe-Rectangle 39">
              <a:extLst>
                <a:ext uri="{FF2B5EF4-FFF2-40B4-BE49-F238E27FC236}">
                  <a16:creationId xmlns:a16="http://schemas.microsoft.com/office/drawing/2014/main" id="{A4191D32-9682-475C-B28F-49B36DB140F9}"/>
                </a:ext>
              </a:extLst>
            </p:cNvPr>
            <p:cNvSpPr/>
            <p:nvPr/>
          </p:nvSpPr>
          <p:spPr>
            <a:xfrm>
              <a:off x="3404664" y="4189033"/>
              <a:ext cx="2628727" cy="536111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wrap="none" lIns="50800" tIns="50800" rIns="50800" bIns="50800" anchor="ctr"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41" name="i$liḋe-Isosceles Triangle 40">
              <a:extLst>
                <a:ext uri="{FF2B5EF4-FFF2-40B4-BE49-F238E27FC236}">
                  <a16:creationId xmlns:a16="http://schemas.microsoft.com/office/drawing/2014/main" id="{FA319A36-BF11-45EC-A4D9-4D8EE96664B8}"/>
                </a:ext>
              </a:extLst>
            </p:cNvPr>
            <p:cNvSpPr/>
            <p:nvPr/>
          </p:nvSpPr>
          <p:spPr>
            <a:xfrm rot="5400000">
              <a:off x="6021834" y="4384857"/>
              <a:ext cx="167576" cy="144462"/>
            </a:xfrm>
            <a:prstGeom prst="triangle">
              <a:avLst/>
            </a:prstGeom>
            <a:grpFill/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E1D36FA-6486-4ECA-9693-70C163C26706}"/>
              </a:ext>
            </a:extLst>
          </p:cNvPr>
          <p:cNvGrpSpPr/>
          <p:nvPr/>
        </p:nvGrpSpPr>
        <p:grpSpPr>
          <a:xfrm>
            <a:off x="3404664" y="3534701"/>
            <a:ext cx="2773189" cy="536111"/>
            <a:chOff x="3404664" y="4189033"/>
            <a:chExt cx="2773189" cy="536111"/>
          </a:xfrm>
        </p:grpSpPr>
        <p:sp>
          <p:nvSpPr>
            <p:cNvPr id="38" name="i$liḋe-Rectangle 37">
              <a:extLst>
                <a:ext uri="{FF2B5EF4-FFF2-40B4-BE49-F238E27FC236}">
                  <a16:creationId xmlns:a16="http://schemas.microsoft.com/office/drawing/2014/main" id="{E2428519-05A4-41C7-B1E6-6794CFF7DD12}"/>
                </a:ext>
              </a:extLst>
            </p:cNvPr>
            <p:cNvSpPr/>
            <p:nvPr/>
          </p:nvSpPr>
          <p:spPr>
            <a:xfrm>
              <a:off x="3404664" y="4189033"/>
              <a:ext cx="2628727" cy="5361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lIns="50800" tIns="50800" rIns="50800" bIns="50800" anchor="ctr"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9" name="i$liḋe-Isosceles Triangle 38">
              <a:extLst>
                <a:ext uri="{FF2B5EF4-FFF2-40B4-BE49-F238E27FC236}">
                  <a16:creationId xmlns:a16="http://schemas.microsoft.com/office/drawing/2014/main" id="{4B89BC31-5C9C-4676-99DE-FA94104875EE}"/>
                </a:ext>
              </a:extLst>
            </p:cNvPr>
            <p:cNvSpPr/>
            <p:nvPr/>
          </p:nvSpPr>
          <p:spPr>
            <a:xfrm rot="5400000">
              <a:off x="6021834" y="4384857"/>
              <a:ext cx="167576" cy="1444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679C877-AFEC-4AFF-BE8B-18D128EBCB27}"/>
              </a:ext>
            </a:extLst>
          </p:cNvPr>
          <p:cNvGrpSpPr/>
          <p:nvPr/>
        </p:nvGrpSpPr>
        <p:grpSpPr>
          <a:xfrm>
            <a:off x="1534990" y="5157192"/>
            <a:ext cx="2578029" cy="784007"/>
            <a:chOff x="251866" y="1988839"/>
            <a:chExt cx="3288629" cy="784007"/>
          </a:xfrm>
        </p:grpSpPr>
        <p:sp>
          <p:nvSpPr>
            <p:cNvPr id="36" name="i$liḋe-TextBox 5">
              <a:extLst>
                <a:ext uri="{FF2B5EF4-FFF2-40B4-BE49-F238E27FC236}">
                  <a16:creationId xmlns:a16="http://schemas.microsoft.com/office/drawing/2014/main" id="{0D5CEADA-51E4-400C-A329-BBF6C57026BF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92500" lnSpcReduction="2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7" name="i$liḋe-Rectangle 36">
              <a:extLst>
                <a:ext uri="{FF2B5EF4-FFF2-40B4-BE49-F238E27FC236}">
                  <a16:creationId xmlns:a16="http://schemas.microsoft.com/office/drawing/2014/main" id="{0147C854-C907-4175-B6E6-619C783C8CF3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06D53E3-296D-41AA-AC00-AD4C84CB19AB}"/>
              </a:ext>
            </a:extLst>
          </p:cNvPr>
          <p:cNvGrpSpPr/>
          <p:nvPr/>
        </p:nvGrpSpPr>
        <p:grpSpPr>
          <a:xfrm>
            <a:off x="8078982" y="5157192"/>
            <a:ext cx="2578029" cy="784007"/>
            <a:chOff x="128816" y="2217083"/>
            <a:chExt cx="3288629" cy="784007"/>
          </a:xfrm>
        </p:grpSpPr>
        <p:sp>
          <p:nvSpPr>
            <p:cNvPr id="34" name="i$liḋe-TextBox 5">
              <a:extLst>
                <a:ext uri="{FF2B5EF4-FFF2-40B4-BE49-F238E27FC236}">
                  <a16:creationId xmlns:a16="http://schemas.microsoft.com/office/drawing/2014/main" id="{EA06FD8E-5BAC-464F-A68E-E16E4CF45536}"/>
                </a:ext>
              </a:extLst>
            </p:cNvPr>
            <p:cNvSpPr txBox="1"/>
            <p:nvPr/>
          </p:nvSpPr>
          <p:spPr>
            <a:xfrm>
              <a:off x="128816" y="2523459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92500" lnSpcReduction="2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5" name="i$liḋe-Rectangle 34">
              <a:extLst>
                <a:ext uri="{FF2B5EF4-FFF2-40B4-BE49-F238E27FC236}">
                  <a16:creationId xmlns:a16="http://schemas.microsoft.com/office/drawing/2014/main" id="{A86B2868-AB20-430A-97CE-33C37C3EED48}"/>
                </a:ext>
              </a:extLst>
            </p:cNvPr>
            <p:cNvSpPr/>
            <p:nvPr/>
          </p:nvSpPr>
          <p:spPr>
            <a:xfrm>
              <a:off x="128816" y="2217083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E24F3FF-EC8B-43CB-87A0-4899AFA162AD}"/>
              </a:ext>
            </a:extLst>
          </p:cNvPr>
          <p:cNvGrpSpPr/>
          <p:nvPr/>
        </p:nvGrpSpPr>
        <p:grpSpPr>
          <a:xfrm>
            <a:off x="1534990" y="1664313"/>
            <a:ext cx="2578029" cy="784007"/>
            <a:chOff x="251866" y="1988839"/>
            <a:chExt cx="3288629" cy="784007"/>
          </a:xfrm>
        </p:grpSpPr>
        <p:sp>
          <p:nvSpPr>
            <p:cNvPr id="32" name="i$liḋe-TextBox 5">
              <a:extLst>
                <a:ext uri="{FF2B5EF4-FFF2-40B4-BE49-F238E27FC236}">
                  <a16:creationId xmlns:a16="http://schemas.microsoft.com/office/drawing/2014/main" id="{C4B5495E-DB42-473B-B834-57450AEB6DED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92500" lnSpcReduction="2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3" name="i$liḋe-Rectangle 32">
              <a:extLst>
                <a:ext uri="{FF2B5EF4-FFF2-40B4-BE49-F238E27FC236}">
                  <a16:creationId xmlns:a16="http://schemas.microsoft.com/office/drawing/2014/main" id="{CE7BCA6B-56DE-45EC-82A6-5F9C6D8E75E3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21B4529-D83D-45A6-8F01-F0B81D8A65B3}"/>
              </a:ext>
            </a:extLst>
          </p:cNvPr>
          <p:cNvGrpSpPr/>
          <p:nvPr/>
        </p:nvGrpSpPr>
        <p:grpSpPr>
          <a:xfrm>
            <a:off x="8147894" y="1664313"/>
            <a:ext cx="2509117" cy="784007"/>
            <a:chOff x="251866" y="1988839"/>
            <a:chExt cx="3288629" cy="784007"/>
          </a:xfrm>
        </p:grpSpPr>
        <p:sp>
          <p:nvSpPr>
            <p:cNvPr id="30" name="i$liḋe-TextBox 5">
              <a:extLst>
                <a:ext uri="{FF2B5EF4-FFF2-40B4-BE49-F238E27FC236}">
                  <a16:creationId xmlns:a16="http://schemas.microsoft.com/office/drawing/2014/main" id="{B3DB79CC-A274-452E-B634-43772D71E88C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92500" lnSpcReduction="2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1" name="i$liḋe-Rectangle 30">
              <a:extLst>
                <a:ext uri="{FF2B5EF4-FFF2-40B4-BE49-F238E27FC236}">
                  <a16:creationId xmlns:a16="http://schemas.microsoft.com/office/drawing/2014/main" id="{76AB0036-32F4-4CC2-AE29-A0201213A6A0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AC7440E-3FB3-45AA-BF81-1258EB568F6E}"/>
              </a:ext>
            </a:extLst>
          </p:cNvPr>
          <p:cNvGrpSpPr/>
          <p:nvPr/>
        </p:nvGrpSpPr>
        <p:grpSpPr>
          <a:xfrm>
            <a:off x="4186526" y="2703943"/>
            <a:ext cx="421496" cy="421496"/>
            <a:chOff x="5675946" y="3009896"/>
            <a:chExt cx="648071" cy="648072"/>
          </a:xfrm>
        </p:grpSpPr>
        <p:sp>
          <p:nvSpPr>
            <p:cNvPr id="28" name="i$liḋe-Oval 27">
              <a:extLst>
                <a:ext uri="{FF2B5EF4-FFF2-40B4-BE49-F238E27FC236}">
                  <a16:creationId xmlns:a16="http://schemas.microsoft.com/office/drawing/2014/main" id="{85BE093B-A7A1-4F6A-8135-63DDD980FF5C}"/>
                </a:ext>
              </a:extLst>
            </p:cNvPr>
            <p:cNvSpPr/>
            <p:nvPr/>
          </p:nvSpPr>
          <p:spPr>
            <a:xfrm>
              <a:off x="5675946" y="3009896"/>
              <a:ext cx="648071" cy="648072"/>
            </a:xfrm>
            <a:prstGeom prst="ellipse">
              <a:avLst/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i$liḋe-Freeform 428">
              <a:extLst>
                <a:ext uri="{FF2B5EF4-FFF2-40B4-BE49-F238E27FC236}">
                  <a16:creationId xmlns:a16="http://schemas.microsoft.com/office/drawing/2014/main" id="{48F11B97-9EC7-4CD1-8C56-32C855BF2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9844" y="3150786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945AF26-5F34-4F66-8831-29893656E893}"/>
              </a:ext>
            </a:extLst>
          </p:cNvPr>
          <p:cNvGrpSpPr/>
          <p:nvPr/>
        </p:nvGrpSpPr>
        <p:grpSpPr>
          <a:xfrm>
            <a:off x="4184244" y="4480074"/>
            <a:ext cx="421496" cy="421496"/>
            <a:chOff x="4792551" y="3009896"/>
            <a:chExt cx="648071" cy="648072"/>
          </a:xfrm>
        </p:grpSpPr>
        <p:sp>
          <p:nvSpPr>
            <p:cNvPr id="26" name="i$liḋe-Oval 25">
              <a:extLst>
                <a:ext uri="{FF2B5EF4-FFF2-40B4-BE49-F238E27FC236}">
                  <a16:creationId xmlns:a16="http://schemas.microsoft.com/office/drawing/2014/main" id="{77ADD2F5-A0B7-4533-8AF3-011667AE61B9}"/>
                </a:ext>
              </a:extLst>
            </p:cNvPr>
            <p:cNvSpPr/>
            <p:nvPr/>
          </p:nvSpPr>
          <p:spPr>
            <a:xfrm>
              <a:off x="4792551" y="3009896"/>
              <a:ext cx="648071" cy="648072"/>
            </a:xfrm>
            <a:prstGeom prst="ellipse">
              <a:avLst/>
            </a:prstGeom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i$liḋe-Freeform 70">
              <a:extLst>
                <a:ext uri="{FF2B5EF4-FFF2-40B4-BE49-F238E27FC236}">
                  <a16:creationId xmlns:a16="http://schemas.microsoft.com/office/drawing/2014/main" id="{718C37C0-6C16-467E-BE10-F4D0047E9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447" y="3150786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E4D444B-B636-4A59-87D7-480BB5EDC940}"/>
              </a:ext>
            </a:extLst>
          </p:cNvPr>
          <p:cNvGrpSpPr/>
          <p:nvPr/>
        </p:nvGrpSpPr>
        <p:grpSpPr>
          <a:xfrm>
            <a:off x="7212541" y="4480074"/>
            <a:ext cx="421496" cy="421496"/>
            <a:chOff x="3909156" y="3009896"/>
            <a:chExt cx="648071" cy="648072"/>
          </a:xfrm>
        </p:grpSpPr>
        <p:sp>
          <p:nvSpPr>
            <p:cNvPr id="24" name="i$liḋe-Oval 23">
              <a:extLst>
                <a:ext uri="{FF2B5EF4-FFF2-40B4-BE49-F238E27FC236}">
                  <a16:creationId xmlns:a16="http://schemas.microsoft.com/office/drawing/2014/main" id="{3E47BE5A-588A-4A2F-8979-D62FB33EEF65}"/>
                </a:ext>
              </a:extLst>
            </p:cNvPr>
            <p:cNvSpPr/>
            <p:nvPr/>
          </p:nvSpPr>
          <p:spPr>
            <a:xfrm>
              <a:off x="3909156" y="3009896"/>
              <a:ext cx="648071" cy="648072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i$liḋe-university7">
              <a:extLst>
                <a:ext uri="{FF2B5EF4-FFF2-40B4-BE49-F238E27FC236}">
                  <a16:creationId xmlns:a16="http://schemas.microsoft.com/office/drawing/2014/main" id="{E18C32CA-9C75-4811-A3D3-F685CF129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050" y="3150786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3BFDA4B-EABB-40A5-9AE8-3D1DA193555D}"/>
              </a:ext>
            </a:extLst>
          </p:cNvPr>
          <p:cNvGrpSpPr/>
          <p:nvPr/>
        </p:nvGrpSpPr>
        <p:grpSpPr>
          <a:xfrm>
            <a:off x="7212541" y="2703943"/>
            <a:ext cx="421496" cy="421496"/>
            <a:chOff x="6559342" y="3009896"/>
            <a:chExt cx="648071" cy="648072"/>
          </a:xfrm>
        </p:grpSpPr>
        <p:sp>
          <p:nvSpPr>
            <p:cNvPr id="22" name="i$liḋe-Oval 21">
              <a:extLst>
                <a:ext uri="{FF2B5EF4-FFF2-40B4-BE49-F238E27FC236}">
                  <a16:creationId xmlns:a16="http://schemas.microsoft.com/office/drawing/2014/main" id="{509AF5F1-7CEE-41D8-AACA-EE5F8871978C}"/>
                </a:ext>
              </a:extLst>
            </p:cNvPr>
            <p:cNvSpPr/>
            <p:nvPr/>
          </p:nvSpPr>
          <p:spPr>
            <a:xfrm>
              <a:off x="6559342" y="3009896"/>
              <a:ext cx="648071" cy="648072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i$liḋe-AutoShape 75">
              <a:extLst>
                <a:ext uri="{FF2B5EF4-FFF2-40B4-BE49-F238E27FC236}">
                  <a16:creationId xmlns:a16="http://schemas.microsoft.com/office/drawing/2014/main" id="{B9EC916B-3CCB-4839-8C5F-A628F6D97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3241" y="3150786"/>
              <a:ext cx="380293" cy="366291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16" name="i$liḋe-肘形连接符 96">
            <a:extLst>
              <a:ext uri="{FF2B5EF4-FFF2-40B4-BE49-F238E27FC236}">
                <a16:creationId xmlns:a16="http://schemas.microsoft.com/office/drawing/2014/main" id="{D41674FD-B36B-4C5B-AD16-281231F765D5}"/>
              </a:ext>
            </a:extLst>
          </p:cNvPr>
          <p:cNvCxnSpPr>
            <a:stCxn id="41" idx="0"/>
            <a:endCxn id="24" idx="6"/>
          </p:cNvCxnSpPr>
          <p:nvPr/>
        </p:nvCxnSpPr>
        <p:spPr>
          <a:xfrm flipH="1">
            <a:off x="7634036" y="3802756"/>
            <a:ext cx="1172543" cy="888066"/>
          </a:xfrm>
          <a:prstGeom prst="bentConnector3">
            <a:avLst>
              <a:gd name="adj1" fmla="val -20482"/>
            </a:avLst>
          </a:prstGeom>
          <a:ln w="19050">
            <a:solidFill>
              <a:schemeClr val="tx1">
                <a:lumMod val="40000"/>
                <a:lumOff val="6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i$liḋe-肘形连接符 97">
            <a:extLst>
              <a:ext uri="{FF2B5EF4-FFF2-40B4-BE49-F238E27FC236}">
                <a16:creationId xmlns:a16="http://schemas.microsoft.com/office/drawing/2014/main" id="{3F265A65-286E-43B2-871A-79D47CD15309}"/>
              </a:ext>
            </a:extLst>
          </p:cNvPr>
          <p:cNvCxnSpPr>
            <a:cxnSpLocks/>
            <a:stCxn id="41" idx="0"/>
            <a:endCxn id="22" idx="6"/>
          </p:cNvCxnSpPr>
          <p:nvPr/>
        </p:nvCxnSpPr>
        <p:spPr>
          <a:xfrm flipH="1" flipV="1">
            <a:off x="7634036" y="2914691"/>
            <a:ext cx="1172543" cy="888065"/>
          </a:xfrm>
          <a:prstGeom prst="bentConnector3">
            <a:avLst>
              <a:gd name="adj1" fmla="val -20482"/>
            </a:avLst>
          </a:prstGeom>
          <a:ln w="19050">
            <a:solidFill>
              <a:schemeClr val="tx1">
                <a:lumMod val="40000"/>
                <a:lumOff val="6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i$liḋe-肘形连接符 104">
            <a:extLst>
              <a:ext uri="{FF2B5EF4-FFF2-40B4-BE49-F238E27FC236}">
                <a16:creationId xmlns:a16="http://schemas.microsoft.com/office/drawing/2014/main" id="{8ECCE4A8-0D05-4A5E-A397-24BA4A9A3665}"/>
              </a:ext>
            </a:extLst>
          </p:cNvPr>
          <p:cNvCxnSpPr>
            <a:cxnSpLocks/>
            <a:stCxn id="28" idx="2"/>
            <a:endCxn id="38" idx="1"/>
          </p:cNvCxnSpPr>
          <p:nvPr/>
        </p:nvCxnSpPr>
        <p:spPr>
          <a:xfrm rot="10800000" flipV="1">
            <a:off x="3404665" y="2914691"/>
            <a:ext cx="781861" cy="888066"/>
          </a:xfrm>
          <a:prstGeom prst="bentConnector3">
            <a:avLst>
              <a:gd name="adj1" fmla="val 129238"/>
            </a:avLst>
          </a:prstGeom>
          <a:ln w="19050">
            <a:solidFill>
              <a:schemeClr val="tx1">
                <a:lumMod val="40000"/>
                <a:lumOff val="6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i$liḋe-肘形连接符 110">
            <a:extLst>
              <a:ext uri="{FF2B5EF4-FFF2-40B4-BE49-F238E27FC236}">
                <a16:creationId xmlns:a16="http://schemas.microsoft.com/office/drawing/2014/main" id="{D5249211-6CAC-4394-A5B7-EE25AC1B2EF0}"/>
              </a:ext>
            </a:extLst>
          </p:cNvPr>
          <p:cNvCxnSpPr>
            <a:cxnSpLocks/>
            <a:stCxn id="26" idx="2"/>
            <a:endCxn id="38" idx="1"/>
          </p:cNvCxnSpPr>
          <p:nvPr/>
        </p:nvCxnSpPr>
        <p:spPr>
          <a:xfrm rot="10800000">
            <a:off x="3404665" y="3802758"/>
            <a:ext cx="779579" cy="888065"/>
          </a:xfrm>
          <a:prstGeom prst="bentConnector3">
            <a:avLst>
              <a:gd name="adj1" fmla="val 129324"/>
            </a:avLst>
          </a:prstGeom>
          <a:ln w="19050">
            <a:solidFill>
              <a:schemeClr val="tx1">
                <a:lumMod val="40000"/>
                <a:lumOff val="6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i$liḋe-Straight Connector 19">
            <a:extLst>
              <a:ext uri="{FF2B5EF4-FFF2-40B4-BE49-F238E27FC236}">
                <a16:creationId xmlns:a16="http://schemas.microsoft.com/office/drawing/2014/main" id="{61C1BB36-8575-439D-A2C3-EDD9A10170BE}"/>
              </a:ext>
            </a:extLst>
          </p:cNvPr>
          <p:cNvCxnSpPr>
            <a:stCxn id="22" idx="2"/>
            <a:endCxn id="28" idx="6"/>
          </p:cNvCxnSpPr>
          <p:nvPr/>
        </p:nvCxnSpPr>
        <p:spPr>
          <a:xfrm flipH="1">
            <a:off x="4608021" y="2914691"/>
            <a:ext cx="2604519" cy="0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i$liḋe-Straight Connector 20">
            <a:extLst>
              <a:ext uri="{FF2B5EF4-FFF2-40B4-BE49-F238E27FC236}">
                <a16:creationId xmlns:a16="http://schemas.microsoft.com/office/drawing/2014/main" id="{A45E8754-314F-40F5-940F-E7724220292B}"/>
              </a:ext>
            </a:extLst>
          </p:cNvPr>
          <p:cNvCxnSpPr>
            <a:cxnSpLocks/>
            <a:stCxn id="24" idx="2"/>
            <a:endCxn id="26" idx="6"/>
          </p:cNvCxnSpPr>
          <p:nvPr/>
        </p:nvCxnSpPr>
        <p:spPr>
          <a:xfrm flipH="1">
            <a:off x="4605739" y="4690822"/>
            <a:ext cx="2606801" cy="0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45302819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1FDA19D3-0533-40FA-ABAC-5F83670B366A}"/>
              </a:ext>
            </a:extLst>
          </p:cNvPr>
          <p:cNvGrpSpPr/>
          <p:nvPr/>
        </p:nvGrpSpPr>
        <p:grpSpPr>
          <a:xfrm>
            <a:off x="8566446" y="4955236"/>
            <a:ext cx="2331916" cy="1046002"/>
            <a:chOff x="8662573" y="1518902"/>
            <a:chExt cx="2578029" cy="1046002"/>
          </a:xfrm>
        </p:grpSpPr>
        <p:sp>
          <p:nvSpPr>
            <p:cNvPr id="29" name="ïšḻïďê-TextBox 5">
              <a:extLst>
                <a:ext uri="{FF2B5EF4-FFF2-40B4-BE49-F238E27FC236}">
                  <a16:creationId xmlns:a16="http://schemas.microsoft.com/office/drawing/2014/main" id="{E4D5267A-7F17-435C-B3C8-47E8AE1D901A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92500" lnSpcReduction="2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0" name="ïšḻïďê-Rectangle 29">
              <a:extLst>
                <a:ext uri="{FF2B5EF4-FFF2-40B4-BE49-F238E27FC236}">
                  <a16:creationId xmlns:a16="http://schemas.microsoft.com/office/drawing/2014/main" id="{934B0476-B3C7-4057-BB20-89DE4A7F36C1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331CBA5-10F5-4B2D-B401-83AD28395D6C}"/>
              </a:ext>
            </a:extLst>
          </p:cNvPr>
          <p:cNvGrpSpPr/>
          <p:nvPr/>
        </p:nvGrpSpPr>
        <p:grpSpPr>
          <a:xfrm>
            <a:off x="4930042" y="4503762"/>
            <a:ext cx="2331916" cy="1046002"/>
            <a:chOff x="8662573" y="1518902"/>
            <a:chExt cx="2578029" cy="1046002"/>
          </a:xfrm>
        </p:grpSpPr>
        <p:sp>
          <p:nvSpPr>
            <p:cNvPr id="27" name="ïšḻïďê-TextBox 5">
              <a:extLst>
                <a:ext uri="{FF2B5EF4-FFF2-40B4-BE49-F238E27FC236}">
                  <a16:creationId xmlns:a16="http://schemas.microsoft.com/office/drawing/2014/main" id="{19BDA267-5A27-4814-92AF-10412CE0A78A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92500" lnSpcReduction="2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28" name="ïšḻïďê-Rectangle 27">
              <a:extLst>
                <a:ext uri="{FF2B5EF4-FFF2-40B4-BE49-F238E27FC236}">
                  <a16:creationId xmlns:a16="http://schemas.microsoft.com/office/drawing/2014/main" id="{E88FC411-5FE7-409E-A122-9C7872AB5D62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CFF5FED-DBF4-4059-AA2C-7872C9868BCE}"/>
              </a:ext>
            </a:extLst>
          </p:cNvPr>
          <p:cNvGrpSpPr/>
          <p:nvPr/>
        </p:nvGrpSpPr>
        <p:grpSpPr>
          <a:xfrm>
            <a:off x="1293638" y="4955236"/>
            <a:ext cx="2331916" cy="1046002"/>
            <a:chOff x="8662573" y="1518902"/>
            <a:chExt cx="2578029" cy="1046002"/>
          </a:xfrm>
        </p:grpSpPr>
        <p:sp>
          <p:nvSpPr>
            <p:cNvPr id="25" name="ïšḻïďê-TextBox 5">
              <a:extLst>
                <a:ext uri="{FF2B5EF4-FFF2-40B4-BE49-F238E27FC236}">
                  <a16:creationId xmlns:a16="http://schemas.microsoft.com/office/drawing/2014/main" id="{EA578F22-7280-447A-9222-7DB76F53AAE2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92500" lnSpcReduction="2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26" name="ïšḻïďê-Rectangle 25">
              <a:extLst>
                <a:ext uri="{FF2B5EF4-FFF2-40B4-BE49-F238E27FC236}">
                  <a16:creationId xmlns:a16="http://schemas.microsoft.com/office/drawing/2014/main" id="{95745E9B-A2CE-42BF-8AF3-E2B69D1530C7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sp>
        <p:nvSpPr>
          <p:cNvPr id="9" name="ïšḻïďê-Freeform 8">
            <a:extLst>
              <a:ext uri="{FF2B5EF4-FFF2-40B4-BE49-F238E27FC236}">
                <a16:creationId xmlns:a16="http://schemas.microsoft.com/office/drawing/2014/main" id="{C13CE65C-2AFD-46DD-A874-0596479B3A26}"/>
              </a:ext>
            </a:extLst>
          </p:cNvPr>
          <p:cNvSpPr/>
          <p:nvPr/>
        </p:nvSpPr>
        <p:spPr>
          <a:xfrm>
            <a:off x="730444" y="4119664"/>
            <a:ext cx="10743468" cy="635952"/>
          </a:xfrm>
          <a:custGeom>
            <a:avLst/>
            <a:gdLst>
              <a:gd name="connsiteX0" fmla="*/ 0 w 10755824"/>
              <a:gd name="connsiteY0" fmla="*/ 216976 h 697424"/>
              <a:gd name="connsiteX1" fmla="*/ 2092271 w 10755824"/>
              <a:gd name="connsiteY1" fmla="*/ 697424 h 697424"/>
              <a:gd name="connsiteX2" fmla="*/ 5997844 w 10755824"/>
              <a:gd name="connsiteY2" fmla="*/ 15499 h 697424"/>
              <a:gd name="connsiteX3" fmla="*/ 9376475 w 10755824"/>
              <a:gd name="connsiteY3" fmla="*/ 650929 h 697424"/>
              <a:gd name="connsiteX4" fmla="*/ 10755824 w 10755824"/>
              <a:gd name="connsiteY4" fmla="*/ 0 h 697424"/>
              <a:gd name="connsiteX0" fmla="*/ 0 w 10755824"/>
              <a:gd name="connsiteY0" fmla="*/ 216976 h 697424"/>
              <a:gd name="connsiteX1" fmla="*/ 2092271 w 10755824"/>
              <a:gd name="connsiteY1" fmla="*/ 697424 h 697424"/>
              <a:gd name="connsiteX2" fmla="*/ 5379280 w 10755824"/>
              <a:gd name="connsiteY2" fmla="*/ 27025 h 697424"/>
              <a:gd name="connsiteX3" fmla="*/ 9376475 w 10755824"/>
              <a:gd name="connsiteY3" fmla="*/ 650929 h 697424"/>
              <a:gd name="connsiteX4" fmla="*/ 10755824 w 10755824"/>
              <a:gd name="connsiteY4" fmla="*/ 0 h 697424"/>
              <a:gd name="connsiteX0" fmla="*/ 0 w 10755824"/>
              <a:gd name="connsiteY0" fmla="*/ 216976 h 697424"/>
              <a:gd name="connsiteX1" fmla="*/ 2092271 w 10755824"/>
              <a:gd name="connsiteY1" fmla="*/ 697424 h 697424"/>
              <a:gd name="connsiteX2" fmla="*/ 5379280 w 10755824"/>
              <a:gd name="connsiteY2" fmla="*/ 27025 h 697424"/>
              <a:gd name="connsiteX3" fmla="*/ 9015326 w 10755824"/>
              <a:gd name="connsiteY3" fmla="*/ 635560 h 697424"/>
              <a:gd name="connsiteX4" fmla="*/ 10755824 w 10755824"/>
              <a:gd name="connsiteY4" fmla="*/ 0 h 697424"/>
              <a:gd name="connsiteX0" fmla="*/ 0 w 10755824"/>
              <a:gd name="connsiteY0" fmla="*/ 216976 h 635952"/>
              <a:gd name="connsiteX1" fmla="*/ 1738806 w 10755824"/>
              <a:gd name="connsiteY1" fmla="*/ 635952 h 635952"/>
              <a:gd name="connsiteX2" fmla="*/ 5379280 w 10755824"/>
              <a:gd name="connsiteY2" fmla="*/ 27025 h 635952"/>
              <a:gd name="connsiteX3" fmla="*/ 9015326 w 10755824"/>
              <a:gd name="connsiteY3" fmla="*/ 635560 h 635952"/>
              <a:gd name="connsiteX4" fmla="*/ 10755824 w 10755824"/>
              <a:gd name="connsiteY4" fmla="*/ 0 h 635952"/>
              <a:gd name="connsiteX0" fmla="*/ 0 w 10755824"/>
              <a:gd name="connsiteY0" fmla="*/ 216976 h 635952"/>
              <a:gd name="connsiteX1" fmla="*/ 1754174 w 10755824"/>
              <a:gd name="connsiteY1" fmla="*/ 635952 h 635952"/>
              <a:gd name="connsiteX2" fmla="*/ 5379280 w 10755824"/>
              <a:gd name="connsiteY2" fmla="*/ 27025 h 635952"/>
              <a:gd name="connsiteX3" fmla="*/ 9015326 w 10755824"/>
              <a:gd name="connsiteY3" fmla="*/ 635560 h 635952"/>
              <a:gd name="connsiteX4" fmla="*/ 10755824 w 10755824"/>
              <a:gd name="connsiteY4" fmla="*/ 0 h 635952"/>
              <a:gd name="connsiteX0" fmla="*/ 0 w 10743468"/>
              <a:gd name="connsiteY0" fmla="*/ 19268 h 635952"/>
              <a:gd name="connsiteX1" fmla="*/ 1741818 w 10743468"/>
              <a:gd name="connsiteY1" fmla="*/ 635952 h 635952"/>
              <a:gd name="connsiteX2" fmla="*/ 5366924 w 10743468"/>
              <a:gd name="connsiteY2" fmla="*/ 27025 h 635952"/>
              <a:gd name="connsiteX3" fmla="*/ 9002970 w 10743468"/>
              <a:gd name="connsiteY3" fmla="*/ 635560 h 635952"/>
              <a:gd name="connsiteX4" fmla="*/ 10743468 w 10743468"/>
              <a:gd name="connsiteY4" fmla="*/ 0 h 635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43468" h="635952">
                <a:moveTo>
                  <a:pt x="0" y="19268"/>
                </a:moveTo>
                <a:lnTo>
                  <a:pt x="1741818" y="635952"/>
                </a:lnTo>
                <a:lnTo>
                  <a:pt x="5366924" y="27025"/>
                </a:lnTo>
                <a:lnTo>
                  <a:pt x="9002970" y="635560"/>
                </a:lnTo>
                <a:lnTo>
                  <a:pt x="10743468" y="0"/>
                </a:lnTo>
              </a:path>
            </a:pathLst>
          </a:custGeom>
          <a:noFill/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417EFA0-3B63-4860-99BE-250656FF9E09}"/>
              </a:ext>
            </a:extLst>
          </p:cNvPr>
          <p:cNvGrpSpPr/>
          <p:nvPr/>
        </p:nvGrpSpPr>
        <p:grpSpPr>
          <a:xfrm>
            <a:off x="3536159" y="1199565"/>
            <a:ext cx="5119683" cy="1070509"/>
            <a:chOff x="3536159" y="3725012"/>
            <a:chExt cx="5119683" cy="940703"/>
          </a:xfrm>
        </p:grpSpPr>
        <p:sp>
          <p:nvSpPr>
            <p:cNvPr id="23" name="ïšḻïďê-Rectangle 22">
              <a:extLst>
                <a:ext uri="{FF2B5EF4-FFF2-40B4-BE49-F238E27FC236}">
                  <a16:creationId xmlns:a16="http://schemas.microsoft.com/office/drawing/2014/main" id="{C9A30FC8-14DC-45E0-B28E-606D6C69502A}"/>
                </a:ext>
              </a:extLst>
            </p:cNvPr>
            <p:cNvSpPr/>
            <p:nvPr/>
          </p:nvSpPr>
          <p:spPr>
            <a:xfrm>
              <a:off x="3536160" y="3725012"/>
              <a:ext cx="5119682" cy="423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>
                <a:buSzPct val="25000"/>
              </a:pPr>
              <a:r>
                <a:rPr lang="zh-CN" altLang="en-US" sz="2400" b="1" dirty="0"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4" name="ïšḻïďê-文本框 26">
              <a:extLst>
                <a:ext uri="{FF2B5EF4-FFF2-40B4-BE49-F238E27FC236}">
                  <a16:creationId xmlns:a16="http://schemas.microsoft.com/office/drawing/2014/main" id="{722A6D63-F501-4784-A772-2600C6B495DD}"/>
                </a:ext>
              </a:extLst>
            </p:cNvPr>
            <p:cNvSpPr txBox="1"/>
            <p:nvPr/>
          </p:nvSpPr>
          <p:spPr>
            <a:xfrm>
              <a:off x="3536159" y="4148027"/>
              <a:ext cx="5119682" cy="51768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 lnSpcReduction="10000"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200" dirty="0">
                  <a:cs typeface="+mn-ea"/>
                  <a:sym typeface="+mn-lt"/>
                </a:rPr>
                <a:t>PPT</a:t>
              </a:r>
              <a:r>
                <a:rPr lang="zh-CN" altLang="en-US" sz="1200" dirty="0">
                  <a:cs typeface="+mn-ea"/>
                  <a:sym typeface="+mn-lt"/>
                </a:rPr>
                <a:t>模板请至 </a:t>
              </a:r>
              <a:r>
                <a:rPr lang="en-US" altLang="zh-CN" sz="1200" dirty="0">
                  <a:cs typeface="+mn-ea"/>
                  <a:sym typeface="+mn-lt"/>
                </a:rPr>
                <a:t>58pic.com</a:t>
              </a:r>
              <a:r>
                <a:rPr lang="zh-CN" altLang="en-US" sz="12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200" dirty="0">
                  <a:cs typeface="+mn-ea"/>
                  <a:sym typeface="+mn-lt"/>
                </a:rPr>
              </a:br>
              <a:r>
                <a:rPr lang="zh-CN" altLang="en-US" sz="1200" dirty="0">
                  <a:cs typeface="+mn-ea"/>
                  <a:sym typeface="+mn-lt"/>
                </a:rPr>
                <a:t>主次分明的布局排版帮助</a:t>
              </a:r>
              <a:r>
                <a:rPr lang="en-US" altLang="zh-CN" sz="1200" dirty="0">
                  <a:cs typeface="+mn-ea"/>
                  <a:sym typeface="+mn-lt"/>
                </a:rPr>
                <a:t>PPT</a:t>
              </a:r>
              <a:r>
                <a:rPr lang="zh-CN" altLang="en-US" sz="1200" dirty="0">
                  <a:cs typeface="+mn-ea"/>
                  <a:sym typeface="+mn-lt"/>
                </a:rPr>
                <a:t>更好的传递和表达信息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5C560FA-E0D1-4CA9-BDB7-B06888D52B13}"/>
              </a:ext>
            </a:extLst>
          </p:cNvPr>
          <p:cNvGrpSpPr/>
          <p:nvPr/>
        </p:nvGrpSpPr>
        <p:grpSpPr>
          <a:xfrm>
            <a:off x="2230768" y="4450727"/>
            <a:ext cx="396156" cy="396156"/>
            <a:chOff x="4792557" y="2249137"/>
            <a:chExt cx="648072" cy="648072"/>
          </a:xfrm>
        </p:grpSpPr>
        <p:sp>
          <p:nvSpPr>
            <p:cNvPr id="21" name="ïšḻïďê-Oval 20">
              <a:extLst>
                <a:ext uri="{FF2B5EF4-FFF2-40B4-BE49-F238E27FC236}">
                  <a16:creationId xmlns:a16="http://schemas.microsoft.com/office/drawing/2014/main" id="{F1F4171D-594B-49D7-83EB-1B136D50EEC3}"/>
                </a:ext>
              </a:extLst>
            </p:cNvPr>
            <p:cNvSpPr/>
            <p:nvPr/>
          </p:nvSpPr>
          <p:spPr>
            <a:xfrm>
              <a:off x="4792557" y="2249137"/>
              <a:ext cx="648072" cy="648072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ïšḻïďê-Freeform 70">
              <a:extLst>
                <a:ext uri="{FF2B5EF4-FFF2-40B4-BE49-F238E27FC236}">
                  <a16:creationId xmlns:a16="http://schemas.microsoft.com/office/drawing/2014/main" id="{94D176E2-ECB0-47CB-A082-8D3267C4F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447" y="2390028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BCE9DB4-64DE-463C-840F-828B7CA9DB5F}"/>
              </a:ext>
            </a:extLst>
          </p:cNvPr>
          <p:cNvGrpSpPr/>
          <p:nvPr/>
        </p:nvGrpSpPr>
        <p:grpSpPr>
          <a:xfrm>
            <a:off x="9531710" y="4450727"/>
            <a:ext cx="396156" cy="396156"/>
            <a:chOff x="3909160" y="2249137"/>
            <a:chExt cx="648072" cy="648072"/>
          </a:xfrm>
        </p:grpSpPr>
        <p:sp>
          <p:nvSpPr>
            <p:cNvPr id="19" name="ïšḻïďê-Oval 18">
              <a:extLst>
                <a:ext uri="{FF2B5EF4-FFF2-40B4-BE49-F238E27FC236}">
                  <a16:creationId xmlns:a16="http://schemas.microsoft.com/office/drawing/2014/main" id="{FEA379BB-6647-4111-99D2-4531FECC2BB6}"/>
                </a:ext>
              </a:extLst>
            </p:cNvPr>
            <p:cNvSpPr/>
            <p:nvPr/>
          </p:nvSpPr>
          <p:spPr>
            <a:xfrm>
              <a:off x="3909160" y="2249137"/>
              <a:ext cx="648072" cy="648072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ïšḻïďê-university7">
              <a:extLst>
                <a:ext uri="{FF2B5EF4-FFF2-40B4-BE49-F238E27FC236}">
                  <a16:creationId xmlns:a16="http://schemas.microsoft.com/office/drawing/2014/main" id="{33D7A843-1A0D-4955-BCAE-928D4540E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050" y="2390028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C0F29DE-5F58-4B56-ACD3-73C400F92264}"/>
              </a:ext>
            </a:extLst>
          </p:cNvPr>
          <p:cNvGrpSpPr>
            <a:grpSpLocks/>
          </p:cNvGrpSpPr>
          <p:nvPr/>
        </p:nvGrpSpPr>
        <p:grpSpPr>
          <a:xfrm>
            <a:off x="5897922" y="3907986"/>
            <a:ext cx="396156" cy="396156"/>
            <a:chOff x="5675954" y="2249137"/>
            <a:chExt cx="648072" cy="648072"/>
          </a:xfrm>
        </p:grpSpPr>
        <p:sp>
          <p:nvSpPr>
            <p:cNvPr id="17" name="ïšḻïďê-Oval 16">
              <a:extLst>
                <a:ext uri="{FF2B5EF4-FFF2-40B4-BE49-F238E27FC236}">
                  <a16:creationId xmlns:a16="http://schemas.microsoft.com/office/drawing/2014/main" id="{94BAFFAD-2D11-4EDC-90AD-45AE2A30F076}"/>
                </a:ext>
              </a:extLst>
            </p:cNvPr>
            <p:cNvSpPr/>
            <p:nvPr/>
          </p:nvSpPr>
          <p:spPr>
            <a:xfrm>
              <a:off x="5675954" y="2249137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ïšḻïďê-Freeform 428">
              <a:extLst>
                <a:ext uri="{FF2B5EF4-FFF2-40B4-BE49-F238E27FC236}">
                  <a16:creationId xmlns:a16="http://schemas.microsoft.com/office/drawing/2014/main" id="{96CDB547-725F-4E9D-936B-C79984F920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9844" y="2390028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4" name="ïšḻïďê-Freeform 13">
            <a:extLst>
              <a:ext uri="{FF2B5EF4-FFF2-40B4-BE49-F238E27FC236}">
                <a16:creationId xmlns:a16="http://schemas.microsoft.com/office/drawing/2014/main" id="{5A9E57F1-F199-4A32-81E6-CA3451190BD3}"/>
              </a:ext>
            </a:extLst>
          </p:cNvPr>
          <p:cNvSpPr/>
          <p:nvPr/>
        </p:nvSpPr>
        <p:spPr>
          <a:xfrm>
            <a:off x="719994" y="2374160"/>
            <a:ext cx="10762296" cy="1911036"/>
          </a:xfrm>
          <a:custGeom>
            <a:avLst/>
            <a:gdLst>
              <a:gd name="connsiteX0" fmla="*/ 0 w 10755824"/>
              <a:gd name="connsiteY0" fmla="*/ 216976 h 697424"/>
              <a:gd name="connsiteX1" fmla="*/ 2092271 w 10755824"/>
              <a:gd name="connsiteY1" fmla="*/ 697424 h 697424"/>
              <a:gd name="connsiteX2" fmla="*/ 5997844 w 10755824"/>
              <a:gd name="connsiteY2" fmla="*/ 15499 h 697424"/>
              <a:gd name="connsiteX3" fmla="*/ 9376475 w 10755824"/>
              <a:gd name="connsiteY3" fmla="*/ 650929 h 697424"/>
              <a:gd name="connsiteX4" fmla="*/ 10755824 w 10755824"/>
              <a:gd name="connsiteY4" fmla="*/ 0 h 697424"/>
              <a:gd name="connsiteX0" fmla="*/ 0 w 10755824"/>
              <a:gd name="connsiteY0" fmla="*/ 216976 h 697424"/>
              <a:gd name="connsiteX1" fmla="*/ 2092271 w 10755824"/>
              <a:gd name="connsiteY1" fmla="*/ 697424 h 697424"/>
              <a:gd name="connsiteX2" fmla="*/ 5379280 w 10755824"/>
              <a:gd name="connsiteY2" fmla="*/ 27025 h 697424"/>
              <a:gd name="connsiteX3" fmla="*/ 9376475 w 10755824"/>
              <a:gd name="connsiteY3" fmla="*/ 650929 h 697424"/>
              <a:gd name="connsiteX4" fmla="*/ 10755824 w 10755824"/>
              <a:gd name="connsiteY4" fmla="*/ 0 h 697424"/>
              <a:gd name="connsiteX0" fmla="*/ 0 w 10755824"/>
              <a:gd name="connsiteY0" fmla="*/ 216976 h 697424"/>
              <a:gd name="connsiteX1" fmla="*/ 2092271 w 10755824"/>
              <a:gd name="connsiteY1" fmla="*/ 697424 h 697424"/>
              <a:gd name="connsiteX2" fmla="*/ 5379280 w 10755824"/>
              <a:gd name="connsiteY2" fmla="*/ 27025 h 697424"/>
              <a:gd name="connsiteX3" fmla="*/ 9015326 w 10755824"/>
              <a:gd name="connsiteY3" fmla="*/ 635560 h 697424"/>
              <a:gd name="connsiteX4" fmla="*/ 10755824 w 10755824"/>
              <a:gd name="connsiteY4" fmla="*/ 0 h 697424"/>
              <a:gd name="connsiteX0" fmla="*/ 0 w 10755824"/>
              <a:gd name="connsiteY0" fmla="*/ 216976 h 635952"/>
              <a:gd name="connsiteX1" fmla="*/ 1738806 w 10755824"/>
              <a:gd name="connsiteY1" fmla="*/ 635952 h 635952"/>
              <a:gd name="connsiteX2" fmla="*/ 5379280 w 10755824"/>
              <a:gd name="connsiteY2" fmla="*/ 27025 h 635952"/>
              <a:gd name="connsiteX3" fmla="*/ 9015326 w 10755824"/>
              <a:gd name="connsiteY3" fmla="*/ 635560 h 635952"/>
              <a:gd name="connsiteX4" fmla="*/ 10755824 w 10755824"/>
              <a:gd name="connsiteY4" fmla="*/ 0 h 635952"/>
              <a:gd name="connsiteX0" fmla="*/ 0 w 10755824"/>
              <a:gd name="connsiteY0" fmla="*/ 216976 h 635952"/>
              <a:gd name="connsiteX1" fmla="*/ 1754174 w 10755824"/>
              <a:gd name="connsiteY1" fmla="*/ 635952 h 635952"/>
              <a:gd name="connsiteX2" fmla="*/ 5379280 w 10755824"/>
              <a:gd name="connsiteY2" fmla="*/ 27025 h 635952"/>
              <a:gd name="connsiteX3" fmla="*/ 9015326 w 10755824"/>
              <a:gd name="connsiteY3" fmla="*/ 635560 h 635952"/>
              <a:gd name="connsiteX4" fmla="*/ 10755824 w 10755824"/>
              <a:gd name="connsiteY4" fmla="*/ 0 h 635952"/>
              <a:gd name="connsiteX0" fmla="*/ 0 w 10743468"/>
              <a:gd name="connsiteY0" fmla="*/ 19268 h 635952"/>
              <a:gd name="connsiteX1" fmla="*/ 1741818 w 10743468"/>
              <a:gd name="connsiteY1" fmla="*/ 635952 h 635952"/>
              <a:gd name="connsiteX2" fmla="*/ 5366924 w 10743468"/>
              <a:gd name="connsiteY2" fmla="*/ 27025 h 635952"/>
              <a:gd name="connsiteX3" fmla="*/ 9002970 w 10743468"/>
              <a:gd name="connsiteY3" fmla="*/ 635560 h 635952"/>
              <a:gd name="connsiteX4" fmla="*/ 10743468 w 10743468"/>
              <a:gd name="connsiteY4" fmla="*/ 0 h 635952"/>
              <a:gd name="connsiteX0" fmla="*/ 0 w 10875014"/>
              <a:gd name="connsiteY0" fmla="*/ 74711 h 691395"/>
              <a:gd name="connsiteX1" fmla="*/ 1741818 w 10875014"/>
              <a:gd name="connsiteY1" fmla="*/ 691395 h 691395"/>
              <a:gd name="connsiteX2" fmla="*/ 5366924 w 10875014"/>
              <a:gd name="connsiteY2" fmla="*/ 82468 h 691395"/>
              <a:gd name="connsiteX3" fmla="*/ 9002970 w 10875014"/>
              <a:gd name="connsiteY3" fmla="*/ 691003 h 691395"/>
              <a:gd name="connsiteX4" fmla="*/ 10743468 w 10875014"/>
              <a:gd name="connsiteY4" fmla="*/ 55443 h 691395"/>
              <a:gd name="connsiteX5" fmla="*/ 10752495 w 10875014"/>
              <a:gd name="connsiteY5" fmla="*/ 28972 h 691395"/>
              <a:gd name="connsiteX0" fmla="*/ 0 w 10872491"/>
              <a:gd name="connsiteY0" fmla="*/ 1489528 h 2106212"/>
              <a:gd name="connsiteX1" fmla="*/ 1741818 w 10872491"/>
              <a:gd name="connsiteY1" fmla="*/ 2106212 h 2106212"/>
              <a:gd name="connsiteX2" fmla="*/ 5366924 w 10872491"/>
              <a:gd name="connsiteY2" fmla="*/ 1497285 h 2106212"/>
              <a:gd name="connsiteX3" fmla="*/ 9002970 w 10872491"/>
              <a:gd name="connsiteY3" fmla="*/ 2105820 h 2106212"/>
              <a:gd name="connsiteX4" fmla="*/ 10743468 w 10872491"/>
              <a:gd name="connsiteY4" fmla="*/ 1470260 h 2106212"/>
              <a:gd name="connsiteX5" fmla="*/ 10742870 w 10872491"/>
              <a:gd name="connsiteY5" fmla="*/ 0 h 2106212"/>
              <a:gd name="connsiteX0" fmla="*/ 0 w 10748476"/>
              <a:gd name="connsiteY0" fmla="*/ 1489528 h 2106212"/>
              <a:gd name="connsiteX1" fmla="*/ 1741818 w 10748476"/>
              <a:gd name="connsiteY1" fmla="*/ 2106212 h 2106212"/>
              <a:gd name="connsiteX2" fmla="*/ 5366924 w 10748476"/>
              <a:gd name="connsiteY2" fmla="*/ 1497285 h 2106212"/>
              <a:gd name="connsiteX3" fmla="*/ 9002970 w 10748476"/>
              <a:gd name="connsiteY3" fmla="*/ 2105820 h 2106212"/>
              <a:gd name="connsiteX4" fmla="*/ 10743468 w 10748476"/>
              <a:gd name="connsiteY4" fmla="*/ 1470260 h 2106212"/>
              <a:gd name="connsiteX5" fmla="*/ 10742870 w 10748476"/>
              <a:gd name="connsiteY5" fmla="*/ 0 h 2106212"/>
              <a:gd name="connsiteX0" fmla="*/ 0 w 10748476"/>
              <a:gd name="connsiteY0" fmla="*/ 1607098 h 2223782"/>
              <a:gd name="connsiteX1" fmla="*/ 1741818 w 10748476"/>
              <a:gd name="connsiteY1" fmla="*/ 2223782 h 2223782"/>
              <a:gd name="connsiteX2" fmla="*/ 5366924 w 10748476"/>
              <a:gd name="connsiteY2" fmla="*/ 1614855 h 2223782"/>
              <a:gd name="connsiteX3" fmla="*/ 9002970 w 10748476"/>
              <a:gd name="connsiteY3" fmla="*/ 2223390 h 2223782"/>
              <a:gd name="connsiteX4" fmla="*/ 10743468 w 10748476"/>
              <a:gd name="connsiteY4" fmla="*/ 1587830 h 2223782"/>
              <a:gd name="connsiteX5" fmla="*/ 10742870 w 10748476"/>
              <a:gd name="connsiteY5" fmla="*/ 117570 h 2223782"/>
              <a:gd name="connsiteX6" fmla="*/ 10704370 w 10748476"/>
              <a:gd name="connsiteY6" fmla="*/ 88695 h 2223782"/>
              <a:gd name="connsiteX0" fmla="*/ 8548 w 10757024"/>
              <a:gd name="connsiteY0" fmla="*/ 1514350 h 2131034"/>
              <a:gd name="connsiteX1" fmla="*/ 1750366 w 10757024"/>
              <a:gd name="connsiteY1" fmla="*/ 2131034 h 2131034"/>
              <a:gd name="connsiteX2" fmla="*/ 5375472 w 10757024"/>
              <a:gd name="connsiteY2" fmla="*/ 1522107 h 2131034"/>
              <a:gd name="connsiteX3" fmla="*/ 9011518 w 10757024"/>
              <a:gd name="connsiteY3" fmla="*/ 2130642 h 2131034"/>
              <a:gd name="connsiteX4" fmla="*/ 10752016 w 10757024"/>
              <a:gd name="connsiteY4" fmla="*/ 1495082 h 2131034"/>
              <a:gd name="connsiteX5" fmla="*/ 10751418 w 10757024"/>
              <a:gd name="connsiteY5" fmla="*/ 24822 h 2131034"/>
              <a:gd name="connsiteX6" fmla="*/ 0 w 10757024"/>
              <a:gd name="connsiteY6" fmla="*/ 1487863 h 2131034"/>
              <a:gd name="connsiteX0" fmla="*/ 27758 w 10776234"/>
              <a:gd name="connsiteY0" fmla="*/ 1523469 h 2140153"/>
              <a:gd name="connsiteX1" fmla="*/ 1769576 w 10776234"/>
              <a:gd name="connsiteY1" fmla="*/ 2140153 h 2140153"/>
              <a:gd name="connsiteX2" fmla="*/ 5394682 w 10776234"/>
              <a:gd name="connsiteY2" fmla="*/ 1531226 h 2140153"/>
              <a:gd name="connsiteX3" fmla="*/ 9030728 w 10776234"/>
              <a:gd name="connsiteY3" fmla="*/ 2139761 h 2140153"/>
              <a:gd name="connsiteX4" fmla="*/ 10771226 w 10776234"/>
              <a:gd name="connsiteY4" fmla="*/ 1504201 h 2140153"/>
              <a:gd name="connsiteX5" fmla="*/ 10770628 w 10776234"/>
              <a:gd name="connsiteY5" fmla="*/ 33941 h 2140153"/>
              <a:gd name="connsiteX6" fmla="*/ 0 w 10776234"/>
              <a:gd name="connsiteY6" fmla="*/ 989836 h 2140153"/>
              <a:gd name="connsiteX0" fmla="*/ 20074 w 10768550"/>
              <a:gd name="connsiteY0" fmla="*/ 1565002 h 2181686"/>
              <a:gd name="connsiteX1" fmla="*/ 1761892 w 10768550"/>
              <a:gd name="connsiteY1" fmla="*/ 2181686 h 2181686"/>
              <a:gd name="connsiteX2" fmla="*/ 5386998 w 10768550"/>
              <a:gd name="connsiteY2" fmla="*/ 1572759 h 2181686"/>
              <a:gd name="connsiteX3" fmla="*/ 9023044 w 10768550"/>
              <a:gd name="connsiteY3" fmla="*/ 2181294 h 2181686"/>
              <a:gd name="connsiteX4" fmla="*/ 10763542 w 10768550"/>
              <a:gd name="connsiteY4" fmla="*/ 1545734 h 2181686"/>
              <a:gd name="connsiteX5" fmla="*/ 10762944 w 10768550"/>
              <a:gd name="connsiteY5" fmla="*/ 75474 h 2181686"/>
              <a:gd name="connsiteX6" fmla="*/ 0 w 10768550"/>
              <a:gd name="connsiteY6" fmla="*/ 270650 h 2181686"/>
              <a:gd name="connsiteX0" fmla="*/ 20074 w 10767013"/>
              <a:gd name="connsiteY0" fmla="*/ 1324163 h 1940847"/>
              <a:gd name="connsiteX1" fmla="*/ 1761892 w 10767013"/>
              <a:gd name="connsiteY1" fmla="*/ 1940847 h 1940847"/>
              <a:gd name="connsiteX2" fmla="*/ 5386998 w 10767013"/>
              <a:gd name="connsiteY2" fmla="*/ 1331920 h 1940847"/>
              <a:gd name="connsiteX3" fmla="*/ 9023044 w 10767013"/>
              <a:gd name="connsiteY3" fmla="*/ 1940455 h 1940847"/>
              <a:gd name="connsiteX4" fmla="*/ 10763542 w 10767013"/>
              <a:gd name="connsiteY4" fmla="*/ 1304895 h 1940847"/>
              <a:gd name="connsiteX5" fmla="*/ 10752670 w 10767013"/>
              <a:gd name="connsiteY5" fmla="*/ 153134 h 1940847"/>
              <a:gd name="connsiteX6" fmla="*/ 0 w 10767013"/>
              <a:gd name="connsiteY6" fmla="*/ 29811 h 1940847"/>
              <a:gd name="connsiteX0" fmla="*/ 20074 w 10767013"/>
              <a:gd name="connsiteY0" fmla="*/ 1294352 h 1911036"/>
              <a:gd name="connsiteX1" fmla="*/ 1761892 w 10767013"/>
              <a:gd name="connsiteY1" fmla="*/ 1911036 h 1911036"/>
              <a:gd name="connsiteX2" fmla="*/ 5386998 w 10767013"/>
              <a:gd name="connsiteY2" fmla="*/ 1302109 h 1911036"/>
              <a:gd name="connsiteX3" fmla="*/ 9023044 w 10767013"/>
              <a:gd name="connsiteY3" fmla="*/ 1910644 h 1911036"/>
              <a:gd name="connsiteX4" fmla="*/ 10763542 w 10767013"/>
              <a:gd name="connsiteY4" fmla="*/ 1275084 h 1911036"/>
              <a:gd name="connsiteX5" fmla="*/ 10752670 w 10767013"/>
              <a:gd name="connsiteY5" fmla="*/ 123323 h 1911036"/>
              <a:gd name="connsiteX6" fmla="*/ 0 w 10767013"/>
              <a:gd name="connsiteY6" fmla="*/ 0 h 1911036"/>
              <a:gd name="connsiteX0" fmla="*/ 20074 w 10767013"/>
              <a:gd name="connsiteY0" fmla="*/ 1294352 h 1911036"/>
              <a:gd name="connsiteX1" fmla="*/ 1761892 w 10767013"/>
              <a:gd name="connsiteY1" fmla="*/ 1911036 h 1911036"/>
              <a:gd name="connsiteX2" fmla="*/ 5386998 w 10767013"/>
              <a:gd name="connsiteY2" fmla="*/ 1302109 h 1911036"/>
              <a:gd name="connsiteX3" fmla="*/ 9023044 w 10767013"/>
              <a:gd name="connsiteY3" fmla="*/ 1910644 h 1911036"/>
              <a:gd name="connsiteX4" fmla="*/ 10763542 w 10767013"/>
              <a:gd name="connsiteY4" fmla="*/ 1275084 h 1911036"/>
              <a:gd name="connsiteX5" fmla="*/ 10752670 w 10767013"/>
              <a:gd name="connsiteY5" fmla="*/ 123323 h 1911036"/>
              <a:gd name="connsiteX6" fmla="*/ 0 w 10767013"/>
              <a:gd name="connsiteY6" fmla="*/ 0 h 1911036"/>
              <a:gd name="connsiteX7" fmla="*/ 20074 w 10767013"/>
              <a:gd name="connsiteY7" fmla="*/ 1294352 h 1911036"/>
              <a:gd name="connsiteX0" fmla="*/ 20074 w 10771921"/>
              <a:gd name="connsiteY0" fmla="*/ 1294352 h 1911036"/>
              <a:gd name="connsiteX1" fmla="*/ 1761892 w 10771921"/>
              <a:gd name="connsiteY1" fmla="*/ 1911036 h 1911036"/>
              <a:gd name="connsiteX2" fmla="*/ 5386998 w 10771921"/>
              <a:gd name="connsiteY2" fmla="*/ 1302109 h 1911036"/>
              <a:gd name="connsiteX3" fmla="*/ 9023044 w 10771921"/>
              <a:gd name="connsiteY3" fmla="*/ 1910644 h 1911036"/>
              <a:gd name="connsiteX4" fmla="*/ 10763542 w 10771921"/>
              <a:gd name="connsiteY4" fmla="*/ 1275084 h 1911036"/>
              <a:gd name="connsiteX5" fmla="*/ 10771921 w 10771921"/>
              <a:gd name="connsiteY5" fmla="*/ 27071 h 1911036"/>
              <a:gd name="connsiteX6" fmla="*/ 0 w 10771921"/>
              <a:gd name="connsiteY6" fmla="*/ 0 h 1911036"/>
              <a:gd name="connsiteX7" fmla="*/ 20074 w 10771921"/>
              <a:gd name="connsiteY7" fmla="*/ 1294352 h 1911036"/>
              <a:gd name="connsiteX0" fmla="*/ 20074 w 10771921"/>
              <a:gd name="connsiteY0" fmla="*/ 1294352 h 1911036"/>
              <a:gd name="connsiteX1" fmla="*/ 1761892 w 10771921"/>
              <a:gd name="connsiteY1" fmla="*/ 1911036 h 1911036"/>
              <a:gd name="connsiteX2" fmla="*/ 5386998 w 10771921"/>
              <a:gd name="connsiteY2" fmla="*/ 1302109 h 1911036"/>
              <a:gd name="connsiteX3" fmla="*/ 9023044 w 10771921"/>
              <a:gd name="connsiteY3" fmla="*/ 1910644 h 1911036"/>
              <a:gd name="connsiteX4" fmla="*/ 10763542 w 10771921"/>
              <a:gd name="connsiteY4" fmla="*/ 1275084 h 1911036"/>
              <a:gd name="connsiteX5" fmla="*/ 10771921 w 10771921"/>
              <a:gd name="connsiteY5" fmla="*/ 17445 h 1911036"/>
              <a:gd name="connsiteX6" fmla="*/ 0 w 10771921"/>
              <a:gd name="connsiteY6" fmla="*/ 0 h 1911036"/>
              <a:gd name="connsiteX7" fmla="*/ 20074 w 10771921"/>
              <a:gd name="connsiteY7" fmla="*/ 1294352 h 1911036"/>
              <a:gd name="connsiteX0" fmla="*/ 20074 w 10771921"/>
              <a:gd name="connsiteY0" fmla="*/ 1284726 h 1901410"/>
              <a:gd name="connsiteX1" fmla="*/ 1761892 w 10771921"/>
              <a:gd name="connsiteY1" fmla="*/ 1901410 h 1901410"/>
              <a:gd name="connsiteX2" fmla="*/ 5386998 w 10771921"/>
              <a:gd name="connsiteY2" fmla="*/ 1292483 h 1901410"/>
              <a:gd name="connsiteX3" fmla="*/ 9023044 w 10771921"/>
              <a:gd name="connsiteY3" fmla="*/ 1901018 h 1901410"/>
              <a:gd name="connsiteX4" fmla="*/ 10763542 w 10771921"/>
              <a:gd name="connsiteY4" fmla="*/ 1265458 h 1901410"/>
              <a:gd name="connsiteX5" fmla="*/ 10771921 w 10771921"/>
              <a:gd name="connsiteY5" fmla="*/ 7819 h 1901410"/>
              <a:gd name="connsiteX6" fmla="*/ 0 w 10771921"/>
              <a:gd name="connsiteY6" fmla="*/ 0 h 1901410"/>
              <a:gd name="connsiteX7" fmla="*/ 20074 w 10771921"/>
              <a:gd name="connsiteY7" fmla="*/ 1284726 h 1901410"/>
              <a:gd name="connsiteX0" fmla="*/ 10449 w 10771921"/>
              <a:gd name="connsiteY0" fmla="*/ 1284726 h 1901410"/>
              <a:gd name="connsiteX1" fmla="*/ 1761892 w 10771921"/>
              <a:gd name="connsiteY1" fmla="*/ 1901410 h 1901410"/>
              <a:gd name="connsiteX2" fmla="*/ 5386998 w 10771921"/>
              <a:gd name="connsiteY2" fmla="*/ 1292483 h 1901410"/>
              <a:gd name="connsiteX3" fmla="*/ 9023044 w 10771921"/>
              <a:gd name="connsiteY3" fmla="*/ 1901018 h 1901410"/>
              <a:gd name="connsiteX4" fmla="*/ 10763542 w 10771921"/>
              <a:gd name="connsiteY4" fmla="*/ 1265458 h 1901410"/>
              <a:gd name="connsiteX5" fmla="*/ 10771921 w 10771921"/>
              <a:gd name="connsiteY5" fmla="*/ 7819 h 1901410"/>
              <a:gd name="connsiteX6" fmla="*/ 0 w 10771921"/>
              <a:gd name="connsiteY6" fmla="*/ 0 h 1901410"/>
              <a:gd name="connsiteX7" fmla="*/ 10449 w 10771921"/>
              <a:gd name="connsiteY7" fmla="*/ 1284726 h 1901410"/>
              <a:gd name="connsiteX0" fmla="*/ 824 w 10771921"/>
              <a:gd name="connsiteY0" fmla="*/ 1284726 h 1901410"/>
              <a:gd name="connsiteX1" fmla="*/ 1761892 w 10771921"/>
              <a:gd name="connsiteY1" fmla="*/ 1901410 h 1901410"/>
              <a:gd name="connsiteX2" fmla="*/ 5386998 w 10771921"/>
              <a:gd name="connsiteY2" fmla="*/ 1292483 h 1901410"/>
              <a:gd name="connsiteX3" fmla="*/ 9023044 w 10771921"/>
              <a:gd name="connsiteY3" fmla="*/ 1901018 h 1901410"/>
              <a:gd name="connsiteX4" fmla="*/ 10763542 w 10771921"/>
              <a:gd name="connsiteY4" fmla="*/ 1265458 h 1901410"/>
              <a:gd name="connsiteX5" fmla="*/ 10771921 w 10771921"/>
              <a:gd name="connsiteY5" fmla="*/ 7819 h 1901410"/>
              <a:gd name="connsiteX6" fmla="*/ 0 w 10771921"/>
              <a:gd name="connsiteY6" fmla="*/ 0 h 1901410"/>
              <a:gd name="connsiteX7" fmla="*/ 824 w 10771921"/>
              <a:gd name="connsiteY7" fmla="*/ 1284726 h 1901410"/>
              <a:gd name="connsiteX0" fmla="*/ 20074 w 10771921"/>
              <a:gd name="connsiteY0" fmla="*/ 1284726 h 1901410"/>
              <a:gd name="connsiteX1" fmla="*/ 1761892 w 10771921"/>
              <a:gd name="connsiteY1" fmla="*/ 1901410 h 1901410"/>
              <a:gd name="connsiteX2" fmla="*/ 5386998 w 10771921"/>
              <a:gd name="connsiteY2" fmla="*/ 1292483 h 1901410"/>
              <a:gd name="connsiteX3" fmla="*/ 9023044 w 10771921"/>
              <a:gd name="connsiteY3" fmla="*/ 1901018 h 1901410"/>
              <a:gd name="connsiteX4" fmla="*/ 10763542 w 10771921"/>
              <a:gd name="connsiteY4" fmla="*/ 1265458 h 1901410"/>
              <a:gd name="connsiteX5" fmla="*/ 10771921 w 10771921"/>
              <a:gd name="connsiteY5" fmla="*/ 7819 h 1901410"/>
              <a:gd name="connsiteX6" fmla="*/ 0 w 10771921"/>
              <a:gd name="connsiteY6" fmla="*/ 0 h 1901410"/>
              <a:gd name="connsiteX7" fmla="*/ 20074 w 10771921"/>
              <a:gd name="connsiteY7" fmla="*/ 1284726 h 1901410"/>
              <a:gd name="connsiteX0" fmla="*/ 10449 w 10771921"/>
              <a:gd name="connsiteY0" fmla="*/ 1284726 h 1901410"/>
              <a:gd name="connsiteX1" fmla="*/ 1761892 w 10771921"/>
              <a:gd name="connsiteY1" fmla="*/ 1901410 h 1901410"/>
              <a:gd name="connsiteX2" fmla="*/ 5386998 w 10771921"/>
              <a:gd name="connsiteY2" fmla="*/ 1292483 h 1901410"/>
              <a:gd name="connsiteX3" fmla="*/ 9023044 w 10771921"/>
              <a:gd name="connsiteY3" fmla="*/ 1901018 h 1901410"/>
              <a:gd name="connsiteX4" fmla="*/ 10763542 w 10771921"/>
              <a:gd name="connsiteY4" fmla="*/ 1265458 h 1901410"/>
              <a:gd name="connsiteX5" fmla="*/ 10771921 w 10771921"/>
              <a:gd name="connsiteY5" fmla="*/ 7819 h 1901410"/>
              <a:gd name="connsiteX6" fmla="*/ 0 w 10771921"/>
              <a:gd name="connsiteY6" fmla="*/ 0 h 1901410"/>
              <a:gd name="connsiteX7" fmla="*/ 10449 w 10771921"/>
              <a:gd name="connsiteY7" fmla="*/ 1284726 h 1901410"/>
              <a:gd name="connsiteX0" fmla="*/ 824 w 10762296"/>
              <a:gd name="connsiteY0" fmla="*/ 1294352 h 1911036"/>
              <a:gd name="connsiteX1" fmla="*/ 1752267 w 10762296"/>
              <a:gd name="connsiteY1" fmla="*/ 1911036 h 1911036"/>
              <a:gd name="connsiteX2" fmla="*/ 5377373 w 10762296"/>
              <a:gd name="connsiteY2" fmla="*/ 1302109 h 1911036"/>
              <a:gd name="connsiteX3" fmla="*/ 9013419 w 10762296"/>
              <a:gd name="connsiteY3" fmla="*/ 1910644 h 1911036"/>
              <a:gd name="connsiteX4" fmla="*/ 10753917 w 10762296"/>
              <a:gd name="connsiteY4" fmla="*/ 1275084 h 1911036"/>
              <a:gd name="connsiteX5" fmla="*/ 10762296 w 10762296"/>
              <a:gd name="connsiteY5" fmla="*/ 17445 h 1911036"/>
              <a:gd name="connsiteX6" fmla="*/ 0 w 10762296"/>
              <a:gd name="connsiteY6" fmla="*/ 0 h 1911036"/>
              <a:gd name="connsiteX7" fmla="*/ 824 w 10762296"/>
              <a:gd name="connsiteY7" fmla="*/ 1294352 h 1911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62296" h="1911036">
                <a:moveTo>
                  <a:pt x="824" y="1294352"/>
                </a:moveTo>
                <a:lnTo>
                  <a:pt x="1752267" y="1911036"/>
                </a:lnTo>
                <a:lnTo>
                  <a:pt x="5377373" y="1302109"/>
                </a:lnTo>
                <a:lnTo>
                  <a:pt x="9013419" y="1910644"/>
                </a:lnTo>
                <a:lnTo>
                  <a:pt x="10753917" y="1275084"/>
                </a:lnTo>
                <a:cubicBezTo>
                  <a:pt x="10766372" y="924114"/>
                  <a:pt x="10760416" y="22960"/>
                  <a:pt x="10762296" y="17445"/>
                </a:cubicBezTo>
                <a:cubicBezTo>
                  <a:pt x="10437281" y="3895"/>
                  <a:pt x="8021" y="6016"/>
                  <a:pt x="0" y="0"/>
                </a:cubicBezTo>
                <a:cubicBezTo>
                  <a:pt x="275" y="428242"/>
                  <a:pt x="549" y="866110"/>
                  <a:pt x="824" y="1294352"/>
                </a:cubicBezTo>
                <a:close/>
              </a:path>
            </a:pathLst>
          </a:custGeom>
          <a:blipFill>
            <a:blip r:embed="rId4"/>
            <a:stretch>
              <a:fillRect t="-45896" b="-4589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15" name="ïšḻïďê-Straight Connector 14">
            <a:extLst>
              <a:ext uri="{FF2B5EF4-FFF2-40B4-BE49-F238E27FC236}">
                <a16:creationId xmlns:a16="http://schemas.microsoft.com/office/drawing/2014/main" id="{35B2FCE5-4EC9-48F2-BF59-B42468A73282}"/>
              </a:ext>
            </a:extLst>
          </p:cNvPr>
          <p:cNvCxnSpPr/>
          <p:nvPr/>
        </p:nvCxnSpPr>
        <p:spPr>
          <a:xfrm>
            <a:off x="4277798" y="4755616"/>
            <a:ext cx="0" cy="1390429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ïšḻïďê-Straight Connector 15">
            <a:extLst>
              <a:ext uri="{FF2B5EF4-FFF2-40B4-BE49-F238E27FC236}">
                <a16:creationId xmlns:a16="http://schemas.microsoft.com/office/drawing/2014/main" id="{1CAA57CD-A58C-433D-A61D-5A68E722123B}"/>
              </a:ext>
            </a:extLst>
          </p:cNvPr>
          <p:cNvCxnSpPr/>
          <p:nvPr/>
        </p:nvCxnSpPr>
        <p:spPr>
          <a:xfrm>
            <a:off x="7914202" y="4755616"/>
            <a:ext cx="0" cy="1390429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638444358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iS1ide-Straight Connector 5">
            <a:extLst>
              <a:ext uri="{FF2B5EF4-FFF2-40B4-BE49-F238E27FC236}">
                <a16:creationId xmlns:a16="http://schemas.microsoft.com/office/drawing/2014/main" id="{38C5BD44-14BD-4AB9-962C-C5121E178723}"/>
              </a:ext>
            </a:extLst>
          </p:cNvPr>
          <p:cNvCxnSpPr>
            <a:cxnSpLocks/>
          </p:cNvCxnSpPr>
          <p:nvPr/>
        </p:nvCxnSpPr>
        <p:spPr>
          <a:xfrm>
            <a:off x="6096001" y="3828087"/>
            <a:ext cx="0" cy="929312"/>
          </a:xfrm>
          <a:prstGeom prst="line">
            <a:avLst/>
          </a:pr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iS1ide-Straight Connector 6">
            <a:extLst>
              <a:ext uri="{FF2B5EF4-FFF2-40B4-BE49-F238E27FC236}">
                <a16:creationId xmlns:a16="http://schemas.microsoft.com/office/drawing/2014/main" id="{27AAD276-FE81-4627-B662-E3AF4CEC8C2F}"/>
              </a:ext>
            </a:extLst>
          </p:cNvPr>
          <p:cNvCxnSpPr>
            <a:cxnSpLocks/>
          </p:cNvCxnSpPr>
          <p:nvPr/>
        </p:nvCxnSpPr>
        <p:spPr>
          <a:xfrm flipH="1">
            <a:off x="5412704" y="4320256"/>
            <a:ext cx="1366594" cy="0"/>
          </a:xfrm>
          <a:prstGeom prst="line">
            <a:avLst/>
          </a:pr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iS1ide-Oval 7">
            <a:extLst>
              <a:ext uri="{FF2B5EF4-FFF2-40B4-BE49-F238E27FC236}">
                <a16:creationId xmlns:a16="http://schemas.microsoft.com/office/drawing/2014/main" id="{B7371AF1-1767-4D99-81E8-7B6DEE153CCD}"/>
              </a:ext>
            </a:extLst>
          </p:cNvPr>
          <p:cNvSpPr/>
          <p:nvPr/>
        </p:nvSpPr>
        <p:spPr>
          <a:xfrm>
            <a:off x="5115617" y="3339874"/>
            <a:ext cx="1960767" cy="1960765"/>
          </a:xfrm>
          <a:prstGeom prst="ellipse">
            <a:avLst/>
          </a:prstGeom>
          <a:noFill/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iS1ide-Teardrop 8">
            <a:extLst>
              <a:ext uri="{FF2B5EF4-FFF2-40B4-BE49-F238E27FC236}">
                <a16:creationId xmlns:a16="http://schemas.microsoft.com/office/drawing/2014/main" id="{374C537C-C287-4A8F-B6B4-6F9D4142E665}"/>
              </a:ext>
            </a:extLst>
          </p:cNvPr>
          <p:cNvSpPr/>
          <p:nvPr/>
        </p:nvSpPr>
        <p:spPr>
          <a:xfrm rot="16200000" flipH="1">
            <a:off x="6530953" y="3115081"/>
            <a:ext cx="772422" cy="772424"/>
          </a:xfrm>
          <a:prstGeom prst="teardrop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íṩľíḍè-Freeform 70">
            <a:extLst>
              <a:ext uri="{FF2B5EF4-FFF2-40B4-BE49-F238E27FC236}">
                <a16:creationId xmlns:a16="http://schemas.microsoft.com/office/drawing/2014/main" id="{CE71AF13-6310-4D8E-B8A2-AC17175B97DF}"/>
              </a:ext>
            </a:extLst>
          </p:cNvPr>
          <p:cNvSpPr>
            <a:spLocks/>
          </p:cNvSpPr>
          <p:nvPr/>
        </p:nvSpPr>
        <p:spPr bwMode="auto">
          <a:xfrm>
            <a:off x="6760264" y="3350171"/>
            <a:ext cx="313798" cy="302243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íṩľíḍè-Teardrop 10">
            <a:extLst>
              <a:ext uri="{FF2B5EF4-FFF2-40B4-BE49-F238E27FC236}">
                <a16:creationId xmlns:a16="http://schemas.microsoft.com/office/drawing/2014/main" id="{9EC535AD-2C63-4972-9FFE-B1DAA106875A}"/>
              </a:ext>
            </a:extLst>
          </p:cNvPr>
          <p:cNvSpPr/>
          <p:nvPr/>
        </p:nvSpPr>
        <p:spPr>
          <a:xfrm rot="5400000">
            <a:off x="4888627" y="3115081"/>
            <a:ext cx="772422" cy="772424"/>
          </a:xfrm>
          <a:prstGeom prst="teardrop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íṩľíḍè-university7">
            <a:extLst>
              <a:ext uri="{FF2B5EF4-FFF2-40B4-BE49-F238E27FC236}">
                <a16:creationId xmlns:a16="http://schemas.microsoft.com/office/drawing/2014/main" id="{F18C2091-D5C0-42FF-9128-901C4DDDF3C1}"/>
              </a:ext>
            </a:extLst>
          </p:cNvPr>
          <p:cNvSpPr>
            <a:spLocks/>
          </p:cNvSpPr>
          <p:nvPr/>
        </p:nvSpPr>
        <p:spPr bwMode="auto">
          <a:xfrm>
            <a:off x="5117941" y="3350171"/>
            <a:ext cx="313798" cy="302243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íṩľíḍè-Teardrop 12">
            <a:extLst>
              <a:ext uri="{FF2B5EF4-FFF2-40B4-BE49-F238E27FC236}">
                <a16:creationId xmlns:a16="http://schemas.microsoft.com/office/drawing/2014/main" id="{82D5FB3E-1120-4BC6-984A-0B3DD113C497}"/>
              </a:ext>
            </a:extLst>
          </p:cNvPr>
          <p:cNvSpPr/>
          <p:nvPr/>
        </p:nvSpPr>
        <p:spPr>
          <a:xfrm rot="5400000" flipH="1" flipV="1">
            <a:off x="6530953" y="4816817"/>
            <a:ext cx="772422" cy="772424"/>
          </a:xfrm>
          <a:prstGeom prst="teardrop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íṩľíḍè-Freeform 428">
            <a:extLst>
              <a:ext uri="{FF2B5EF4-FFF2-40B4-BE49-F238E27FC236}">
                <a16:creationId xmlns:a16="http://schemas.microsoft.com/office/drawing/2014/main" id="{FCAFDA9D-ED42-469F-8550-B54A85282C5F}"/>
              </a:ext>
            </a:extLst>
          </p:cNvPr>
          <p:cNvSpPr>
            <a:spLocks/>
          </p:cNvSpPr>
          <p:nvPr/>
        </p:nvSpPr>
        <p:spPr bwMode="auto">
          <a:xfrm>
            <a:off x="6760266" y="5051907"/>
            <a:ext cx="313798" cy="302243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íṩľíḍè-Teardrop 14">
            <a:extLst>
              <a:ext uri="{FF2B5EF4-FFF2-40B4-BE49-F238E27FC236}">
                <a16:creationId xmlns:a16="http://schemas.microsoft.com/office/drawing/2014/main" id="{910CAEF5-AF11-40F5-8E9A-1E2A910E3FA2}"/>
              </a:ext>
            </a:extLst>
          </p:cNvPr>
          <p:cNvSpPr/>
          <p:nvPr/>
        </p:nvSpPr>
        <p:spPr>
          <a:xfrm rot="16200000" flipV="1">
            <a:off x="4888627" y="4816817"/>
            <a:ext cx="772422" cy="772424"/>
          </a:xfrm>
          <a:prstGeom prst="teardrop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íṩľíḍè-AutoShape 75">
            <a:extLst>
              <a:ext uri="{FF2B5EF4-FFF2-40B4-BE49-F238E27FC236}">
                <a16:creationId xmlns:a16="http://schemas.microsoft.com/office/drawing/2014/main" id="{1255CA0A-2152-491F-959F-954F949BE745}"/>
              </a:ext>
            </a:extLst>
          </p:cNvPr>
          <p:cNvSpPr>
            <a:spLocks/>
          </p:cNvSpPr>
          <p:nvPr/>
        </p:nvSpPr>
        <p:spPr bwMode="auto">
          <a:xfrm>
            <a:off x="5117945" y="5051910"/>
            <a:ext cx="313798" cy="302243"/>
          </a:xfrm>
          <a:custGeom>
            <a:avLst/>
            <a:gdLst>
              <a:gd name="connsiteX0" fmla="*/ 0 w 582235"/>
              <a:gd name="connsiteY0" fmla="*/ 404481 h 606722"/>
              <a:gd name="connsiteX1" fmla="*/ 101261 w 582235"/>
              <a:gd name="connsiteY1" fmla="*/ 404481 h 606722"/>
              <a:gd name="connsiteX2" fmla="*/ 101261 w 582235"/>
              <a:gd name="connsiteY2" fmla="*/ 606722 h 606722"/>
              <a:gd name="connsiteX3" fmla="*/ 0 w 582235"/>
              <a:gd name="connsiteY3" fmla="*/ 606722 h 606722"/>
              <a:gd name="connsiteX4" fmla="*/ 151927 w 582235"/>
              <a:gd name="connsiteY4" fmla="*/ 328623 h 606722"/>
              <a:gd name="connsiteX5" fmla="*/ 253188 w 582235"/>
              <a:gd name="connsiteY5" fmla="*/ 328623 h 606722"/>
              <a:gd name="connsiteX6" fmla="*/ 253188 w 582235"/>
              <a:gd name="connsiteY6" fmla="*/ 606722 h 606722"/>
              <a:gd name="connsiteX7" fmla="*/ 151927 w 582235"/>
              <a:gd name="connsiteY7" fmla="*/ 606722 h 606722"/>
              <a:gd name="connsiteX8" fmla="*/ 303855 w 582235"/>
              <a:gd name="connsiteY8" fmla="*/ 252766 h 606722"/>
              <a:gd name="connsiteX9" fmla="*/ 405046 w 582235"/>
              <a:gd name="connsiteY9" fmla="*/ 252766 h 606722"/>
              <a:gd name="connsiteX10" fmla="*/ 405046 w 582235"/>
              <a:gd name="connsiteY10" fmla="*/ 606722 h 606722"/>
              <a:gd name="connsiteX11" fmla="*/ 303855 w 582235"/>
              <a:gd name="connsiteY11" fmla="*/ 606722 h 606722"/>
              <a:gd name="connsiteX12" fmla="*/ 455711 w 582235"/>
              <a:gd name="connsiteY12" fmla="*/ 202241 h 606722"/>
              <a:gd name="connsiteX13" fmla="*/ 556972 w 582235"/>
              <a:gd name="connsiteY13" fmla="*/ 202241 h 606722"/>
              <a:gd name="connsiteX14" fmla="*/ 556972 w 582235"/>
              <a:gd name="connsiteY14" fmla="*/ 606722 h 606722"/>
              <a:gd name="connsiteX15" fmla="*/ 455711 w 582235"/>
              <a:gd name="connsiteY15" fmla="*/ 606722 h 606722"/>
              <a:gd name="connsiteX16" fmla="*/ 455697 w 582235"/>
              <a:gd name="connsiteY16" fmla="*/ 0 h 606722"/>
              <a:gd name="connsiteX17" fmla="*/ 556785 w 582235"/>
              <a:gd name="connsiteY17" fmla="*/ 0 h 606722"/>
              <a:gd name="connsiteX18" fmla="*/ 556874 w 582235"/>
              <a:gd name="connsiteY18" fmla="*/ 0 h 606722"/>
              <a:gd name="connsiteX19" fmla="*/ 556963 w 582235"/>
              <a:gd name="connsiteY19" fmla="*/ 0 h 606722"/>
              <a:gd name="connsiteX20" fmla="*/ 557675 w 582235"/>
              <a:gd name="connsiteY20" fmla="*/ 0 h 606722"/>
              <a:gd name="connsiteX21" fmla="*/ 559366 w 582235"/>
              <a:gd name="connsiteY21" fmla="*/ 89 h 606722"/>
              <a:gd name="connsiteX22" fmla="*/ 560611 w 582235"/>
              <a:gd name="connsiteY22" fmla="*/ 267 h 606722"/>
              <a:gd name="connsiteX23" fmla="*/ 561857 w 582235"/>
              <a:gd name="connsiteY23" fmla="*/ 444 h 606722"/>
              <a:gd name="connsiteX24" fmla="*/ 563192 w 582235"/>
              <a:gd name="connsiteY24" fmla="*/ 800 h 606722"/>
              <a:gd name="connsiteX25" fmla="*/ 564171 w 582235"/>
              <a:gd name="connsiteY25" fmla="*/ 1067 h 606722"/>
              <a:gd name="connsiteX26" fmla="*/ 565506 w 582235"/>
              <a:gd name="connsiteY26" fmla="*/ 1511 h 606722"/>
              <a:gd name="connsiteX27" fmla="*/ 566574 w 582235"/>
              <a:gd name="connsiteY27" fmla="*/ 1867 h 606722"/>
              <a:gd name="connsiteX28" fmla="*/ 567730 w 582235"/>
              <a:gd name="connsiteY28" fmla="*/ 2400 h 606722"/>
              <a:gd name="connsiteX29" fmla="*/ 568798 w 582235"/>
              <a:gd name="connsiteY29" fmla="*/ 2933 h 606722"/>
              <a:gd name="connsiteX30" fmla="*/ 569777 w 582235"/>
              <a:gd name="connsiteY30" fmla="*/ 3467 h 606722"/>
              <a:gd name="connsiteX31" fmla="*/ 570934 w 582235"/>
              <a:gd name="connsiteY31" fmla="*/ 4178 h 606722"/>
              <a:gd name="connsiteX32" fmla="*/ 571824 w 582235"/>
              <a:gd name="connsiteY32" fmla="*/ 4800 h 606722"/>
              <a:gd name="connsiteX33" fmla="*/ 572891 w 582235"/>
              <a:gd name="connsiteY33" fmla="*/ 5689 h 606722"/>
              <a:gd name="connsiteX34" fmla="*/ 573781 w 582235"/>
              <a:gd name="connsiteY34" fmla="*/ 6489 h 606722"/>
              <a:gd name="connsiteX35" fmla="*/ 574760 w 582235"/>
              <a:gd name="connsiteY35" fmla="*/ 7289 h 606722"/>
              <a:gd name="connsiteX36" fmla="*/ 575917 w 582235"/>
              <a:gd name="connsiteY36" fmla="*/ 8533 h 606722"/>
              <a:gd name="connsiteX37" fmla="*/ 576451 w 582235"/>
              <a:gd name="connsiteY37" fmla="*/ 9066 h 606722"/>
              <a:gd name="connsiteX38" fmla="*/ 576451 w 582235"/>
              <a:gd name="connsiteY38" fmla="*/ 9155 h 606722"/>
              <a:gd name="connsiteX39" fmla="*/ 577964 w 582235"/>
              <a:gd name="connsiteY39" fmla="*/ 11200 h 606722"/>
              <a:gd name="connsiteX40" fmla="*/ 578053 w 582235"/>
              <a:gd name="connsiteY40" fmla="*/ 11289 h 606722"/>
              <a:gd name="connsiteX41" fmla="*/ 579209 w 582235"/>
              <a:gd name="connsiteY41" fmla="*/ 13244 h 606722"/>
              <a:gd name="connsiteX42" fmla="*/ 579743 w 582235"/>
              <a:gd name="connsiteY42" fmla="*/ 14222 h 606722"/>
              <a:gd name="connsiteX43" fmla="*/ 580277 w 582235"/>
              <a:gd name="connsiteY43" fmla="*/ 15555 h 606722"/>
              <a:gd name="connsiteX44" fmla="*/ 580722 w 582235"/>
              <a:gd name="connsiteY44" fmla="*/ 16711 h 606722"/>
              <a:gd name="connsiteX45" fmla="*/ 581167 w 582235"/>
              <a:gd name="connsiteY45" fmla="*/ 17866 h 606722"/>
              <a:gd name="connsiteX46" fmla="*/ 581523 w 582235"/>
              <a:gd name="connsiteY46" fmla="*/ 19199 h 606722"/>
              <a:gd name="connsiteX47" fmla="*/ 581790 w 582235"/>
              <a:gd name="connsiteY47" fmla="*/ 20266 h 606722"/>
              <a:gd name="connsiteX48" fmla="*/ 582146 w 582235"/>
              <a:gd name="connsiteY48" fmla="*/ 22488 h 606722"/>
              <a:gd name="connsiteX49" fmla="*/ 582146 w 582235"/>
              <a:gd name="connsiteY49" fmla="*/ 22666 h 606722"/>
              <a:gd name="connsiteX50" fmla="*/ 582235 w 582235"/>
              <a:gd name="connsiteY50" fmla="*/ 25244 h 606722"/>
              <a:gd name="connsiteX51" fmla="*/ 582235 w 582235"/>
              <a:gd name="connsiteY51" fmla="*/ 126396 h 606722"/>
              <a:gd name="connsiteX52" fmla="*/ 556963 w 582235"/>
              <a:gd name="connsiteY52" fmla="*/ 151728 h 606722"/>
              <a:gd name="connsiteX53" fmla="*/ 531691 w 582235"/>
              <a:gd name="connsiteY53" fmla="*/ 126396 h 606722"/>
              <a:gd name="connsiteX54" fmla="*/ 531691 w 582235"/>
              <a:gd name="connsiteY54" fmla="*/ 79286 h 606722"/>
              <a:gd name="connsiteX55" fmla="*/ 421260 w 582235"/>
              <a:gd name="connsiteY55" fmla="*/ 171106 h 606722"/>
              <a:gd name="connsiteX56" fmla="*/ 385666 w 582235"/>
              <a:gd name="connsiteY56" fmla="*/ 167906 h 606722"/>
              <a:gd name="connsiteX57" fmla="*/ 388869 w 582235"/>
              <a:gd name="connsiteY57" fmla="*/ 132262 h 606722"/>
              <a:gd name="connsiteX58" fmla="*/ 487020 w 582235"/>
              <a:gd name="connsiteY58" fmla="*/ 50576 h 606722"/>
              <a:gd name="connsiteX59" fmla="*/ 455697 w 582235"/>
              <a:gd name="connsiteY59" fmla="*/ 50576 h 606722"/>
              <a:gd name="connsiteX60" fmla="*/ 430425 w 582235"/>
              <a:gd name="connsiteY60" fmla="*/ 25244 h 606722"/>
              <a:gd name="connsiteX61" fmla="*/ 455697 w 582235"/>
              <a:gd name="connsiteY6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82235" h="606722">
                <a:moveTo>
                  <a:pt x="0" y="404481"/>
                </a:moveTo>
                <a:lnTo>
                  <a:pt x="101261" y="404481"/>
                </a:lnTo>
                <a:lnTo>
                  <a:pt x="101261" y="606722"/>
                </a:lnTo>
                <a:lnTo>
                  <a:pt x="0" y="606722"/>
                </a:lnTo>
                <a:close/>
                <a:moveTo>
                  <a:pt x="151927" y="328623"/>
                </a:moveTo>
                <a:lnTo>
                  <a:pt x="253188" y="328623"/>
                </a:lnTo>
                <a:lnTo>
                  <a:pt x="253188" y="606722"/>
                </a:lnTo>
                <a:lnTo>
                  <a:pt x="151927" y="606722"/>
                </a:lnTo>
                <a:close/>
                <a:moveTo>
                  <a:pt x="303855" y="252766"/>
                </a:moveTo>
                <a:lnTo>
                  <a:pt x="405046" y="252766"/>
                </a:lnTo>
                <a:lnTo>
                  <a:pt x="405046" y="606722"/>
                </a:lnTo>
                <a:lnTo>
                  <a:pt x="303855" y="606722"/>
                </a:lnTo>
                <a:close/>
                <a:moveTo>
                  <a:pt x="455711" y="202241"/>
                </a:moveTo>
                <a:lnTo>
                  <a:pt x="556972" y="202241"/>
                </a:lnTo>
                <a:lnTo>
                  <a:pt x="556972" y="606722"/>
                </a:lnTo>
                <a:lnTo>
                  <a:pt x="455711" y="606722"/>
                </a:lnTo>
                <a:close/>
                <a:moveTo>
                  <a:pt x="455697" y="0"/>
                </a:moveTo>
                <a:lnTo>
                  <a:pt x="556785" y="0"/>
                </a:lnTo>
                <a:lnTo>
                  <a:pt x="556874" y="0"/>
                </a:lnTo>
                <a:lnTo>
                  <a:pt x="556963" y="0"/>
                </a:lnTo>
                <a:cubicBezTo>
                  <a:pt x="557230" y="0"/>
                  <a:pt x="557408" y="0"/>
                  <a:pt x="557675" y="0"/>
                </a:cubicBezTo>
                <a:cubicBezTo>
                  <a:pt x="558298" y="89"/>
                  <a:pt x="558832" y="89"/>
                  <a:pt x="559366" y="89"/>
                </a:cubicBezTo>
                <a:cubicBezTo>
                  <a:pt x="559811" y="178"/>
                  <a:pt x="560256" y="267"/>
                  <a:pt x="560611" y="267"/>
                </a:cubicBezTo>
                <a:cubicBezTo>
                  <a:pt x="561056" y="356"/>
                  <a:pt x="561412" y="444"/>
                  <a:pt x="561857" y="444"/>
                </a:cubicBezTo>
                <a:cubicBezTo>
                  <a:pt x="562302" y="533"/>
                  <a:pt x="562747" y="711"/>
                  <a:pt x="563192" y="800"/>
                </a:cubicBezTo>
                <a:cubicBezTo>
                  <a:pt x="563548" y="889"/>
                  <a:pt x="563904" y="978"/>
                  <a:pt x="564171" y="1067"/>
                </a:cubicBezTo>
                <a:cubicBezTo>
                  <a:pt x="564616" y="1156"/>
                  <a:pt x="565061" y="1333"/>
                  <a:pt x="565506" y="1511"/>
                </a:cubicBezTo>
                <a:cubicBezTo>
                  <a:pt x="565862" y="1600"/>
                  <a:pt x="566218" y="1778"/>
                  <a:pt x="566574" y="1867"/>
                </a:cubicBezTo>
                <a:cubicBezTo>
                  <a:pt x="566929" y="2044"/>
                  <a:pt x="567285" y="2222"/>
                  <a:pt x="567730" y="2400"/>
                </a:cubicBezTo>
                <a:cubicBezTo>
                  <a:pt x="568086" y="2578"/>
                  <a:pt x="568442" y="2755"/>
                  <a:pt x="568798" y="2933"/>
                </a:cubicBezTo>
                <a:cubicBezTo>
                  <a:pt x="569154" y="3111"/>
                  <a:pt x="569421" y="3289"/>
                  <a:pt x="569777" y="3467"/>
                </a:cubicBezTo>
                <a:cubicBezTo>
                  <a:pt x="570133" y="3733"/>
                  <a:pt x="570578" y="4000"/>
                  <a:pt x="570934" y="4178"/>
                </a:cubicBezTo>
                <a:cubicBezTo>
                  <a:pt x="571201" y="4444"/>
                  <a:pt x="571557" y="4622"/>
                  <a:pt x="571824" y="4800"/>
                </a:cubicBezTo>
                <a:cubicBezTo>
                  <a:pt x="572180" y="5155"/>
                  <a:pt x="572536" y="5422"/>
                  <a:pt x="572891" y="5689"/>
                </a:cubicBezTo>
                <a:cubicBezTo>
                  <a:pt x="573247" y="5955"/>
                  <a:pt x="573514" y="6222"/>
                  <a:pt x="573781" y="6489"/>
                </a:cubicBezTo>
                <a:cubicBezTo>
                  <a:pt x="574137" y="6755"/>
                  <a:pt x="574493" y="7022"/>
                  <a:pt x="574760" y="7289"/>
                </a:cubicBezTo>
                <a:cubicBezTo>
                  <a:pt x="575205" y="7733"/>
                  <a:pt x="575561" y="8178"/>
                  <a:pt x="575917" y="8533"/>
                </a:cubicBezTo>
                <a:cubicBezTo>
                  <a:pt x="576095" y="8711"/>
                  <a:pt x="576273" y="8889"/>
                  <a:pt x="576451" y="9066"/>
                </a:cubicBezTo>
                <a:cubicBezTo>
                  <a:pt x="576451" y="9155"/>
                  <a:pt x="576451" y="9155"/>
                  <a:pt x="576451" y="9155"/>
                </a:cubicBezTo>
                <a:cubicBezTo>
                  <a:pt x="576985" y="9777"/>
                  <a:pt x="577519" y="10489"/>
                  <a:pt x="577964" y="11200"/>
                </a:cubicBezTo>
                <a:cubicBezTo>
                  <a:pt x="577964" y="11200"/>
                  <a:pt x="578053" y="11289"/>
                  <a:pt x="578053" y="11289"/>
                </a:cubicBezTo>
                <a:cubicBezTo>
                  <a:pt x="578498" y="12000"/>
                  <a:pt x="578854" y="12622"/>
                  <a:pt x="579209" y="13244"/>
                </a:cubicBezTo>
                <a:cubicBezTo>
                  <a:pt x="579387" y="13600"/>
                  <a:pt x="579565" y="13955"/>
                  <a:pt x="579743" y="14222"/>
                </a:cubicBezTo>
                <a:cubicBezTo>
                  <a:pt x="579921" y="14666"/>
                  <a:pt x="580099" y="15111"/>
                  <a:pt x="580277" y="15555"/>
                </a:cubicBezTo>
                <a:cubicBezTo>
                  <a:pt x="580455" y="15911"/>
                  <a:pt x="580633" y="16266"/>
                  <a:pt x="580722" y="16711"/>
                </a:cubicBezTo>
                <a:cubicBezTo>
                  <a:pt x="580900" y="17066"/>
                  <a:pt x="581078" y="17422"/>
                  <a:pt x="581167" y="17866"/>
                </a:cubicBezTo>
                <a:cubicBezTo>
                  <a:pt x="581256" y="18311"/>
                  <a:pt x="581434" y="18755"/>
                  <a:pt x="581523" y="19199"/>
                </a:cubicBezTo>
                <a:cubicBezTo>
                  <a:pt x="581612" y="19555"/>
                  <a:pt x="581701" y="19910"/>
                  <a:pt x="581790" y="20266"/>
                </a:cubicBezTo>
                <a:cubicBezTo>
                  <a:pt x="581879" y="20977"/>
                  <a:pt x="582057" y="21777"/>
                  <a:pt x="582146" y="22488"/>
                </a:cubicBezTo>
                <a:cubicBezTo>
                  <a:pt x="582146" y="22577"/>
                  <a:pt x="582146" y="22666"/>
                  <a:pt x="582146" y="22666"/>
                </a:cubicBezTo>
                <a:cubicBezTo>
                  <a:pt x="582235" y="23555"/>
                  <a:pt x="582235" y="24355"/>
                  <a:pt x="582235" y="25244"/>
                </a:cubicBezTo>
                <a:lnTo>
                  <a:pt x="582235" y="126396"/>
                </a:lnTo>
                <a:cubicBezTo>
                  <a:pt x="582235" y="140351"/>
                  <a:pt x="570934" y="151728"/>
                  <a:pt x="556963" y="151728"/>
                </a:cubicBezTo>
                <a:cubicBezTo>
                  <a:pt x="542992" y="151728"/>
                  <a:pt x="531691" y="140351"/>
                  <a:pt x="531691" y="126396"/>
                </a:cubicBezTo>
                <a:lnTo>
                  <a:pt x="531691" y="79286"/>
                </a:lnTo>
                <a:lnTo>
                  <a:pt x="421260" y="171106"/>
                </a:lnTo>
                <a:cubicBezTo>
                  <a:pt x="410582" y="180083"/>
                  <a:pt x="394564" y="178572"/>
                  <a:pt x="385666" y="167906"/>
                </a:cubicBezTo>
                <a:cubicBezTo>
                  <a:pt x="376678" y="157150"/>
                  <a:pt x="378191" y="141240"/>
                  <a:pt x="388869" y="132262"/>
                </a:cubicBezTo>
                <a:lnTo>
                  <a:pt x="487020" y="50576"/>
                </a:lnTo>
                <a:lnTo>
                  <a:pt x="455697" y="50576"/>
                </a:lnTo>
                <a:cubicBezTo>
                  <a:pt x="441727" y="50576"/>
                  <a:pt x="430425" y="39288"/>
                  <a:pt x="430425" y="25244"/>
                </a:cubicBezTo>
                <a:cubicBezTo>
                  <a:pt x="430425" y="11289"/>
                  <a:pt x="441727" y="0"/>
                  <a:pt x="455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íṩľíḍè-Rounded Rectangle 16">
            <a:extLst>
              <a:ext uri="{FF2B5EF4-FFF2-40B4-BE49-F238E27FC236}">
                <a16:creationId xmlns:a16="http://schemas.microsoft.com/office/drawing/2014/main" id="{C003EDD5-22AC-4525-B5CC-63182A51B7B6}"/>
              </a:ext>
            </a:extLst>
          </p:cNvPr>
          <p:cNvSpPr/>
          <p:nvPr/>
        </p:nvSpPr>
        <p:spPr>
          <a:xfrm>
            <a:off x="5555940" y="4140727"/>
            <a:ext cx="1080120" cy="422866"/>
          </a:xfrm>
          <a:prstGeom prst="roundRect">
            <a:avLst>
              <a:gd name="adj" fmla="val 1369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>
                <a:cs typeface="+mn-ea"/>
                <a:sym typeface="+mn-lt"/>
              </a:rPr>
              <a:t>关键词</a:t>
            </a:r>
          </a:p>
        </p:txBody>
      </p:sp>
      <p:sp>
        <p:nvSpPr>
          <p:cNvPr id="18" name="íṩľíḍè-TextBox 5">
            <a:extLst>
              <a:ext uri="{FF2B5EF4-FFF2-40B4-BE49-F238E27FC236}">
                <a16:creationId xmlns:a16="http://schemas.microsoft.com/office/drawing/2014/main" id="{BD6AD4C2-D159-4BC3-BBC4-07658CDDABBA}"/>
              </a:ext>
            </a:extLst>
          </p:cNvPr>
          <p:cNvSpPr txBox="1"/>
          <p:nvPr/>
        </p:nvSpPr>
        <p:spPr>
          <a:xfrm>
            <a:off x="1730337" y="3421457"/>
            <a:ext cx="2578029" cy="477631"/>
          </a:xfrm>
          <a:prstGeom prst="rect">
            <a:avLst/>
          </a:prstGeom>
          <a:noFill/>
        </p:spPr>
        <p:txBody>
          <a:bodyPr wrap="square" lIns="0" tIns="0" rIns="0" bIns="0" anchor="ctr">
            <a:normAutofit fontScale="92500" lnSpcReduction="20000"/>
          </a:bodyPr>
          <a:lstStyle/>
          <a:p>
            <a:pPr algn="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>
                <a:cs typeface="+mn-ea"/>
                <a:sym typeface="+mn-lt"/>
              </a:rPr>
              <a:t>点击替换文字内容，下载优质</a:t>
            </a:r>
            <a:r>
              <a:rPr lang="en-US" altLang="zh-CN" sz="1100" dirty="0">
                <a:cs typeface="+mn-ea"/>
                <a:sym typeface="+mn-lt"/>
              </a:rPr>
              <a:t>PPT</a:t>
            </a:r>
            <a:r>
              <a:rPr lang="zh-CN" altLang="en-US" sz="1100" dirty="0">
                <a:cs typeface="+mn-ea"/>
                <a:sym typeface="+mn-lt"/>
              </a:rPr>
              <a:t>模板请至 </a:t>
            </a:r>
            <a:r>
              <a:rPr lang="en-US" altLang="zh-CN" sz="1100" dirty="0">
                <a:cs typeface="+mn-ea"/>
                <a:sym typeface="+mn-lt"/>
              </a:rPr>
              <a:t>58pic.com</a:t>
            </a:r>
            <a:r>
              <a:rPr lang="zh-CN" altLang="en-US" sz="1100" dirty="0">
                <a:cs typeface="+mn-ea"/>
                <a:sym typeface="+mn-lt"/>
              </a:rPr>
              <a:t>，根据自己的需要添加适当的文字</a:t>
            </a:r>
            <a:br>
              <a:rPr lang="zh-CN" altLang="en-US" sz="1100" dirty="0">
                <a:cs typeface="+mn-ea"/>
                <a:sym typeface="+mn-lt"/>
              </a:rPr>
            </a:b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19" name="íṩľíḍè-Rectangle 18">
            <a:extLst>
              <a:ext uri="{FF2B5EF4-FFF2-40B4-BE49-F238E27FC236}">
                <a16:creationId xmlns:a16="http://schemas.microsoft.com/office/drawing/2014/main" id="{91AD36DE-ED6B-48B4-BBA8-634F341CCAE5}"/>
              </a:ext>
            </a:extLst>
          </p:cNvPr>
          <p:cNvSpPr/>
          <p:nvPr/>
        </p:nvSpPr>
        <p:spPr>
          <a:xfrm>
            <a:off x="1730337" y="3115081"/>
            <a:ext cx="2578029" cy="306375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accent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0" name="íṩľíḍè-TextBox 5">
            <a:extLst>
              <a:ext uri="{FF2B5EF4-FFF2-40B4-BE49-F238E27FC236}">
                <a16:creationId xmlns:a16="http://schemas.microsoft.com/office/drawing/2014/main" id="{C63954B4-F0A7-483C-804A-ED06DE02B9F6}"/>
              </a:ext>
            </a:extLst>
          </p:cNvPr>
          <p:cNvSpPr txBox="1"/>
          <p:nvPr/>
        </p:nvSpPr>
        <p:spPr>
          <a:xfrm>
            <a:off x="7883634" y="3421457"/>
            <a:ext cx="2578029" cy="477631"/>
          </a:xfrm>
          <a:prstGeom prst="rect">
            <a:avLst/>
          </a:prstGeom>
          <a:noFill/>
        </p:spPr>
        <p:txBody>
          <a:bodyPr wrap="square" lIns="0" tIns="0" rIns="0" bIns="0" anchor="ctr">
            <a:normAutofit fontScale="92500" lnSpcReduction="20000"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>
                <a:cs typeface="+mn-ea"/>
                <a:sym typeface="+mn-lt"/>
              </a:rPr>
              <a:t>点击替换文字内容，下载优质</a:t>
            </a:r>
            <a:r>
              <a:rPr lang="en-US" altLang="zh-CN" sz="1100" dirty="0">
                <a:cs typeface="+mn-ea"/>
                <a:sym typeface="+mn-lt"/>
              </a:rPr>
              <a:t>PPT</a:t>
            </a:r>
            <a:r>
              <a:rPr lang="zh-CN" altLang="en-US" sz="1100" dirty="0">
                <a:cs typeface="+mn-ea"/>
                <a:sym typeface="+mn-lt"/>
              </a:rPr>
              <a:t>模板请至 </a:t>
            </a:r>
            <a:r>
              <a:rPr lang="en-US" altLang="zh-CN" sz="1100" dirty="0">
                <a:cs typeface="+mn-ea"/>
                <a:sym typeface="+mn-lt"/>
              </a:rPr>
              <a:t>58pic.com</a:t>
            </a:r>
            <a:r>
              <a:rPr lang="zh-CN" altLang="en-US" sz="1100" dirty="0">
                <a:cs typeface="+mn-ea"/>
                <a:sym typeface="+mn-lt"/>
              </a:rPr>
              <a:t>，根据自己的需要添加适当的文字</a:t>
            </a:r>
            <a:br>
              <a:rPr lang="zh-CN" altLang="en-US" sz="1100" dirty="0">
                <a:cs typeface="+mn-ea"/>
                <a:sym typeface="+mn-lt"/>
              </a:rPr>
            </a:b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21" name="íṩľíḍè-Rectangle 20">
            <a:extLst>
              <a:ext uri="{FF2B5EF4-FFF2-40B4-BE49-F238E27FC236}">
                <a16:creationId xmlns:a16="http://schemas.microsoft.com/office/drawing/2014/main" id="{785992E6-5579-4555-8375-F0A26F304DEE}"/>
              </a:ext>
            </a:extLst>
          </p:cNvPr>
          <p:cNvSpPr/>
          <p:nvPr/>
        </p:nvSpPr>
        <p:spPr>
          <a:xfrm>
            <a:off x="7883634" y="3115081"/>
            <a:ext cx="2578029" cy="306375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accent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2" name="íṩľíḍè-TextBox 5">
            <a:extLst>
              <a:ext uri="{FF2B5EF4-FFF2-40B4-BE49-F238E27FC236}">
                <a16:creationId xmlns:a16="http://schemas.microsoft.com/office/drawing/2014/main" id="{3BC81435-ECED-4326-A37C-C4B591DD7FFA}"/>
              </a:ext>
            </a:extLst>
          </p:cNvPr>
          <p:cNvSpPr txBox="1"/>
          <p:nvPr/>
        </p:nvSpPr>
        <p:spPr>
          <a:xfrm>
            <a:off x="1804685" y="5415999"/>
            <a:ext cx="2509117" cy="477631"/>
          </a:xfrm>
          <a:prstGeom prst="rect">
            <a:avLst/>
          </a:prstGeom>
          <a:noFill/>
        </p:spPr>
        <p:txBody>
          <a:bodyPr wrap="square" lIns="0" tIns="0" rIns="0" bIns="0" anchor="ctr">
            <a:normAutofit fontScale="92500" lnSpcReduction="20000"/>
          </a:bodyPr>
          <a:lstStyle/>
          <a:p>
            <a:pPr algn="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>
                <a:cs typeface="+mn-ea"/>
                <a:sym typeface="+mn-lt"/>
              </a:rPr>
              <a:t>点击替换文字内容，下载优质</a:t>
            </a:r>
            <a:r>
              <a:rPr lang="en-US" altLang="zh-CN" sz="1100" dirty="0">
                <a:cs typeface="+mn-ea"/>
                <a:sym typeface="+mn-lt"/>
              </a:rPr>
              <a:t>PPT</a:t>
            </a:r>
            <a:r>
              <a:rPr lang="zh-CN" altLang="en-US" sz="1100" dirty="0">
                <a:cs typeface="+mn-ea"/>
                <a:sym typeface="+mn-lt"/>
              </a:rPr>
              <a:t>模板请至 </a:t>
            </a:r>
            <a:r>
              <a:rPr lang="en-US" altLang="zh-CN" sz="1100" dirty="0">
                <a:cs typeface="+mn-ea"/>
                <a:sym typeface="+mn-lt"/>
              </a:rPr>
              <a:t>58pic.com</a:t>
            </a:r>
            <a:r>
              <a:rPr lang="zh-CN" altLang="en-US" sz="1100" dirty="0">
                <a:cs typeface="+mn-ea"/>
                <a:sym typeface="+mn-lt"/>
              </a:rPr>
              <a:t>，根据自己的需要添加适当的文字</a:t>
            </a:r>
            <a:br>
              <a:rPr lang="zh-CN" altLang="en-US" sz="1100" dirty="0">
                <a:cs typeface="+mn-ea"/>
                <a:sym typeface="+mn-lt"/>
              </a:rPr>
            </a:b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23" name="íṩľíḍè-Rectangle 22">
            <a:extLst>
              <a:ext uri="{FF2B5EF4-FFF2-40B4-BE49-F238E27FC236}">
                <a16:creationId xmlns:a16="http://schemas.microsoft.com/office/drawing/2014/main" id="{D13A3AB6-C407-43AC-8330-C0DAB0B6510E}"/>
              </a:ext>
            </a:extLst>
          </p:cNvPr>
          <p:cNvSpPr/>
          <p:nvPr/>
        </p:nvSpPr>
        <p:spPr>
          <a:xfrm>
            <a:off x="1804685" y="5109623"/>
            <a:ext cx="2509117" cy="306375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accent3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4" name="íṩľíḍè-TextBox 5">
            <a:extLst>
              <a:ext uri="{FF2B5EF4-FFF2-40B4-BE49-F238E27FC236}">
                <a16:creationId xmlns:a16="http://schemas.microsoft.com/office/drawing/2014/main" id="{02064EC3-57D5-400A-8613-B3C129A8B12B}"/>
              </a:ext>
            </a:extLst>
          </p:cNvPr>
          <p:cNvSpPr txBox="1"/>
          <p:nvPr/>
        </p:nvSpPr>
        <p:spPr>
          <a:xfrm>
            <a:off x="7883633" y="5415999"/>
            <a:ext cx="2578029" cy="477631"/>
          </a:xfrm>
          <a:prstGeom prst="rect">
            <a:avLst/>
          </a:prstGeom>
          <a:noFill/>
        </p:spPr>
        <p:txBody>
          <a:bodyPr wrap="square" lIns="0" tIns="0" rIns="0" bIns="0" anchor="ctr">
            <a:normAutofit fontScale="92500" lnSpcReduction="20000"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>
                <a:cs typeface="+mn-ea"/>
                <a:sym typeface="+mn-lt"/>
              </a:rPr>
              <a:t>点击替换文字内容，下载优质</a:t>
            </a:r>
            <a:r>
              <a:rPr lang="en-US" altLang="zh-CN" sz="1100" dirty="0">
                <a:cs typeface="+mn-ea"/>
                <a:sym typeface="+mn-lt"/>
              </a:rPr>
              <a:t>PPT</a:t>
            </a:r>
            <a:r>
              <a:rPr lang="zh-CN" altLang="en-US" sz="1100" dirty="0">
                <a:cs typeface="+mn-ea"/>
                <a:sym typeface="+mn-lt"/>
              </a:rPr>
              <a:t>模板请至 </a:t>
            </a:r>
            <a:r>
              <a:rPr lang="en-US" altLang="zh-CN" sz="1100" dirty="0">
                <a:cs typeface="+mn-ea"/>
                <a:sym typeface="+mn-lt"/>
              </a:rPr>
              <a:t>58pic.com</a:t>
            </a:r>
            <a:r>
              <a:rPr lang="zh-CN" altLang="en-US" sz="1100" dirty="0">
                <a:cs typeface="+mn-ea"/>
                <a:sym typeface="+mn-lt"/>
              </a:rPr>
              <a:t>，根据自己的需要添加适当的文字</a:t>
            </a:r>
            <a:br>
              <a:rPr lang="zh-CN" altLang="en-US" sz="1100" dirty="0">
                <a:cs typeface="+mn-ea"/>
                <a:sym typeface="+mn-lt"/>
              </a:rPr>
            </a:b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25" name="íṩľíḍè-Rectangle 24">
            <a:extLst>
              <a:ext uri="{FF2B5EF4-FFF2-40B4-BE49-F238E27FC236}">
                <a16:creationId xmlns:a16="http://schemas.microsoft.com/office/drawing/2014/main" id="{70A2CE66-1CDB-42A0-9ECE-F3A7BEC5BE2C}"/>
              </a:ext>
            </a:extLst>
          </p:cNvPr>
          <p:cNvSpPr/>
          <p:nvPr/>
        </p:nvSpPr>
        <p:spPr>
          <a:xfrm>
            <a:off x="7883633" y="5109623"/>
            <a:ext cx="2578029" cy="306375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accent4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6" name="íṩľíḍè-Rectangle 25">
            <a:extLst>
              <a:ext uri="{FF2B5EF4-FFF2-40B4-BE49-F238E27FC236}">
                <a16:creationId xmlns:a16="http://schemas.microsoft.com/office/drawing/2014/main" id="{A4775FE9-870A-48FC-AEC3-3A518F4D3735}"/>
              </a:ext>
            </a:extLst>
          </p:cNvPr>
          <p:cNvSpPr/>
          <p:nvPr/>
        </p:nvSpPr>
        <p:spPr>
          <a:xfrm>
            <a:off x="3536161" y="1582396"/>
            <a:ext cx="5119682" cy="42301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ctr" anchorCtr="0">
            <a:normAutofit/>
          </a:bodyPr>
          <a:lstStyle/>
          <a:p>
            <a:pPr algn="ctr">
              <a:buSzPct val="25000"/>
            </a:pPr>
            <a:r>
              <a:rPr lang="zh-CN" altLang="en-US" sz="2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27" name="íṩľíḍè-TextBox 26">
            <a:extLst>
              <a:ext uri="{FF2B5EF4-FFF2-40B4-BE49-F238E27FC236}">
                <a16:creationId xmlns:a16="http://schemas.microsoft.com/office/drawing/2014/main" id="{2DCF1CD1-78A1-46C1-B5B6-006BFF20627C}"/>
              </a:ext>
            </a:extLst>
          </p:cNvPr>
          <p:cNvSpPr txBox="1"/>
          <p:nvPr/>
        </p:nvSpPr>
        <p:spPr>
          <a:xfrm>
            <a:off x="3536160" y="2005411"/>
            <a:ext cx="5119682" cy="517688"/>
          </a:xfrm>
          <a:prstGeom prst="rect">
            <a:avLst/>
          </a:prstGeom>
          <a:noFill/>
        </p:spPr>
        <p:txBody>
          <a:bodyPr wrap="square" lIns="0" tIns="0" rIns="0" bIns="0" anchor="ctr">
            <a:normAutofit fontScale="92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点击替换文字内容，下载优质</a:t>
            </a:r>
            <a:r>
              <a:rPr lang="en-US" altLang="zh-CN" sz="1200" dirty="0">
                <a:cs typeface="+mn-ea"/>
                <a:sym typeface="+mn-lt"/>
              </a:rPr>
              <a:t>PPT</a:t>
            </a:r>
            <a:r>
              <a:rPr lang="zh-CN" altLang="en-US" sz="1200" dirty="0">
                <a:cs typeface="+mn-ea"/>
                <a:sym typeface="+mn-lt"/>
              </a:rPr>
              <a:t>模板请至 </a:t>
            </a:r>
            <a:r>
              <a:rPr lang="en-US" altLang="zh-CN" sz="1200" dirty="0">
                <a:cs typeface="+mn-ea"/>
                <a:sym typeface="+mn-lt"/>
              </a:rPr>
              <a:t>58pic.com</a:t>
            </a:r>
            <a:r>
              <a:rPr lang="zh-CN" altLang="en-US" sz="1200" dirty="0">
                <a:cs typeface="+mn-ea"/>
                <a:sym typeface="+mn-lt"/>
              </a:rPr>
              <a:t>，根据自己的需要添加适当的文字</a:t>
            </a:r>
            <a:br>
              <a:rPr lang="zh-CN" altLang="en-US" sz="1200" dirty="0">
                <a:cs typeface="+mn-ea"/>
                <a:sym typeface="+mn-lt"/>
              </a:rPr>
            </a:br>
            <a:r>
              <a:rPr lang="zh-CN" altLang="en-US" sz="1200" dirty="0">
                <a:cs typeface="+mn-ea"/>
                <a:sym typeface="+mn-lt"/>
              </a:rPr>
              <a:t>主次分明的布局排版帮助</a:t>
            </a:r>
            <a:r>
              <a:rPr lang="en-US" altLang="zh-CN" sz="1200" dirty="0">
                <a:cs typeface="+mn-ea"/>
                <a:sym typeface="+mn-lt"/>
              </a:rPr>
              <a:t>PPT</a:t>
            </a:r>
            <a:r>
              <a:rPr lang="zh-CN" altLang="en-US" sz="1200" dirty="0">
                <a:cs typeface="+mn-ea"/>
                <a:sym typeface="+mn-lt"/>
              </a:rPr>
              <a:t>更好的传递和表达信息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4308608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25012" y="2629486"/>
            <a:ext cx="5879976" cy="804151"/>
          </a:xfrm>
        </p:spPr>
        <p:txBody>
          <a:bodyPr anchor="ctr">
            <a:normAutofit/>
          </a:bodyPr>
          <a:lstStyle/>
          <a:p>
            <a:r>
              <a:rPr lang="zh-CN" altLang="en-US" sz="36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24">
            <a:extLst>
              <a:ext uri="{FF2B5EF4-FFF2-40B4-BE49-F238E27FC236}">
                <a16:creationId xmlns:a16="http://schemas.microsoft.com/office/drawing/2014/main" id="{BB0D4942-091C-4899-8A3F-103D88845C56}"/>
              </a:ext>
            </a:extLst>
          </p:cNvPr>
          <p:cNvSpPr txBox="1"/>
          <p:nvPr/>
        </p:nvSpPr>
        <p:spPr>
          <a:xfrm>
            <a:off x="5832279" y="3554630"/>
            <a:ext cx="1289223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15" name="TextBox 25">
            <a:extLst>
              <a:ext uri="{FF2B5EF4-FFF2-40B4-BE49-F238E27FC236}">
                <a16:creationId xmlns:a16="http://schemas.microsoft.com/office/drawing/2014/main" id="{770CE0E7-4CED-41C4-9D56-82FAEE245386}"/>
              </a:ext>
            </a:extLst>
          </p:cNvPr>
          <p:cNvSpPr txBox="1"/>
          <p:nvPr/>
        </p:nvSpPr>
        <p:spPr>
          <a:xfrm>
            <a:off x="7045926" y="3565853"/>
            <a:ext cx="1331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16" name="TextBox 27">
            <a:extLst>
              <a:ext uri="{FF2B5EF4-FFF2-40B4-BE49-F238E27FC236}">
                <a16:creationId xmlns:a16="http://schemas.microsoft.com/office/drawing/2014/main" id="{8882392B-440D-4FD2-A08D-E76F3961724F}"/>
              </a:ext>
            </a:extLst>
          </p:cNvPr>
          <p:cNvSpPr txBox="1"/>
          <p:nvPr/>
        </p:nvSpPr>
        <p:spPr>
          <a:xfrm>
            <a:off x="5840374" y="3792874"/>
            <a:ext cx="2031699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17" name="TextBox 28">
            <a:extLst>
              <a:ext uri="{FF2B5EF4-FFF2-40B4-BE49-F238E27FC236}">
                <a16:creationId xmlns:a16="http://schemas.microsoft.com/office/drawing/2014/main" id="{812C2A2D-7CA5-403F-82BD-8310586F56D5}"/>
              </a:ext>
            </a:extLst>
          </p:cNvPr>
          <p:cNvSpPr txBox="1"/>
          <p:nvPr/>
        </p:nvSpPr>
        <p:spPr>
          <a:xfrm>
            <a:off x="7070980" y="3804097"/>
            <a:ext cx="2031699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18" name="TextBox 25">
            <a:extLst>
              <a:ext uri="{FF2B5EF4-FFF2-40B4-BE49-F238E27FC236}">
                <a16:creationId xmlns:a16="http://schemas.microsoft.com/office/drawing/2014/main" id="{F4666096-9B4D-499C-92D1-E989BBCEC66C}"/>
              </a:ext>
            </a:extLst>
          </p:cNvPr>
          <p:cNvSpPr txBox="1"/>
          <p:nvPr/>
        </p:nvSpPr>
        <p:spPr>
          <a:xfrm>
            <a:off x="8301586" y="3547148"/>
            <a:ext cx="1331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19" name="TextBox 28">
            <a:extLst>
              <a:ext uri="{FF2B5EF4-FFF2-40B4-BE49-F238E27FC236}">
                <a16:creationId xmlns:a16="http://schemas.microsoft.com/office/drawing/2014/main" id="{15FF69D7-CBE1-4390-A50D-7CBDF6774161}"/>
              </a:ext>
            </a:extLst>
          </p:cNvPr>
          <p:cNvSpPr txBox="1"/>
          <p:nvPr/>
        </p:nvSpPr>
        <p:spPr>
          <a:xfrm>
            <a:off x="8301586" y="3804097"/>
            <a:ext cx="2031699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57EC618-49ED-43BA-AD04-027F46F04D57}"/>
              </a:ext>
            </a:extLst>
          </p:cNvPr>
          <p:cNvSpPr txBox="1"/>
          <p:nvPr/>
        </p:nvSpPr>
        <p:spPr>
          <a:xfrm>
            <a:off x="3621720" y="2099013"/>
            <a:ext cx="861504" cy="6711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96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22" name="图片占位符 21">
            <a:extLst>
              <a:ext uri="{FF2B5EF4-FFF2-40B4-BE49-F238E27FC236}">
                <a16:creationId xmlns:a16="http://schemas.microsoft.com/office/drawing/2014/main" id="{B09EA747-6787-4C05-83CB-C078DDB634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2" r="196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9068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738A75D1-650E-4E66-A43A-781B51785061}"/>
              </a:ext>
            </a:extLst>
          </p:cNvPr>
          <p:cNvGrpSpPr/>
          <p:nvPr/>
        </p:nvGrpSpPr>
        <p:grpSpPr>
          <a:xfrm>
            <a:off x="0" y="-14819"/>
            <a:ext cx="12209015" cy="1587358"/>
            <a:chOff x="0" y="-14819"/>
            <a:chExt cx="12209015" cy="158735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E351D3C-1B77-448D-BB0C-9E7418F1EA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357" b="72664"/>
            <a:stretch/>
          </p:blipFill>
          <p:spPr>
            <a:xfrm>
              <a:off x="10741" y="1"/>
              <a:ext cx="12198274" cy="1553338"/>
            </a:xfrm>
            <a:prstGeom prst="rect">
              <a:avLst/>
            </a:prstGeom>
          </p:spPr>
        </p:pic>
        <p:sp>
          <p:nvSpPr>
            <p:cNvPr id="16" name="流程图: 过程 15">
              <a:extLst>
                <a:ext uri="{FF2B5EF4-FFF2-40B4-BE49-F238E27FC236}">
                  <a16:creationId xmlns:a16="http://schemas.microsoft.com/office/drawing/2014/main" id="{56595F04-715E-4BBE-B7FB-EE9BA7D693F4}"/>
                </a:ext>
              </a:extLst>
            </p:cNvPr>
            <p:cNvSpPr/>
            <p:nvPr/>
          </p:nvSpPr>
          <p:spPr>
            <a:xfrm>
              <a:off x="0" y="-14819"/>
              <a:ext cx="12192000" cy="1587358"/>
            </a:xfrm>
            <a:prstGeom prst="flowChartProcess">
              <a:avLst/>
            </a:prstGeom>
            <a:solidFill>
              <a:schemeClr val="tx1">
                <a:lumMod val="85000"/>
                <a:lumOff val="15000"/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MH_Others_1"/>
          <p:cNvSpPr/>
          <p:nvPr>
            <p:custDataLst>
              <p:tags r:id="rId2"/>
            </p:custDataLst>
          </p:nvPr>
        </p:nvSpPr>
        <p:spPr>
          <a:xfrm>
            <a:off x="3177247" y="3044978"/>
            <a:ext cx="2044489" cy="20444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MH_Others_2"/>
          <p:cNvSpPr/>
          <p:nvPr>
            <p:custDataLst>
              <p:tags r:id="rId3"/>
            </p:custDataLst>
          </p:nvPr>
        </p:nvSpPr>
        <p:spPr>
          <a:xfrm>
            <a:off x="2361089" y="2221563"/>
            <a:ext cx="3721899" cy="3721898"/>
          </a:xfrm>
          <a:prstGeom prst="ellips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MH_Others_3"/>
          <p:cNvSpPr/>
          <p:nvPr>
            <p:custDataLst>
              <p:tags r:id="rId4"/>
            </p:custDataLst>
          </p:nvPr>
        </p:nvSpPr>
        <p:spPr>
          <a:xfrm>
            <a:off x="3318821" y="3204789"/>
            <a:ext cx="1744466" cy="17444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lvl="0" algn="ctr"/>
            <a:r>
              <a:rPr lang="zh-CN" altLang="en-US" sz="4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MH_Entry_1">
            <a:hlinkClick r:id="rId16" action="ppaction://hlinksldjump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663496" y="2070012"/>
            <a:ext cx="3579320" cy="767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accent2"/>
                </a:solidFill>
                <a:latin typeface="+mn-lt"/>
                <a:ea typeface="+mn-ea"/>
              </a:rPr>
              <a:t>单击此处添加标题</a:t>
            </a:r>
          </a:p>
        </p:txBody>
      </p:sp>
      <p:sp>
        <p:nvSpPr>
          <p:cNvPr id="8" name="MH_Entry_2">
            <a:hlinkClick r:id="rId17" action="ppaction://hlinksldjump"/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463988" y="3025777"/>
            <a:ext cx="2983745" cy="767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accent2"/>
                </a:solidFill>
                <a:latin typeface="+mn-lt"/>
                <a:ea typeface="+mn-ea"/>
              </a:rPr>
              <a:t>单击此处添加标题</a:t>
            </a:r>
          </a:p>
        </p:txBody>
      </p:sp>
      <p:sp>
        <p:nvSpPr>
          <p:cNvPr id="15" name="MH_Number_1">
            <a:hlinkClick r:id="rId16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4898029" y="2187883"/>
            <a:ext cx="551226" cy="55122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cs typeface="Arial Unicode MS" panose="020B0604020202020204" pitchFamily="34" charset="-122"/>
              </a:rPr>
              <a:t>1</a:t>
            </a:r>
            <a:endParaRPr lang="zh-CN" altLang="en-US" sz="2400" dirty="0">
              <a:solidFill>
                <a:srgbClr val="FFFFFF"/>
              </a:solidFill>
              <a:cs typeface="Arial Unicode MS" panose="020B0604020202020204" pitchFamily="34" charset="-122"/>
            </a:endParaRPr>
          </a:p>
        </p:txBody>
      </p:sp>
      <p:sp>
        <p:nvSpPr>
          <p:cNvPr id="17" name="MH_Number_2">
            <a:hlinkClick r:id="rId17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5724440" y="3138561"/>
            <a:ext cx="551226" cy="55122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cs typeface="Arial Unicode MS" panose="020B0604020202020204" pitchFamily="34" charset="-122"/>
              </a:rPr>
              <a:t>2</a:t>
            </a:r>
            <a:endParaRPr lang="zh-CN" altLang="en-US" sz="2400" dirty="0">
              <a:solidFill>
                <a:srgbClr val="FFFFFF"/>
              </a:solidFill>
              <a:cs typeface="Arial Unicode MS" panose="020B0604020202020204" pitchFamily="34" charset="-122"/>
            </a:endParaRPr>
          </a:p>
        </p:txBody>
      </p:sp>
      <p:sp>
        <p:nvSpPr>
          <p:cNvPr id="18" name="MH_Entry_2">
            <a:hlinkClick r:id="rId17" action="ppaction://hlinksldjump"/>
            <a:extLst>
              <a:ext uri="{FF2B5EF4-FFF2-40B4-BE49-F238E27FC236}">
                <a16:creationId xmlns:a16="http://schemas.microsoft.com/office/drawing/2014/main" id="{D8D6525C-E820-458C-8274-524E7B0A23DF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533176" y="4049058"/>
            <a:ext cx="2983745" cy="767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accent2"/>
                </a:solidFill>
                <a:latin typeface="+mn-lt"/>
                <a:ea typeface="+mn-ea"/>
              </a:rPr>
              <a:t>单击此处添加标题</a:t>
            </a:r>
          </a:p>
        </p:txBody>
      </p:sp>
      <p:sp>
        <p:nvSpPr>
          <p:cNvPr id="19" name="MH_Number_2">
            <a:hlinkClick r:id="rId17" action="ppaction://hlinksldjump"/>
            <a:extLst>
              <a:ext uri="{FF2B5EF4-FFF2-40B4-BE49-F238E27FC236}">
                <a16:creationId xmlns:a16="http://schemas.microsoft.com/office/drawing/2014/main" id="{E27F727F-E45E-45D8-8782-5C66A061BBBE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793628" y="4161842"/>
            <a:ext cx="551226" cy="55122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rgbClr val="FFFFFF"/>
                </a:solidFill>
                <a:cs typeface="Arial Unicode MS" panose="020B0604020202020204" pitchFamily="34" charset="-122"/>
              </a:rPr>
              <a:t>３</a:t>
            </a:r>
          </a:p>
        </p:txBody>
      </p:sp>
      <p:sp>
        <p:nvSpPr>
          <p:cNvPr id="20" name="MH_Entry_2">
            <a:hlinkClick r:id="rId17" action="ppaction://hlinksldjump"/>
            <a:extLst>
              <a:ext uri="{FF2B5EF4-FFF2-40B4-BE49-F238E27FC236}">
                <a16:creationId xmlns:a16="http://schemas.microsoft.com/office/drawing/2014/main" id="{91BAA819-C94C-4D7A-8FD2-2AC69A7A9089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961284" y="5089467"/>
            <a:ext cx="2983745" cy="767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accent2"/>
                </a:solidFill>
                <a:latin typeface="+mn-lt"/>
                <a:ea typeface="+mn-ea"/>
              </a:rPr>
              <a:t>单击此处添加标题</a:t>
            </a:r>
          </a:p>
        </p:txBody>
      </p:sp>
      <p:sp>
        <p:nvSpPr>
          <p:cNvPr id="21" name="MH_Number_2">
            <a:hlinkClick r:id="rId17" action="ppaction://hlinksldjump"/>
            <a:extLst>
              <a:ext uri="{FF2B5EF4-FFF2-40B4-BE49-F238E27FC236}">
                <a16:creationId xmlns:a16="http://schemas.microsoft.com/office/drawing/2014/main" id="{C588F489-6A7E-41C0-9801-3B15F66E90D4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5221736" y="5202251"/>
            <a:ext cx="551226" cy="55122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rgbClr val="FFFFFF"/>
                </a:solidFill>
                <a:cs typeface="Arial Unicode MS" panose="020B0604020202020204" pitchFamily="34" charset="-122"/>
              </a:rPr>
              <a:t>４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19819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drap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" grpId="0" animBg="1"/>
      <p:bldP spid="4" grpId="0" animBg="1"/>
      <p:bldP spid="7" grpId="0"/>
      <p:bldP spid="8" grpId="0"/>
      <p:bldP spid="15" grpId="0" animBg="1"/>
      <p:bldP spid="17" grpId="0" animBg="1"/>
      <p:bldP spid="18" grpId="0"/>
      <p:bldP spid="19" grpId="0" animBg="1"/>
      <p:bldP spid="20" grpId="0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a409bd5e-f98b-46a7-989e-46135d8ae200">
            <a:extLst>
              <a:ext uri="{FF2B5EF4-FFF2-40B4-BE49-F238E27FC236}">
                <a16:creationId xmlns:a16="http://schemas.microsoft.com/office/drawing/2014/main" id="{134D67CB-6A9C-4EB4-9FB1-7F5773CDE10B}"/>
              </a:ext>
            </a:extLst>
          </p:cNvPr>
          <p:cNvGrpSpPr>
            <a:grpSpLocks noChangeAspect="1"/>
          </p:cNvGrpSpPr>
          <p:nvPr/>
        </p:nvGrpSpPr>
        <p:grpSpPr>
          <a:xfrm>
            <a:off x="1261228" y="1270435"/>
            <a:ext cx="9669544" cy="4741492"/>
            <a:chOff x="1261228" y="1270435"/>
            <a:chExt cx="9669544" cy="4741492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BAF1745-CDBC-4ADA-8F3A-75215185DA69}"/>
                </a:ext>
              </a:extLst>
            </p:cNvPr>
            <p:cNvGrpSpPr/>
            <p:nvPr/>
          </p:nvGrpSpPr>
          <p:grpSpPr>
            <a:xfrm>
              <a:off x="8318287" y="4723113"/>
              <a:ext cx="2578029" cy="784007"/>
              <a:chOff x="128816" y="2217083"/>
              <a:chExt cx="3288629" cy="784007"/>
            </a:xfrm>
          </p:grpSpPr>
          <p:sp>
            <p:nvSpPr>
              <p:cNvPr id="28" name="îṣļîḑé-TextBox 5">
                <a:extLst>
                  <a:ext uri="{FF2B5EF4-FFF2-40B4-BE49-F238E27FC236}">
                    <a16:creationId xmlns:a16="http://schemas.microsoft.com/office/drawing/2014/main" id="{D06C52C9-085D-4020-A051-B2C38232E7A8}"/>
                  </a:ext>
                </a:extLst>
              </p:cNvPr>
              <p:cNvSpPr txBox="1"/>
              <p:nvPr/>
            </p:nvSpPr>
            <p:spPr>
              <a:xfrm>
                <a:off x="128816" y="2523459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100" dirty="0">
                    <a:cs typeface="+mn-ea"/>
                    <a:sym typeface="+mn-lt"/>
                  </a:rPr>
                  <a:t>PPT</a:t>
                </a:r>
                <a:r>
                  <a:rPr lang="zh-CN" altLang="en-US" sz="11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r>
                  <a:rPr lang="zh-CN" altLang="en-US" sz="11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9" name="îṣļîḑé-Rectangle 28">
                <a:extLst>
                  <a:ext uri="{FF2B5EF4-FFF2-40B4-BE49-F238E27FC236}">
                    <a16:creationId xmlns:a16="http://schemas.microsoft.com/office/drawing/2014/main" id="{E269B61E-B2E2-4B9D-A7CB-9139B610CDDE}"/>
                  </a:ext>
                </a:extLst>
              </p:cNvPr>
              <p:cNvSpPr/>
              <p:nvPr/>
            </p:nvSpPr>
            <p:spPr>
              <a:xfrm>
                <a:off x="128816" y="2217083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24D1812E-192B-4798-BECD-3BD4BC74FAF3}"/>
                </a:ext>
              </a:extLst>
            </p:cNvPr>
            <p:cNvGrpSpPr/>
            <p:nvPr/>
          </p:nvGrpSpPr>
          <p:grpSpPr>
            <a:xfrm>
              <a:off x="1295684" y="4723113"/>
              <a:ext cx="2509117" cy="784007"/>
              <a:chOff x="251866" y="1988839"/>
              <a:chExt cx="3288629" cy="784007"/>
            </a:xfrm>
          </p:grpSpPr>
          <p:sp>
            <p:nvSpPr>
              <p:cNvPr id="26" name="îṣļîḑé-TextBox 5">
                <a:extLst>
                  <a:ext uri="{FF2B5EF4-FFF2-40B4-BE49-F238E27FC236}">
                    <a16:creationId xmlns:a16="http://schemas.microsoft.com/office/drawing/2014/main" id="{E3966F7A-D858-456F-BD05-6A4D90E2C1C9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100" dirty="0">
                    <a:cs typeface="+mn-ea"/>
                    <a:sym typeface="+mn-lt"/>
                  </a:rPr>
                  <a:t>PPT</a:t>
                </a:r>
                <a:r>
                  <a:rPr lang="zh-CN" altLang="en-US" sz="11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r>
                  <a:rPr lang="zh-CN" altLang="en-US" sz="11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7" name="îṣļîḑé-Rectangle 26">
                <a:extLst>
                  <a:ext uri="{FF2B5EF4-FFF2-40B4-BE49-F238E27FC236}">
                    <a16:creationId xmlns:a16="http://schemas.microsoft.com/office/drawing/2014/main" id="{668FA6FD-AE1B-43E8-8CBB-AB85450297CF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b="1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FC5A443-B5B3-4056-BF6A-537D1B797A6E}"/>
                </a:ext>
              </a:extLst>
            </p:cNvPr>
            <p:cNvGrpSpPr/>
            <p:nvPr/>
          </p:nvGrpSpPr>
          <p:grpSpPr>
            <a:xfrm>
              <a:off x="8352743" y="2537416"/>
              <a:ext cx="2578029" cy="784007"/>
              <a:chOff x="251866" y="1988839"/>
              <a:chExt cx="3288629" cy="784007"/>
            </a:xfrm>
          </p:grpSpPr>
          <p:sp>
            <p:nvSpPr>
              <p:cNvPr id="24" name="ïşḻïďê-TextBox 5">
                <a:extLst>
                  <a:ext uri="{FF2B5EF4-FFF2-40B4-BE49-F238E27FC236}">
                    <a16:creationId xmlns:a16="http://schemas.microsoft.com/office/drawing/2014/main" id="{02D61E5C-4ABF-4160-BE37-2AA5A76E6444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100" dirty="0">
                    <a:cs typeface="+mn-ea"/>
                    <a:sym typeface="+mn-lt"/>
                  </a:rPr>
                  <a:t>PPT</a:t>
                </a:r>
                <a:r>
                  <a:rPr lang="zh-CN" altLang="en-US" sz="11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r>
                  <a:rPr lang="zh-CN" altLang="en-US" sz="11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5" name="ïşḻïďê-Rectangle 24">
                <a:extLst>
                  <a:ext uri="{FF2B5EF4-FFF2-40B4-BE49-F238E27FC236}">
                    <a16:creationId xmlns:a16="http://schemas.microsoft.com/office/drawing/2014/main" id="{9B845D7A-29D1-41EE-B6DB-01DA4BC2FC29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4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b="1" dirty="0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C31BEE6-A4AF-49E3-98DE-2426DA39B725}"/>
                </a:ext>
              </a:extLst>
            </p:cNvPr>
            <p:cNvGrpSpPr/>
            <p:nvPr/>
          </p:nvGrpSpPr>
          <p:grpSpPr>
            <a:xfrm>
              <a:off x="1261228" y="2537416"/>
              <a:ext cx="2578029" cy="784007"/>
              <a:chOff x="251866" y="1988839"/>
              <a:chExt cx="3288629" cy="784007"/>
            </a:xfrm>
          </p:grpSpPr>
          <p:sp>
            <p:nvSpPr>
              <p:cNvPr id="22" name="ïşḻïďê-TextBox 5">
                <a:extLst>
                  <a:ext uri="{FF2B5EF4-FFF2-40B4-BE49-F238E27FC236}">
                    <a16:creationId xmlns:a16="http://schemas.microsoft.com/office/drawing/2014/main" id="{3E62C23D-2A8E-4368-95E9-03CDFB98B975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100" dirty="0">
                    <a:cs typeface="+mn-ea"/>
                    <a:sym typeface="+mn-lt"/>
                  </a:rPr>
                  <a:t>PPT</a:t>
                </a:r>
                <a:r>
                  <a:rPr lang="zh-CN" altLang="en-US" sz="11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r>
                  <a:rPr lang="zh-CN" altLang="en-US" sz="11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3" name="ïşḻïďê-Rectangle 22">
                <a:extLst>
                  <a:ext uri="{FF2B5EF4-FFF2-40B4-BE49-F238E27FC236}">
                    <a16:creationId xmlns:a16="http://schemas.microsoft.com/office/drawing/2014/main" id="{A443291F-CA8D-43D3-B416-0C9DA9B6A22D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b="1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AD65118-B6B4-450D-ADE2-A8283915F585}"/>
                </a:ext>
              </a:extLst>
            </p:cNvPr>
            <p:cNvGrpSpPr/>
            <p:nvPr/>
          </p:nvGrpSpPr>
          <p:grpSpPr>
            <a:xfrm>
              <a:off x="3536159" y="1270435"/>
              <a:ext cx="5119683" cy="940703"/>
              <a:chOff x="3536159" y="3725012"/>
              <a:chExt cx="5119683" cy="940703"/>
            </a:xfrm>
          </p:grpSpPr>
          <p:sp>
            <p:nvSpPr>
              <p:cNvPr id="20" name="ïşḻïďê-Rectangle 19">
                <a:extLst>
                  <a:ext uri="{FF2B5EF4-FFF2-40B4-BE49-F238E27FC236}">
                    <a16:creationId xmlns:a16="http://schemas.microsoft.com/office/drawing/2014/main" id="{F685BC43-E31F-4330-AB65-2B0719BE8F4F}"/>
                  </a:ext>
                </a:extLst>
              </p:cNvPr>
              <p:cNvSpPr/>
              <p:nvPr/>
            </p:nvSpPr>
            <p:spPr>
              <a:xfrm>
                <a:off x="3536160" y="3725012"/>
                <a:ext cx="5119682" cy="4230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zh-CN" altLang="en-US" sz="2400" b="1" dirty="0"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21" name="ïşḻïďê-文本框 26">
                <a:extLst>
                  <a:ext uri="{FF2B5EF4-FFF2-40B4-BE49-F238E27FC236}">
                    <a16:creationId xmlns:a16="http://schemas.microsoft.com/office/drawing/2014/main" id="{27289014-839B-4708-B852-0727EB4A0528}"/>
                  </a:ext>
                </a:extLst>
              </p:cNvPr>
              <p:cNvSpPr txBox="1"/>
              <p:nvPr/>
            </p:nvSpPr>
            <p:spPr>
              <a:xfrm>
                <a:off x="3536159" y="4148027"/>
                <a:ext cx="5119682" cy="51768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 fontScale="85000" lnSpcReduction="10000"/>
              </a:bodyPr>
              <a:lstStyle/>
              <a:p>
                <a:pPr algn="ctr">
                  <a:lnSpc>
                    <a:spcPct val="140000"/>
                  </a:lnSpc>
                </a:pPr>
                <a:r>
                  <a:rPr lang="zh-CN" altLang="en-US" sz="12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200" dirty="0">
                    <a:cs typeface="+mn-ea"/>
                    <a:sym typeface="+mn-lt"/>
                  </a:rPr>
                  <a:t>PPT</a:t>
                </a:r>
                <a:r>
                  <a:rPr lang="zh-CN" altLang="en-US" sz="12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200" dirty="0">
                    <a:cs typeface="+mn-ea"/>
                    <a:sym typeface="+mn-lt"/>
                  </a:rPr>
                  <a:t>58pic.com</a:t>
                </a:r>
                <a:r>
                  <a:rPr lang="zh-CN" altLang="en-US" sz="12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200" dirty="0">
                    <a:cs typeface="+mn-ea"/>
                    <a:sym typeface="+mn-lt"/>
                  </a:rPr>
                </a:br>
                <a:r>
                  <a:rPr lang="zh-CN" altLang="en-US" sz="1200" dirty="0">
                    <a:cs typeface="+mn-ea"/>
                    <a:sym typeface="+mn-lt"/>
                  </a:rPr>
                  <a:t>主次分明的布局排版帮助</a:t>
                </a:r>
                <a:r>
                  <a:rPr lang="en-US" altLang="zh-CN" sz="1200" dirty="0">
                    <a:cs typeface="+mn-ea"/>
                    <a:sym typeface="+mn-lt"/>
                  </a:rPr>
                  <a:t>PPT</a:t>
                </a:r>
                <a:r>
                  <a:rPr lang="zh-CN" altLang="en-US" sz="1200" dirty="0">
                    <a:cs typeface="+mn-ea"/>
                    <a:sym typeface="+mn-lt"/>
                  </a:rPr>
                  <a:t>更好的传递和表达信息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DF4D45C-D32B-4224-AA8B-66516C816F8A}"/>
                </a:ext>
              </a:extLst>
            </p:cNvPr>
            <p:cNvGrpSpPr/>
            <p:nvPr/>
          </p:nvGrpSpPr>
          <p:grpSpPr>
            <a:xfrm>
              <a:off x="4556704" y="2114031"/>
              <a:ext cx="3078593" cy="3897896"/>
              <a:chOff x="4556704" y="2114031"/>
              <a:chExt cx="3078593" cy="3897896"/>
            </a:xfrm>
          </p:grpSpPr>
          <p:sp>
            <p:nvSpPr>
              <p:cNvPr id="12" name="ïşḻïďê-Freeform 11">
                <a:extLst>
                  <a:ext uri="{FF2B5EF4-FFF2-40B4-BE49-F238E27FC236}">
                    <a16:creationId xmlns:a16="http://schemas.microsoft.com/office/drawing/2014/main" id="{1A9D6E09-6908-41DE-8230-1BE7B15D470A}"/>
                  </a:ext>
                </a:extLst>
              </p:cNvPr>
              <p:cNvSpPr/>
              <p:nvPr/>
            </p:nvSpPr>
            <p:spPr>
              <a:xfrm rot="19336879">
                <a:off x="4871665" y="3361259"/>
                <a:ext cx="1111044" cy="2650668"/>
              </a:xfrm>
              <a:custGeom>
                <a:avLst/>
                <a:gdLst>
                  <a:gd name="connsiteX0" fmla="*/ 423869 w 1242834"/>
                  <a:gd name="connsiteY0" fmla="*/ 0 h 2965084"/>
                  <a:gd name="connsiteX1" fmla="*/ 800778 w 1242834"/>
                  <a:gd name="connsiteY1" fmla="*/ 2965084 h 2965084"/>
                  <a:gd name="connsiteX2" fmla="*/ 253636 w 1242834"/>
                  <a:gd name="connsiteY2" fmla="*/ 2541919 h 2965084"/>
                  <a:gd name="connsiteX3" fmla="*/ 0 w 1242834"/>
                  <a:gd name="connsiteY3" fmla="*/ 546595 h 2965084"/>
                  <a:gd name="connsiteX4" fmla="*/ 423869 w 1242834"/>
                  <a:gd name="connsiteY4" fmla="*/ 0 h 2965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2834" h="2965084">
                    <a:moveTo>
                      <a:pt x="423869" y="0"/>
                    </a:moveTo>
                    <a:cubicBezTo>
                      <a:pt x="1346027" y="715108"/>
                      <a:pt x="1514696" y="2042004"/>
                      <a:pt x="800778" y="2965084"/>
                    </a:cubicBezTo>
                    <a:lnTo>
                      <a:pt x="253636" y="2541919"/>
                    </a:lnTo>
                    <a:cubicBezTo>
                      <a:pt x="734061" y="1920741"/>
                      <a:pt x="620557" y="1027821"/>
                      <a:pt x="0" y="546595"/>
                    </a:cubicBezTo>
                    <a:cubicBezTo>
                      <a:pt x="141289" y="364397"/>
                      <a:pt x="282580" y="182198"/>
                      <a:pt x="42386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ïşḻïďê-Freeform 12">
                <a:extLst>
                  <a:ext uri="{FF2B5EF4-FFF2-40B4-BE49-F238E27FC236}">
                    <a16:creationId xmlns:a16="http://schemas.microsoft.com/office/drawing/2014/main" id="{721E92E8-9E18-4988-8C9E-C95BF9826D88}"/>
                  </a:ext>
                </a:extLst>
              </p:cNvPr>
              <p:cNvSpPr/>
              <p:nvPr/>
            </p:nvSpPr>
            <p:spPr>
              <a:xfrm rot="1800000">
                <a:off x="4765504" y="2114031"/>
                <a:ext cx="1254790" cy="2580505"/>
              </a:xfrm>
              <a:custGeom>
                <a:avLst/>
                <a:gdLst>
                  <a:gd name="connsiteX0" fmla="*/ 521837 w 1403630"/>
                  <a:gd name="connsiteY0" fmla="*/ 345072 h 2886598"/>
                  <a:gd name="connsiteX1" fmla="*/ 1121301 w 1403630"/>
                  <a:gd name="connsiteY1" fmla="*/ 0 h 2886598"/>
                  <a:gd name="connsiteX2" fmla="*/ 345844 w 1403630"/>
                  <a:gd name="connsiteY2" fmla="*/ 2886598 h 2886598"/>
                  <a:gd name="connsiteX3" fmla="*/ 0 w 1403630"/>
                  <a:gd name="connsiteY3" fmla="*/ 2287579 h 2886598"/>
                  <a:gd name="connsiteX4" fmla="*/ 521837 w 1403630"/>
                  <a:gd name="connsiteY4" fmla="*/ 345072 h 288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630" h="2886598">
                    <a:moveTo>
                      <a:pt x="521837" y="345072"/>
                    </a:moveTo>
                    <a:cubicBezTo>
                      <a:pt x="721658" y="230048"/>
                      <a:pt x="921480" y="115024"/>
                      <a:pt x="1121301" y="0"/>
                    </a:cubicBezTo>
                    <a:cubicBezTo>
                      <a:pt x="1703469" y="1011354"/>
                      <a:pt x="1356446" y="2303127"/>
                      <a:pt x="345844" y="2886598"/>
                    </a:cubicBezTo>
                    <a:lnTo>
                      <a:pt x="0" y="2287579"/>
                    </a:lnTo>
                    <a:cubicBezTo>
                      <a:pt x="680075" y="1894937"/>
                      <a:pt x="913601" y="1025652"/>
                      <a:pt x="521837" y="34507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ïşḻïďê-Freeform 13">
                <a:extLst>
                  <a:ext uri="{FF2B5EF4-FFF2-40B4-BE49-F238E27FC236}">
                    <a16:creationId xmlns:a16="http://schemas.microsoft.com/office/drawing/2014/main" id="{1BF4A7EF-7CB6-4804-8E43-C22B9019C5FD}"/>
                  </a:ext>
                </a:extLst>
              </p:cNvPr>
              <p:cNvSpPr/>
              <p:nvPr/>
            </p:nvSpPr>
            <p:spPr>
              <a:xfrm>
                <a:off x="5746332" y="3755770"/>
                <a:ext cx="1888965" cy="1890606"/>
              </a:xfrm>
              <a:custGeom>
                <a:avLst/>
                <a:gdLst>
                  <a:gd name="connsiteX0" fmla="*/ 2112138 w 2113030"/>
                  <a:gd name="connsiteY0" fmla="*/ 0 h 2114865"/>
                  <a:gd name="connsiteX1" fmla="*/ 2113030 w 2113030"/>
                  <a:gd name="connsiteY1" fmla="*/ 691687 h 2114865"/>
                  <a:gd name="connsiteX2" fmla="*/ 691688 w 2113030"/>
                  <a:gd name="connsiteY2" fmla="*/ 2114865 h 2114865"/>
                  <a:gd name="connsiteX3" fmla="*/ 0 w 2113030"/>
                  <a:gd name="connsiteY3" fmla="*/ 2114865 h 2114865"/>
                  <a:gd name="connsiteX4" fmla="*/ 2112138 w 2113030"/>
                  <a:gd name="connsiteY4" fmla="*/ 0 h 2114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3030" h="2114865">
                    <a:moveTo>
                      <a:pt x="2112138" y="0"/>
                    </a:moveTo>
                    <a:cubicBezTo>
                      <a:pt x="2112435" y="230562"/>
                      <a:pt x="2112733" y="461125"/>
                      <a:pt x="2113030" y="691687"/>
                    </a:cubicBezTo>
                    <a:cubicBezTo>
                      <a:pt x="1327748" y="692700"/>
                      <a:pt x="691688" y="1329582"/>
                      <a:pt x="691688" y="2114865"/>
                    </a:cubicBezTo>
                    <a:lnTo>
                      <a:pt x="0" y="2114865"/>
                    </a:lnTo>
                    <a:cubicBezTo>
                      <a:pt x="0" y="947922"/>
                      <a:pt x="945196" y="1505"/>
                      <a:pt x="21121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ïşḻïďê-Freeform 14">
                <a:extLst>
                  <a:ext uri="{FF2B5EF4-FFF2-40B4-BE49-F238E27FC236}">
                    <a16:creationId xmlns:a16="http://schemas.microsoft.com/office/drawing/2014/main" id="{51189ED4-B006-47EA-AE90-9A887C28C191}"/>
                  </a:ext>
                </a:extLst>
              </p:cNvPr>
              <p:cNvSpPr/>
              <p:nvPr/>
            </p:nvSpPr>
            <p:spPr>
              <a:xfrm rot="10800000">
                <a:off x="5746332" y="2474389"/>
                <a:ext cx="1888965" cy="1890606"/>
              </a:xfrm>
              <a:custGeom>
                <a:avLst/>
                <a:gdLst>
                  <a:gd name="connsiteX0" fmla="*/ 2113030 w 2113030"/>
                  <a:gd name="connsiteY0" fmla="*/ 2114865 h 2114865"/>
                  <a:gd name="connsiteX1" fmla="*/ 1421342 w 2113030"/>
                  <a:gd name="connsiteY1" fmla="*/ 2114865 h 2114865"/>
                  <a:gd name="connsiteX2" fmla="*/ 0 w 2113030"/>
                  <a:gd name="connsiteY2" fmla="*/ 691687 h 2114865"/>
                  <a:gd name="connsiteX3" fmla="*/ 892 w 2113030"/>
                  <a:gd name="connsiteY3" fmla="*/ 0 h 2114865"/>
                  <a:gd name="connsiteX4" fmla="*/ 2113030 w 2113030"/>
                  <a:gd name="connsiteY4" fmla="*/ 2114865 h 2114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3030" h="2114865">
                    <a:moveTo>
                      <a:pt x="2113030" y="2114865"/>
                    </a:moveTo>
                    <a:lnTo>
                      <a:pt x="1421342" y="2114865"/>
                    </a:lnTo>
                    <a:cubicBezTo>
                      <a:pt x="1421342" y="1329582"/>
                      <a:pt x="785282" y="692700"/>
                      <a:pt x="0" y="691687"/>
                    </a:cubicBezTo>
                    <a:cubicBezTo>
                      <a:pt x="297" y="461125"/>
                      <a:pt x="595" y="230562"/>
                      <a:pt x="892" y="0"/>
                    </a:cubicBezTo>
                    <a:cubicBezTo>
                      <a:pt x="1167834" y="1505"/>
                      <a:pt x="2113030" y="947922"/>
                      <a:pt x="2113030" y="211486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" name="ïşḻïďê-Freeform 428">
                <a:extLst>
                  <a:ext uri="{FF2B5EF4-FFF2-40B4-BE49-F238E27FC236}">
                    <a16:creationId xmlns:a16="http://schemas.microsoft.com/office/drawing/2014/main" id="{2772A295-05E6-475E-B0FB-70C17A638D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3146" y="5188967"/>
                <a:ext cx="339967" cy="327450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7198">
                  <a:cs typeface="+mn-ea"/>
                  <a:sym typeface="+mn-lt"/>
                </a:endParaRPr>
              </a:p>
            </p:txBody>
          </p:sp>
          <p:sp>
            <p:nvSpPr>
              <p:cNvPr id="17" name="ïşḻïďê-Freeform 70">
                <a:extLst>
                  <a:ext uri="{FF2B5EF4-FFF2-40B4-BE49-F238E27FC236}">
                    <a16:creationId xmlns:a16="http://schemas.microsoft.com/office/drawing/2014/main" id="{D4C7ABC9-C157-4D2B-B8FF-B8CC994686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56704" y="3892789"/>
                <a:ext cx="339967" cy="327450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288000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28343">
                  <a:lnSpc>
                    <a:spcPct val="150000"/>
                  </a:lnSpc>
                </a:pPr>
                <a:endParaRPr lang="en-GB" sz="3599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ïşḻïďê-university7">
                <a:extLst>
                  <a:ext uri="{FF2B5EF4-FFF2-40B4-BE49-F238E27FC236}">
                    <a16:creationId xmlns:a16="http://schemas.microsoft.com/office/drawing/2014/main" id="{1F13E78B-D940-4961-8A4B-4AF1B70929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3146" y="2578482"/>
                <a:ext cx="339967" cy="327450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9" name="ïşḻïďê-AutoShape 75">
                <a:extLst>
                  <a:ext uri="{FF2B5EF4-FFF2-40B4-BE49-F238E27FC236}">
                    <a16:creationId xmlns:a16="http://schemas.microsoft.com/office/drawing/2014/main" id="{8249CF61-A3E8-4555-85F5-7C57BDC89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3997" y="3896918"/>
                <a:ext cx="339967" cy="327450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121888" tIns="121888" rIns="121888" bIns="121888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6398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2235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cf1010b5-89fe-4c4e-a849-430f0436c765">
            <a:extLst>
              <a:ext uri="{FF2B5EF4-FFF2-40B4-BE49-F238E27FC236}">
                <a16:creationId xmlns:a16="http://schemas.microsoft.com/office/drawing/2014/main" id="{10E38AD3-F14D-4F50-B59A-519D5C52D3D7}"/>
              </a:ext>
            </a:extLst>
          </p:cNvPr>
          <p:cNvGrpSpPr>
            <a:grpSpLocks noChangeAspect="1"/>
          </p:cNvGrpSpPr>
          <p:nvPr/>
        </p:nvGrpSpPr>
        <p:grpSpPr>
          <a:xfrm>
            <a:off x="1612125" y="1258796"/>
            <a:ext cx="8967751" cy="4654254"/>
            <a:chOff x="1612125" y="1258796"/>
            <a:chExt cx="8967751" cy="4654254"/>
          </a:xfrm>
        </p:grpSpPr>
        <p:sp>
          <p:nvSpPr>
            <p:cNvPr id="6" name="iS1ide-Oval 5">
              <a:extLst>
                <a:ext uri="{FF2B5EF4-FFF2-40B4-BE49-F238E27FC236}">
                  <a16:creationId xmlns:a16="http://schemas.microsoft.com/office/drawing/2014/main" id="{87CEB975-7A13-49F7-AB96-DC279C84102C}"/>
                </a:ext>
              </a:extLst>
            </p:cNvPr>
            <p:cNvSpPr/>
            <p:nvPr/>
          </p:nvSpPr>
          <p:spPr>
            <a:xfrm>
              <a:off x="4873355" y="3004555"/>
              <a:ext cx="2486490" cy="2486490"/>
            </a:xfrm>
            <a:prstGeom prst="ellipse">
              <a:avLst/>
            </a:prstGeom>
            <a:noFill/>
            <a:ln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iS1ide-Oval 6">
              <a:extLst>
                <a:ext uri="{FF2B5EF4-FFF2-40B4-BE49-F238E27FC236}">
                  <a16:creationId xmlns:a16="http://schemas.microsoft.com/office/drawing/2014/main" id="{0E51B5F5-4E44-4916-86D4-E6A90B3AD601}"/>
                </a:ext>
              </a:extLst>
            </p:cNvPr>
            <p:cNvSpPr/>
            <p:nvPr/>
          </p:nvSpPr>
          <p:spPr>
            <a:xfrm>
              <a:off x="6139991" y="4365104"/>
              <a:ext cx="1547946" cy="1547946"/>
            </a:xfrm>
            <a:prstGeom prst="ellipse">
              <a:avLst/>
            </a:prstGeom>
            <a:noFill/>
            <a:ln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1646D9DD-FC38-41D6-863B-B6A063A7B3C0}"/>
                </a:ext>
              </a:extLst>
            </p:cNvPr>
            <p:cNvGrpSpPr/>
            <p:nvPr/>
          </p:nvGrpSpPr>
          <p:grpSpPr>
            <a:xfrm>
              <a:off x="4817973" y="2826749"/>
              <a:ext cx="1008112" cy="1008112"/>
              <a:chOff x="4223792" y="2826749"/>
              <a:chExt cx="1008112" cy="1008112"/>
            </a:xfrm>
          </p:grpSpPr>
          <p:sp>
            <p:nvSpPr>
              <p:cNvPr id="34" name="iS1ide-Oval 33">
                <a:extLst>
                  <a:ext uri="{FF2B5EF4-FFF2-40B4-BE49-F238E27FC236}">
                    <a16:creationId xmlns:a16="http://schemas.microsoft.com/office/drawing/2014/main" id="{071E59B8-21BB-4AC9-AB34-68D17753741B}"/>
                  </a:ext>
                </a:extLst>
              </p:cNvPr>
              <p:cNvSpPr/>
              <p:nvPr/>
            </p:nvSpPr>
            <p:spPr>
              <a:xfrm>
                <a:off x="4223792" y="2826749"/>
                <a:ext cx="1008112" cy="1008112"/>
              </a:xfrm>
              <a:prstGeom prst="ellipse">
                <a:avLst/>
              </a:prstGeom>
              <a:solidFill>
                <a:schemeClr val="tx1">
                  <a:lumMod val="60000"/>
                  <a:lumOff val="4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5" name="iS1ide-university7">
                <a:extLst>
                  <a:ext uri="{FF2B5EF4-FFF2-40B4-BE49-F238E27FC236}">
                    <a16:creationId xmlns:a16="http://schemas.microsoft.com/office/drawing/2014/main" id="{97D9542C-886E-430F-B1D8-E4A7C4CFBF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7702" y="3147660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3199BBF-6344-4BBB-B159-CFB0244FAAE9}"/>
                </a:ext>
              </a:extLst>
            </p:cNvPr>
            <p:cNvGrpSpPr/>
            <p:nvPr/>
          </p:nvGrpSpPr>
          <p:grpSpPr>
            <a:xfrm>
              <a:off x="4504064" y="4217521"/>
              <a:ext cx="1008112" cy="1008112"/>
              <a:chOff x="3878954" y="4194901"/>
              <a:chExt cx="1008112" cy="1008112"/>
            </a:xfrm>
          </p:grpSpPr>
          <p:sp>
            <p:nvSpPr>
              <p:cNvPr id="32" name="iS1ide-Oval 31">
                <a:extLst>
                  <a:ext uri="{FF2B5EF4-FFF2-40B4-BE49-F238E27FC236}">
                    <a16:creationId xmlns:a16="http://schemas.microsoft.com/office/drawing/2014/main" id="{09C27737-5183-478D-9415-9FAEF5AABEC4}"/>
                  </a:ext>
                </a:extLst>
              </p:cNvPr>
              <p:cNvSpPr/>
              <p:nvPr/>
            </p:nvSpPr>
            <p:spPr>
              <a:xfrm>
                <a:off x="3878954" y="4194901"/>
                <a:ext cx="1008112" cy="1008112"/>
              </a:xfrm>
              <a:prstGeom prst="ellipse">
                <a:avLst/>
              </a:prstGeom>
              <a:solidFill>
                <a:schemeClr val="tx1">
                  <a:lumMod val="60000"/>
                  <a:lumOff val="4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iS1ide-Freeform 428">
                <a:extLst>
                  <a:ext uri="{FF2B5EF4-FFF2-40B4-BE49-F238E27FC236}">
                    <a16:creationId xmlns:a16="http://schemas.microsoft.com/office/drawing/2014/main" id="{3E149E50-D7D6-41C7-8185-EF9F0EABC1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2864" y="4515812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7198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1D9B2A3-B75D-4657-B7E1-0141591FFFF0}"/>
                </a:ext>
              </a:extLst>
            </p:cNvPr>
            <p:cNvGrpSpPr/>
            <p:nvPr/>
          </p:nvGrpSpPr>
          <p:grpSpPr>
            <a:xfrm>
              <a:off x="6407115" y="4635021"/>
              <a:ext cx="1008112" cy="1008112"/>
              <a:chOff x="5812934" y="4635021"/>
              <a:chExt cx="1008112" cy="1008112"/>
            </a:xfrm>
          </p:grpSpPr>
          <p:sp>
            <p:nvSpPr>
              <p:cNvPr id="30" name="iS1ide-Oval 29">
                <a:extLst>
                  <a:ext uri="{FF2B5EF4-FFF2-40B4-BE49-F238E27FC236}">
                    <a16:creationId xmlns:a16="http://schemas.microsoft.com/office/drawing/2014/main" id="{94919BE9-4269-4AFE-A7BF-07AB202A767C}"/>
                  </a:ext>
                </a:extLst>
              </p:cNvPr>
              <p:cNvSpPr/>
              <p:nvPr/>
            </p:nvSpPr>
            <p:spPr>
              <a:xfrm>
                <a:off x="5812934" y="4635021"/>
                <a:ext cx="1008112" cy="1008112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iS1ide-Freeform 396">
                <a:extLst>
                  <a:ext uri="{FF2B5EF4-FFF2-40B4-BE49-F238E27FC236}">
                    <a16:creationId xmlns:a16="http://schemas.microsoft.com/office/drawing/2014/main" id="{9C4636DA-38C5-415A-B787-9B7F27A33D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26844" y="4955932"/>
                <a:ext cx="380293" cy="366291"/>
              </a:xfrm>
              <a:custGeom>
                <a:avLst/>
                <a:gdLst>
                  <a:gd name="connsiteX0" fmla="*/ 304701 w 609473"/>
                  <a:gd name="connsiteY0" fmla="*/ 381618 h 587034"/>
                  <a:gd name="connsiteX1" fmla="*/ 325879 w 609473"/>
                  <a:gd name="connsiteY1" fmla="*/ 394101 h 587034"/>
                  <a:gd name="connsiteX2" fmla="*/ 309542 w 609473"/>
                  <a:gd name="connsiteY2" fmla="*/ 410914 h 587034"/>
                  <a:gd name="connsiteX3" fmla="*/ 331022 w 609473"/>
                  <a:gd name="connsiteY3" fmla="*/ 433867 h 587034"/>
                  <a:gd name="connsiteX4" fmla="*/ 312466 w 609473"/>
                  <a:gd name="connsiteY4" fmla="*/ 468800 h 587034"/>
                  <a:gd name="connsiteX5" fmla="*/ 294112 w 609473"/>
                  <a:gd name="connsiteY5" fmla="*/ 468096 h 587034"/>
                  <a:gd name="connsiteX6" fmla="*/ 278380 w 609473"/>
                  <a:gd name="connsiteY6" fmla="*/ 432055 h 587034"/>
                  <a:gd name="connsiteX7" fmla="*/ 299861 w 609473"/>
                  <a:gd name="connsiteY7" fmla="*/ 410612 h 587034"/>
                  <a:gd name="connsiteX8" fmla="*/ 284028 w 609473"/>
                  <a:gd name="connsiteY8" fmla="*/ 393397 h 587034"/>
                  <a:gd name="connsiteX9" fmla="*/ 224835 w 609473"/>
                  <a:gd name="connsiteY9" fmla="*/ 380559 h 587034"/>
                  <a:gd name="connsiteX10" fmla="*/ 283211 w 609473"/>
                  <a:gd name="connsiteY10" fmla="*/ 483344 h 587034"/>
                  <a:gd name="connsiteX11" fmla="*/ 305190 w 609473"/>
                  <a:gd name="connsiteY11" fmla="*/ 499753 h 587034"/>
                  <a:gd name="connsiteX12" fmla="*/ 327069 w 609473"/>
                  <a:gd name="connsiteY12" fmla="*/ 483646 h 587034"/>
                  <a:gd name="connsiteX13" fmla="*/ 387865 w 609473"/>
                  <a:gd name="connsiteY13" fmla="*/ 380861 h 587034"/>
                  <a:gd name="connsiteX14" fmla="*/ 498972 w 609473"/>
                  <a:gd name="connsiteY14" fmla="*/ 386700 h 587034"/>
                  <a:gd name="connsiteX15" fmla="*/ 581344 w 609473"/>
                  <a:gd name="connsiteY15" fmla="*/ 414485 h 587034"/>
                  <a:gd name="connsiteX16" fmla="*/ 609473 w 609473"/>
                  <a:gd name="connsiteY16" fmla="*/ 494820 h 587034"/>
                  <a:gd name="connsiteX17" fmla="*/ 609473 w 609473"/>
                  <a:gd name="connsiteY17" fmla="*/ 529048 h 587034"/>
                  <a:gd name="connsiteX18" fmla="*/ 551399 w 609473"/>
                  <a:gd name="connsiteY18" fmla="*/ 587034 h 587034"/>
                  <a:gd name="connsiteX19" fmla="*/ 58074 w 609473"/>
                  <a:gd name="connsiteY19" fmla="*/ 587034 h 587034"/>
                  <a:gd name="connsiteX20" fmla="*/ 0 w 609473"/>
                  <a:gd name="connsiteY20" fmla="*/ 529048 h 587034"/>
                  <a:gd name="connsiteX21" fmla="*/ 0 w 609473"/>
                  <a:gd name="connsiteY21" fmla="*/ 494820 h 587034"/>
                  <a:gd name="connsiteX22" fmla="*/ 28129 w 609473"/>
                  <a:gd name="connsiteY22" fmla="*/ 414485 h 587034"/>
                  <a:gd name="connsiteX23" fmla="*/ 110501 w 609473"/>
                  <a:gd name="connsiteY23" fmla="*/ 386700 h 587034"/>
                  <a:gd name="connsiteX24" fmla="*/ 316407 w 609473"/>
                  <a:gd name="connsiteY24" fmla="*/ 206077 h 587034"/>
                  <a:gd name="connsiteX25" fmla="*/ 316407 w 609473"/>
                  <a:gd name="connsiteY25" fmla="*/ 272924 h 587034"/>
                  <a:gd name="connsiteX26" fmla="*/ 335965 w 609473"/>
                  <a:gd name="connsiteY26" fmla="*/ 266783 h 587034"/>
                  <a:gd name="connsiteX27" fmla="*/ 346551 w 609473"/>
                  <a:gd name="connsiteY27" fmla="*/ 239602 h 587034"/>
                  <a:gd name="connsiteX28" fmla="*/ 336570 w 609473"/>
                  <a:gd name="connsiteY28" fmla="*/ 216346 h 587034"/>
                  <a:gd name="connsiteX29" fmla="*/ 316407 w 609473"/>
                  <a:gd name="connsiteY29" fmla="*/ 206077 h 587034"/>
                  <a:gd name="connsiteX30" fmla="*/ 299872 w 609473"/>
                  <a:gd name="connsiteY30" fmla="*/ 94230 h 587034"/>
                  <a:gd name="connsiteX31" fmla="*/ 277793 w 609473"/>
                  <a:gd name="connsiteY31" fmla="*/ 102183 h 587034"/>
                  <a:gd name="connsiteX32" fmla="*/ 270534 w 609473"/>
                  <a:gd name="connsiteY32" fmla="*/ 122922 h 587034"/>
                  <a:gd name="connsiteX33" fmla="*/ 281322 w 609473"/>
                  <a:gd name="connsiteY33" fmla="*/ 145674 h 587034"/>
                  <a:gd name="connsiteX34" fmla="*/ 299872 w 609473"/>
                  <a:gd name="connsiteY34" fmla="*/ 154231 h 587034"/>
                  <a:gd name="connsiteX35" fmla="*/ 316407 w 609473"/>
                  <a:gd name="connsiteY35" fmla="*/ 42585 h 587034"/>
                  <a:gd name="connsiteX36" fmla="*/ 316407 w 609473"/>
                  <a:gd name="connsiteY36" fmla="*/ 56478 h 587034"/>
                  <a:gd name="connsiteX37" fmla="*/ 360061 w 609473"/>
                  <a:gd name="connsiteY37" fmla="*/ 70169 h 587034"/>
                  <a:gd name="connsiteX38" fmla="*/ 389904 w 609473"/>
                  <a:gd name="connsiteY38" fmla="*/ 129465 h 587034"/>
                  <a:gd name="connsiteX39" fmla="*/ 344837 w 609473"/>
                  <a:gd name="connsiteY39" fmla="*/ 129465 h 587034"/>
                  <a:gd name="connsiteX40" fmla="*/ 339797 w 609473"/>
                  <a:gd name="connsiteY40" fmla="*/ 107217 h 587034"/>
                  <a:gd name="connsiteX41" fmla="*/ 316407 w 609473"/>
                  <a:gd name="connsiteY41" fmla="*/ 93928 h 587034"/>
                  <a:gd name="connsiteX42" fmla="*/ 316407 w 609473"/>
                  <a:gd name="connsiteY42" fmla="*/ 159063 h 587034"/>
                  <a:gd name="connsiteX43" fmla="*/ 371050 w 609473"/>
                  <a:gd name="connsiteY43" fmla="*/ 183829 h 587034"/>
                  <a:gd name="connsiteX44" fmla="*/ 394037 w 609473"/>
                  <a:gd name="connsiteY44" fmla="*/ 234467 h 587034"/>
                  <a:gd name="connsiteX45" fmla="*/ 362380 w 609473"/>
                  <a:gd name="connsiteY45" fmla="*/ 297086 h 587034"/>
                  <a:gd name="connsiteX46" fmla="*/ 316407 w 609473"/>
                  <a:gd name="connsiteY46" fmla="*/ 311079 h 587034"/>
                  <a:gd name="connsiteX47" fmla="*/ 316407 w 609473"/>
                  <a:gd name="connsiteY47" fmla="*/ 318328 h 587034"/>
                  <a:gd name="connsiteX48" fmla="*/ 445959 w 609473"/>
                  <a:gd name="connsiteY48" fmla="*/ 180507 h 587034"/>
                  <a:gd name="connsiteX49" fmla="*/ 316407 w 609473"/>
                  <a:gd name="connsiteY49" fmla="*/ 42585 h 587034"/>
                  <a:gd name="connsiteX50" fmla="*/ 299872 w 609473"/>
                  <a:gd name="connsiteY50" fmla="*/ 42484 h 587034"/>
                  <a:gd name="connsiteX51" fmla="*/ 168808 w 609473"/>
                  <a:gd name="connsiteY51" fmla="*/ 180507 h 587034"/>
                  <a:gd name="connsiteX52" fmla="*/ 299872 w 609473"/>
                  <a:gd name="connsiteY52" fmla="*/ 318428 h 587034"/>
                  <a:gd name="connsiteX53" fmla="*/ 299872 w 609473"/>
                  <a:gd name="connsiteY53" fmla="*/ 311381 h 587034"/>
                  <a:gd name="connsiteX54" fmla="*/ 249564 w 609473"/>
                  <a:gd name="connsiteY54" fmla="*/ 296683 h 587034"/>
                  <a:gd name="connsiteX55" fmla="*/ 220729 w 609473"/>
                  <a:gd name="connsiteY55" fmla="*/ 229635 h 587034"/>
                  <a:gd name="connsiteX56" fmla="*/ 266904 w 609473"/>
                  <a:gd name="connsiteY56" fmla="*/ 229635 h 587034"/>
                  <a:gd name="connsiteX57" fmla="*/ 273659 w 609473"/>
                  <a:gd name="connsiteY57" fmla="*/ 258528 h 587034"/>
                  <a:gd name="connsiteX58" fmla="*/ 299872 w 609473"/>
                  <a:gd name="connsiteY58" fmla="*/ 273428 h 587034"/>
                  <a:gd name="connsiteX59" fmla="*/ 299872 w 609473"/>
                  <a:gd name="connsiteY59" fmla="*/ 200440 h 587034"/>
                  <a:gd name="connsiteX60" fmla="*/ 285959 w 609473"/>
                  <a:gd name="connsiteY60" fmla="*/ 196312 h 587034"/>
                  <a:gd name="connsiteX61" fmla="*/ 239784 w 609473"/>
                  <a:gd name="connsiteY61" fmla="*/ 169634 h 587034"/>
                  <a:gd name="connsiteX62" fmla="*/ 226375 w 609473"/>
                  <a:gd name="connsiteY62" fmla="*/ 128459 h 587034"/>
                  <a:gd name="connsiteX63" fmla="*/ 231618 w 609473"/>
                  <a:gd name="connsiteY63" fmla="*/ 99566 h 587034"/>
                  <a:gd name="connsiteX64" fmla="*/ 246237 w 609473"/>
                  <a:gd name="connsiteY64" fmla="*/ 77115 h 587034"/>
                  <a:gd name="connsiteX65" fmla="*/ 273256 w 609473"/>
                  <a:gd name="connsiteY65" fmla="*/ 60404 h 587034"/>
                  <a:gd name="connsiteX66" fmla="*/ 299872 w 609473"/>
                  <a:gd name="connsiteY66" fmla="*/ 56075 h 587034"/>
                  <a:gd name="connsiteX67" fmla="*/ 307333 w 609473"/>
                  <a:gd name="connsiteY67" fmla="*/ 0 h 587034"/>
                  <a:gd name="connsiteX68" fmla="*/ 488101 w 609473"/>
                  <a:gd name="connsiteY68" fmla="*/ 180507 h 587034"/>
                  <a:gd name="connsiteX69" fmla="*/ 307333 w 609473"/>
                  <a:gd name="connsiteY69" fmla="*/ 361013 h 587034"/>
                  <a:gd name="connsiteX70" fmla="*/ 126665 w 609473"/>
                  <a:gd name="connsiteY70" fmla="*/ 180507 h 587034"/>
                  <a:gd name="connsiteX71" fmla="*/ 307333 w 609473"/>
                  <a:gd name="connsiteY71" fmla="*/ 0 h 587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9473" h="587034">
                    <a:moveTo>
                      <a:pt x="304701" y="381618"/>
                    </a:moveTo>
                    <a:lnTo>
                      <a:pt x="325879" y="394101"/>
                    </a:lnTo>
                    <a:lnTo>
                      <a:pt x="309542" y="410914"/>
                    </a:lnTo>
                    <a:lnTo>
                      <a:pt x="331022" y="433867"/>
                    </a:lnTo>
                    <a:lnTo>
                      <a:pt x="312466" y="468800"/>
                    </a:lnTo>
                    <a:cubicBezTo>
                      <a:pt x="307021" y="479069"/>
                      <a:pt x="298751" y="478767"/>
                      <a:pt x="294112" y="468096"/>
                    </a:cubicBezTo>
                    <a:lnTo>
                      <a:pt x="278380" y="432055"/>
                    </a:lnTo>
                    <a:lnTo>
                      <a:pt x="299861" y="410612"/>
                    </a:lnTo>
                    <a:lnTo>
                      <a:pt x="284028" y="393397"/>
                    </a:lnTo>
                    <a:close/>
                    <a:moveTo>
                      <a:pt x="224835" y="380559"/>
                    </a:moveTo>
                    <a:lnTo>
                      <a:pt x="283211" y="483344"/>
                    </a:lnTo>
                    <a:cubicBezTo>
                      <a:pt x="289260" y="493914"/>
                      <a:pt x="297024" y="499753"/>
                      <a:pt x="305190" y="499753"/>
                    </a:cubicBezTo>
                    <a:cubicBezTo>
                      <a:pt x="313155" y="499753"/>
                      <a:pt x="320919" y="494015"/>
                      <a:pt x="327069" y="483646"/>
                    </a:cubicBezTo>
                    <a:lnTo>
                      <a:pt x="387865" y="380861"/>
                    </a:lnTo>
                    <a:lnTo>
                      <a:pt x="498972" y="386700"/>
                    </a:lnTo>
                    <a:cubicBezTo>
                      <a:pt x="529521" y="388311"/>
                      <a:pt x="565716" y="400492"/>
                      <a:pt x="581344" y="414485"/>
                    </a:cubicBezTo>
                    <a:cubicBezTo>
                      <a:pt x="597072" y="428679"/>
                      <a:pt x="609473" y="464015"/>
                      <a:pt x="609473" y="494820"/>
                    </a:cubicBezTo>
                    <a:lnTo>
                      <a:pt x="609473" y="529048"/>
                    </a:lnTo>
                    <a:cubicBezTo>
                      <a:pt x="609473" y="561061"/>
                      <a:pt x="583360" y="587034"/>
                      <a:pt x="551399" y="587034"/>
                    </a:cubicBezTo>
                    <a:lnTo>
                      <a:pt x="58074" y="587034"/>
                    </a:lnTo>
                    <a:cubicBezTo>
                      <a:pt x="26012" y="587034"/>
                      <a:pt x="0" y="561061"/>
                      <a:pt x="0" y="529048"/>
                    </a:cubicBezTo>
                    <a:lnTo>
                      <a:pt x="0" y="494820"/>
                    </a:lnTo>
                    <a:cubicBezTo>
                      <a:pt x="0" y="464015"/>
                      <a:pt x="12401" y="428679"/>
                      <a:pt x="28129" y="414485"/>
                    </a:cubicBezTo>
                    <a:cubicBezTo>
                      <a:pt x="43757" y="400492"/>
                      <a:pt x="79851" y="388311"/>
                      <a:pt x="110501" y="386700"/>
                    </a:cubicBezTo>
                    <a:close/>
                    <a:moveTo>
                      <a:pt x="316407" y="206077"/>
                    </a:moveTo>
                    <a:lnTo>
                      <a:pt x="316407" y="272924"/>
                    </a:lnTo>
                    <a:cubicBezTo>
                      <a:pt x="325379" y="271817"/>
                      <a:pt x="331832" y="269703"/>
                      <a:pt x="335965" y="266783"/>
                    </a:cubicBezTo>
                    <a:cubicBezTo>
                      <a:pt x="343023" y="261548"/>
                      <a:pt x="346551" y="252488"/>
                      <a:pt x="346551" y="239602"/>
                    </a:cubicBezTo>
                    <a:cubicBezTo>
                      <a:pt x="346551" y="229736"/>
                      <a:pt x="343224" y="222084"/>
                      <a:pt x="336570" y="216346"/>
                    </a:cubicBezTo>
                    <a:cubicBezTo>
                      <a:pt x="332638" y="213024"/>
                      <a:pt x="325884" y="209601"/>
                      <a:pt x="316407" y="206077"/>
                    </a:cubicBezTo>
                    <a:close/>
                    <a:moveTo>
                      <a:pt x="299872" y="94230"/>
                    </a:moveTo>
                    <a:cubicBezTo>
                      <a:pt x="289891" y="94431"/>
                      <a:pt x="282531" y="97149"/>
                      <a:pt x="277793" y="102183"/>
                    </a:cubicBezTo>
                    <a:cubicBezTo>
                      <a:pt x="272954" y="107317"/>
                      <a:pt x="270534" y="114163"/>
                      <a:pt x="270534" y="122922"/>
                    </a:cubicBezTo>
                    <a:cubicBezTo>
                      <a:pt x="270534" y="132586"/>
                      <a:pt x="274163" y="140137"/>
                      <a:pt x="281322" y="145674"/>
                    </a:cubicBezTo>
                    <a:cubicBezTo>
                      <a:pt x="285354" y="148795"/>
                      <a:pt x="291504" y="151613"/>
                      <a:pt x="299872" y="154231"/>
                    </a:cubicBezTo>
                    <a:close/>
                    <a:moveTo>
                      <a:pt x="316407" y="42585"/>
                    </a:moveTo>
                    <a:lnTo>
                      <a:pt x="316407" y="56478"/>
                    </a:lnTo>
                    <a:cubicBezTo>
                      <a:pt x="334957" y="57887"/>
                      <a:pt x="349576" y="62518"/>
                      <a:pt x="360061" y="70169"/>
                    </a:cubicBezTo>
                    <a:cubicBezTo>
                      <a:pt x="379318" y="82350"/>
                      <a:pt x="389198" y="102082"/>
                      <a:pt x="389904" y="129465"/>
                    </a:cubicBezTo>
                    <a:lnTo>
                      <a:pt x="344837" y="129465"/>
                    </a:lnTo>
                    <a:cubicBezTo>
                      <a:pt x="344031" y="119297"/>
                      <a:pt x="342317" y="111948"/>
                      <a:pt x="339797" y="107217"/>
                    </a:cubicBezTo>
                    <a:cubicBezTo>
                      <a:pt x="335562" y="99163"/>
                      <a:pt x="327698" y="94733"/>
                      <a:pt x="316407" y="93928"/>
                    </a:cubicBezTo>
                    <a:lnTo>
                      <a:pt x="316407" y="159063"/>
                    </a:lnTo>
                    <a:cubicBezTo>
                      <a:pt x="343527" y="168426"/>
                      <a:pt x="361674" y="176681"/>
                      <a:pt x="371050" y="183829"/>
                    </a:cubicBezTo>
                    <a:cubicBezTo>
                      <a:pt x="386375" y="195809"/>
                      <a:pt x="394037" y="212722"/>
                      <a:pt x="394037" y="234467"/>
                    </a:cubicBezTo>
                    <a:cubicBezTo>
                      <a:pt x="394037" y="263159"/>
                      <a:pt x="383451" y="284099"/>
                      <a:pt x="362380" y="297086"/>
                    </a:cubicBezTo>
                    <a:cubicBezTo>
                      <a:pt x="349475" y="305039"/>
                      <a:pt x="334151" y="309670"/>
                      <a:pt x="316407" y="311079"/>
                    </a:cubicBezTo>
                    <a:lnTo>
                      <a:pt x="316407" y="318328"/>
                    </a:lnTo>
                    <a:cubicBezTo>
                      <a:pt x="388593" y="313697"/>
                      <a:pt x="445959" y="253696"/>
                      <a:pt x="445959" y="180507"/>
                    </a:cubicBezTo>
                    <a:cubicBezTo>
                      <a:pt x="445959" y="107217"/>
                      <a:pt x="388593" y="47316"/>
                      <a:pt x="316407" y="42585"/>
                    </a:cubicBezTo>
                    <a:close/>
                    <a:moveTo>
                      <a:pt x="299872" y="42484"/>
                    </a:moveTo>
                    <a:cubicBezTo>
                      <a:pt x="226980" y="46410"/>
                      <a:pt x="168808" y="106713"/>
                      <a:pt x="168808" y="180507"/>
                    </a:cubicBezTo>
                    <a:cubicBezTo>
                      <a:pt x="168808" y="254199"/>
                      <a:pt x="226980" y="314502"/>
                      <a:pt x="299872" y="318428"/>
                    </a:cubicBezTo>
                    <a:lnTo>
                      <a:pt x="299872" y="311381"/>
                    </a:lnTo>
                    <a:cubicBezTo>
                      <a:pt x="277390" y="308864"/>
                      <a:pt x="260553" y="303931"/>
                      <a:pt x="249564" y="296683"/>
                    </a:cubicBezTo>
                    <a:cubicBezTo>
                      <a:pt x="230005" y="283596"/>
                      <a:pt x="220427" y="261246"/>
                      <a:pt x="220729" y="229635"/>
                    </a:cubicBezTo>
                    <a:lnTo>
                      <a:pt x="266904" y="229635"/>
                    </a:lnTo>
                    <a:cubicBezTo>
                      <a:pt x="268518" y="244031"/>
                      <a:pt x="270736" y="253696"/>
                      <a:pt x="273659" y="258528"/>
                    </a:cubicBezTo>
                    <a:cubicBezTo>
                      <a:pt x="278095" y="266179"/>
                      <a:pt x="286867" y="271112"/>
                      <a:pt x="299872" y="273428"/>
                    </a:cubicBezTo>
                    <a:lnTo>
                      <a:pt x="299872" y="200440"/>
                    </a:lnTo>
                    <a:lnTo>
                      <a:pt x="285959" y="196312"/>
                    </a:lnTo>
                    <a:cubicBezTo>
                      <a:pt x="264182" y="189970"/>
                      <a:pt x="248757" y="181010"/>
                      <a:pt x="239784" y="169634"/>
                    </a:cubicBezTo>
                    <a:cubicBezTo>
                      <a:pt x="230811" y="158258"/>
                      <a:pt x="226375" y="144466"/>
                      <a:pt x="226375" y="128459"/>
                    </a:cubicBezTo>
                    <a:cubicBezTo>
                      <a:pt x="226375" y="117787"/>
                      <a:pt x="228089" y="108223"/>
                      <a:pt x="231618" y="99566"/>
                    </a:cubicBezTo>
                    <a:cubicBezTo>
                      <a:pt x="235046" y="90908"/>
                      <a:pt x="239986" y="83357"/>
                      <a:pt x="246237" y="77115"/>
                    </a:cubicBezTo>
                    <a:cubicBezTo>
                      <a:pt x="254302" y="69062"/>
                      <a:pt x="263376" y="63424"/>
                      <a:pt x="273256" y="60404"/>
                    </a:cubicBezTo>
                    <a:cubicBezTo>
                      <a:pt x="279406" y="58390"/>
                      <a:pt x="288177" y="56981"/>
                      <a:pt x="299872" y="56075"/>
                    </a:cubicBezTo>
                    <a:close/>
                    <a:moveTo>
                      <a:pt x="307333" y="0"/>
                    </a:moveTo>
                    <a:cubicBezTo>
                      <a:pt x="407043" y="0"/>
                      <a:pt x="488101" y="80941"/>
                      <a:pt x="488101" y="180507"/>
                    </a:cubicBezTo>
                    <a:cubicBezTo>
                      <a:pt x="488101" y="279971"/>
                      <a:pt x="407043" y="361013"/>
                      <a:pt x="307333" y="361013"/>
                    </a:cubicBezTo>
                    <a:cubicBezTo>
                      <a:pt x="207724" y="361013"/>
                      <a:pt x="126665" y="279971"/>
                      <a:pt x="126665" y="180507"/>
                    </a:cubicBezTo>
                    <a:cubicBezTo>
                      <a:pt x="126665" y="80941"/>
                      <a:pt x="207724" y="0"/>
                      <a:pt x="3073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7198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7114D8F-3B6B-47FD-BE3F-AD1CE5D8B6C8}"/>
                </a:ext>
              </a:extLst>
            </p:cNvPr>
            <p:cNvGrpSpPr/>
            <p:nvPr/>
          </p:nvGrpSpPr>
          <p:grpSpPr>
            <a:xfrm>
              <a:off x="6437422" y="2891661"/>
              <a:ext cx="1008112" cy="1008112"/>
              <a:chOff x="5591944" y="2855215"/>
              <a:chExt cx="1008112" cy="1008112"/>
            </a:xfrm>
          </p:grpSpPr>
          <p:sp>
            <p:nvSpPr>
              <p:cNvPr id="28" name="iS1ide-Oval 27">
                <a:extLst>
                  <a:ext uri="{FF2B5EF4-FFF2-40B4-BE49-F238E27FC236}">
                    <a16:creationId xmlns:a16="http://schemas.microsoft.com/office/drawing/2014/main" id="{AEEDA796-F643-4A22-B58F-9328D82FBEB4}"/>
                  </a:ext>
                </a:extLst>
              </p:cNvPr>
              <p:cNvSpPr/>
              <p:nvPr/>
            </p:nvSpPr>
            <p:spPr>
              <a:xfrm>
                <a:off x="5591944" y="2855215"/>
                <a:ext cx="1008112" cy="1008112"/>
              </a:xfrm>
              <a:prstGeom prst="ellipse">
                <a:avLst/>
              </a:prstGeom>
              <a:solidFill>
                <a:schemeClr val="tx1">
                  <a:lumMod val="60000"/>
                  <a:lumOff val="4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iS1ide-AutoShape 75">
                <a:extLst>
                  <a:ext uri="{FF2B5EF4-FFF2-40B4-BE49-F238E27FC236}">
                    <a16:creationId xmlns:a16="http://schemas.microsoft.com/office/drawing/2014/main" id="{F8543479-9922-42F1-A222-2944AF86C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5854" y="3176126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121888" tIns="121888" rIns="121888" bIns="121888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6398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iS1ide-Oval 11">
              <a:extLst>
                <a:ext uri="{FF2B5EF4-FFF2-40B4-BE49-F238E27FC236}">
                  <a16:creationId xmlns:a16="http://schemas.microsoft.com/office/drawing/2014/main" id="{5DC0F31F-76C4-498F-AF6E-426EC8E08168}"/>
                </a:ext>
              </a:extLst>
            </p:cNvPr>
            <p:cNvSpPr/>
            <p:nvPr/>
          </p:nvSpPr>
          <p:spPr>
            <a:xfrm>
              <a:off x="5251983" y="3404775"/>
              <a:ext cx="1724268" cy="1724268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norm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E9B36F7-C4FB-452D-BD3E-56D714A1B6E9}"/>
                </a:ext>
              </a:extLst>
            </p:cNvPr>
            <p:cNvGrpSpPr/>
            <p:nvPr/>
          </p:nvGrpSpPr>
          <p:grpSpPr>
            <a:xfrm>
              <a:off x="1982246" y="2826749"/>
              <a:ext cx="2578029" cy="784007"/>
              <a:chOff x="251866" y="1988839"/>
              <a:chExt cx="3288629" cy="784007"/>
            </a:xfrm>
          </p:grpSpPr>
          <p:sp>
            <p:nvSpPr>
              <p:cNvPr id="26" name="iS1ide-TextBox 5">
                <a:extLst>
                  <a:ext uri="{FF2B5EF4-FFF2-40B4-BE49-F238E27FC236}">
                    <a16:creationId xmlns:a16="http://schemas.microsoft.com/office/drawing/2014/main" id="{5680D4F0-17F1-48E4-9BE1-CFE546D8CCE9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100" dirty="0">
                    <a:cs typeface="+mn-ea"/>
                    <a:sym typeface="+mn-lt"/>
                  </a:rPr>
                  <a:t>PPT</a:t>
                </a:r>
                <a:r>
                  <a:rPr lang="zh-CN" altLang="en-US" sz="11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r>
                  <a:rPr lang="zh-CN" altLang="en-US" sz="11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7" name="iS1ide-Rectangle 26">
                <a:extLst>
                  <a:ext uri="{FF2B5EF4-FFF2-40B4-BE49-F238E27FC236}">
                    <a16:creationId xmlns:a16="http://schemas.microsoft.com/office/drawing/2014/main" id="{4AE4E341-BA02-4256-BD19-3DCBE68396AC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cs typeface="+mn-ea"/>
                    <a:sym typeface="+mn-lt"/>
                  </a:rPr>
                  <a:t>输入标题</a:t>
                </a:r>
                <a:endParaRPr lang="en-US" altLang="zh-CN" sz="16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D2410A52-1913-4C33-BCC8-EF32EE61C7D8}"/>
                </a:ext>
              </a:extLst>
            </p:cNvPr>
            <p:cNvGrpSpPr/>
            <p:nvPr/>
          </p:nvGrpSpPr>
          <p:grpSpPr>
            <a:xfrm>
              <a:off x="1612125" y="4538216"/>
              <a:ext cx="2578029" cy="784007"/>
              <a:chOff x="128816" y="2217083"/>
              <a:chExt cx="3288629" cy="784007"/>
            </a:xfrm>
          </p:grpSpPr>
          <p:sp>
            <p:nvSpPr>
              <p:cNvPr id="24" name="iS1ide-TextBox 5">
                <a:extLst>
                  <a:ext uri="{FF2B5EF4-FFF2-40B4-BE49-F238E27FC236}">
                    <a16:creationId xmlns:a16="http://schemas.microsoft.com/office/drawing/2014/main" id="{7FEFAEB1-F18A-4218-AA04-2C2C101C91F4}"/>
                  </a:ext>
                </a:extLst>
              </p:cNvPr>
              <p:cNvSpPr txBox="1"/>
              <p:nvPr/>
            </p:nvSpPr>
            <p:spPr>
              <a:xfrm>
                <a:off x="128816" y="2523459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100" dirty="0">
                    <a:cs typeface="+mn-ea"/>
                    <a:sym typeface="+mn-lt"/>
                  </a:rPr>
                  <a:t>PPT</a:t>
                </a:r>
                <a:r>
                  <a:rPr lang="zh-CN" altLang="en-US" sz="11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r>
                  <a:rPr lang="zh-CN" altLang="en-US" sz="11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5" name="iS1ide-Rectangle 24">
                <a:extLst>
                  <a:ext uri="{FF2B5EF4-FFF2-40B4-BE49-F238E27FC236}">
                    <a16:creationId xmlns:a16="http://schemas.microsoft.com/office/drawing/2014/main" id="{02188538-44EE-4359-8475-0110DF5A5702}"/>
                  </a:ext>
                </a:extLst>
              </p:cNvPr>
              <p:cNvSpPr/>
              <p:nvPr/>
            </p:nvSpPr>
            <p:spPr>
              <a:xfrm>
                <a:off x="128816" y="2217083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cs typeface="+mn-ea"/>
                    <a:sym typeface="+mn-lt"/>
                  </a:rPr>
                  <a:t>输入标题</a:t>
                </a:r>
                <a:endParaRPr lang="en-US" altLang="zh-CN" sz="16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9C7EE18-B3B3-4897-90B5-DFB34640A008}"/>
                </a:ext>
              </a:extLst>
            </p:cNvPr>
            <p:cNvGrpSpPr/>
            <p:nvPr/>
          </p:nvGrpSpPr>
          <p:grpSpPr>
            <a:xfrm>
              <a:off x="7702659" y="2891661"/>
              <a:ext cx="2578029" cy="784007"/>
              <a:chOff x="251866" y="1988839"/>
              <a:chExt cx="3288629" cy="784007"/>
            </a:xfrm>
          </p:grpSpPr>
          <p:sp>
            <p:nvSpPr>
              <p:cNvPr id="22" name="iS1ide-TextBox 5">
                <a:extLst>
                  <a:ext uri="{FF2B5EF4-FFF2-40B4-BE49-F238E27FC236}">
                    <a16:creationId xmlns:a16="http://schemas.microsoft.com/office/drawing/2014/main" id="{B5FE9ABE-C5B6-4152-B84C-F5F0C4D8B80C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100" dirty="0">
                    <a:cs typeface="+mn-ea"/>
                    <a:sym typeface="+mn-lt"/>
                  </a:rPr>
                  <a:t>PPT</a:t>
                </a:r>
                <a:r>
                  <a:rPr lang="zh-CN" altLang="en-US" sz="11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r>
                  <a:rPr lang="zh-CN" altLang="en-US" sz="11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3" name="iS1ide-Rectangle 22">
                <a:extLst>
                  <a:ext uri="{FF2B5EF4-FFF2-40B4-BE49-F238E27FC236}">
                    <a16:creationId xmlns:a16="http://schemas.microsoft.com/office/drawing/2014/main" id="{B1A855BE-EBD4-4D21-9053-E75E28B52C87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cs typeface="+mn-ea"/>
                    <a:sym typeface="+mn-lt"/>
                  </a:rPr>
                  <a:t>输入标题</a:t>
                </a:r>
                <a:endParaRPr lang="en-US" altLang="zh-CN" sz="16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465FF648-3E85-47B6-A2AB-B23FE42A69C6}"/>
                </a:ext>
              </a:extLst>
            </p:cNvPr>
            <p:cNvGrpSpPr/>
            <p:nvPr/>
          </p:nvGrpSpPr>
          <p:grpSpPr>
            <a:xfrm>
              <a:off x="8001847" y="4955932"/>
              <a:ext cx="2578029" cy="784007"/>
              <a:chOff x="251866" y="1988839"/>
              <a:chExt cx="3288629" cy="784007"/>
            </a:xfrm>
          </p:grpSpPr>
          <p:sp>
            <p:nvSpPr>
              <p:cNvPr id="20" name="iS1ide-TextBox 5">
                <a:extLst>
                  <a:ext uri="{FF2B5EF4-FFF2-40B4-BE49-F238E27FC236}">
                    <a16:creationId xmlns:a16="http://schemas.microsoft.com/office/drawing/2014/main" id="{53F9D56E-197B-458A-A9D2-4D9E33B6B69C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100" dirty="0">
                    <a:cs typeface="+mn-ea"/>
                    <a:sym typeface="+mn-lt"/>
                  </a:rPr>
                  <a:t>PPT</a:t>
                </a:r>
                <a:r>
                  <a:rPr lang="zh-CN" altLang="en-US" sz="11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r>
                  <a:rPr lang="zh-CN" altLang="en-US" sz="11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1" name="iS1ide-Rectangle 20">
                <a:extLst>
                  <a:ext uri="{FF2B5EF4-FFF2-40B4-BE49-F238E27FC236}">
                    <a16:creationId xmlns:a16="http://schemas.microsoft.com/office/drawing/2014/main" id="{AEA7C501-7ED5-4EA0-9302-3BF45E21BDE5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207762B-0572-49B5-A849-97FCCA339C16}"/>
                </a:ext>
              </a:extLst>
            </p:cNvPr>
            <p:cNvGrpSpPr/>
            <p:nvPr/>
          </p:nvGrpSpPr>
          <p:grpSpPr>
            <a:xfrm>
              <a:off x="3536159" y="1258796"/>
              <a:ext cx="5119682" cy="940703"/>
              <a:chOff x="3536159" y="3725012"/>
              <a:chExt cx="5119682" cy="940703"/>
            </a:xfrm>
          </p:grpSpPr>
          <p:sp>
            <p:nvSpPr>
              <p:cNvPr id="18" name="iS1íḍè-Rectangle 17">
                <a:extLst>
                  <a:ext uri="{FF2B5EF4-FFF2-40B4-BE49-F238E27FC236}">
                    <a16:creationId xmlns:a16="http://schemas.microsoft.com/office/drawing/2014/main" id="{BA78807D-ED32-4D14-A57F-ACB1827DFDB7}"/>
                  </a:ext>
                </a:extLst>
              </p:cNvPr>
              <p:cNvSpPr/>
              <p:nvPr/>
            </p:nvSpPr>
            <p:spPr>
              <a:xfrm>
                <a:off x="3536159" y="3725012"/>
                <a:ext cx="5119682" cy="4230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zh-CN" altLang="en-US" sz="2400" b="1" dirty="0"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19" name="íṩľíḍè-文本框 26">
                <a:extLst>
                  <a:ext uri="{FF2B5EF4-FFF2-40B4-BE49-F238E27FC236}">
                    <a16:creationId xmlns:a16="http://schemas.microsoft.com/office/drawing/2014/main" id="{8C3078F8-5661-4372-ACB0-D5FF44E5DB56}"/>
                  </a:ext>
                </a:extLst>
              </p:cNvPr>
              <p:cNvSpPr txBox="1"/>
              <p:nvPr/>
            </p:nvSpPr>
            <p:spPr>
              <a:xfrm>
                <a:off x="3536159" y="4148027"/>
                <a:ext cx="5119682" cy="51768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 fontScale="85000" lnSpcReduction="10000"/>
              </a:bodyPr>
              <a:lstStyle/>
              <a:p>
                <a:pPr algn="ctr">
                  <a:lnSpc>
                    <a:spcPct val="140000"/>
                  </a:lnSpc>
                </a:pPr>
                <a:r>
                  <a:rPr lang="zh-CN" altLang="en-US" sz="12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200" dirty="0">
                    <a:cs typeface="+mn-ea"/>
                    <a:sym typeface="+mn-lt"/>
                  </a:rPr>
                  <a:t>PPT</a:t>
                </a:r>
                <a:r>
                  <a:rPr lang="zh-CN" altLang="en-US" sz="12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200" dirty="0">
                    <a:cs typeface="+mn-ea"/>
                    <a:sym typeface="+mn-lt"/>
                  </a:rPr>
                  <a:t>58pic.com</a:t>
                </a:r>
                <a:r>
                  <a:rPr lang="zh-CN" altLang="en-US" sz="12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200" dirty="0">
                    <a:cs typeface="+mn-ea"/>
                    <a:sym typeface="+mn-lt"/>
                  </a:rPr>
                </a:br>
                <a:r>
                  <a:rPr lang="zh-CN" altLang="en-US" sz="1200" dirty="0">
                    <a:cs typeface="+mn-ea"/>
                    <a:sym typeface="+mn-lt"/>
                  </a:rPr>
                  <a:t>主次分明的布局排版帮助</a:t>
                </a:r>
                <a:r>
                  <a:rPr lang="en-US" altLang="zh-CN" sz="1200" dirty="0">
                    <a:cs typeface="+mn-ea"/>
                    <a:sym typeface="+mn-lt"/>
                  </a:rPr>
                  <a:t>PPT</a:t>
                </a:r>
                <a:r>
                  <a:rPr lang="zh-CN" altLang="en-US" sz="1200" dirty="0">
                    <a:cs typeface="+mn-ea"/>
                    <a:sym typeface="+mn-lt"/>
                  </a:rPr>
                  <a:t>更好的传递和表达信息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5044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d5597a66-4e7f-43ff-90eb-2ef90c6458d0">
            <a:extLst>
              <a:ext uri="{FF2B5EF4-FFF2-40B4-BE49-F238E27FC236}">
                <a16:creationId xmlns:a16="http://schemas.microsoft.com/office/drawing/2014/main" id="{26412361-CBF6-481D-9121-1ED302FC0BAA}"/>
              </a:ext>
            </a:extLst>
          </p:cNvPr>
          <p:cNvGrpSpPr>
            <a:grpSpLocks noChangeAspect="1"/>
          </p:cNvGrpSpPr>
          <p:nvPr/>
        </p:nvGrpSpPr>
        <p:grpSpPr>
          <a:xfrm>
            <a:off x="1353997" y="1270435"/>
            <a:ext cx="9484007" cy="4846203"/>
            <a:chOff x="1353997" y="1270435"/>
            <a:chExt cx="9484007" cy="4846203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E710610-A27D-4CDE-AD80-6122CDD75A92}"/>
                </a:ext>
              </a:extLst>
            </p:cNvPr>
            <p:cNvGrpSpPr/>
            <p:nvPr/>
          </p:nvGrpSpPr>
          <p:grpSpPr>
            <a:xfrm>
              <a:off x="1388453" y="4905005"/>
              <a:ext cx="2578029" cy="784007"/>
              <a:chOff x="251866" y="1988839"/>
              <a:chExt cx="3288629" cy="784007"/>
            </a:xfrm>
          </p:grpSpPr>
          <p:sp>
            <p:nvSpPr>
              <p:cNvPr id="36" name="is1ide-TextBox 5">
                <a:extLst>
                  <a:ext uri="{FF2B5EF4-FFF2-40B4-BE49-F238E27FC236}">
                    <a16:creationId xmlns:a16="http://schemas.microsoft.com/office/drawing/2014/main" id="{76450221-798C-4588-A879-47A44D511056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100" dirty="0">
                    <a:cs typeface="+mn-ea"/>
                    <a:sym typeface="+mn-lt"/>
                  </a:rPr>
                  <a:t>PPT</a:t>
                </a:r>
                <a:r>
                  <a:rPr lang="zh-CN" altLang="en-US" sz="11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r>
                  <a:rPr lang="zh-CN" altLang="en-US" sz="11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37" name="is1ide-Rectangle 36">
                <a:extLst>
                  <a:ext uri="{FF2B5EF4-FFF2-40B4-BE49-F238E27FC236}">
                    <a16:creationId xmlns:a16="http://schemas.microsoft.com/office/drawing/2014/main" id="{C4A5C74B-7205-41F0-A52F-1987B2E6B427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4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b="1" dirty="0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042F923D-E8A1-4A93-A481-375944A9CCB4}"/>
                </a:ext>
              </a:extLst>
            </p:cNvPr>
            <p:cNvGrpSpPr/>
            <p:nvPr/>
          </p:nvGrpSpPr>
          <p:grpSpPr>
            <a:xfrm>
              <a:off x="8294431" y="4905005"/>
              <a:ext cx="2509117" cy="784007"/>
              <a:chOff x="251866" y="1988839"/>
              <a:chExt cx="3288629" cy="784007"/>
            </a:xfrm>
          </p:grpSpPr>
          <p:sp>
            <p:nvSpPr>
              <p:cNvPr id="34" name="is1ide-TextBox 5">
                <a:extLst>
                  <a:ext uri="{FF2B5EF4-FFF2-40B4-BE49-F238E27FC236}">
                    <a16:creationId xmlns:a16="http://schemas.microsoft.com/office/drawing/2014/main" id="{42997FF7-1BCB-4EA4-9BE0-3DA29B683D4C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100" dirty="0">
                    <a:cs typeface="+mn-ea"/>
                    <a:sym typeface="+mn-lt"/>
                  </a:rPr>
                  <a:t>PPT</a:t>
                </a:r>
                <a:r>
                  <a:rPr lang="zh-CN" altLang="en-US" sz="11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r>
                  <a:rPr lang="zh-CN" altLang="en-US" sz="11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35" name="is1ide-Rectangle 34">
                <a:extLst>
                  <a:ext uri="{FF2B5EF4-FFF2-40B4-BE49-F238E27FC236}">
                    <a16:creationId xmlns:a16="http://schemas.microsoft.com/office/drawing/2014/main" id="{CE3DB2DE-A282-43AC-A6E8-AE0207D801FE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b="1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7F02600-8C6A-4086-B460-CD40C2664330}"/>
                </a:ext>
              </a:extLst>
            </p:cNvPr>
            <p:cNvGrpSpPr/>
            <p:nvPr/>
          </p:nvGrpSpPr>
          <p:grpSpPr>
            <a:xfrm>
              <a:off x="8259975" y="3119106"/>
              <a:ext cx="2578029" cy="784007"/>
              <a:chOff x="251866" y="1988839"/>
              <a:chExt cx="3288629" cy="784007"/>
            </a:xfrm>
          </p:grpSpPr>
          <p:sp>
            <p:nvSpPr>
              <p:cNvPr id="32" name="is1ide-TextBox 5">
                <a:extLst>
                  <a:ext uri="{FF2B5EF4-FFF2-40B4-BE49-F238E27FC236}">
                    <a16:creationId xmlns:a16="http://schemas.microsoft.com/office/drawing/2014/main" id="{7F7AB3C0-E280-4486-81E4-816CC3E6BE2F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100" dirty="0">
                    <a:cs typeface="+mn-ea"/>
                    <a:sym typeface="+mn-lt"/>
                  </a:rPr>
                  <a:t>PPT</a:t>
                </a:r>
                <a:r>
                  <a:rPr lang="zh-CN" altLang="en-US" sz="11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r>
                  <a:rPr lang="zh-CN" altLang="en-US" sz="11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33" name="is1ide-Rectangle 32">
                <a:extLst>
                  <a:ext uri="{FF2B5EF4-FFF2-40B4-BE49-F238E27FC236}">
                    <a16:creationId xmlns:a16="http://schemas.microsoft.com/office/drawing/2014/main" id="{BE387903-6748-47BE-A013-74C3FB19FEF7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b="1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ACD834A-C01F-4A67-BA24-622542441CEF}"/>
                </a:ext>
              </a:extLst>
            </p:cNvPr>
            <p:cNvGrpSpPr/>
            <p:nvPr/>
          </p:nvGrpSpPr>
          <p:grpSpPr>
            <a:xfrm>
              <a:off x="1353997" y="3119106"/>
              <a:ext cx="2578029" cy="784007"/>
              <a:chOff x="128816" y="2217083"/>
              <a:chExt cx="3288629" cy="784007"/>
            </a:xfrm>
          </p:grpSpPr>
          <p:sp>
            <p:nvSpPr>
              <p:cNvPr id="30" name="is1ide-TextBox 5">
                <a:extLst>
                  <a:ext uri="{FF2B5EF4-FFF2-40B4-BE49-F238E27FC236}">
                    <a16:creationId xmlns:a16="http://schemas.microsoft.com/office/drawing/2014/main" id="{04AB4C98-AE57-4A1E-9FA4-8BD38F12CDE7}"/>
                  </a:ext>
                </a:extLst>
              </p:cNvPr>
              <p:cNvSpPr txBox="1"/>
              <p:nvPr/>
            </p:nvSpPr>
            <p:spPr>
              <a:xfrm>
                <a:off x="128816" y="2523459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100" dirty="0">
                    <a:cs typeface="+mn-ea"/>
                    <a:sym typeface="+mn-lt"/>
                  </a:rPr>
                  <a:t>PPT</a:t>
                </a:r>
                <a:r>
                  <a:rPr lang="zh-CN" altLang="en-US" sz="11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r>
                  <a:rPr lang="zh-CN" altLang="en-US" sz="11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31" name="is1ide-Rectangle 30">
                <a:extLst>
                  <a:ext uri="{FF2B5EF4-FFF2-40B4-BE49-F238E27FC236}">
                    <a16:creationId xmlns:a16="http://schemas.microsoft.com/office/drawing/2014/main" id="{8C693ED5-4A5D-49BD-89AF-ED4D2529828D}"/>
                  </a:ext>
                </a:extLst>
              </p:cNvPr>
              <p:cNvSpPr/>
              <p:nvPr/>
            </p:nvSpPr>
            <p:spPr>
              <a:xfrm>
                <a:off x="128816" y="2217083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93D48A5-06F6-4ECB-B4C5-5C2E2ADD75E3}"/>
                </a:ext>
              </a:extLst>
            </p:cNvPr>
            <p:cNvGrpSpPr/>
            <p:nvPr/>
          </p:nvGrpSpPr>
          <p:grpSpPr>
            <a:xfrm>
              <a:off x="4937069" y="2688749"/>
              <a:ext cx="2317857" cy="3000259"/>
              <a:chOff x="4511824" y="2580652"/>
              <a:chExt cx="2731732" cy="3535984"/>
            </a:xfrm>
          </p:grpSpPr>
          <p:grpSp>
            <p:nvGrpSpPr>
              <p:cNvPr id="15" name="Group 19">
                <a:extLst>
                  <a:ext uri="{FF2B5EF4-FFF2-40B4-BE49-F238E27FC236}">
                    <a16:creationId xmlns:a16="http://schemas.microsoft.com/office/drawing/2014/main" id="{97C37421-7924-4610-8B63-72E74DE09CD0}"/>
                  </a:ext>
                </a:extLst>
              </p:cNvPr>
              <p:cNvGrpSpPr/>
              <p:nvPr/>
            </p:nvGrpSpPr>
            <p:grpSpPr>
              <a:xfrm>
                <a:off x="4987659" y="3635620"/>
                <a:ext cx="1783635" cy="2481016"/>
                <a:chOff x="1354008" y="3001534"/>
                <a:chExt cx="2503902" cy="3482900"/>
              </a:xfrm>
            </p:grpSpPr>
            <p:sp>
              <p:nvSpPr>
                <p:cNvPr id="28" name="is1ide-Shape 2361">
                  <a:extLst>
                    <a:ext uri="{FF2B5EF4-FFF2-40B4-BE49-F238E27FC236}">
                      <a16:creationId xmlns:a16="http://schemas.microsoft.com/office/drawing/2014/main" id="{F5221E61-B307-48DC-9AEB-878A418B5A00}"/>
                    </a:ext>
                  </a:extLst>
                </p:cNvPr>
                <p:cNvSpPr/>
                <p:nvPr/>
              </p:nvSpPr>
              <p:spPr>
                <a:xfrm flipH="1">
                  <a:off x="2731781" y="3001534"/>
                  <a:ext cx="616152" cy="63028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20000" y="60000"/>
                      </a:moveTo>
                      <a:lnTo>
                        <a:pt x="119945" y="63114"/>
                      </a:lnTo>
                      <a:lnTo>
                        <a:pt x="119728" y="66120"/>
                      </a:lnTo>
                      <a:lnTo>
                        <a:pt x="119294" y="69125"/>
                      </a:lnTo>
                      <a:lnTo>
                        <a:pt x="118751" y="72076"/>
                      </a:lnTo>
                      <a:lnTo>
                        <a:pt x="118154" y="74972"/>
                      </a:lnTo>
                      <a:lnTo>
                        <a:pt x="117286" y="77868"/>
                      </a:lnTo>
                      <a:lnTo>
                        <a:pt x="116363" y="80655"/>
                      </a:lnTo>
                      <a:lnTo>
                        <a:pt x="115278" y="83387"/>
                      </a:lnTo>
                      <a:lnTo>
                        <a:pt x="114138" y="86010"/>
                      </a:lnTo>
                      <a:lnTo>
                        <a:pt x="112781" y="88633"/>
                      </a:lnTo>
                      <a:lnTo>
                        <a:pt x="111316" y="91092"/>
                      </a:lnTo>
                      <a:lnTo>
                        <a:pt x="109742" y="93551"/>
                      </a:lnTo>
                      <a:lnTo>
                        <a:pt x="108113" y="95901"/>
                      </a:lnTo>
                      <a:lnTo>
                        <a:pt x="106322" y="98196"/>
                      </a:lnTo>
                      <a:lnTo>
                        <a:pt x="104423" y="100382"/>
                      </a:lnTo>
                      <a:lnTo>
                        <a:pt x="102415" y="102459"/>
                      </a:lnTo>
                      <a:lnTo>
                        <a:pt x="100352" y="104371"/>
                      </a:lnTo>
                      <a:lnTo>
                        <a:pt x="98181" y="106284"/>
                      </a:lnTo>
                      <a:lnTo>
                        <a:pt x="95902" y="108142"/>
                      </a:lnTo>
                      <a:lnTo>
                        <a:pt x="93568" y="109781"/>
                      </a:lnTo>
                      <a:lnTo>
                        <a:pt x="91126" y="111311"/>
                      </a:lnTo>
                      <a:lnTo>
                        <a:pt x="88575" y="112786"/>
                      </a:lnTo>
                      <a:lnTo>
                        <a:pt x="86024" y="114098"/>
                      </a:lnTo>
                      <a:lnTo>
                        <a:pt x="83364" y="115245"/>
                      </a:lnTo>
                      <a:lnTo>
                        <a:pt x="80651" y="116393"/>
                      </a:lnTo>
                      <a:lnTo>
                        <a:pt x="77829" y="117322"/>
                      </a:lnTo>
                      <a:lnTo>
                        <a:pt x="75006" y="118087"/>
                      </a:lnTo>
                      <a:lnTo>
                        <a:pt x="72130" y="118797"/>
                      </a:lnTo>
                      <a:lnTo>
                        <a:pt x="69145" y="119344"/>
                      </a:lnTo>
                      <a:lnTo>
                        <a:pt x="66160" y="119672"/>
                      </a:lnTo>
                      <a:lnTo>
                        <a:pt x="63066" y="119945"/>
                      </a:lnTo>
                      <a:lnTo>
                        <a:pt x="60027" y="120000"/>
                      </a:lnTo>
                      <a:lnTo>
                        <a:pt x="56933" y="119945"/>
                      </a:lnTo>
                      <a:lnTo>
                        <a:pt x="53894" y="119672"/>
                      </a:lnTo>
                      <a:lnTo>
                        <a:pt x="50854" y="119344"/>
                      </a:lnTo>
                      <a:lnTo>
                        <a:pt x="47924" y="118797"/>
                      </a:lnTo>
                      <a:lnTo>
                        <a:pt x="44993" y="118087"/>
                      </a:lnTo>
                      <a:lnTo>
                        <a:pt x="42170" y="117322"/>
                      </a:lnTo>
                      <a:lnTo>
                        <a:pt x="39402" y="116393"/>
                      </a:lnTo>
                      <a:lnTo>
                        <a:pt x="36689" y="115245"/>
                      </a:lnTo>
                      <a:lnTo>
                        <a:pt x="34029" y="114098"/>
                      </a:lnTo>
                      <a:lnTo>
                        <a:pt x="31424" y="112786"/>
                      </a:lnTo>
                      <a:lnTo>
                        <a:pt x="28873" y="111311"/>
                      </a:lnTo>
                      <a:lnTo>
                        <a:pt x="26485" y="109781"/>
                      </a:lnTo>
                      <a:lnTo>
                        <a:pt x="24097" y="108142"/>
                      </a:lnTo>
                      <a:lnTo>
                        <a:pt x="21872" y="106284"/>
                      </a:lnTo>
                      <a:lnTo>
                        <a:pt x="19701" y="104371"/>
                      </a:lnTo>
                      <a:lnTo>
                        <a:pt x="17584" y="102459"/>
                      </a:lnTo>
                      <a:lnTo>
                        <a:pt x="15576" y="100382"/>
                      </a:lnTo>
                      <a:lnTo>
                        <a:pt x="13731" y="98196"/>
                      </a:lnTo>
                      <a:lnTo>
                        <a:pt x="11940" y="95901"/>
                      </a:lnTo>
                      <a:lnTo>
                        <a:pt x="10312" y="93606"/>
                      </a:lnTo>
                      <a:lnTo>
                        <a:pt x="8683" y="91092"/>
                      </a:lnTo>
                      <a:lnTo>
                        <a:pt x="7272" y="88633"/>
                      </a:lnTo>
                      <a:lnTo>
                        <a:pt x="5915" y="86010"/>
                      </a:lnTo>
                      <a:lnTo>
                        <a:pt x="4721" y="83387"/>
                      </a:lnTo>
                      <a:lnTo>
                        <a:pt x="3690" y="80655"/>
                      </a:lnTo>
                      <a:lnTo>
                        <a:pt x="2713" y="77868"/>
                      </a:lnTo>
                      <a:lnTo>
                        <a:pt x="1899" y="74972"/>
                      </a:lnTo>
                      <a:lnTo>
                        <a:pt x="1248" y="72076"/>
                      </a:lnTo>
                      <a:lnTo>
                        <a:pt x="705" y="69125"/>
                      </a:lnTo>
                      <a:lnTo>
                        <a:pt x="325" y="66120"/>
                      </a:lnTo>
                      <a:lnTo>
                        <a:pt x="108" y="63114"/>
                      </a:lnTo>
                      <a:lnTo>
                        <a:pt x="0" y="60054"/>
                      </a:lnTo>
                      <a:lnTo>
                        <a:pt x="108" y="56885"/>
                      </a:lnTo>
                      <a:lnTo>
                        <a:pt x="325" y="53879"/>
                      </a:lnTo>
                      <a:lnTo>
                        <a:pt x="705" y="50874"/>
                      </a:lnTo>
                      <a:lnTo>
                        <a:pt x="1248" y="47923"/>
                      </a:lnTo>
                      <a:lnTo>
                        <a:pt x="1899" y="45027"/>
                      </a:lnTo>
                      <a:lnTo>
                        <a:pt x="2713" y="42131"/>
                      </a:lnTo>
                      <a:lnTo>
                        <a:pt x="3690" y="39344"/>
                      </a:lnTo>
                      <a:lnTo>
                        <a:pt x="4721" y="36666"/>
                      </a:lnTo>
                      <a:lnTo>
                        <a:pt x="5915" y="33989"/>
                      </a:lnTo>
                      <a:lnTo>
                        <a:pt x="7272" y="31366"/>
                      </a:lnTo>
                      <a:lnTo>
                        <a:pt x="8683" y="28907"/>
                      </a:lnTo>
                      <a:lnTo>
                        <a:pt x="10312" y="26502"/>
                      </a:lnTo>
                      <a:lnTo>
                        <a:pt x="11940" y="24098"/>
                      </a:lnTo>
                      <a:lnTo>
                        <a:pt x="13731" y="21857"/>
                      </a:lnTo>
                      <a:lnTo>
                        <a:pt x="15576" y="19672"/>
                      </a:lnTo>
                      <a:lnTo>
                        <a:pt x="17584" y="17595"/>
                      </a:lnTo>
                      <a:lnTo>
                        <a:pt x="19701" y="15628"/>
                      </a:lnTo>
                      <a:lnTo>
                        <a:pt x="21872" y="13715"/>
                      </a:lnTo>
                      <a:lnTo>
                        <a:pt x="24097" y="11967"/>
                      </a:lnTo>
                      <a:lnTo>
                        <a:pt x="26485" y="10218"/>
                      </a:lnTo>
                      <a:lnTo>
                        <a:pt x="28873" y="8688"/>
                      </a:lnTo>
                      <a:lnTo>
                        <a:pt x="31424" y="7267"/>
                      </a:lnTo>
                      <a:lnTo>
                        <a:pt x="34029" y="5956"/>
                      </a:lnTo>
                      <a:lnTo>
                        <a:pt x="36689" y="4754"/>
                      </a:lnTo>
                      <a:lnTo>
                        <a:pt x="39402" y="3661"/>
                      </a:lnTo>
                      <a:lnTo>
                        <a:pt x="42170" y="2732"/>
                      </a:lnTo>
                      <a:lnTo>
                        <a:pt x="44993" y="1912"/>
                      </a:lnTo>
                      <a:lnTo>
                        <a:pt x="47924" y="1256"/>
                      </a:lnTo>
                      <a:lnTo>
                        <a:pt x="50854" y="710"/>
                      </a:lnTo>
                      <a:lnTo>
                        <a:pt x="53894" y="327"/>
                      </a:lnTo>
                      <a:lnTo>
                        <a:pt x="56933" y="109"/>
                      </a:lnTo>
                      <a:lnTo>
                        <a:pt x="60027" y="0"/>
                      </a:lnTo>
                      <a:lnTo>
                        <a:pt x="63066" y="109"/>
                      </a:lnTo>
                      <a:lnTo>
                        <a:pt x="66160" y="327"/>
                      </a:lnTo>
                      <a:lnTo>
                        <a:pt x="69145" y="710"/>
                      </a:lnTo>
                      <a:lnTo>
                        <a:pt x="72130" y="1256"/>
                      </a:lnTo>
                      <a:lnTo>
                        <a:pt x="75006" y="1912"/>
                      </a:lnTo>
                      <a:lnTo>
                        <a:pt x="77829" y="2732"/>
                      </a:lnTo>
                      <a:lnTo>
                        <a:pt x="80651" y="3661"/>
                      </a:lnTo>
                      <a:lnTo>
                        <a:pt x="83364" y="4754"/>
                      </a:lnTo>
                      <a:lnTo>
                        <a:pt x="86024" y="5956"/>
                      </a:lnTo>
                      <a:lnTo>
                        <a:pt x="88575" y="7267"/>
                      </a:lnTo>
                      <a:lnTo>
                        <a:pt x="91126" y="8688"/>
                      </a:lnTo>
                      <a:lnTo>
                        <a:pt x="93568" y="10218"/>
                      </a:lnTo>
                      <a:lnTo>
                        <a:pt x="95902" y="11967"/>
                      </a:lnTo>
                      <a:lnTo>
                        <a:pt x="98181" y="13715"/>
                      </a:lnTo>
                      <a:lnTo>
                        <a:pt x="100352" y="15628"/>
                      </a:lnTo>
                      <a:lnTo>
                        <a:pt x="102415" y="17595"/>
                      </a:lnTo>
                      <a:lnTo>
                        <a:pt x="104423" y="19672"/>
                      </a:lnTo>
                      <a:lnTo>
                        <a:pt x="106322" y="21857"/>
                      </a:lnTo>
                      <a:lnTo>
                        <a:pt x="108113" y="24098"/>
                      </a:lnTo>
                      <a:lnTo>
                        <a:pt x="109742" y="26502"/>
                      </a:lnTo>
                      <a:lnTo>
                        <a:pt x="111316" y="28907"/>
                      </a:lnTo>
                      <a:lnTo>
                        <a:pt x="112781" y="31366"/>
                      </a:lnTo>
                      <a:lnTo>
                        <a:pt x="114138" y="33989"/>
                      </a:lnTo>
                      <a:lnTo>
                        <a:pt x="115278" y="36666"/>
                      </a:lnTo>
                      <a:lnTo>
                        <a:pt x="116363" y="39344"/>
                      </a:lnTo>
                      <a:lnTo>
                        <a:pt x="117286" y="42131"/>
                      </a:lnTo>
                      <a:lnTo>
                        <a:pt x="118154" y="45027"/>
                      </a:lnTo>
                      <a:lnTo>
                        <a:pt x="118751" y="47923"/>
                      </a:lnTo>
                      <a:lnTo>
                        <a:pt x="119294" y="50874"/>
                      </a:lnTo>
                      <a:lnTo>
                        <a:pt x="119728" y="53879"/>
                      </a:lnTo>
                      <a:lnTo>
                        <a:pt x="119945" y="56885"/>
                      </a:lnTo>
                      <a:lnTo>
                        <a:pt x="120000" y="60000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lIns="60941" tIns="30462" rIns="60941" bIns="30462" anchor="t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200">
                    <a:solidFill>
                      <a:schemeClr val="dk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is1ide-Shape 2362">
                  <a:extLst>
                    <a:ext uri="{FF2B5EF4-FFF2-40B4-BE49-F238E27FC236}">
                      <a16:creationId xmlns:a16="http://schemas.microsoft.com/office/drawing/2014/main" id="{82EE68D6-E7D9-41DB-AE7B-7BB1BB89B92A}"/>
                    </a:ext>
                  </a:extLst>
                </p:cNvPr>
                <p:cNvSpPr/>
                <p:nvPr/>
              </p:nvSpPr>
              <p:spPr>
                <a:xfrm flipH="1">
                  <a:off x="1354008" y="3109164"/>
                  <a:ext cx="2503902" cy="337527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30807" y="117092"/>
                      </a:moveTo>
                      <a:lnTo>
                        <a:pt x="30353" y="115898"/>
                      </a:lnTo>
                      <a:lnTo>
                        <a:pt x="29926" y="114714"/>
                      </a:lnTo>
                      <a:lnTo>
                        <a:pt x="29552" y="113571"/>
                      </a:lnTo>
                      <a:lnTo>
                        <a:pt x="29205" y="112419"/>
                      </a:lnTo>
                      <a:lnTo>
                        <a:pt x="28898" y="111306"/>
                      </a:lnTo>
                      <a:lnTo>
                        <a:pt x="28604" y="110204"/>
                      </a:lnTo>
                      <a:lnTo>
                        <a:pt x="28364" y="109113"/>
                      </a:lnTo>
                      <a:lnTo>
                        <a:pt x="28150" y="108041"/>
                      </a:lnTo>
                      <a:lnTo>
                        <a:pt x="27936" y="106980"/>
                      </a:lnTo>
                      <a:lnTo>
                        <a:pt x="27776" y="105939"/>
                      </a:lnTo>
                      <a:lnTo>
                        <a:pt x="27643" y="104909"/>
                      </a:lnTo>
                      <a:lnTo>
                        <a:pt x="27522" y="103889"/>
                      </a:lnTo>
                      <a:lnTo>
                        <a:pt x="27415" y="102868"/>
                      </a:lnTo>
                      <a:lnTo>
                        <a:pt x="27362" y="101879"/>
                      </a:lnTo>
                      <a:lnTo>
                        <a:pt x="27295" y="100889"/>
                      </a:lnTo>
                      <a:lnTo>
                        <a:pt x="27269" y="99909"/>
                      </a:lnTo>
                      <a:lnTo>
                        <a:pt x="27255" y="98930"/>
                      </a:lnTo>
                      <a:lnTo>
                        <a:pt x="27269" y="97971"/>
                      </a:lnTo>
                      <a:lnTo>
                        <a:pt x="27282" y="97012"/>
                      </a:lnTo>
                      <a:lnTo>
                        <a:pt x="27335" y="96063"/>
                      </a:lnTo>
                      <a:lnTo>
                        <a:pt x="27375" y="95124"/>
                      </a:lnTo>
                      <a:lnTo>
                        <a:pt x="27442" y="94185"/>
                      </a:lnTo>
                      <a:lnTo>
                        <a:pt x="27522" y="93247"/>
                      </a:lnTo>
                      <a:lnTo>
                        <a:pt x="27602" y="92318"/>
                      </a:lnTo>
                      <a:lnTo>
                        <a:pt x="27709" y="91390"/>
                      </a:lnTo>
                      <a:lnTo>
                        <a:pt x="27816" y="90451"/>
                      </a:lnTo>
                      <a:lnTo>
                        <a:pt x="27923" y="89522"/>
                      </a:lnTo>
                      <a:lnTo>
                        <a:pt x="28043" y="88604"/>
                      </a:lnTo>
                      <a:lnTo>
                        <a:pt x="28283" y="86747"/>
                      </a:lnTo>
                      <a:lnTo>
                        <a:pt x="28564" y="84880"/>
                      </a:lnTo>
                      <a:lnTo>
                        <a:pt x="28764" y="83401"/>
                      </a:lnTo>
                      <a:lnTo>
                        <a:pt x="28978" y="81901"/>
                      </a:lnTo>
                      <a:lnTo>
                        <a:pt x="29178" y="80391"/>
                      </a:lnTo>
                      <a:lnTo>
                        <a:pt x="29365" y="78870"/>
                      </a:lnTo>
                      <a:lnTo>
                        <a:pt x="29525" y="77340"/>
                      </a:lnTo>
                      <a:lnTo>
                        <a:pt x="29672" y="75769"/>
                      </a:lnTo>
                      <a:lnTo>
                        <a:pt x="29726" y="74993"/>
                      </a:lnTo>
                      <a:lnTo>
                        <a:pt x="29793" y="74197"/>
                      </a:lnTo>
                      <a:lnTo>
                        <a:pt x="29833" y="73391"/>
                      </a:lnTo>
                      <a:lnTo>
                        <a:pt x="29873" y="72585"/>
                      </a:lnTo>
                      <a:lnTo>
                        <a:pt x="29899" y="71779"/>
                      </a:lnTo>
                      <a:lnTo>
                        <a:pt x="29913" y="70953"/>
                      </a:lnTo>
                      <a:lnTo>
                        <a:pt x="29926" y="70126"/>
                      </a:lnTo>
                      <a:lnTo>
                        <a:pt x="29926" y="69290"/>
                      </a:lnTo>
                      <a:lnTo>
                        <a:pt x="29913" y="68453"/>
                      </a:lnTo>
                      <a:lnTo>
                        <a:pt x="29886" y="67586"/>
                      </a:lnTo>
                      <a:lnTo>
                        <a:pt x="29846" y="66729"/>
                      </a:lnTo>
                      <a:lnTo>
                        <a:pt x="29793" y="65861"/>
                      </a:lnTo>
                      <a:lnTo>
                        <a:pt x="29726" y="64974"/>
                      </a:lnTo>
                      <a:lnTo>
                        <a:pt x="29646" y="64086"/>
                      </a:lnTo>
                      <a:lnTo>
                        <a:pt x="29552" y="63178"/>
                      </a:lnTo>
                      <a:lnTo>
                        <a:pt x="29432" y="62260"/>
                      </a:lnTo>
                      <a:lnTo>
                        <a:pt x="29312" y="61351"/>
                      </a:lnTo>
                      <a:lnTo>
                        <a:pt x="29165" y="60413"/>
                      </a:lnTo>
                      <a:lnTo>
                        <a:pt x="29005" y="59464"/>
                      </a:lnTo>
                      <a:lnTo>
                        <a:pt x="28818" y="58505"/>
                      </a:lnTo>
                      <a:lnTo>
                        <a:pt x="28631" y="57597"/>
                      </a:lnTo>
                      <a:lnTo>
                        <a:pt x="28390" y="56689"/>
                      </a:lnTo>
                      <a:lnTo>
                        <a:pt x="28150" y="55801"/>
                      </a:lnTo>
                      <a:lnTo>
                        <a:pt x="27870" y="54903"/>
                      </a:lnTo>
                      <a:lnTo>
                        <a:pt x="27549" y="54026"/>
                      </a:lnTo>
                      <a:lnTo>
                        <a:pt x="27229" y="53138"/>
                      </a:lnTo>
                      <a:lnTo>
                        <a:pt x="26868" y="52260"/>
                      </a:lnTo>
                      <a:lnTo>
                        <a:pt x="26494" y="51383"/>
                      </a:lnTo>
                      <a:lnTo>
                        <a:pt x="26080" y="50516"/>
                      </a:lnTo>
                      <a:lnTo>
                        <a:pt x="25639" y="49648"/>
                      </a:lnTo>
                      <a:lnTo>
                        <a:pt x="25199" y="48781"/>
                      </a:lnTo>
                      <a:lnTo>
                        <a:pt x="24731" y="47914"/>
                      </a:lnTo>
                      <a:lnTo>
                        <a:pt x="24251" y="47067"/>
                      </a:lnTo>
                      <a:lnTo>
                        <a:pt x="23743" y="46200"/>
                      </a:lnTo>
                      <a:lnTo>
                        <a:pt x="23222" y="45353"/>
                      </a:lnTo>
                      <a:lnTo>
                        <a:pt x="22675" y="44506"/>
                      </a:lnTo>
                      <a:lnTo>
                        <a:pt x="22127" y="43659"/>
                      </a:lnTo>
                      <a:lnTo>
                        <a:pt x="21566" y="42822"/>
                      </a:lnTo>
                      <a:lnTo>
                        <a:pt x="20979" y="41976"/>
                      </a:lnTo>
                      <a:lnTo>
                        <a:pt x="20405" y="41139"/>
                      </a:lnTo>
                      <a:lnTo>
                        <a:pt x="19790" y="40312"/>
                      </a:lnTo>
                      <a:lnTo>
                        <a:pt x="19189" y="39476"/>
                      </a:lnTo>
                      <a:lnTo>
                        <a:pt x="18562" y="38649"/>
                      </a:lnTo>
                      <a:lnTo>
                        <a:pt x="17947" y="37823"/>
                      </a:lnTo>
                      <a:lnTo>
                        <a:pt x="16665" y="36180"/>
                      </a:lnTo>
                      <a:lnTo>
                        <a:pt x="15370" y="34548"/>
                      </a:lnTo>
                      <a:lnTo>
                        <a:pt x="14075" y="32915"/>
                      </a:lnTo>
                      <a:lnTo>
                        <a:pt x="12766" y="31293"/>
                      </a:lnTo>
                      <a:lnTo>
                        <a:pt x="11671" y="29926"/>
                      </a:lnTo>
                      <a:lnTo>
                        <a:pt x="10576" y="28568"/>
                      </a:lnTo>
                      <a:lnTo>
                        <a:pt x="9521" y="27222"/>
                      </a:lnTo>
                      <a:lnTo>
                        <a:pt x="8466" y="25875"/>
                      </a:lnTo>
                      <a:lnTo>
                        <a:pt x="7451" y="24559"/>
                      </a:lnTo>
                      <a:lnTo>
                        <a:pt x="6476" y="23232"/>
                      </a:lnTo>
                      <a:lnTo>
                        <a:pt x="6009" y="22579"/>
                      </a:lnTo>
                      <a:lnTo>
                        <a:pt x="5541" y="21926"/>
                      </a:lnTo>
                      <a:lnTo>
                        <a:pt x="5101" y="21283"/>
                      </a:lnTo>
                      <a:lnTo>
                        <a:pt x="4660" y="20641"/>
                      </a:lnTo>
                      <a:lnTo>
                        <a:pt x="4246" y="19998"/>
                      </a:lnTo>
                      <a:lnTo>
                        <a:pt x="3832" y="19355"/>
                      </a:lnTo>
                      <a:lnTo>
                        <a:pt x="3445" y="18722"/>
                      </a:lnTo>
                      <a:lnTo>
                        <a:pt x="3058" y="18080"/>
                      </a:lnTo>
                      <a:lnTo>
                        <a:pt x="2697" y="17447"/>
                      </a:lnTo>
                      <a:lnTo>
                        <a:pt x="2363" y="16825"/>
                      </a:lnTo>
                      <a:lnTo>
                        <a:pt x="2029" y="16202"/>
                      </a:lnTo>
                      <a:lnTo>
                        <a:pt x="1722" y="15580"/>
                      </a:lnTo>
                      <a:lnTo>
                        <a:pt x="1455" y="14968"/>
                      </a:lnTo>
                      <a:lnTo>
                        <a:pt x="1175" y="14355"/>
                      </a:lnTo>
                      <a:lnTo>
                        <a:pt x="948" y="13733"/>
                      </a:lnTo>
                      <a:lnTo>
                        <a:pt x="707" y="13131"/>
                      </a:lnTo>
                      <a:lnTo>
                        <a:pt x="520" y="12519"/>
                      </a:lnTo>
                      <a:lnTo>
                        <a:pt x="333" y="11927"/>
                      </a:lnTo>
                      <a:lnTo>
                        <a:pt x="186" y="11315"/>
                      </a:lnTo>
                      <a:lnTo>
                        <a:pt x="53" y="10723"/>
                      </a:lnTo>
                      <a:lnTo>
                        <a:pt x="13" y="10468"/>
                      </a:lnTo>
                      <a:lnTo>
                        <a:pt x="0" y="10223"/>
                      </a:lnTo>
                      <a:lnTo>
                        <a:pt x="13" y="9988"/>
                      </a:lnTo>
                      <a:lnTo>
                        <a:pt x="40" y="9754"/>
                      </a:lnTo>
                      <a:lnTo>
                        <a:pt x="80" y="9529"/>
                      </a:lnTo>
                      <a:lnTo>
                        <a:pt x="146" y="9315"/>
                      </a:lnTo>
                      <a:lnTo>
                        <a:pt x="213" y="9111"/>
                      </a:lnTo>
                      <a:lnTo>
                        <a:pt x="320" y="8917"/>
                      </a:lnTo>
                      <a:lnTo>
                        <a:pt x="413" y="8713"/>
                      </a:lnTo>
                      <a:lnTo>
                        <a:pt x="520" y="8540"/>
                      </a:lnTo>
                      <a:lnTo>
                        <a:pt x="654" y="8376"/>
                      </a:lnTo>
                      <a:lnTo>
                        <a:pt x="787" y="8213"/>
                      </a:lnTo>
                      <a:lnTo>
                        <a:pt x="908" y="8050"/>
                      </a:lnTo>
                      <a:lnTo>
                        <a:pt x="1041" y="7907"/>
                      </a:lnTo>
                      <a:lnTo>
                        <a:pt x="1188" y="7774"/>
                      </a:lnTo>
                      <a:lnTo>
                        <a:pt x="1322" y="7662"/>
                      </a:lnTo>
                      <a:lnTo>
                        <a:pt x="1575" y="7448"/>
                      </a:lnTo>
                      <a:lnTo>
                        <a:pt x="1842" y="7254"/>
                      </a:lnTo>
                      <a:lnTo>
                        <a:pt x="2136" y="7050"/>
                      </a:lnTo>
                      <a:lnTo>
                        <a:pt x="2443" y="6876"/>
                      </a:lnTo>
                      <a:lnTo>
                        <a:pt x="2737" y="6713"/>
                      </a:lnTo>
                      <a:lnTo>
                        <a:pt x="3084" y="6550"/>
                      </a:lnTo>
                      <a:lnTo>
                        <a:pt x="3418" y="6407"/>
                      </a:lnTo>
                      <a:lnTo>
                        <a:pt x="3752" y="6274"/>
                      </a:lnTo>
                      <a:lnTo>
                        <a:pt x="4113" y="6162"/>
                      </a:lnTo>
                      <a:lnTo>
                        <a:pt x="4460" y="6060"/>
                      </a:lnTo>
                      <a:lnTo>
                        <a:pt x="4820" y="5968"/>
                      </a:lnTo>
                      <a:lnTo>
                        <a:pt x="5194" y="5897"/>
                      </a:lnTo>
                      <a:lnTo>
                        <a:pt x="5568" y="5836"/>
                      </a:lnTo>
                      <a:lnTo>
                        <a:pt x="5929" y="5795"/>
                      </a:lnTo>
                      <a:lnTo>
                        <a:pt x="6303" y="5775"/>
                      </a:lnTo>
                      <a:lnTo>
                        <a:pt x="6663" y="5764"/>
                      </a:lnTo>
                      <a:lnTo>
                        <a:pt x="6850" y="5764"/>
                      </a:lnTo>
                      <a:lnTo>
                        <a:pt x="7064" y="5775"/>
                      </a:lnTo>
                      <a:lnTo>
                        <a:pt x="7264" y="5785"/>
                      </a:lnTo>
                      <a:lnTo>
                        <a:pt x="7478" y="5805"/>
                      </a:lnTo>
                      <a:lnTo>
                        <a:pt x="7678" y="5836"/>
                      </a:lnTo>
                      <a:lnTo>
                        <a:pt x="7905" y="5866"/>
                      </a:lnTo>
                      <a:lnTo>
                        <a:pt x="8132" y="5928"/>
                      </a:lnTo>
                      <a:lnTo>
                        <a:pt x="8359" y="5979"/>
                      </a:lnTo>
                      <a:lnTo>
                        <a:pt x="8573" y="6050"/>
                      </a:lnTo>
                      <a:lnTo>
                        <a:pt x="8787" y="6132"/>
                      </a:lnTo>
                      <a:lnTo>
                        <a:pt x="9000" y="6223"/>
                      </a:lnTo>
                      <a:lnTo>
                        <a:pt x="9214" y="6336"/>
                      </a:lnTo>
                      <a:lnTo>
                        <a:pt x="9414" y="6458"/>
                      </a:lnTo>
                      <a:lnTo>
                        <a:pt x="9614" y="6591"/>
                      </a:lnTo>
                      <a:lnTo>
                        <a:pt x="9801" y="6744"/>
                      </a:lnTo>
                      <a:lnTo>
                        <a:pt x="9975" y="6917"/>
                      </a:lnTo>
                      <a:lnTo>
                        <a:pt x="10576" y="7550"/>
                      </a:lnTo>
                      <a:lnTo>
                        <a:pt x="11204" y="8223"/>
                      </a:lnTo>
                      <a:lnTo>
                        <a:pt x="11858" y="8938"/>
                      </a:lnTo>
                      <a:lnTo>
                        <a:pt x="12512" y="9703"/>
                      </a:lnTo>
                      <a:lnTo>
                        <a:pt x="13193" y="10478"/>
                      </a:lnTo>
                      <a:lnTo>
                        <a:pt x="13888" y="11294"/>
                      </a:lnTo>
                      <a:lnTo>
                        <a:pt x="14596" y="12131"/>
                      </a:lnTo>
                      <a:lnTo>
                        <a:pt x="15330" y="12988"/>
                      </a:lnTo>
                      <a:lnTo>
                        <a:pt x="16652" y="14559"/>
                      </a:lnTo>
                      <a:lnTo>
                        <a:pt x="18028" y="16161"/>
                      </a:lnTo>
                      <a:lnTo>
                        <a:pt x="18722" y="16978"/>
                      </a:lnTo>
                      <a:lnTo>
                        <a:pt x="19443" y="17784"/>
                      </a:lnTo>
                      <a:lnTo>
                        <a:pt x="20151" y="18590"/>
                      </a:lnTo>
                      <a:lnTo>
                        <a:pt x="20885" y="19396"/>
                      </a:lnTo>
                      <a:lnTo>
                        <a:pt x="21606" y="20192"/>
                      </a:lnTo>
                      <a:lnTo>
                        <a:pt x="22341" y="20967"/>
                      </a:lnTo>
                      <a:lnTo>
                        <a:pt x="23089" y="21753"/>
                      </a:lnTo>
                      <a:lnTo>
                        <a:pt x="23837" y="22518"/>
                      </a:lnTo>
                      <a:lnTo>
                        <a:pt x="24611" y="23263"/>
                      </a:lnTo>
                      <a:lnTo>
                        <a:pt x="25372" y="23987"/>
                      </a:lnTo>
                      <a:lnTo>
                        <a:pt x="26133" y="24712"/>
                      </a:lnTo>
                      <a:lnTo>
                        <a:pt x="26921" y="25395"/>
                      </a:lnTo>
                      <a:lnTo>
                        <a:pt x="27709" y="26069"/>
                      </a:lnTo>
                      <a:lnTo>
                        <a:pt x="28497" y="26701"/>
                      </a:lnTo>
                      <a:lnTo>
                        <a:pt x="29272" y="27314"/>
                      </a:lnTo>
                      <a:lnTo>
                        <a:pt x="30073" y="27885"/>
                      </a:lnTo>
                      <a:lnTo>
                        <a:pt x="30874" y="28436"/>
                      </a:lnTo>
                      <a:lnTo>
                        <a:pt x="31675" y="28946"/>
                      </a:lnTo>
                      <a:lnTo>
                        <a:pt x="32477" y="29415"/>
                      </a:lnTo>
                      <a:lnTo>
                        <a:pt x="33291" y="29844"/>
                      </a:lnTo>
                      <a:lnTo>
                        <a:pt x="34106" y="30232"/>
                      </a:lnTo>
                      <a:lnTo>
                        <a:pt x="34920" y="30589"/>
                      </a:lnTo>
                      <a:lnTo>
                        <a:pt x="35735" y="30885"/>
                      </a:lnTo>
                      <a:lnTo>
                        <a:pt x="36550" y="31130"/>
                      </a:lnTo>
                      <a:lnTo>
                        <a:pt x="37378" y="31323"/>
                      </a:lnTo>
                      <a:lnTo>
                        <a:pt x="38192" y="31466"/>
                      </a:lnTo>
                      <a:lnTo>
                        <a:pt x="39020" y="31558"/>
                      </a:lnTo>
                      <a:lnTo>
                        <a:pt x="39821" y="31589"/>
                      </a:lnTo>
                      <a:lnTo>
                        <a:pt x="40222" y="31578"/>
                      </a:lnTo>
                      <a:lnTo>
                        <a:pt x="40609" y="31558"/>
                      </a:lnTo>
                      <a:lnTo>
                        <a:pt x="41010" y="31527"/>
                      </a:lnTo>
                      <a:lnTo>
                        <a:pt x="41384" y="31476"/>
                      </a:lnTo>
                      <a:lnTo>
                        <a:pt x="41571" y="31446"/>
                      </a:lnTo>
                      <a:lnTo>
                        <a:pt x="41771" y="31405"/>
                      </a:lnTo>
                      <a:lnTo>
                        <a:pt x="41958" y="31364"/>
                      </a:lnTo>
                      <a:lnTo>
                        <a:pt x="42172" y="31303"/>
                      </a:lnTo>
                      <a:lnTo>
                        <a:pt x="42586" y="31181"/>
                      </a:lnTo>
                      <a:lnTo>
                        <a:pt x="43013" y="31038"/>
                      </a:lnTo>
                      <a:lnTo>
                        <a:pt x="43427" y="30874"/>
                      </a:lnTo>
                      <a:lnTo>
                        <a:pt x="43868" y="30691"/>
                      </a:lnTo>
                      <a:lnTo>
                        <a:pt x="44295" y="30487"/>
                      </a:lnTo>
                      <a:lnTo>
                        <a:pt x="44722" y="30293"/>
                      </a:lnTo>
                      <a:lnTo>
                        <a:pt x="45136" y="30068"/>
                      </a:lnTo>
                      <a:lnTo>
                        <a:pt x="45550" y="29844"/>
                      </a:lnTo>
                      <a:lnTo>
                        <a:pt x="45951" y="29630"/>
                      </a:lnTo>
                      <a:lnTo>
                        <a:pt x="46338" y="29405"/>
                      </a:lnTo>
                      <a:lnTo>
                        <a:pt x="47033" y="28987"/>
                      </a:lnTo>
                      <a:lnTo>
                        <a:pt x="47660" y="28599"/>
                      </a:lnTo>
                      <a:lnTo>
                        <a:pt x="47727" y="28568"/>
                      </a:lnTo>
                      <a:lnTo>
                        <a:pt x="48275" y="28201"/>
                      </a:lnTo>
                      <a:lnTo>
                        <a:pt x="48809" y="27824"/>
                      </a:lnTo>
                      <a:lnTo>
                        <a:pt x="49356" y="27426"/>
                      </a:lnTo>
                      <a:lnTo>
                        <a:pt x="49917" y="26987"/>
                      </a:lnTo>
                      <a:lnTo>
                        <a:pt x="50465" y="26538"/>
                      </a:lnTo>
                      <a:lnTo>
                        <a:pt x="51026" y="26069"/>
                      </a:lnTo>
                      <a:lnTo>
                        <a:pt x="51600" y="25569"/>
                      </a:lnTo>
                      <a:lnTo>
                        <a:pt x="52161" y="25059"/>
                      </a:lnTo>
                      <a:lnTo>
                        <a:pt x="52735" y="24528"/>
                      </a:lnTo>
                      <a:lnTo>
                        <a:pt x="53296" y="23987"/>
                      </a:lnTo>
                      <a:lnTo>
                        <a:pt x="53870" y="23426"/>
                      </a:lnTo>
                      <a:lnTo>
                        <a:pt x="54444" y="22855"/>
                      </a:lnTo>
                      <a:lnTo>
                        <a:pt x="55018" y="22273"/>
                      </a:lnTo>
                      <a:lnTo>
                        <a:pt x="55593" y="21661"/>
                      </a:lnTo>
                      <a:lnTo>
                        <a:pt x="56167" y="21049"/>
                      </a:lnTo>
                      <a:lnTo>
                        <a:pt x="56741" y="20416"/>
                      </a:lnTo>
                      <a:lnTo>
                        <a:pt x="57890" y="19151"/>
                      </a:lnTo>
                      <a:lnTo>
                        <a:pt x="59051" y="17835"/>
                      </a:lnTo>
                      <a:lnTo>
                        <a:pt x="60200" y="16488"/>
                      </a:lnTo>
                      <a:lnTo>
                        <a:pt x="61335" y="15151"/>
                      </a:lnTo>
                      <a:lnTo>
                        <a:pt x="62470" y="13774"/>
                      </a:lnTo>
                      <a:lnTo>
                        <a:pt x="63592" y="12427"/>
                      </a:lnTo>
                      <a:lnTo>
                        <a:pt x="64687" y="11070"/>
                      </a:lnTo>
                      <a:lnTo>
                        <a:pt x="65782" y="9723"/>
                      </a:lnTo>
                      <a:lnTo>
                        <a:pt x="66276" y="9121"/>
                      </a:lnTo>
                      <a:lnTo>
                        <a:pt x="66757" y="8529"/>
                      </a:lnTo>
                      <a:lnTo>
                        <a:pt x="67237" y="7938"/>
                      </a:lnTo>
                      <a:lnTo>
                        <a:pt x="67718" y="7356"/>
                      </a:lnTo>
                      <a:lnTo>
                        <a:pt x="68172" y="6785"/>
                      </a:lnTo>
                      <a:lnTo>
                        <a:pt x="68640" y="6213"/>
                      </a:lnTo>
                      <a:lnTo>
                        <a:pt x="69107" y="5662"/>
                      </a:lnTo>
                      <a:lnTo>
                        <a:pt x="69574" y="5111"/>
                      </a:lnTo>
                      <a:lnTo>
                        <a:pt x="70028" y="4581"/>
                      </a:lnTo>
                      <a:lnTo>
                        <a:pt x="70456" y="4050"/>
                      </a:lnTo>
                      <a:lnTo>
                        <a:pt x="70896" y="3540"/>
                      </a:lnTo>
                      <a:lnTo>
                        <a:pt x="71337" y="3050"/>
                      </a:lnTo>
                      <a:lnTo>
                        <a:pt x="71751" y="2561"/>
                      </a:lnTo>
                      <a:lnTo>
                        <a:pt x="72165" y="2091"/>
                      </a:lnTo>
                      <a:lnTo>
                        <a:pt x="72566" y="1642"/>
                      </a:lnTo>
                      <a:lnTo>
                        <a:pt x="72980" y="1203"/>
                      </a:lnTo>
                      <a:lnTo>
                        <a:pt x="73100" y="1061"/>
                      </a:lnTo>
                      <a:lnTo>
                        <a:pt x="73260" y="928"/>
                      </a:lnTo>
                      <a:lnTo>
                        <a:pt x="73420" y="806"/>
                      </a:lnTo>
                      <a:lnTo>
                        <a:pt x="73594" y="683"/>
                      </a:lnTo>
                      <a:lnTo>
                        <a:pt x="73794" y="591"/>
                      </a:lnTo>
                      <a:lnTo>
                        <a:pt x="73981" y="489"/>
                      </a:lnTo>
                      <a:lnTo>
                        <a:pt x="74182" y="387"/>
                      </a:lnTo>
                      <a:lnTo>
                        <a:pt x="74395" y="316"/>
                      </a:lnTo>
                      <a:lnTo>
                        <a:pt x="74622" y="244"/>
                      </a:lnTo>
                      <a:lnTo>
                        <a:pt x="74849" y="183"/>
                      </a:lnTo>
                      <a:lnTo>
                        <a:pt x="75090" y="122"/>
                      </a:lnTo>
                      <a:lnTo>
                        <a:pt x="75343" y="81"/>
                      </a:lnTo>
                      <a:lnTo>
                        <a:pt x="75584" y="51"/>
                      </a:lnTo>
                      <a:lnTo>
                        <a:pt x="75851" y="30"/>
                      </a:lnTo>
                      <a:lnTo>
                        <a:pt x="76131" y="0"/>
                      </a:lnTo>
                      <a:lnTo>
                        <a:pt x="76398" y="0"/>
                      </a:lnTo>
                      <a:lnTo>
                        <a:pt x="76786" y="10"/>
                      </a:lnTo>
                      <a:lnTo>
                        <a:pt x="77160" y="40"/>
                      </a:lnTo>
                      <a:lnTo>
                        <a:pt x="77533" y="81"/>
                      </a:lnTo>
                      <a:lnTo>
                        <a:pt x="77921" y="132"/>
                      </a:lnTo>
                      <a:lnTo>
                        <a:pt x="78281" y="214"/>
                      </a:lnTo>
                      <a:lnTo>
                        <a:pt x="78655" y="306"/>
                      </a:lnTo>
                      <a:lnTo>
                        <a:pt x="79016" y="397"/>
                      </a:lnTo>
                      <a:lnTo>
                        <a:pt x="79376" y="510"/>
                      </a:lnTo>
                      <a:lnTo>
                        <a:pt x="79737" y="642"/>
                      </a:lnTo>
                      <a:lnTo>
                        <a:pt x="80071" y="785"/>
                      </a:lnTo>
                      <a:lnTo>
                        <a:pt x="80405" y="938"/>
                      </a:lnTo>
                      <a:lnTo>
                        <a:pt x="80725" y="1101"/>
                      </a:lnTo>
                      <a:lnTo>
                        <a:pt x="81006" y="1295"/>
                      </a:lnTo>
                      <a:lnTo>
                        <a:pt x="81299" y="1479"/>
                      </a:lnTo>
                      <a:lnTo>
                        <a:pt x="81580" y="1683"/>
                      </a:lnTo>
                      <a:lnTo>
                        <a:pt x="81820" y="1887"/>
                      </a:lnTo>
                      <a:lnTo>
                        <a:pt x="81954" y="2010"/>
                      </a:lnTo>
                      <a:lnTo>
                        <a:pt x="82087" y="2142"/>
                      </a:lnTo>
                      <a:lnTo>
                        <a:pt x="82221" y="2275"/>
                      </a:lnTo>
                      <a:lnTo>
                        <a:pt x="82341" y="2428"/>
                      </a:lnTo>
                      <a:lnTo>
                        <a:pt x="82461" y="2581"/>
                      </a:lnTo>
                      <a:lnTo>
                        <a:pt x="82581" y="2734"/>
                      </a:lnTo>
                      <a:lnTo>
                        <a:pt x="82675" y="2918"/>
                      </a:lnTo>
                      <a:lnTo>
                        <a:pt x="82782" y="3091"/>
                      </a:lnTo>
                      <a:lnTo>
                        <a:pt x="82875" y="3295"/>
                      </a:lnTo>
                      <a:lnTo>
                        <a:pt x="82942" y="3479"/>
                      </a:lnTo>
                      <a:lnTo>
                        <a:pt x="82995" y="3683"/>
                      </a:lnTo>
                      <a:lnTo>
                        <a:pt x="83049" y="3897"/>
                      </a:lnTo>
                      <a:lnTo>
                        <a:pt x="83062" y="4122"/>
                      </a:lnTo>
                      <a:lnTo>
                        <a:pt x="83062" y="4346"/>
                      </a:lnTo>
                      <a:lnTo>
                        <a:pt x="83049" y="4591"/>
                      </a:lnTo>
                      <a:lnTo>
                        <a:pt x="83009" y="4836"/>
                      </a:lnTo>
                      <a:lnTo>
                        <a:pt x="82835" y="5611"/>
                      </a:lnTo>
                      <a:lnTo>
                        <a:pt x="82635" y="6377"/>
                      </a:lnTo>
                      <a:lnTo>
                        <a:pt x="82421" y="7142"/>
                      </a:lnTo>
                      <a:lnTo>
                        <a:pt x="82181" y="7897"/>
                      </a:lnTo>
                      <a:lnTo>
                        <a:pt x="81927" y="8662"/>
                      </a:lnTo>
                      <a:lnTo>
                        <a:pt x="81633" y="9407"/>
                      </a:lnTo>
                      <a:lnTo>
                        <a:pt x="81326" y="10152"/>
                      </a:lnTo>
                      <a:lnTo>
                        <a:pt x="81006" y="10897"/>
                      </a:lnTo>
                      <a:lnTo>
                        <a:pt x="80672" y="11631"/>
                      </a:lnTo>
                      <a:lnTo>
                        <a:pt x="80311" y="12366"/>
                      </a:lnTo>
                      <a:lnTo>
                        <a:pt x="79951" y="13090"/>
                      </a:lnTo>
                      <a:lnTo>
                        <a:pt x="79563" y="13815"/>
                      </a:lnTo>
                      <a:lnTo>
                        <a:pt x="79163" y="14529"/>
                      </a:lnTo>
                      <a:lnTo>
                        <a:pt x="78749" y="15233"/>
                      </a:lnTo>
                      <a:lnTo>
                        <a:pt x="78321" y="15947"/>
                      </a:lnTo>
                      <a:lnTo>
                        <a:pt x="77881" y="16651"/>
                      </a:lnTo>
                      <a:lnTo>
                        <a:pt x="77440" y="17345"/>
                      </a:lnTo>
                      <a:lnTo>
                        <a:pt x="76986" y="18039"/>
                      </a:lnTo>
                      <a:lnTo>
                        <a:pt x="76519" y="18733"/>
                      </a:lnTo>
                      <a:lnTo>
                        <a:pt x="76038" y="19406"/>
                      </a:lnTo>
                      <a:lnTo>
                        <a:pt x="75557" y="20090"/>
                      </a:lnTo>
                      <a:lnTo>
                        <a:pt x="75063" y="20763"/>
                      </a:lnTo>
                      <a:lnTo>
                        <a:pt x="74582" y="21426"/>
                      </a:lnTo>
                      <a:lnTo>
                        <a:pt x="74088" y="22079"/>
                      </a:lnTo>
                      <a:lnTo>
                        <a:pt x="73087" y="23395"/>
                      </a:lnTo>
                      <a:lnTo>
                        <a:pt x="72085" y="24691"/>
                      </a:lnTo>
                      <a:lnTo>
                        <a:pt x="71083" y="25956"/>
                      </a:lnTo>
                      <a:lnTo>
                        <a:pt x="70082" y="27201"/>
                      </a:lnTo>
                      <a:lnTo>
                        <a:pt x="68947" y="28640"/>
                      </a:lnTo>
                      <a:lnTo>
                        <a:pt x="67825" y="30048"/>
                      </a:lnTo>
                      <a:lnTo>
                        <a:pt x="67291" y="30742"/>
                      </a:lnTo>
                      <a:lnTo>
                        <a:pt x="66770" y="31425"/>
                      </a:lnTo>
                      <a:lnTo>
                        <a:pt x="66263" y="32109"/>
                      </a:lnTo>
                      <a:lnTo>
                        <a:pt x="65768" y="32782"/>
                      </a:lnTo>
                      <a:lnTo>
                        <a:pt x="65288" y="33456"/>
                      </a:lnTo>
                      <a:lnTo>
                        <a:pt x="64834" y="34119"/>
                      </a:lnTo>
                      <a:lnTo>
                        <a:pt x="64406" y="34772"/>
                      </a:lnTo>
                      <a:lnTo>
                        <a:pt x="63979" y="35415"/>
                      </a:lnTo>
                      <a:lnTo>
                        <a:pt x="63592" y="36058"/>
                      </a:lnTo>
                      <a:lnTo>
                        <a:pt x="63218" y="36690"/>
                      </a:lnTo>
                      <a:lnTo>
                        <a:pt x="62884" y="37313"/>
                      </a:lnTo>
                      <a:lnTo>
                        <a:pt x="62563" y="37935"/>
                      </a:lnTo>
                      <a:lnTo>
                        <a:pt x="62296" y="38537"/>
                      </a:lnTo>
                      <a:lnTo>
                        <a:pt x="62043" y="39149"/>
                      </a:lnTo>
                      <a:lnTo>
                        <a:pt x="61829" y="39741"/>
                      </a:lnTo>
                      <a:lnTo>
                        <a:pt x="61655" y="40323"/>
                      </a:lnTo>
                      <a:lnTo>
                        <a:pt x="61522" y="40914"/>
                      </a:lnTo>
                      <a:lnTo>
                        <a:pt x="61402" y="41486"/>
                      </a:lnTo>
                      <a:lnTo>
                        <a:pt x="61348" y="42047"/>
                      </a:lnTo>
                      <a:lnTo>
                        <a:pt x="61335" y="42598"/>
                      </a:lnTo>
                      <a:lnTo>
                        <a:pt x="61348" y="43149"/>
                      </a:lnTo>
                      <a:lnTo>
                        <a:pt x="61402" y="43690"/>
                      </a:lnTo>
                      <a:lnTo>
                        <a:pt x="61522" y="44220"/>
                      </a:lnTo>
                      <a:lnTo>
                        <a:pt x="61682" y="44741"/>
                      </a:lnTo>
                      <a:lnTo>
                        <a:pt x="61896" y="45251"/>
                      </a:lnTo>
                      <a:lnTo>
                        <a:pt x="62150" y="45761"/>
                      </a:lnTo>
                      <a:lnTo>
                        <a:pt x="62470" y="46261"/>
                      </a:lnTo>
                      <a:lnTo>
                        <a:pt x="62831" y="46740"/>
                      </a:lnTo>
                      <a:lnTo>
                        <a:pt x="63124" y="47077"/>
                      </a:lnTo>
                      <a:lnTo>
                        <a:pt x="63432" y="47393"/>
                      </a:lnTo>
                      <a:lnTo>
                        <a:pt x="63752" y="47689"/>
                      </a:lnTo>
                      <a:lnTo>
                        <a:pt x="64086" y="47995"/>
                      </a:lnTo>
                      <a:lnTo>
                        <a:pt x="64433" y="48281"/>
                      </a:lnTo>
                      <a:lnTo>
                        <a:pt x="64780" y="48557"/>
                      </a:lnTo>
                      <a:lnTo>
                        <a:pt x="65154" y="48822"/>
                      </a:lnTo>
                      <a:lnTo>
                        <a:pt x="65555" y="49057"/>
                      </a:lnTo>
                      <a:lnTo>
                        <a:pt x="65955" y="49301"/>
                      </a:lnTo>
                      <a:lnTo>
                        <a:pt x="66383" y="49536"/>
                      </a:lnTo>
                      <a:lnTo>
                        <a:pt x="66810" y="49771"/>
                      </a:lnTo>
                      <a:lnTo>
                        <a:pt x="67251" y="49975"/>
                      </a:lnTo>
                      <a:lnTo>
                        <a:pt x="67718" y="50179"/>
                      </a:lnTo>
                      <a:lnTo>
                        <a:pt x="68199" y="50363"/>
                      </a:lnTo>
                      <a:lnTo>
                        <a:pt x="68693" y="50536"/>
                      </a:lnTo>
                      <a:lnTo>
                        <a:pt x="69200" y="50720"/>
                      </a:lnTo>
                      <a:lnTo>
                        <a:pt x="69721" y="50873"/>
                      </a:lnTo>
                      <a:lnTo>
                        <a:pt x="70255" y="51016"/>
                      </a:lnTo>
                      <a:lnTo>
                        <a:pt x="70803" y="51158"/>
                      </a:lnTo>
                      <a:lnTo>
                        <a:pt x="71377" y="51281"/>
                      </a:lnTo>
                      <a:lnTo>
                        <a:pt x="71951" y="51403"/>
                      </a:lnTo>
                      <a:lnTo>
                        <a:pt x="72552" y="51505"/>
                      </a:lnTo>
                      <a:lnTo>
                        <a:pt x="73180" y="51607"/>
                      </a:lnTo>
                      <a:lnTo>
                        <a:pt x="73808" y="51689"/>
                      </a:lnTo>
                      <a:lnTo>
                        <a:pt x="74435" y="51760"/>
                      </a:lnTo>
                      <a:lnTo>
                        <a:pt x="75116" y="51832"/>
                      </a:lnTo>
                      <a:lnTo>
                        <a:pt x="75784" y="51883"/>
                      </a:lnTo>
                      <a:lnTo>
                        <a:pt x="76478" y="51924"/>
                      </a:lnTo>
                      <a:lnTo>
                        <a:pt x="77173" y="51975"/>
                      </a:lnTo>
                      <a:lnTo>
                        <a:pt x="77894" y="51995"/>
                      </a:lnTo>
                      <a:lnTo>
                        <a:pt x="78642" y="52005"/>
                      </a:lnTo>
                      <a:lnTo>
                        <a:pt x="79403" y="52015"/>
                      </a:lnTo>
                      <a:lnTo>
                        <a:pt x="80178" y="52005"/>
                      </a:lnTo>
                      <a:lnTo>
                        <a:pt x="80979" y="51995"/>
                      </a:lnTo>
                      <a:lnTo>
                        <a:pt x="81780" y="51964"/>
                      </a:lnTo>
                      <a:lnTo>
                        <a:pt x="82595" y="51924"/>
                      </a:lnTo>
                      <a:lnTo>
                        <a:pt x="83396" y="51883"/>
                      </a:lnTo>
                      <a:lnTo>
                        <a:pt x="84224" y="51832"/>
                      </a:lnTo>
                      <a:lnTo>
                        <a:pt x="85038" y="51771"/>
                      </a:lnTo>
                      <a:lnTo>
                        <a:pt x="85866" y="51699"/>
                      </a:lnTo>
                      <a:lnTo>
                        <a:pt x="86694" y="51618"/>
                      </a:lnTo>
                      <a:lnTo>
                        <a:pt x="87522" y="51546"/>
                      </a:lnTo>
                      <a:lnTo>
                        <a:pt x="88364" y="51444"/>
                      </a:lnTo>
                      <a:lnTo>
                        <a:pt x="89192" y="51342"/>
                      </a:lnTo>
                      <a:lnTo>
                        <a:pt x="90861" y="51138"/>
                      </a:lnTo>
                      <a:lnTo>
                        <a:pt x="92530" y="50903"/>
                      </a:lnTo>
                      <a:lnTo>
                        <a:pt x="94186" y="50648"/>
                      </a:lnTo>
                      <a:lnTo>
                        <a:pt x="95829" y="50383"/>
                      </a:lnTo>
                      <a:lnTo>
                        <a:pt x="97471" y="50107"/>
                      </a:lnTo>
                      <a:lnTo>
                        <a:pt x="99087" y="49822"/>
                      </a:lnTo>
                      <a:lnTo>
                        <a:pt x="100676" y="49536"/>
                      </a:lnTo>
                      <a:lnTo>
                        <a:pt x="102225" y="49250"/>
                      </a:lnTo>
                      <a:lnTo>
                        <a:pt x="103734" y="48955"/>
                      </a:lnTo>
                      <a:lnTo>
                        <a:pt x="105217" y="48679"/>
                      </a:lnTo>
                      <a:lnTo>
                        <a:pt x="106552" y="48424"/>
                      </a:lnTo>
                      <a:lnTo>
                        <a:pt x="107847" y="48169"/>
                      </a:lnTo>
                      <a:lnTo>
                        <a:pt x="109089" y="47934"/>
                      </a:lnTo>
                      <a:lnTo>
                        <a:pt x="110278" y="47730"/>
                      </a:lnTo>
                      <a:lnTo>
                        <a:pt x="111399" y="47526"/>
                      </a:lnTo>
                      <a:lnTo>
                        <a:pt x="112468" y="47353"/>
                      </a:lnTo>
                      <a:lnTo>
                        <a:pt x="113469" y="47200"/>
                      </a:lnTo>
                      <a:lnTo>
                        <a:pt x="114431" y="47067"/>
                      </a:lnTo>
                      <a:lnTo>
                        <a:pt x="114578" y="47057"/>
                      </a:lnTo>
                      <a:lnTo>
                        <a:pt x="114738" y="47047"/>
                      </a:lnTo>
                      <a:lnTo>
                        <a:pt x="114885" y="47036"/>
                      </a:lnTo>
                      <a:lnTo>
                        <a:pt x="115032" y="47036"/>
                      </a:lnTo>
                      <a:lnTo>
                        <a:pt x="115232" y="47036"/>
                      </a:lnTo>
                      <a:lnTo>
                        <a:pt x="115432" y="47057"/>
                      </a:lnTo>
                      <a:lnTo>
                        <a:pt x="115633" y="47077"/>
                      </a:lnTo>
                      <a:lnTo>
                        <a:pt x="115833" y="47098"/>
                      </a:lnTo>
                      <a:lnTo>
                        <a:pt x="116020" y="47138"/>
                      </a:lnTo>
                      <a:lnTo>
                        <a:pt x="116207" y="47189"/>
                      </a:lnTo>
                      <a:lnTo>
                        <a:pt x="116394" y="47240"/>
                      </a:lnTo>
                      <a:lnTo>
                        <a:pt x="116581" y="47291"/>
                      </a:lnTo>
                      <a:lnTo>
                        <a:pt x="116754" y="47363"/>
                      </a:lnTo>
                      <a:lnTo>
                        <a:pt x="116928" y="47444"/>
                      </a:lnTo>
                      <a:lnTo>
                        <a:pt x="117088" y="47516"/>
                      </a:lnTo>
                      <a:lnTo>
                        <a:pt x="117262" y="47608"/>
                      </a:lnTo>
                      <a:lnTo>
                        <a:pt x="117422" y="47689"/>
                      </a:lnTo>
                      <a:lnTo>
                        <a:pt x="117582" y="47791"/>
                      </a:lnTo>
                      <a:lnTo>
                        <a:pt x="117729" y="47893"/>
                      </a:lnTo>
                      <a:lnTo>
                        <a:pt x="117876" y="47995"/>
                      </a:lnTo>
                      <a:lnTo>
                        <a:pt x="118170" y="48220"/>
                      </a:lnTo>
                      <a:lnTo>
                        <a:pt x="118424" y="48465"/>
                      </a:lnTo>
                      <a:lnTo>
                        <a:pt x="118677" y="48720"/>
                      </a:lnTo>
                      <a:lnTo>
                        <a:pt x="118904" y="48985"/>
                      </a:lnTo>
                      <a:lnTo>
                        <a:pt x="119105" y="49261"/>
                      </a:lnTo>
                      <a:lnTo>
                        <a:pt x="119305" y="49536"/>
                      </a:lnTo>
                      <a:lnTo>
                        <a:pt x="119465" y="49822"/>
                      </a:lnTo>
                      <a:lnTo>
                        <a:pt x="119586" y="50107"/>
                      </a:lnTo>
                      <a:lnTo>
                        <a:pt x="119719" y="50403"/>
                      </a:lnTo>
                      <a:lnTo>
                        <a:pt x="119826" y="50720"/>
                      </a:lnTo>
                      <a:lnTo>
                        <a:pt x="119893" y="51036"/>
                      </a:lnTo>
                      <a:lnTo>
                        <a:pt x="119959" y="51352"/>
                      </a:lnTo>
                      <a:lnTo>
                        <a:pt x="119986" y="51689"/>
                      </a:lnTo>
                      <a:lnTo>
                        <a:pt x="120000" y="52015"/>
                      </a:lnTo>
                      <a:lnTo>
                        <a:pt x="119986" y="52179"/>
                      </a:lnTo>
                      <a:lnTo>
                        <a:pt x="119973" y="52352"/>
                      </a:lnTo>
                      <a:lnTo>
                        <a:pt x="119946" y="52515"/>
                      </a:lnTo>
                      <a:lnTo>
                        <a:pt x="119906" y="52679"/>
                      </a:lnTo>
                      <a:lnTo>
                        <a:pt x="119866" y="52842"/>
                      </a:lnTo>
                      <a:lnTo>
                        <a:pt x="119826" y="53005"/>
                      </a:lnTo>
                      <a:lnTo>
                        <a:pt x="119759" y="53179"/>
                      </a:lnTo>
                      <a:lnTo>
                        <a:pt x="119692" y="53332"/>
                      </a:lnTo>
                      <a:lnTo>
                        <a:pt x="119626" y="53495"/>
                      </a:lnTo>
                      <a:lnTo>
                        <a:pt x="119532" y="53648"/>
                      </a:lnTo>
                      <a:lnTo>
                        <a:pt x="119425" y="53801"/>
                      </a:lnTo>
                      <a:lnTo>
                        <a:pt x="119332" y="53954"/>
                      </a:lnTo>
                      <a:lnTo>
                        <a:pt x="119212" y="54097"/>
                      </a:lnTo>
                      <a:lnTo>
                        <a:pt x="119078" y="54240"/>
                      </a:lnTo>
                      <a:lnTo>
                        <a:pt x="118958" y="54393"/>
                      </a:lnTo>
                      <a:lnTo>
                        <a:pt x="118798" y="54536"/>
                      </a:lnTo>
                      <a:lnTo>
                        <a:pt x="118637" y="54668"/>
                      </a:lnTo>
                      <a:lnTo>
                        <a:pt x="118464" y="54791"/>
                      </a:lnTo>
                      <a:lnTo>
                        <a:pt x="118277" y="54913"/>
                      </a:lnTo>
                      <a:lnTo>
                        <a:pt x="118077" y="55036"/>
                      </a:lnTo>
                      <a:lnTo>
                        <a:pt x="117329" y="55464"/>
                      </a:lnTo>
                      <a:lnTo>
                        <a:pt x="116567" y="55862"/>
                      </a:lnTo>
                      <a:lnTo>
                        <a:pt x="115780" y="56240"/>
                      </a:lnTo>
                      <a:lnTo>
                        <a:pt x="115005" y="56607"/>
                      </a:lnTo>
                      <a:lnTo>
                        <a:pt x="114204" y="56944"/>
                      </a:lnTo>
                      <a:lnTo>
                        <a:pt x="113403" y="57280"/>
                      </a:lnTo>
                      <a:lnTo>
                        <a:pt x="112575" y="57586"/>
                      </a:lnTo>
                      <a:lnTo>
                        <a:pt x="111747" y="57872"/>
                      </a:lnTo>
                      <a:lnTo>
                        <a:pt x="110919" y="58148"/>
                      </a:lnTo>
                      <a:lnTo>
                        <a:pt x="110064" y="58403"/>
                      </a:lnTo>
                      <a:lnTo>
                        <a:pt x="109196" y="58658"/>
                      </a:lnTo>
                      <a:lnTo>
                        <a:pt x="108328" y="58872"/>
                      </a:lnTo>
                      <a:lnTo>
                        <a:pt x="107460" y="59097"/>
                      </a:lnTo>
                      <a:lnTo>
                        <a:pt x="106565" y="59311"/>
                      </a:lnTo>
                      <a:lnTo>
                        <a:pt x="105671" y="59494"/>
                      </a:lnTo>
                      <a:lnTo>
                        <a:pt x="104762" y="59678"/>
                      </a:lnTo>
                      <a:lnTo>
                        <a:pt x="103854" y="59852"/>
                      </a:lnTo>
                      <a:lnTo>
                        <a:pt x="102933" y="60015"/>
                      </a:lnTo>
                      <a:lnTo>
                        <a:pt x="102012" y="60158"/>
                      </a:lnTo>
                      <a:lnTo>
                        <a:pt x="101077" y="60300"/>
                      </a:lnTo>
                      <a:lnTo>
                        <a:pt x="100129" y="60443"/>
                      </a:lnTo>
                      <a:lnTo>
                        <a:pt x="99194" y="60566"/>
                      </a:lnTo>
                      <a:lnTo>
                        <a:pt x="98232" y="60688"/>
                      </a:lnTo>
                      <a:lnTo>
                        <a:pt x="97271" y="60811"/>
                      </a:lnTo>
                      <a:lnTo>
                        <a:pt x="95334" y="61015"/>
                      </a:lnTo>
                      <a:lnTo>
                        <a:pt x="93371" y="61229"/>
                      </a:lnTo>
                      <a:lnTo>
                        <a:pt x="91395" y="61413"/>
                      </a:lnTo>
                      <a:lnTo>
                        <a:pt x="89405" y="61596"/>
                      </a:lnTo>
                      <a:lnTo>
                        <a:pt x="86921" y="61841"/>
                      </a:lnTo>
                      <a:lnTo>
                        <a:pt x="84451" y="62086"/>
                      </a:lnTo>
                      <a:lnTo>
                        <a:pt x="83209" y="62219"/>
                      </a:lnTo>
                      <a:lnTo>
                        <a:pt x="81967" y="62351"/>
                      </a:lnTo>
                      <a:lnTo>
                        <a:pt x="80738" y="62504"/>
                      </a:lnTo>
                      <a:lnTo>
                        <a:pt x="79496" y="62657"/>
                      </a:lnTo>
                      <a:lnTo>
                        <a:pt x="78281" y="62821"/>
                      </a:lnTo>
                      <a:lnTo>
                        <a:pt x="77053" y="63015"/>
                      </a:lnTo>
                      <a:lnTo>
                        <a:pt x="75837" y="63208"/>
                      </a:lnTo>
                      <a:lnTo>
                        <a:pt x="74636" y="63423"/>
                      </a:lnTo>
                      <a:lnTo>
                        <a:pt x="73434" y="63637"/>
                      </a:lnTo>
                      <a:lnTo>
                        <a:pt x="72245" y="63892"/>
                      </a:lnTo>
                      <a:lnTo>
                        <a:pt x="71070" y="64157"/>
                      </a:lnTo>
                      <a:lnTo>
                        <a:pt x="69908" y="64443"/>
                      </a:lnTo>
                      <a:lnTo>
                        <a:pt x="68746" y="64759"/>
                      </a:lnTo>
                      <a:lnTo>
                        <a:pt x="67611" y="65086"/>
                      </a:lnTo>
                      <a:lnTo>
                        <a:pt x="66476" y="65453"/>
                      </a:lnTo>
                      <a:lnTo>
                        <a:pt x="65368" y="65841"/>
                      </a:lnTo>
                      <a:lnTo>
                        <a:pt x="64273" y="66249"/>
                      </a:lnTo>
                      <a:lnTo>
                        <a:pt x="63191" y="66688"/>
                      </a:lnTo>
                      <a:lnTo>
                        <a:pt x="62136" y="67157"/>
                      </a:lnTo>
                      <a:lnTo>
                        <a:pt x="61081" y="67667"/>
                      </a:lnTo>
                      <a:lnTo>
                        <a:pt x="60066" y="68208"/>
                      </a:lnTo>
                      <a:lnTo>
                        <a:pt x="59065" y="68779"/>
                      </a:lnTo>
                      <a:lnTo>
                        <a:pt x="58090" y="69392"/>
                      </a:lnTo>
                      <a:lnTo>
                        <a:pt x="57128" y="70034"/>
                      </a:lnTo>
                      <a:lnTo>
                        <a:pt x="56194" y="70728"/>
                      </a:lnTo>
                      <a:lnTo>
                        <a:pt x="55286" y="71463"/>
                      </a:lnTo>
                      <a:lnTo>
                        <a:pt x="54404" y="72218"/>
                      </a:lnTo>
                      <a:lnTo>
                        <a:pt x="53549" y="73034"/>
                      </a:lnTo>
                      <a:lnTo>
                        <a:pt x="52388" y="74401"/>
                      </a:lnTo>
                      <a:lnTo>
                        <a:pt x="51293" y="75809"/>
                      </a:lnTo>
                      <a:lnTo>
                        <a:pt x="50278" y="77248"/>
                      </a:lnTo>
                      <a:lnTo>
                        <a:pt x="49330" y="78717"/>
                      </a:lnTo>
                      <a:lnTo>
                        <a:pt x="48435" y="80217"/>
                      </a:lnTo>
                      <a:lnTo>
                        <a:pt x="47620" y="81737"/>
                      </a:lnTo>
                      <a:lnTo>
                        <a:pt x="46846" y="83268"/>
                      </a:lnTo>
                      <a:lnTo>
                        <a:pt x="46151" y="84829"/>
                      </a:lnTo>
                      <a:lnTo>
                        <a:pt x="45497" y="86380"/>
                      </a:lnTo>
                      <a:lnTo>
                        <a:pt x="44896" y="87951"/>
                      </a:lnTo>
                      <a:lnTo>
                        <a:pt x="44362" y="89522"/>
                      </a:lnTo>
                      <a:lnTo>
                        <a:pt x="43868" y="91094"/>
                      </a:lnTo>
                      <a:lnTo>
                        <a:pt x="43414" y="92645"/>
                      </a:lnTo>
                      <a:lnTo>
                        <a:pt x="43026" y="94196"/>
                      </a:lnTo>
                      <a:lnTo>
                        <a:pt x="42666" y="95726"/>
                      </a:lnTo>
                      <a:lnTo>
                        <a:pt x="42345" y="97236"/>
                      </a:lnTo>
                      <a:lnTo>
                        <a:pt x="42065" y="98736"/>
                      </a:lnTo>
                      <a:lnTo>
                        <a:pt x="41825" y="100195"/>
                      </a:lnTo>
                      <a:lnTo>
                        <a:pt x="41598" y="101624"/>
                      </a:lnTo>
                      <a:lnTo>
                        <a:pt x="41424" y="103011"/>
                      </a:lnTo>
                      <a:lnTo>
                        <a:pt x="41277" y="104368"/>
                      </a:lnTo>
                      <a:lnTo>
                        <a:pt x="41144" y="105684"/>
                      </a:lnTo>
                      <a:lnTo>
                        <a:pt x="41063" y="106939"/>
                      </a:lnTo>
                      <a:lnTo>
                        <a:pt x="40970" y="108154"/>
                      </a:lnTo>
                      <a:lnTo>
                        <a:pt x="40930" y="109296"/>
                      </a:lnTo>
                      <a:lnTo>
                        <a:pt x="40890" y="110398"/>
                      </a:lnTo>
                      <a:lnTo>
                        <a:pt x="40863" y="111419"/>
                      </a:lnTo>
                      <a:lnTo>
                        <a:pt x="40863" y="112367"/>
                      </a:lnTo>
                      <a:lnTo>
                        <a:pt x="40863" y="113245"/>
                      </a:lnTo>
                      <a:lnTo>
                        <a:pt x="40876" y="114051"/>
                      </a:lnTo>
                      <a:lnTo>
                        <a:pt x="40890" y="114786"/>
                      </a:lnTo>
                      <a:lnTo>
                        <a:pt x="40916" y="115408"/>
                      </a:lnTo>
                      <a:lnTo>
                        <a:pt x="40903" y="115755"/>
                      </a:lnTo>
                      <a:lnTo>
                        <a:pt x="40863" y="116092"/>
                      </a:lnTo>
                      <a:lnTo>
                        <a:pt x="40756" y="116439"/>
                      </a:lnTo>
                      <a:lnTo>
                        <a:pt x="40623" y="116765"/>
                      </a:lnTo>
                      <a:lnTo>
                        <a:pt x="40436" y="117102"/>
                      </a:lnTo>
                      <a:lnTo>
                        <a:pt x="40235" y="117408"/>
                      </a:lnTo>
                      <a:lnTo>
                        <a:pt x="39982" y="117714"/>
                      </a:lnTo>
                      <a:lnTo>
                        <a:pt x="39715" y="118010"/>
                      </a:lnTo>
                      <a:lnTo>
                        <a:pt x="39407" y="118285"/>
                      </a:lnTo>
                      <a:lnTo>
                        <a:pt x="39087" y="118551"/>
                      </a:lnTo>
                      <a:lnTo>
                        <a:pt x="38740" y="118806"/>
                      </a:lnTo>
                      <a:lnTo>
                        <a:pt x="38366" y="119040"/>
                      </a:lnTo>
                      <a:lnTo>
                        <a:pt x="37979" y="119244"/>
                      </a:lnTo>
                      <a:lnTo>
                        <a:pt x="37578" y="119438"/>
                      </a:lnTo>
                      <a:lnTo>
                        <a:pt x="37151" y="119602"/>
                      </a:lnTo>
                      <a:lnTo>
                        <a:pt x="36737" y="119734"/>
                      </a:lnTo>
                      <a:lnTo>
                        <a:pt x="36309" y="119846"/>
                      </a:lnTo>
                      <a:lnTo>
                        <a:pt x="35869" y="119938"/>
                      </a:lnTo>
                      <a:lnTo>
                        <a:pt x="35441" y="119979"/>
                      </a:lnTo>
                      <a:lnTo>
                        <a:pt x="35001" y="120000"/>
                      </a:lnTo>
                      <a:lnTo>
                        <a:pt x="34573" y="119989"/>
                      </a:lnTo>
                      <a:lnTo>
                        <a:pt x="34146" y="119938"/>
                      </a:lnTo>
                      <a:lnTo>
                        <a:pt x="33719" y="119846"/>
                      </a:lnTo>
                      <a:lnTo>
                        <a:pt x="33318" y="119724"/>
                      </a:lnTo>
                      <a:lnTo>
                        <a:pt x="32931" y="119551"/>
                      </a:lnTo>
                      <a:lnTo>
                        <a:pt x="32557" y="119336"/>
                      </a:lnTo>
                      <a:lnTo>
                        <a:pt x="32196" y="119081"/>
                      </a:lnTo>
                      <a:lnTo>
                        <a:pt x="31862" y="118785"/>
                      </a:lnTo>
                      <a:lnTo>
                        <a:pt x="31555" y="118438"/>
                      </a:lnTo>
                      <a:lnTo>
                        <a:pt x="31275" y="118040"/>
                      </a:lnTo>
                      <a:lnTo>
                        <a:pt x="31021" y="117581"/>
                      </a:lnTo>
                      <a:lnTo>
                        <a:pt x="30807" y="117092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lIns="60941" tIns="30462" rIns="60941" bIns="30462" anchor="t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200">
                    <a:solidFill>
                      <a:schemeClr val="dk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6" name="is1ide-Shape 2363">
                <a:extLst>
                  <a:ext uri="{FF2B5EF4-FFF2-40B4-BE49-F238E27FC236}">
                    <a16:creationId xmlns:a16="http://schemas.microsoft.com/office/drawing/2014/main" id="{98AF6B1B-83E1-4D8E-A0D0-4053ADA41174}"/>
                  </a:ext>
                </a:extLst>
              </p:cNvPr>
              <p:cNvSpPr/>
              <p:nvPr/>
            </p:nvSpPr>
            <p:spPr>
              <a:xfrm flipH="1">
                <a:off x="4511824" y="3996885"/>
                <a:ext cx="621146" cy="63543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60038"/>
                    </a:moveTo>
                    <a:lnTo>
                      <a:pt x="119923" y="63127"/>
                    </a:lnTo>
                    <a:lnTo>
                      <a:pt x="119693" y="66177"/>
                    </a:lnTo>
                    <a:lnTo>
                      <a:pt x="119309" y="69189"/>
                    </a:lnTo>
                    <a:lnTo>
                      <a:pt x="118772" y="72123"/>
                    </a:lnTo>
                    <a:lnTo>
                      <a:pt x="118120" y="75057"/>
                    </a:lnTo>
                    <a:lnTo>
                      <a:pt x="117276" y="77915"/>
                    </a:lnTo>
                    <a:lnTo>
                      <a:pt x="116355" y="80694"/>
                    </a:lnTo>
                    <a:lnTo>
                      <a:pt x="115281" y="83397"/>
                    </a:lnTo>
                    <a:lnTo>
                      <a:pt x="114053" y="86023"/>
                    </a:lnTo>
                    <a:lnTo>
                      <a:pt x="112749" y="88610"/>
                    </a:lnTo>
                    <a:lnTo>
                      <a:pt x="111329" y="91119"/>
                    </a:lnTo>
                    <a:lnTo>
                      <a:pt x="109718" y="93590"/>
                    </a:lnTo>
                    <a:lnTo>
                      <a:pt x="108069" y="95907"/>
                    </a:lnTo>
                    <a:lnTo>
                      <a:pt x="106304" y="98185"/>
                    </a:lnTo>
                    <a:lnTo>
                      <a:pt x="104424" y="100386"/>
                    </a:lnTo>
                    <a:lnTo>
                      <a:pt x="102429" y="102432"/>
                    </a:lnTo>
                    <a:lnTo>
                      <a:pt x="100319" y="104440"/>
                    </a:lnTo>
                    <a:lnTo>
                      <a:pt x="98171" y="106332"/>
                    </a:lnTo>
                    <a:lnTo>
                      <a:pt x="95907" y="108108"/>
                    </a:lnTo>
                    <a:lnTo>
                      <a:pt x="93529" y="109768"/>
                    </a:lnTo>
                    <a:lnTo>
                      <a:pt x="91112" y="111312"/>
                    </a:lnTo>
                    <a:lnTo>
                      <a:pt x="88618" y="112779"/>
                    </a:lnTo>
                    <a:lnTo>
                      <a:pt x="86010" y="114131"/>
                    </a:lnTo>
                    <a:lnTo>
                      <a:pt x="83363" y="115289"/>
                    </a:lnTo>
                    <a:lnTo>
                      <a:pt x="80639" y="116370"/>
                    </a:lnTo>
                    <a:lnTo>
                      <a:pt x="77838" y="117335"/>
                    </a:lnTo>
                    <a:lnTo>
                      <a:pt x="75000" y="118146"/>
                    </a:lnTo>
                    <a:lnTo>
                      <a:pt x="72084" y="118803"/>
                    </a:lnTo>
                    <a:lnTo>
                      <a:pt x="69168" y="119343"/>
                    </a:lnTo>
                    <a:lnTo>
                      <a:pt x="66138" y="119729"/>
                    </a:lnTo>
                    <a:lnTo>
                      <a:pt x="63107" y="119922"/>
                    </a:lnTo>
                    <a:lnTo>
                      <a:pt x="60000" y="119999"/>
                    </a:lnTo>
                    <a:lnTo>
                      <a:pt x="56930" y="119922"/>
                    </a:lnTo>
                    <a:lnTo>
                      <a:pt x="53861" y="119729"/>
                    </a:lnTo>
                    <a:lnTo>
                      <a:pt x="50869" y="119343"/>
                    </a:lnTo>
                    <a:lnTo>
                      <a:pt x="47915" y="118803"/>
                    </a:lnTo>
                    <a:lnTo>
                      <a:pt x="45038" y="118146"/>
                    </a:lnTo>
                    <a:lnTo>
                      <a:pt x="42161" y="117335"/>
                    </a:lnTo>
                    <a:lnTo>
                      <a:pt x="39360" y="116370"/>
                    </a:lnTo>
                    <a:lnTo>
                      <a:pt x="36636" y="115289"/>
                    </a:lnTo>
                    <a:lnTo>
                      <a:pt x="33951" y="114131"/>
                    </a:lnTo>
                    <a:lnTo>
                      <a:pt x="31381" y="112779"/>
                    </a:lnTo>
                    <a:lnTo>
                      <a:pt x="28887" y="111312"/>
                    </a:lnTo>
                    <a:lnTo>
                      <a:pt x="26432" y="109768"/>
                    </a:lnTo>
                    <a:lnTo>
                      <a:pt x="24053" y="108108"/>
                    </a:lnTo>
                    <a:lnTo>
                      <a:pt x="21828" y="106332"/>
                    </a:lnTo>
                    <a:lnTo>
                      <a:pt x="19641" y="104440"/>
                    </a:lnTo>
                    <a:lnTo>
                      <a:pt x="17570" y="102432"/>
                    </a:lnTo>
                    <a:lnTo>
                      <a:pt x="15537" y="100386"/>
                    </a:lnTo>
                    <a:lnTo>
                      <a:pt x="13657" y="98185"/>
                    </a:lnTo>
                    <a:lnTo>
                      <a:pt x="11930" y="95907"/>
                    </a:lnTo>
                    <a:lnTo>
                      <a:pt x="10242" y="93590"/>
                    </a:lnTo>
                    <a:lnTo>
                      <a:pt x="8670" y="91119"/>
                    </a:lnTo>
                    <a:lnTo>
                      <a:pt x="7212" y="88610"/>
                    </a:lnTo>
                    <a:lnTo>
                      <a:pt x="5907" y="86023"/>
                    </a:lnTo>
                    <a:lnTo>
                      <a:pt x="4680" y="83397"/>
                    </a:lnTo>
                    <a:lnTo>
                      <a:pt x="3606" y="80694"/>
                    </a:lnTo>
                    <a:lnTo>
                      <a:pt x="2685" y="77915"/>
                    </a:lnTo>
                    <a:lnTo>
                      <a:pt x="1879" y="75057"/>
                    </a:lnTo>
                    <a:lnTo>
                      <a:pt x="1189" y="72123"/>
                    </a:lnTo>
                    <a:lnTo>
                      <a:pt x="690" y="69189"/>
                    </a:lnTo>
                    <a:lnTo>
                      <a:pt x="268" y="66177"/>
                    </a:lnTo>
                    <a:lnTo>
                      <a:pt x="76" y="63127"/>
                    </a:lnTo>
                    <a:lnTo>
                      <a:pt x="0" y="60038"/>
                    </a:lnTo>
                    <a:lnTo>
                      <a:pt x="76" y="56949"/>
                    </a:lnTo>
                    <a:lnTo>
                      <a:pt x="268" y="53899"/>
                    </a:lnTo>
                    <a:lnTo>
                      <a:pt x="690" y="50888"/>
                    </a:lnTo>
                    <a:lnTo>
                      <a:pt x="1189" y="47953"/>
                    </a:lnTo>
                    <a:lnTo>
                      <a:pt x="1879" y="45057"/>
                    </a:lnTo>
                    <a:lnTo>
                      <a:pt x="2685" y="42200"/>
                    </a:lnTo>
                    <a:lnTo>
                      <a:pt x="3606" y="39420"/>
                    </a:lnTo>
                    <a:lnTo>
                      <a:pt x="4680" y="36718"/>
                    </a:lnTo>
                    <a:lnTo>
                      <a:pt x="5907" y="34015"/>
                    </a:lnTo>
                    <a:lnTo>
                      <a:pt x="7212" y="31428"/>
                    </a:lnTo>
                    <a:lnTo>
                      <a:pt x="8670" y="28957"/>
                    </a:lnTo>
                    <a:lnTo>
                      <a:pt x="10242" y="26486"/>
                    </a:lnTo>
                    <a:lnTo>
                      <a:pt x="11930" y="24131"/>
                    </a:lnTo>
                    <a:lnTo>
                      <a:pt x="13657" y="21891"/>
                    </a:lnTo>
                    <a:lnTo>
                      <a:pt x="15537" y="19729"/>
                    </a:lnTo>
                    <a:lnTo>
                      <a:pt x="17570" y="17644"/>
                    </a:lnTo>
                    <a:lnTo>
                      <a:pt x="19641" y="15637"/>
                    </a:lnTo>
                    <a:lnTo>
                      <a:pt x="21828" y="13745"/>
                    </a:lnTo>
                    <a:lnTo>
                      <a:pt x="24053" y="11969"/>
                    </a:lnTo>
                    <a:lnTo>
                      <a:pt x="26432" y="10270"/>
                    </a:lnTo>
                    <a:lnTo>
                      <a:pt x="28887" y="8725"/>
                    </a:lnTo>
                    <a:lnTo>
                      <a:pt x="31381" y="7297"/>
                    </a:lnTo>
                    <a:lnTo>
                      <a:pt x="33951" y="5945"/>
                    </a:lnTo>
                    <a:lnTo>
                      <a:pt x="36636" y="4749"/>
                    </a:lnTo>
                    <a:lnTo>
                      <a:pt x="39360" y="3706"/>
                    </a:lnTo>
                    <a:lnTo>
                      <a:pt x="42161" y="2741"/>
                    </a:lnTo>
                    <a:lnTo>
                      <a:pt x="45038" y="1930"/>
                    </a:lnTo>
                    <a:lnTo>
                      <a:pt x="47915" y="1274"/>
                    </a:lnTo>
                    <a:lnTo>
                      <a:pt x="50869" y="733"/>
                    </a:lnTo>
                    <a:lnTo>
                      <a:pt x="53861" y="347"/>
                    </a:lnTo>
                    <a:lnTo>
                      <a:pt x="56930" y="115"/>
                    </a:lnTo>
                    <a:lnTo>
                      <a:pt x="60000" y="0"/>
                    </a:lnTo>
                    <a:lnTo>
                      <a:pt x="63107" y="115"/>
                    </a:lnTo>
                    <a:lnTo>
                      <a:pt x="66138" y="347"/>
                    </a:lnTo>
                    <a:lnTo>
                      <a:pt x="69168" y="733"/>
                    </a:lnTo>
                    <a:lnTo>
                      <a:pt x="72084" y="1274"/>
                    </a:lnTo>
                    <a:lnTo>
                      <a:pt x="75000" y="1930"/>
                    </a:lnTo>
                    <a:lnTo>
                      <a:pt x="77838" y="2741"/>
                    </a:lnTo>
                    <a:lnTo>
                      <a:pt x="80639" y="3706"/>
                    </a:lnTo>
                    <a:lnTo>
                      <a:pt x="83363" y="4749"/>
                    </a:lnTo>
                    <a:lnTo>
                      <a:pt x="86010" y="5945"/>
                    </a:lnTo>
                    <a:lnTo>
                      <a:pt x="88618" y="7297"/>
                    </a:lnTo>
                    <a:lnTo>
                      <a:pt x="91112" y="8725"/>
                    </a:lnTo>
                    <a:lnTo>
                      <a:pt x="93529" y="10270"/>
                    </a:lnTo>
                    <a:lnTo>
                      <a:pt x="95907" y="11969"/>
                    </a:lnTo>
                    <a:lnTo>
                      <a:pt x="98171" y="13745"/>
                    </a:lnTo>
                    <a:lnTo>
                      <a:pt x="100319" y="15637"/>
                    </a:lnTo>
                    <a:lnTo>
                      <a:pt x="102429" y="17644"/>
                    </a:lnTo>
                    <a:lnTo>
                      <a:pt x="104424" y="19729"/>
                    </a:lnTo>
                    <a:lnTo>
                      <a:pt x="106304" y="21891"/>
                    </a:lnTo>
                    <a:lnTo>
                      <a:pt x="108069" y="24131"/>
                    </a:lnTo>
                    <a:lnTo>
                      <a:pt x="109718" y="26486"/>
                    </a:lnTo>
                    <a:lnTo>
                      <a:pt x="111329" y="28957"/>
                    </a:lnTo>
                    <a:lnTo>
                      <a:pt x="112749" y="31428"/>
                    </a:lnTo>
                    <a:lnTo>
                      <a:pt x="114053" y="34015"/>
                    </a:lnTo>
                    <a:lnTo>
                      <a:pt x="115281" y="36718"/>
                    </a:lnTo>
                    <a:lnTo>
                      <a:pt x="116355" y="39420"/>
                    </a:lnTo>
                    <a:lnTo>
                      <a:pt x="117276" y="42200"/>
                    </a:lnTo>
                    <a:lnTo>
                      <a:pt x="118120" y="45057"/>
                    </a:lnTo>
                    <a:lnTo>
                      <a:pt x="118772" y="47953"/>
                    </a:lnTo>
                    <a:lnTo>
                      <a:pt x="119309" y="50888"/>
                    </a:lnTo>
                    <a:lnTo>
                      <a:pt x="119693" y="53899"/>
                    </a:lnTo>
                    <a:lnTo>
                      <a:pt x="119923" y="56949"/>
                    </a:lnTo>
                    <a:lnTo>
                      <a:pt x="120000" y="6003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lIns="60941" tIns="30462" rIns="60941" bIns="30462" anchor="t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200">
                  <a:solidFill>
                    <a:schemeClr val="dk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is1ide-Shape 2364">
                <a:extLst>
                  <a:ext uri="{FF2B5EF4-FFF2-40B4-BE49-F238E27FC236}">
                    <a16:creationId xmlns:a16="http://schemas.microsoft.com/office/drawing/2014/main" id="{08D0E8F0-A2E4-405B-B5D4-E878C50C1360}"/>
                  </a:ext>
                </a:extLst>
              </p:cNvPr>
              <p:cNvSpPr/>
              <p:nvPr/>
            </p:nvSpPr>
            <p:spPr>
              <a:xfrm flipH="1">
                <a:off x="4997336" y="3579822"/>
                <a:ext cx="438911" cy="44897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72"/>
                    </a:moveTo>
                    <a:lnTo>
                      <a:pt x="119945" y="63088"/>
                    </a:lnTo>
                    <a:lnTo>
                      <a:pt x="119674" y="66095"/>
                    </a:lnTo>
                    <a:lnTo>
                      <a:pt x="119294" y="69157"/>
                    </a:lnTo>
                    <a:lnTo>
                      <a:pt x="118751" y="72109"/>
                    </a:lnTo>
                    <a:lnTo>
                      <a:pt x="118100" y="75006"/>
                    </a:lnTo>
                    <a:lnTo>
                      <a:pt x="117286" y="77904"/>
                    </a:lnTo>
                    <a:lnTo>
                      <a:pt x="116309" y="80637"/>
                    </a:lnTo>
                    <a:lnTo>
                      <a:pt x="115278" y="83371"/>
                    </a:lnTo>
                    <a:lnTo>
                      <a:pt x="114084" y="86050"/>
                    </a:lnTo>
                    <a:lnTo>
                      <a:pt x="112727" y="88619"/>
                    </a:lnTo>
                    <a:lnTo>
                      <a:pt x="111316" y="91134"/>
                    </a:lnTo>
                    <a:lnTo>
                      <a:pt x="109687" y="93594"/>
                    </a:lnTo>
                    <a:lnTo>
                      <a:pt x="108059" y="95890"/>
                    </a:lnTo>
                    <a:lnTo>
                      <a:pt x="106268" y="98186"/>
                    </a:lnTo>
                    <a:lnTo>
                      <a:pt x="104369" y="100373"/>
                    </a:lnTo>
                    <a:lnTo>
                      <a:pt x="102360" y="102451"/>
                    </a:lnTo>
                    <a:lnTo>
                      <a:pt x="100298" y="104419"/>
                    </a:lnTo>
                    <a:lnTo>
                      <a:pt x="98127" y="106332"/>
                    </a:lnTo>
                    <a:lnTo>
                      <a:pt x="95902" y="108082"/>
                    </a:lnTo>
                    <a:lnTo>
                      <a:pt x="93514" y="109776"/>
                    </a:lnTo>
                    <a:lnTo>
                      <a:pt x="91126" y="111307"/>
                    </a:lnTo>
                    <a:lnTo>
                      <a:pt x="88575" y="112783"/>
                    </a:lnTo>
                    <a:lnTo>
                      <a:pt x="85970" y="114095"/>
                    </a:lnTo>
                    <a:lnTo>
                      <a:pt x="83310" y="115298"/>
                    </a:lnTo>
                    <a:lnTo>
                      <a:pt x="80597" y="116337"/>
                    </a:lnTo>
                    <a:lnTo>
                      <a:pt x="77829" y="117321"/>
                    </a:lnTo>
                    <a:lnTo>
                      <a:pt x="74952" y="118141"/>
                    </a:lnTo>
                    <a:lnTo>
                      <a:pt x="72075" y="118797"/>
                    </a:lnTo>
                    <a:lnTo>
                      <a:pt x="69145" y="119289"/>
                    </a:lnTo>
                    <a:lnTo>
                      <a:pt x="66105" y="119726"/>
                    </a:lnTo>
                    <a:lnTo>
                      <a:pt x="63066" y="119945"/>
                    </a:lnTo>
                    <a:lnTo>
                      <a:pt x="59972" y="120000"/>
                    </a:lnTo>
                    <a:lnTo>
                      <a:pt x="56933" y="119945"/>
                    </a:lnTo>
                    <a:lnTo>
                      <a:pt x="53839" y="119726"/>
                    </a:lnTo>
                    <a:lnTo>
                      <a:pt x="50800" y="119289"/>
                    </a:lnTo>
                    <a:lnTo>
                      <a:pt x="47869" y="118797"/>
                    </a:lnTo>
                    <a:lnTo>
                      <a:pt x="44993" y="118141"/>
                    </a:lnTo>
                    <a:lnTo>
                      <a:pt x="42116" y="117321"/>
                    </a:lnTo>
                    <a:lnTo>
                      <a:pt x="39348" y="116337"/>
                    </a:lnTo>
                    <a:lnTo>
                      <a:pt x="36635" y="115298"/>
                    </a:lnTo>
                    <a:lnTo>
                      <a:pt x="33921" y="114095"/>
                    </a:lnTo>
                    <a:lnTo>
                      <a:pt x="31370" y="112783"/>
                    </a:lnTo>
                    <a:lnTo>
                      <a:pt x="28873" y="111307"/>
                    </a:lnTo>
                    <a:lnTo>
                      <a:pt x="26431" y="109776"/>
                    </a:lnTo>
                    <a:lnTo>
                      <a:pt x="24097" y="108082"/>
                    </a:lnTo>
                    <a:lnTo>
                      <a:pt x="21818" y="106332"/>
                    </a:lnTo>
                    <a:lnTo>
                      <a:pt x="19647" y="104419"/>
                    </a:lnTo>
                    <a:lnTo>
                      <a:pt x="17584" y="102451"/>
                    </a:lnTo>
                    <a:lnTo>
                      <a:pt x="15576" y="100373"/>
                    </a:lnTo>
                    <a:lnTo>
                      <a:pt x="13677" y="98186"/>
                    </a:lnTo>
                    <a:lnTo>
                      <a:pt x="11886" y="95890"/>
                    </a:lnTo>
                    <a:lnTo>
                      <a:pt x="10257" y="93594"/>
                    </a:lnTo>
                    <a:lnTo>
                      <a:pt x="8629" y="91134"/>
                    </a:lnTo>
                    <a:lnTo>
                      <a:pt x="7218" y="88619"/>
                    </a:lnTo>
                    <a:lnTo>
                      <a:pt x="5861" y="86050"/>
                    </a:lnTo>
                    <a:lnTo>
                      <a:pt x="4721" y="83371"/>
                    </a:lnTo>
                    <a:lnTo>
                      <a:pt x="3636" y="80637"/>
                    </a:lnTo>
                    <a:lnTo>
                      <a:pt x="2713" y="77904"/>
                    </a:lnTo>
                    <a:lnTo>
                      <a:pt x="1845" y="75006"/>
                    </a:lnTo>
                    <a:lnTo>
                      <a:pt x="1194" y="72109"/>
                    </a:lnTo>
                    <a:lnTo>
                      <a:pt x="705" y="69157"/>
                    </a:lnTo>
                    <a:lnTo>
                      <a:pt x="271" y="66095"/>
                    </a:lnTo>
                    <a:lnTo>
                      <a:pt x="54" y="63088"/>
                    </a:lnTo>
                    <a:lnTo>
                      <a:pt x="0" y="59972"/>
                    </a:lnTo>
                    <a:lnTo>
                      <a:pt x="54" y="56911"/>
                    </a:lnTo>
                    <a:lnTo>
                      <a:pt x="271" y="53904"/>
                    </a:lnTo>
                    <a:lnTo>
                      <a:pt x="705" y="50897"/>
                    </a:lnTo>
                    <a:lnTo>
                      <a:pt x="1194" y="47945"/>
                    </a:lnTo>
                    <a:lnTo>
                      <a:pt x="1845" y="45047"/>
                    </a:lnTo>
                    <a:lnTo>
                      <a:pt x="2713" y="42150"/>
                    </a:lnTo>
                    <a:lnTo>
                      <a:pt x="3636" y="39362"/>
                    </a:lnTo>
                    <a:lnTo>
                      <a:pt x="4721" y="36628"/>
                    </a:lnTo>
                    <a:lnTo>
                      <a:pt x="5861" y="33949"/>
                    </a:lnTo>
                    <a:lnTo>
                      <a:pt x="7218" y="31380"/>
                    </a:lnTo>
                    <a:lnTo>
                      <a:pt x="8629" y="28865"/>
                    </a:lnTo>
                    <a:lnTo>
                      <a:pt x="10257" y="26460"/>
                    </a:lnTo>
                    <a:lnTo>
                      <a:pt x="11886" y="24109"/>
                    </a:lnTo>
                    <a:lnTo>
                      <a:pt x="13677" y="21813"/>
                    </a:lnTo>
                    <a:lnTo>
                      <a:pt x="15576" y="19681"/>
                    </a:lnTo>
                    <a:lnTo>
                      <a:pt x="17584" y="17548"/>
                    </a:lnTo>
                    <a:lnTo>
                      <a:pt x="19647" y="15580"/>
                    </a:lnTo>
                    <a:lnTo>
                      <a:pt x="21818" y="13722"/>
                    </a:lnTo>
                    <a:lnTo>
                      <a:pt x="24097" y="11917"/>
                    </a:lnTo>
                    <a:lnTo>
                      <a:pt x="26431" y="10223"/>
                    </a:lnTo>
                    <a:lnTo>
                      <a:pt x="28873" y="8692"/>
                    </a:lnTo>
                    <a:lnTo>
                      <a:pt x="31370" y="7216"/>
                    </a:lnTo>
                    <a:lnTo>
                      <a:pt x="33921" y="5904"/>
                    </a:lnTo>
                    <a:lnTo>
                      <a:pt x="36635" y="4701"/>
                    </a:lnTo>
                    <a:lnTo>
                      <a:pt x="39348" y="3662"/>
                    </a:lnTo>
                    <a:lnTo>
                      <a:pt x="42116" y="2733"/>
                    </a:lnTo>
                    <a:lnTo>
                      <a:pt x="44993" y="1913"/>
                    </a:lnTo>
                    <a:lnTo>
                      <a:pt x="47869" y="1257"/>
                    </a:lnTo>
                    <a:lnTo>
                      <a:pt x="50800" y="710"/>
                    </a:lnTo>
                    <a:lnTo>
                      <a:pt x="53839" y="273"/>
                    </a:lnTo>
                    <a:lnTo>
                      <a:pt x="56933" y="54"/>
                    </a:lnTo>
                    <a:lnTo>
                      <a:pt x="59972" y="0"/>
                    </a:lnTo>
                    <a:lnTo>
                      <a:pt x="63066" y="54"/>
                    </a:lnTo>
                    <a:lnTo>
                      <a:pt x="66105" y="273"/>
                    </a:lnTo>
                    <a:lnTo>
                      <a:pt x="69145" y="710"/>
                    </a:lnTo>
                    <a:lnTo>
                      <a:pt x="72075" y="1257"/>
                    </a:lnTo>
                    <a:lnTo>
                      <a:pt x="74952" y="1913"/>
                    </a:lnTo>
                    <a:lnTo>
                      <a:pt x="77829" y="2733"/>
                    </a:lnTo>
                    <a:lnTo>
                      <a:pt x="80597" y="3662"/>
                    </a:lnTo>
                    <a:lnTo>
                      <a:pt x="83310" y="4701"/>
                    </a:lnTo>
                    <a:lnTo>
                      <a:pt x="85970" y="5904"/>
                    </a:lnTo>
                    <a:lnTo>
                      <a:pt x="88575" y="7216"/>
                    </a:lnTo>
                    <a:lnTo>
                      <a:pt x="91126" y="8692"/>
                    </a:lnTo>
                    <a:lnTo>
                      <a:pt x="93514" y="10223"/>
                    </a:lnTo>
                    <a:lnTo>
                      <a:pt x="95902" y="11917"/>
                    </a:lnTo>
                    <a:lnTo>
                      <a:pt x="98127" y="13722"/>
                    </a:lnTo>
                    <a:lnTo>
                      <a:pt x="100298" y="15580"/>
                    </a:lnTo>
                    <a:lnTo>
                      <a:pt x="102360" y="17548"/>
                    </a:lnTo>
                    <a:lnTo>
                      <a:pt x="104369" y="19681"/>
                    </a:lnTo>
                    <a:lnTo>
                      <a:pt x="106268" y="21813"/>
                    </a:lnTo>
                    <a:lnTo>
                      <a:pt x="108059" y="24109"/>
                    </a:lnTo>
                    <a:lnTo>
                      <a:pt x="109687" y="26460"/>
                    </a:lnTo>
                    <a:lnTo>
                      <a:pt x="111316" y="28865"/>
                    </a:lnTo>
                    <a:lnTo>
                      <a:pt x="112727" y="31380"/>
                    </a:lnTo>
                    <a:lnTo>
                      <a:pt x="114084" y="33949"/>
                    </a:lnTo>
                    <a:lnTo>
                      <a:pt x="115278" y="36628"/>
                    </a:lnTo>
                    <a:lnTo>
                      <a:pt x="116309" y="39362"/>
                    </a:lnTo>
                    <a:lnTo>
                      <a:pt x="117286" y="42150"/>
                    </a:lnTo>
                    <a:lnTo>
                      <a:pt x="118100" y="45047"/>
                    </a:lnTo>
                    <a:lnTo>
                      <a:pt x="118751" y="47945"/>
                    </a:lnTo>
                    <a:lnTo>
                      <a:pt x="119294" y="50897"/>
                    </a:lnTo>
                    <a:lnTo>
                      <a:pt x="119674" y="53904"/>
                    </a:lnTo>
                    <a:lnTo>
                      <a:pt x="119945" y="56911"/>
                    </a:lnTo>
                    <a:lnTo>
                      <a:pt x="120000" y="5997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lIns="60941" tIns="30462" rIns="60941" bIns="30462" anchor="t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200">
                  <a:solidFill>
                    <a:schemeClr val="dk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is1ide-Shape 2365">
                <a:extLst>
                  <a:ext uri="{FF2B5EF4-FFF2-40B4-BE49-F238E27FC236}">
                    <a16:creationId xmlns:a16="http://schemas.microsoft.com/office/drawing/2014/main" id="{FA81C0D0-F2EC-4781-9A09-F2EA666027A2}"/>
                  </a:ext>
                </a:extLst>
              </p:cNvPr>
              <p:cNvSpPr/>
              <p:nvPr/>
            </p:nvSpPr>
            <p:spPr>
              <a:xfrm flipH="1">
                <a:off x="5333070" y="2580652"/>
                <a:ext cx="908791" cy="93045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73"/>
                    </a:moveTo>
                    <a:lnTo>
                      <a:pt x="119921" y="63059"/>
                    </a:lnTo>
                    <a:lnTo>
                      <a:pt x="119685" y="66118"/>
                    </a:lnTo>
                    <a:lnTo>
                      <a:pt x="119318" y="69098"/>
                    </a:lnTo>
                    <a:lnTo>
                      <a:pt x="118768" y="72079"/>
                    </a:lnTo>
                    <a:lnTo>
                      <a:pt x="118113" y="74980"/>
                    </a:lnTo>
                    <a:lnTo>
                      <a:pt x="117327" y="77828"/>
                    </a:lnTo>
                    <a:lnTo>
                      <a:pt x="116358" y="80624"/>
                    </a:lnTo>
                    <a:lnTo>
                      <a:pt x="115283" y="83340"/>
                    </a:lnTo>
                    <a:lnTo>
                      <a:pt x="114104" y="85978"/>
                    </a:lnTo>
                    <a:lnTo>
                      <a:pt x="112768" y="88562"/>
                    </a:lnTo>
                    <a:lnTo>
                      <a:pt x="111301" y="91094"/>
                    </a:lnTo>
                    <a:lnTo>
                      <a:pt x="109755" y="93547"/>
                    </a:lnTo>
                    <a:lnTo>
                      <a:pt x="108078" y="95868"/>
                    </a:lnTo>
                    <a:lnTo>
                      <a:pt x="106323" y="98162"/>
                    </a:lnTo>
                    <a:lnTo>
                      <a:pt x="104410" y="100325"/>
                    </a:lnTo>
                    <a:lnTo>
                      <a:pt x="102445" y="102408"/>
                    </a:lnTo>
                    <a:lnTo>
                      <a:pt x="100349" y="104386"/>
                    </a:lnTo>
                    <a:lnTo>
                      <a:pt x="98148" y="106285"/>
                    </a:lnTo>
                    <a:lnTo>
                      <a:pt x="95895" y="108079"/>
                    </a:lnTo>
                    <a:lnTo>
                      <a:pt x="93537" y="109740"/>
                    </a:lnTo>
                    <a:lnTo>
                      <a:pt x="91126" y="111296"/>
                    </a:lnTo>
                    <a:lnTo>
                      <a:pt x="88611" y="112747"/>
                    </a:lnTo>
                    <a:lnTo>
                      <a:pt x="86017" y="114065"/>
                    </a:lnTo>
                    <a:lnTo>
                      <a:pt x="83371" y="115252"/>
                    </a:lnTo>
                    <a:lnTo>
                      <a:pt x="80620" y="116334"/>
                    </a:lnTo>
                    <a:lnTo>
                      <a:pt x="77842" y="117283"/>
                    </a:lnTo>
                    <a:lnTo>
                      <a:pt x="75013" y="118074"/>
                    </a:lnTo>
                    <a:lnTo>
                      <a:pt x="72104" y="118760"/>
                    </a:lnTo>
                    <a:lnTo>
                      <a:pt x="69144" y="119287"/>
                    </a:lnTo>
                    <a:lnTo>
                      <a:pt x="66131" y="119683"/>
                    </a:lnTo>
                    <a:lnTo>
                      <a:pt x="63091" y="119894"/>
                    </a:lnTo>
                    <a:lnTo>
                      <a:pt x="60000" y="120000"/>
                    </a:lnTo>
                    <a:lnTo>
                      <a:pt x="56908" y="119894"/>
                    </a:lnTo>
                    <a:lnTo>
                      <a:pt x="53842" y="119683"/>
                    </a:lnTo>
                    <a:lnTo>
                      <a:pt x="50855" y="119287"/>
                    </a:lnTo>
                    <a:lnTo>
                      <a:pt x="47921" y="118760"/>
                    </a:lnTo>
                    <a:lnTo>
                      <a:pt x="45013" y="118074"/>
                    </a:lnTo>
                    <a:lnTo>
                      <a:pt x="42157" y="117283"/>
                    </a:lnTo>
                    <a:lnTo>
                      <a:pt x="39379" y="116334"/>
                    </a:lnTo>
                    <a:lnTo>
                      <a:pt x="36628" y="115252"/>
                    </a:lnTo>
                    <a:lnTo>
                      <a:pt x="33982" y="114065"/>
                    </a:lnTo>
                    <a:lnTo>
                      <a:pt x="31388" y="112747"/>
                    </a:lnTo>
                    <a:lnTo>
                      <a:pt x="28873" y="111296"/>
                    </a:lnTo>
                    <a:lnTo>
                      <a:pt x="26462" y="109740"/>
                    </a:lnTo>
                    <a:lnTo>
                      <a:pt x="24078" y="108079"/>
                    </a:lnTo>
                    <a:lnTo>
                      <a:pt x="21825" y="106285"/>
                    </a:lnTo>
                    <a:lnTo>
                      <a:pt x="19676" y="104386"/>
                    </a:lnTo>
                    <a:lnTo>
                      <a:pt x="17554" y="102408"/>
                    </a:lnTo>
                    <a:lnTo>
                      <a:pt x="15589" y="100325"/>
                    </a:lnTo>
                    <a:lnTo>
                      <a:pt x="13703" y="98162"/>
                    </a:lnTo>
                    <a:lnTo>
                      <a:pt x="11921" y="95868"/>
                    </a:lnTo>
                    <a:lnTo>
                      <a:pt x="10218" y="93547"/>
                    </a:lnTo>
                    <a:lnTo>
                      <a:pt x="8698" y="91094"/>
                    </a:lnTo>
                    <a:lnTo>
                      <a:pt x="7231" y="88562"/>
                    </a:lnTo>
                    <a:lnTo>
                      <a:pt x="5895" y="85978"/>
                    </a:lnTo>
                    <a:lnTo>
                      <a:pt x="4689" y="83340"/>
                    </a:lnTo>
                    <a:lnTo>
                      <a:pt x="3641" y="80624"/>
                    </a:lnTo>
                    <a:lnTo>
                      <a:pt x="2698" y="77828"/>
                    </a:lnTo>
                    <a:lnTo>
                      <a:pt x="1886" y="74980"/>
                    </a:lnTo>
                    <a:lnTo>
                      <a:pt x="1231" y="72079"/>
                    </a:lnTo>
                    <a:lnTo>
                      <a:pt x="681" y="69098"/>
                    </a:lnTo>
                    <a:lnTo>
                      <a:pt x="314" y="66118"/>
                    </a:lnTo>
                    <a:lnTo>
                      <a:pt x="78" y="63059"/>
                    </a:lnTo>
                    <a:lnTo>
                      <a:pt x="0" y="59973"/>
                    </a:lnTo>
                    <a:lnTo>
                      <a:pt x="78" y="56914"/>
                    </a:lnTo>
                    <a:lnTo>
                      <a:pt x="314" y="53854"/>
                    </a:lnTo>
                    <a:lnTo>
                      <a:pt x="681" y="50821"/>
                    </a:lnTo>
                    <a:lnTo>
                      <a:pt x="1231" y="47894"/>
                    </a:lnTo>
                    <a:lnTo>
                      <a:pt x="1886" y="44993"/>
                    </a:lnTo>
                    <a:lnTo>
                      <a:pt x="2698" y="42145"/>
                    </a:lnTo>
                    <a:lnTo>
                      <a:pt x="3641" y="39349"/>
                    </a:lnTo>
                    <a:lnTo>
                      <a:pt x="4689" y="36632"/>
                    </a:lnTo>
                    <a:lnTo>
                      <a:pt x="5895" y="33969"/>
                    </a:lnTo>
                    <a:lnTo>
                      <a:pt x="7231" y="31384"/>
                    </a:lnTo>
                    <a:lnTo>
                      <a:pt x="8698" y="28879"/>
                    </a:lnTo>
                    <a:lnTo>
                      <a:pt x="10218" y="26426"/>
                    </a:lnTo>
                    <a:lnTo>
                      <a:pt x="11921" y="24079"/>
                    </a:lnTo>
                    <a:lnTo>
                      <a:pt x="13703" y="21810"/>
                    </a:lnTo>
                    <a:lnTo>
                      <a:pt x="15589" y="19648"/>
                    </a:lnTo>
                    <a:lnTo>
                      <a:pt x="17554" y="17564"/>
                    </a:lnTo>
                    <a:lnTo>
                      <a:pt x="19650" y="15560"/>
                    </a:lnTo>
                    <a:lnTo>
                      <a:pt x="21825" y="13687"/>
                    </a:lnTo>
                    <a:lnTo>
                      <a:pt x="24078" y="11920"/>
                    </a:lnTo>
                    <a:lnTo>
                      <a:pt x="26462" y="10232"/>
                    </a:lnTo>
                    <a:lnTo>
                      <a:pt x="28873" y="8703"/>
                    </a:lnTo>
                    <a:lnTo>
                      <a:pt x="31388" y="7252"/>
                    </a:lnTo>
                    <a:lnTo>
                      <a:pt x="33982" y="5907"/>
                    </a:lnTo>
                    <a:lnTo>
                      <a:pt x="36628" y="4694"/>
                    </a:lnTo>
                    <a:lnTo>
                      <a:pt x="39379" y="3639"/>
                    </a:lnTo>
                    <a:lnTo>
                      <a:pt x="42157" y="2716"/>
                    </a:lnTo>
                    <a:lnTo>
                      <a:pt x="45013" y="1872"/>
                    </a:lnTo>
                    <a:lnTo>
                      <a:pt x="47921" y="1213"/>
                    </a:lnTo>
                    <a:lnTo>
                      <a:pt x="50855" y="685"/>
                    </a:lnTo>
                    <a:lnTo>
                      <a:pt x="53842" y="316"/>
                    </a:lnTo>
                    <a:lnTo>
                      <a:pt x="56908" y="79"/>
                    </a:lnTo>
                    <a:lnTo>
                      <a:pt x="60000" y="0"/>
                    </a:lnTo>
                    <a:lnTo>
                      <a:pt x="63091" y="79"/>
                    </a:lnTo>
                    <a:lnTo>
                      <a:pt x="66131" y="316"/>
                    </a:lnTo>
                    <a:lnTo>
                      <a:pt x="69144" y="685"/>
                    </a:lnTo>
                    <a:lnTo>
                      <a:pt x="72104" y="1213"/>
                    </a:lnTo>
                    <a:lnTo>
                      <a:pt x="75013" y="1872"/>
                    </a:lnTo>
                    <a:lnTo>
                      <a:pt x="77842" y="2716"/>
                    </a:lnTo>
                    <a:lnTo>
                      <a:pt x="80620" y="3639"/>
                    </a:lnTo>
                    <a:lnTo>
                      <a:pt x="83371" y="4694"/>
                    </a:lnTo>
                    <a:lnTo>
                      <a:pt x="86017" y="5907"/>
                    </a:lnTo>
                    <a:lnTo>
                      <a:pt x="88611" y="7252"/>
                    </a:lnTo>
                    <a:lnTo>
                      <a:pt x="91126" y="8703"/>
                    </a:lnTo>
                    <a:lnTo>
                      <a:pt x="93537" y="10232"/>
                    </a:lnTo>
                    <a:lnTo>
                      <a:pt x="95895" y="11920"/>
                    </a:lnTo>
                    <a:lnTo>
                      <a:pt x="98148" y="13687"/>
                    </a:lnTo>
                    <a:lnTo>
                      <a:pt x="100349" y="15560"/>
                    </a:lnTo>
                    <a:lnTo>
                      <a:pt x="102445" y="17564"/>
                    </a:lnTo>
                    <a:lnTo>
                      <a:pt x="104410" y="19648"/>
                    </a:lnTo>
                    <a:lnTo>
                      <a:pt x="106323" y="21810"/>
                    </a:lnTo>
                    <a:lnTo>
                      <a:pt x="108078" y="24079"/>
                    </a:lnTo>
                    <a:lnTo>
                      <a:pt x="109755" y="26426"/>
                    </a:lnTo>
                    <a:lnTo>
                      <a:pt x="111301" y="28879"/>
                    </a:lnTo>
                    <a:lnTo>
                      <a:pt x="112768" y="31384"/>
                    </a:lnTo>
                    <a:lnTo>
                      <a:pt x="114104" y="33969"/>
                    </a:lnTo>
                    <a:lnTo>
                      <a:pt x="115283" y="36632"/>
                    </a:lnTo>
                    <a:lnTo>
                      <a:pt x="116358" y="39349"/>
                    </a:lnTo>
                    <a:lnTo>
                      <a:pt x="117327" y="42145"/>
                    </a:lnTo>
                    <a:lnTo>
                      <a:pt x="118113" y="44993"/>
                    </a:lnTo>
                    <a:lnTo>
                      <a:pt x="118768" y="47894"/>
                    </a:lnTo>
                    <a:lnTo>
                      <a:pt x="119318" y="50821"/>
                    </a:lnTo>
                    <a:lnTo>
                      <a:pt x="119685" y="53854"/>
                    </a:lnTo>
                    <a:lnTo>
                      <a:pt x="119921" y="56914"/>
                    </a:lnTo>
                    <a:lnTo>
                      <a:pt x="120000" y="599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60941" tIns="30462" rIns="60941" bIns="30462" anchor="t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200">
                  <a:solidFill>
                    <a:schemeClr val="dk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is1ide-Shape 2366">
                <a:extLst>
                  <a:ext uri="{FF2B5EF4-FFF2-40B4-BE49-F238E27FC236}">
                    <a16:creationId xmlns:a16="http://schemas.microsoft.com/office/drawing/2014/main" id="{86C0355D-9FB8-4810-8CA4-A1CE043E35A3}"/>
                  </a:ext>
                </a:extLst>
              </p:cNvPr>
              <p:cNvSpPr/>
              <p:nvPr/>
            </p:nvSpPr>
            <p:spPr>
              <a:xfrm flipH="1">
                <a:off x="4812370" y="3049061"/>
                <a:ext cx="454992" cy="46553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60052"/>
                    </a:moveTo>
                    <a:lnTo>
                      <a:pt x="119895" y="63107"/>
                    </a:lnTo>
                    <a:lnTo>
                      <a:pt x="119686" y="66110"/>
                    </a:lnTo>
                    <a:lnTo>
                      <a:pt x="119267" y="69165"/>
                    </a:lnTo>
                    <a:lnTo>
                      <a:pt x="118744" y="72115"/>
                    </a:lnTo>
                    <a:lnTo>
                      <a:pt x="118063" y="75013"/>
                    </a:lnTo>
                    <a:lnTo>
                      <a:pt x="117278" y="77857"/>
                    </a:lnTo>
                    <a:lnTo>
                      <a:pt x="116336" y="80649"/>
                    </a:lnTo>
                    <a:lnTo>
                      <a:pt x="115290" y="83388"/>
                    </a:lnTo>
                    <a:lnTo>
                      <a:pt x="114086" y="86022"/>
                    </a:lnTo>
                    <a:lnTo>
                      <a:pt x="112725" y="88604"/>
                    </a:lnTo>
                    <a:lnTo>
                      <a:pt x="111312" y="91132"/>
                    </a:lnTo>
                    <a:lnTo>
                      <a:pt x="109742" y="93503"/>
                    </a:lnTo>
                    <a:lnTo>
                      <a:pt x="108068" y="95926"/>
                    </a:lnTo>
                    <a:lnTo>
                      <a:pt x="106288" y="98191"/>
                    </a:lnTo>
                    <a:lnTo>
                      <a:pt x="104404" y="100351"/>
                    </a:lnTo>
                    <a:lnTo>
                      <a:pt x="102416" y="102405"/>
                    </a:lnTo>
                    <a:lnTo>
                      <a:pt x="100322" y="104407"/>
                    </a:lnTo>
                    <a:lnTo>
                      <a:pt x="98124" y="106251"/>
                    </a:lnTo>
                    <a:lnTo>
                      <a:pt x="95874" y="108094"/>
                    </a:lnTo>
                    <a:lnTo>
                      <a:pt x="93519" y="109727"/>
                    </a:lnTo>
                    <a:lnTo>
                      <a:pt x="91059" y="111255"/>
                    </a:lnTo>
                    <a:lnTo>
                      <a:pt x="88547" y="112783"/>
                    </a:lnTo>
                    <a:lnTo>
                      <a:pt x="85983" y="114047"/>
                    </a:lnTo>
                    <a:lnTo>
                      <a:pt x="83314" y="115258"/>
                    </a:lnTo>
                    <a:lnTo>
                      <a:pt x="80593" y="116365"/>
                    </a:lnTo>
                    <a:lnTo>
                      <a:pt x="77819" y="117313"/>
                    </a:lnTo>
                    <a:lnTo>
                      <a:pt x="74941" y="118103"/>
                    </a:lnTo>
                    <a:lnTo>
                      <a:pt x="72062" y="118788"/>
                    </a:lnTo>
                    <a:lnTo>
                      <a:pt x="69132" y="119315"/>
                    </a:lnTo>
                    <a:lnTo>
                      <a:pt x="66149" y="119683"/>
                    </a:lnTo>
                    <a:lnTo>
                      <a:pt x="63061" y="119947"/>
                    </a:lnTo>
                    <a:lnTo>
                      <a:pt x="59973" y="120000"/>
                    </a:lnTo>
                    <a:lnTo>
                      <a:pt x="56886" y="119947"/>
                    </a:lnTo>
                    <a:lnTo>
                      <a:pt x="53850" y="119683"/>
                    </a:lnTo>
                    <a:lnTo>
                      <a:pt x="50867" y="119315"/>
                    </a:lnTo>
                    <a:lnTo>
                      <a:pt x="47937" y="118788"/>
                    </a:lnTo>
                    <a:lnTo>
                      <a:pt x="45006" y="118103"/>
                    </a:lnTo>
                    <a:lnTo>
                      <a:pt x="42180" y="117313"/>
                    </a:lnTo>
                    <a:lnTo>
                      <a:pt x="39354" y="116365"/>
                    </a:lnTo>
                    <a:lnTo>
                      <a:pt x="36633" y="115258"/>
                    </a:lnTo>
                    <a:lnTo>
                      <a:pt x="33964" y="114047"/>
                    </a:lnTo>
                    <a:lnTo>
                      <a:pt x="31399" y="112783"/>
                    </a:lnTo>
                    <a:lnTo>
                      <a:pt x="28887" y="111255"/>
                    </a:lnTo>
                    <a:lnTo>
                      <a:pt x="26428" y="109727"/>
                    </a:lnTo>
                    <a:lnTo>
                      <a:pt x="24125" y="108094"/>
                    </a:lnTo>
                    <a:lnTo>
                      <a:pt x="21822" y="106251"/>
                    </a:lnTo>
                    <a:lnTo>
                      <a:pt x="19677" y="104407"/>
                    </a:lnTo>
                    <a:lnTo>
                      <a:pt x="17583" y="102405"/>
                    </a:lnTo>
                    <a:lnTo>
                      <a:pt x="15542" y="100351"/>
                    </a:lnTo>
                    <a:lnTo>
                      <a:pt x="13711" y="98191"/>
                    </a:lnTo>
                    <a:lnTo>
                      <a:pt x="11931" y="95926"/>
                    </a:lnTo>
                    <a:lnTo>
                      <a:pt x="10257" y="93503"/>
                    </a:lnTo>
                    <a:lnTo>
                      <a:pt x="8687" y="91132"/>
                    </a:lnTo>
                    <a:lnTo>
                      <a:pt x="7274" y="88604"/>
                    </a:lnTo>
                    <a:lnTo>
                      <a:pt x="5965" y="86022"/>
                    </a:lnTo>
                    <a:lnTo>
                      <a:pt x="4762" y="83336"/>
                    </a:lnTo>
                    <a:lnTo>
                      <a:pt x="3663" y="80649"/>
                    </a:lnTo>
                    <a:lnTo>
                      <a:pt x="2721" y="77857"/>
                    </a:lnTo>
                    <a:lnTo>
                      <a:pt x="1883" y="75013"/>
                    </a:lnTo>
                    <a:lnTo>
                      <a:pt x="1203" y="72115"/>
                    </a:lnTo>
                    <a:lnTo>
                      <a:pt x="680" y="69165"/>
                    </a:lnTo>
                    <a:lnTo>
                      <a:pt x="366" y="66110"/>
                    </a:lnTo>
                    <a:lnTo>
                      <a:pt x="52" y="63107"/>
                    </a:lnTo>
                    <a:lnTo>
                      <a:pt x="0" y="60052"/>
                    </a:lnTo>
                    <a:lnTo>
                      <a:pt x="52" y="56944"/>
                    </a:lnTo>
                    <a:lnTo>
                      <a:pt x="366" y="53889"/>
                    </a:lnTo>
                    <a:lnTo>
                      <a:pt x="680" y="50886"/>
                    </a:lnTo>
                    <a:lnTo>
                      <a:pt x="1203" y="47884"/>
                    </a:lnTo>
                    <a:lnTo>
                      <a:pt x="1883" y="44986"/>
                    </a:lnTo>
                    <a:lnTo>
                      <a:pt x="2721" y="42142"/>
                    </a:lnTo>
                    <a:lnTo>
                      <a:pt x="3663" y="39402"/>
                    </a:lnTo>
                    <a:lnTo>
                      <a:pt x="4762" y="36663"/>
                    </a:lnTo>
                    <a:lnTo>
                      <a:pt x="5965" y="34029"/>
                    </a:lnTo>
                    <a:lnTo>
                      <a:pt x="7274" y="31448"/>
                    </a:lnTo>
                    <a:lnTo>
                      <a:pt x="8687" y="28867"/>
                    </a:lnTo>
                    <a:lnTo>
                      <a:pt x="10257" y="26496"/>
                    </a:lnTo>
                    <a:lnTo>
                      <a:pt x="11931" y="24126"/>
                    </a:lnTo>
                    <a:lnTo>
                      <a:pt x="13711" y="21861"/>
                    </a:lnTo>
                    <a:lnTo>
                      <a:pt x="15542" y="19648"/>
                    </a:lnTo>
                    <a:lnTo>
                      <a:pt x="17583" y="17594"/>
                    </a:lnTo>
                    <a:lnTo>
                      <a:pt x="19677" y="15592"/>
                    </a:lnTo>
                    <a:lnTo>
                      <a:pt x="21822" y="13748"/>
                    </a:lnTo>
                    <a:lnTo>
                      <a:pt x="24125" y="11957"/>
                    </a:lnTo>
                    <a:lnTo>
                      <a:pt x="26428" y="10272"/>
                    </a:lnTo>
                    <a:lnTo>
                      <a:pt x="28887" y="8744"/>
                    </a:lnTo>
                    <a:lnTo>
                      <a:pt x="31399" y="7269"/>
                    </a:lnTo>
                    <a:lnTo>
                      <a:pt x="33964" y="5952"/>
                    </a:lnTo>
                    <a:lnTo>
                      <a:pt x="36633" y="4741"/>
                    </a:lnTo>
                    <a:lnTo>
                      <a:pt x="39354" y="3634"/>
                    </a:lnTo>
                    <a:lnTo>
                      <a:pt x="42180" y="2739"/>
                    </a:lnTo>
                    <a:lnTo>
                      <a:pt x="45006" y="1896"/>
                    </a:lnTo>
                    <a:lnTo>
                      <a:pt x="47937" y="1264"/>
                    </a:lnTo>
                    <a:lnTo>
                      <a:pt x="50867" y="684"/>
                    </a:lnTo>
                    <a:lnTo>
                      <a:pt x="53850" y="368"/>
                    </a:lnTo>
                    <a:lnTo>
                      <a:pt x="56886" y="105"/>
                    </a:lnTo>
                    <a:lnTo>
                      <a:pt x="59973" y="0"/>
                    </a:lnTo>
                    <a:lnTo>
                      <a:pt x="63061" y="105"/>
                    </a:lnTo>
                    <a:lnTo>
                      <a:pt x="66149" y="368"/>
                    </a:lnTo>
                    <a:lnTo>
                      <a:pt x="69132" y="684"/>
                    </a:lnTo>
                    <a:lnTo>
                      <a:pt x="72062" y="1264"/>
                    </a:lnTo>
                    <a:lnTo>
                      <a:pt x="74941" y="1896"/>
                    </a:lnTo>
                    <a:lnTo>
                      <a:pt x="77819" y="2739"/>
                    </a:lnTo>
                    <a:lnTo>
                      <a:pt x="80593" y="3634"/>
                    </a:lnTo>
                    <a:lnTo>
                      <a:pt x="83314" y="4741"/>
                    </a:lnTo>
                    <a:lnTo>
                      <a:pt x="85983" y="5952"/>
                    </a:lnTo>
                    <a:lnTo>
                      <a:pt x="88547" y="7269"/>
                    </a:lnTo>
                    <a:lnTo>
                      <a:pt x="91059" y="8744"/>
                    </a:lnTo>
                    <a:lnTo>
                      <a:pt x="93519" y="10272"/>
                    </a:lnTo>
                    <a:lnTo>
                      <a:pt x="95874" y="11957"/>
                    </a:lnTo>
                    <a:lnTo>
                      <a:pt x="98124" y="13748"/>
                    </a:lnTo>
                    <a:lnTo>
                      <a:pt x="100322" y="15592"/>
                    </a:lnTo>
                    <a:lnTo>
                      <a:pt x="102416" y="17594"/>
                    </a:lnTo>
                    <a:lnTo>
                      <a:pt x="104404" y="19648"/>
                    </a:lnTo>
                    <a:lnTo>
                      <a:pt x="106288" y="21861"/>
                    </a:lnTo>
                    <a:lnTo>
                      <a:pt x="108068" y="24126"/>
                    </a:lnTo>
                    <a:lnTo>
                      <a:pt x="109742" y="26496"/>
                    </a:lnTo>
                    <a:lnTo>
                      <a:pt x="111312" y="28867"/>
                    </a:lnTo>
                    <a:lnTo>
                      <a:pt x="112725" y="31448"/>
                    </a:lnTo>
                    <a:lnTo>
                      <a:pt x="114086" y="34029"/>
                    </a:lnTo>
                    <a:lnTo>
                      <a:pt x="115290" y="36663"/>
                    </a:lnTo>
                    <a:lnTo>
                      <a:pt x="116336" y="39402"/>
                    </a:lnTo>
                    <a:lnTo>
                      <a:pt x="117278" y="42142"/>
                    </a:lnTo>
                    <a:lnTo>
                      <a:pt x="118063" y="44986"/>
                    </a:lnTo>
                    <a:lnTo>
                      <a:pt x="118744" y="47884"/>
                    </a:lnTo>
                    <a:lnTo>
                      <a:pt x="119267" y="50886"/>
                    </a:lnTo>
                    <a:lnTo>
                      <a:pt x="119686" y="53889"/>
                    </a:lnTo>
                    <a:lnTo>
                      <a:pt x="119895" y="56944"/>
                    </a:lnTo>
                    <a:lnTo>
                      <a:pt x="120000" y="6005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lIns="60941" tIns="30462" rIns="60941" bIns="30462" anchor="t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200">
                  <a:solidFill>
                    <a:schemeClr val="dk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is1ide-Shape 2367">
                <a:extLst>
                  <a:ext uri="{FF2B5EF4-FFF2-40B4-BE49-F238E27FC236}">
                    <a16:creationId xmlns:a16="http://schemas.microsoft.com/office/drawing/2014/main" id="{2EFC7EFB-53BF-477B-8F85-64C37488AB0D}"/>
                  </a:ext>
                </a:extLst>
              </p:cNvPr>
              <p:cNvSpPr/>
              <p:nvPr/>
            </p:nvSpPr>
            <p:spPr>
              <a:xfrm flipH="1">
                <a:off x="6315198" y="2677620"/>
                <a:ext cx="400200" cy="40972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60029"/>
                    </a:moveTo>
                    <a:lnTo>
                      <a:pt x="119940" y="63085"/>
                    </a:lnTo>
                    <a:lnTo>
                      <a:pt x="119643" y="66140"/>
                    </a:lnTo>
                    <a:lnTo>
                      <a:pt x="119345" y="69136"/>
                    </a:lnTo>
                    <a:lnTo>
                      <a:pt x="118751" y="72131"/>
                    </a:lnTo>
                    <a:lnTo>
                      <a:pt x="118097" y="75007"/>
                    </a:lnTo>
                    <a:lnTo>
                      <a:pt x="117324" y="77883"/>
                    </a:lnTo>
                    <a:lnTo>
                      <a:pt x="116372" y="80639"/>
                    </a:lnTo>
                    <a:lnTo>
                      <a:pt x="115242" y="83394"/>
                    </a:lnTo>
                    <a:lnTo>
                      <a:pt x="114112" y="86030"/>
                    </a:lnTo>
                    <a:lnTo>
                      <a:pt x="112745" y="88607"/>
                    </a:lnTo>
                    <a:lnTo>
                      <a:pt x="111318" y="91063"/>
                    </a:lnTo>
                    <a:lnTo>
                      <a:pt x="109772" y="93579"/>
                    </a:lnTo>
                    <a:lnTo>
                      <a:pt x="108107" y="95856"/>
                    </a:lnTo>
                    <a:lnTo>
                      <a:pt x="106263" y="98132"/>
                    </a:lnTo>
                    <a:lnTo>
                      <a:pt x="104420" y="100349"/>
                    </a:lnTo>
                    <a:lnTo>
                      <a:pt x="102457" y="102446"/>
                    </a:lnTo>
                    <a:lnTo>
                      <a:pt x="100317" y="104423"/>
                    </a:lnTo>
                    <a:lnTo>
                      <a:pt x="98176" y="106280"/>
                    </a:lnTo>
                    <a:lnTo>
                      <a:pt x="95916" y="108137"/>
                    </a:lnTo>
                    <a:lnTo>
                      <a:pt x="93538" y="109755"/>
                    </a:lnTo>
                    <a:lnTo>
                      <a:pt x="91159" y="111313"/>
                    </a:lnTo>
                    <a:lnTo>
                      <a:pt x="88602" y="112810"/>
                    </a:lnTo>
                    <a:lnTo>
                      <a:pt x="86045" y="114068"/>
                    </a:lnTo>
                    <a:lnTo>
                      <a:pt x="83369" y="115327"/>
                    </a:lnTo>
                    <a:lnTo>
                      <a:pt x="80634" y="116345"/>
                    </a:lnTo>
                    <a:lnTo>
                      <a:pt x="77898" y="117304"/>
                    </a:lnTo>
                    <a:lnTo>
                      <a:pt x="75044" y="118082"/>
                    </a:lnTo>
                    <a:lnTo>
                      <a:pt x="72130" y="118801"/>
                    </a:lnTo>
                    <a:lnTo>
                      <a:pt x="69157" y="119340"/>
                    </a:lnTo>
                    <a:lnTo>
                      <a:pt x="66184" y="119700"/>
                    </a:lnTo>
                    <a:lnTo>
                      <a:pt x="63092" y="119880"/>
                    </a:lnTo>
                    <a:lnTo>
                      <a:pt x="60000" y="120000"/>
                    </a:lnTo>
                    <a:lnTo>
                      <a:pt x="56907" y="119880"/>
                    </a:lnTo>
                    <a:lnTo>
                      <a:pt x="53875" y="119700"/>
                    </a:lnTo>
                    <a:lnTo>
                      <a:pt x="50901" y="119340"/>
                    </a:lnTo>
                    <a:lnTo>
                      <a:pt x="47928" y="118801"/>
                    </a:lnTo>
                    <a:lnTo>
                      <a:pt x="45014" y="118082"/>
                    </a:lnTo>
                    <a:lnTo>
                      <a:pt x="42160" y="117304"/>
                    </a:lnTo>
                    <a:lnTo>
                      <a:pt x="39365" y="116345"/>
                    </a:lnTo>
                    <a:lnTo>
                      <a:pt x="36630" y="115327"/>
                    </a:lnTo>
                    <a:lnTo>
                      <a:pt x="34013" y="114068"/>
                    </a:lnTo>
                    <a:lnTo>
                      <a:pt x="31397" y="112810"/>
                    </a:lnTo>
                    <a:lnTo>
                      <a:pt x="28899" y="111313"/>
                    </a:lnTo>
                    <a:lnTo>
                      <a:pt x="26521" y="109755"/>
                    </a:lnTo>
                    <a:lnTo>
                      <a:pt x="24083" y="108137"/>
                    </a:lnTo>
                    <a:lnTo>
                      <a:pt x="21823" y="106280"/>
                    </a:lnTo>
                    <a:lnTo>
                      <a:pt x="19682" y="104423"/>
                    </a:lnTo>
                    <a:lnTo>
                      <a:pt x="17542" y="102446"/>
                    </a:lnTo>
                    <a:lnTo>
                      <a:pt x="15639" y="100349"/>
                    </a:lnTo>
                    <a:lnTo>
                      <a:pt x="13736" y="98132"/>
                    </a:lnTo>
                    <a:lnTo>
                      <a:pt x="11952" y="95856"/>
                    </a:lnTo>
                    <a:lnTo>
                      <a:pt x="10227" y="93579"/>
                    </a:lnTo>
                    <a:lnTo>
                      <a:pt x="8681" y="91063"/>
                    </a:lnTo>
                    <a:lnTo>
                      <a:pt x="7254" y="88607"/>
                    </a:lnTo>
                    <a:lnTo>
                      <a:pt x="5887" y="86030"/>
                    </a:lnTo>
                    <a:lnTo>
                      <a:pt x="4757" y="83394"/>
                    </a:lnTo>
                    <a:lnTo>
                      <a:pt x="3627" y="80639"/>
                    </a:lnTo>
                    <a:lnTo>
                      <a:pt x="2735" y="77883"/>
                    </a:lnTo>
                    <a:lnTo>
                      <a:pt x="1902" y="75007"/>
                    </a:lnTo>
                    <a:lnTo>
                      <a:pt x="1248" y="72131"/>
                    </a:lnTo>
                    <a:lnTo>
                      <a:pt x="713" y="69136"/>
                    </a:lnTo>
                    <a:lnTo>
                      <a:pt x="356" y="66140"/>
                    </a:lnTo>
                    <a:lnTo>
                      <a:pt x="118" y="63085"/>
                    </a:lnTo>
                    <a:lnTo>
                      <a:pt x="0" y="60029"/>
                    </a:lnTo>
                    <a:lnTo>
                      <a:pt x="118" y="56914"/>
                    </a:lnTo>
                    <a:lnTo>
                      <a:pt x="356" y="53859"/>
                    </a:lnTo>
                    <a:lnTo>
                      <a:pt x="713" y="50863"/>
                    </a:lnTo>
                    <a:lnTo>
                      <a:pt x="1248" y="47868"/>
                    </a:lnTo>
                    <a:lnTo>
                      <a:pt x="1902" y="44992"/>
                    </a:lnTo>
                    <a:lnTo>
                      <a:pt x="2735" y="42116"/>
                    </a:lnTo>
                    <a:lnTo>
                      <a:pt x="3627" y="39360"/>
                    </a:lnTo>
                    <a:lnTo>
                      <a:pt x="4757" y="36605"/>
                    </a:lnTo>
                    <a:lnTo>
                      <a:pt x="5887" y="33969"/>
                    </a:lnTo>
                    <a:lnTo>
                      <a:pt x="7254" y="31392"/>
                    </a:lnTo>
                    <a:lnTo>
                      <a:pt x="8681" y="28876"/>
                    </a:lnTo>
                    <a:lnTo>
                      <a:pt x="10227" y="26420"/>
                    </a:lnTo>
                    <a:lnTo>
                      <a:pt x="11952" y="24083"/>
                    </a:lnTo>
                    <a:lnTo>
                      <a:pt x="13736" y="21807"/>
                    </a:lnTo>
                    <a:lnTo>
                      <a:pt x="15639" y="19590"/>
                    </a:lnTo>
                    <a:lnTo>
                      <a:pt x="17542" y="17493"/>
                    </a:lnTo>
                    <a:lnTo>
                      <a:pt x="19682" y="15576"/>
                    </a:lnTo>
                    <a:lnTo>
                      <a:pt x="21823" y="13659"/>
                    </a:lnTo>
                    <a:lnTo>
                      <a:pt x="24083" y="11862"/>
                    </a:lnTo>
                    <a:lnTo>
                      <a:pt x="26521" y="10184"/>
                    </a:lnTo>
                    <a:lnTo>
                      <a:pt x="28899" y="8627"/>
                    </a:lnTo>
                    <a:lnTo>
                      <a:pt x="31397" y="7249"/>
                    </a:lnTo>
                    <a:lnTo>
                      <a:pt x="34013" y="5871"/>
                    </a:lnTo>
                    <a:lnTo>
                      <a:pt x="36630" y="4613"/>
                    </a:lnTo>
                    <a:lnTo>
                      <a:pt x="39365" y="3594"/>
                    </a:lnTo>
                    <a:lnTo>
                      <a:pt x="42160" y="2636"/>
                    </a:lnTo>
                    <a:lnTo>
                      <a:pt x="45014" y="1857"/>
                    </a:lnTo>
                    <a:lnTo>
                      <a:pt x="47928" y="1198"/>
                    </a:lnTo>
                    <a:lnTo>
                      <a:pt x="50901" y="599"/>
                    </a:lnTo>
                    <a:lnTo>
                      <a:pt x="53875" y="239"/>
                    </a:lnTo>
                    <a:lnTo>
                      <a:pt x="56907" y="59"/>
                    </a:lnTo>
                    <a:lnTo>
                      <a:pt x="60000" y="0"/>
                    </a:lnTo>
                    <a:lnTo>
                      <a:pt x="63092" y="59"/>
                    </a:lnTo>
                    <a:lnTo>
                      <a:pt x="66184" y="239"/>
                    </a:lnTo>
                    <a:lnTo>
                      <a:pt x="69157" y="599"/>
                    </a:lnTo>
                    <a:lnTo>
                      <a:pt x="72130" y="1198"/>
                    </a:lnTo>
                    <a:lnTo>
                      <a:pt x="75044" y="1857"/>
                    </a:lnTo>
                    <a:lnTo>
                      <a:pt x="77898" y="2636"/>
                    </a:lnTo>
                    <a:lnTo>
                      <a:pt x="80634" y="3594"/>
                    </a:lnTo>
                    <a:lnTo>
                      <a:pt x="83369" y="4613"/>
                    </a:lnTo>
                    <a:lnTo>
                      <a:pt x="86045" y="5871"/>
                    </a:lnTo>
                    <a:lnTo>
                      <a:pt x="88602" y="7249"/>
                    </a:lnTo>
                    <a:lnTo>
                      <a:pt x="91159" y="8627"/>
                    </a:lnTo>
                    <a:lnTo>
                      <a:pt x="93538" y="10184"/>
                    </a:lnTo>
                    <a:lnTo>
                      <a:pt x="95916" y="11862"/>
                    </a:lnTo>
                    <a:lnTo>
                      <a:pt x="98176" y="13659"/>
                    </a:lnTo>
                    <a:lnTo>
                      <a:pt x="100317" y="15576"/>
                    </a:lnTo>
                    <a:lnTo>
                      <a:pt x="102457" y="17493"/>
                    </a:lnTo>
                    <a:lnTo>
                      <a:pt x="104420" y="19590"/>
                    </a:lnTo>
                    <a:lnTo>
                      <a:pt x="106263" y="21807"/>
                    </a:lnTo>
                    <a:lnTo>
                      <a:pt x="108107" y="24083"/>
                    </a:lnTo>
                    <a:lnTo>
                      <a:pt x="109772" y="26420"/>
                    </a:lnTo>
                    <a:lnTo>
                      <a:pt x="111318" y="28876"/>
                    </a:lnTo>
                    <a:lnTo>
                      <a:pt x="112745" y="31392"/>
                    </a:lnTo>
                    <a:lnTo>
                      <a:pt x="114112" y="33969"/>
                    </a:lnTo>
                    <a:lnTo>
                      <a:pt x="115242" y="36605"/>
                    </a:lnTo>
                    <a:lnTo>
                      <a:pt x="116372" y="39360"/>
                    </a:lnTo>
                    <a:lnTo>
                      <a:pt x="117324" y="42116"/>
                    </a:lnTo>
                    <a:lnTo>
                      <a:pt x="118097" y="44992"/>
                    </a:lnTo>
                    <a:lnTo>
                      <a:pt x="118751" y="47868"/>
                    </a:lnTo>
                    <a:lnTo>
                      <a:pt x="119345" y="50863"/>
                    </a:lnTo>
                    <a:lnTo>
                      <a:pt x="119643" y="53859"/>
                    </a:lnTo>
                    <a:lnTo>
                      <a:pt x="119940" y="56914"/>
                    </a:lnTo>
                    <a:lnTo>
                      <a:pt x="120000" y="60029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lIns="60941" tIns="30462" rIns="60941" bIns="30462" anchor="t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200">
                  <a:solidFill>
                    <a:schemeClr val="dk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is1ide-Shape 2368">
                <a:extLst>
                  <a:ext uri="{FF2B5EF4-FFF2-40B4-BE49-F238E27FC236}">
                    <a16:creationId xmlns:a16="http://schemas.microsoft.com/office/drawing/2014/main" id="{01F04575-7995-444E-924D-55B124306948}"/>
                  </a:ext>
                </a:extLst>
              </p:cNvPr>
              <p:cNvSpPr/>
              <p:nvPr/>
            </p:nvSpPr>
            <p:spPr>
              <a:xfrm flipH="1">
                <a:off x="6526682" y="3070399"/>
                <a:ext cx="686059" cy="70167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60017"/>
                    </a:moveTo>
                    <a:lnTo>
                      <a:pt x="119930" y="63128"/>
                    </a:lnTo>
                    <a:lnTo>
                      <a:pt x="119687" y="66169"/>
                    </a:lnTo>
                    <a:lnTo>
                      <a:pt x="119270" y="69175"/>
                    </a:lnTo>
                    <a:lnTo>
                      <a:pt x="118784" y="72111"/>
                    </a:lnTo>
                    <a:lnTo>
                      <a:pt x="118125" y="75013"/>
                    </a:lnTo>
                    <a:lnTo>
                      <a:pt x="117291" y="77844"/>
                    </a:lnTo>
                    <a:lnTo>
                      <a:pt x="116319" y="80640"/>
                    </a:lnTo>
                    <a:lnTo>
                      <a:pt x="115277" y="83367"/>
                    </a:lnTo>
                    <a:lnTo>
                      <a:pt x="114062" y="86058"/>
                    </a:lnTo>
                    <a:lnTo>
                      <a:pt x="112743" y="88610"/>
                    </a:lnTo>
                    <a:lnTo>
                      <a:pt x="111319" y="91162"/>
                    </a:lnTo>
                    <a:lnTo>
                      <a:pt x="109756" y="93574"/>
                    </a:lnTo>
                    <a:lnTo>
                      <a:pt x="108055" y="95916"/>
                    </a:lnTo>
                    <a:lnTo>
                      <a:pt x="106284" y="98188"/>
                    </a:lnTo>
                    <a:lnTo>
                      <a:pt x="104409" y="100355"/>
                    </a:lnTo>
                    <a:lnTo>
                      <a:pt x="102430" y="102452"/>
                    </a:lnTo>
                    <a:lnTo>
                      <a:pt x="100347" y="104410"/>
                    </a:lnTo>
                    <a:lnTo>
                      <a:pt x="98159" y="106297"/>
                    </a:lnTo>
                    <a:lnTo>
                      <a:pt x="95902" y="108115"/>
                    </a:lnTo>
                    <a:lnTo>
                      <a:pt x="93541" y="109793"/>
                    </a:lnTo>
                    <a:lnTo>
                      <a:pt x="91111" y="111331"/>
                    </a:lnTo>
                    <a:lnTo>
                      <a:pt x="88611" y="112764"/>
                    </a:lnTo>
                    <a:lnTo>
                      <a:pt x="86006" y="114092"/>
                    </a:lnTo>
                    <a:lnTo>
                      <a:pt x="83333" y="115281"/>
                    </a:lnTo>
                    <a:lnTo>
                      <a:pt x="80625" y="116399"/>
                    </a:lnTo>
                    <a:lnTo>
                      <a:pt x="77847" y="117343"/>
                    </a:lnTo>
                    <a:lnTo>
                      <a:pt x="75000" y="118112"/>
                    </a:lnTo>
                    <a:lnTo>
                      <a:pt x="72083" y="118811"/>
                    </a:lnTo>
                    <a:lnTo>
                      <a:pt x="69131" y="119335"/>
                    </a:lnTo>
                    <a:lnTo>
                      <a:pt x="66111" y="119720"/>
                    </a:lnTo>
                    <a:lnTo>
                      <a:pt x="63090" y="119930"/>
                    </a:lnTo>
                    <a:lnTo>
                      <a:pt x="60000" y="120000"/>
                    </a:lnTo>
                    <a:lnTo>
                      <a:pt x="56909" y="119930"/>
                    </a:lnTo>
                    <a:lnTo>
                      <a:pt x="53888" y="119720"/>
                    </a:lnTo>
                    <a:lnTo>
                      <a:pt x="50868" y="119335"/>
                    </a:lnTo>
                    <a:lnTo>
                      <a:pt x="47916" y="118811"/>
                    </a:lnTo>
                    <a:lnTo>
                      <a:pt x="45000" y="118112"/>
                    </a:lnTo>
                    <a:lnTo>
                      <a:pt x="42152" y="117343"/>
                    </a:lnTo>
                    <a:lnTo>
                      <a:pt x="39375" y="116399"/>
                    </a:lnTo>
                    <a:lnTo>
                      <a:pt x="36666" y="115281"/>
                    </a:lnTo>
                    <a:lnTo>
                      <a:pt x="33958" y="114092"/>
                    </a:lnTo>
                    <a:lnTo>
                      <a:pt x="31388" y="112764"/>
                    </a:lnTo>
                    <a:lnTo>
                      <a:pt x="28854" y="111331"/>
                    </a:lnTo>
                    <a:lnTo>
                      <a:pt x="26458" y="109793"/>
                    </a:lnTo>
                    <a:lnTo>
                      <a:pt x="24097" y="108115"/>
                    </a:lnTo>
                    <a:lnTo>
                      <a:pt x="21840" y="106297"/>
                    </a:lnTo>
                    <a:lnTo>
                      <a:pt x="19652" y="104410"/>
                    </a:lnTo>
                    <a:lnTo>
                      <a:pt x="17569" y="102452"/>
                    </a:lnTo>
                    <a:lnTo>
                      <a:pt x="15555" y="100355"/>
                    </a:lnTo>
                    <a:lnTo>
                      <a:pt x="13680" y="98188"/>
                    </a:lnTo>
                    <a:lnTo>
                      <a:pt x="11909" y="95916"/>
                    </a:lnTo>
                    <a:lnTo>
                      <a:pt x="10243" y="93574"/>
                    </a:lnTo>
                    <a:lnTo>
                      <a:pt x="8680" y="91162"/>
                    </a:lnTo>
                    <a:lnTo>
                      <a:pt x="7256" y="88610"/>
                    </a:lnTo>
                    <a:lnTo>
                      <a:pt x="5902" y="86058"/>
                    </a:lnTo>
                    <a:lnTo>
                      <a:pt x="4722" y="83367"/>
                    </a:lnTo>
                    <a:lnTo>
                      <a:pt x="3611" y="80640"/>
                    </a:lnTo>
                    <a:lnTo>
                      <a:pt x="2673" y="77844"/>
                    </a:lnTo>
                    <a:lnTo>
                      <a:pt x="1875" y="75013"/>
                    </a:lnTo>
                    <a:lnTo>
                      <a:pt x="1215" y="72111"/>
                    </a:lnTo>
                    <a:lnTo>
                      <a:pt x="694" y="69175"/>
                    </a:lnTo>
                    <a:lnTo>
                      <a:pt x="312" y="66169"/>
                    </a:lnTo>
                    <a:lnTo>
                      <a:pt x="69" y="63128"/>
                    </a:lnTo>
                    <a:lnTo>
                      <a:pt x="0" y="60017"/>
                    </a:lnTo>
                    <a:lnTo>
                      <a:pt x="69" y="56941"/>
                    </a:lnTo>
                    <a:lnTo>
                      <a:pt x="312" y="53900"/>
                    </a:lnTo>
                    <a:lnTo>
                      <a:pt x="694" y="50859"/>
                    </a:lnTo>
                    <a:lnTo>
                      <a:pt x="1215" y="47923"/>
                    </a:lnTo>
                    <a:lnTo>
                      <a:pt x="1875" y="45021"/>
                    </a:lnTo>
                    <a:lnTo>
                      <a:pt x="2673" y="42190"/>
                    </a:lnTo>
                    <a:lnTo>
                      <a:pt x="3611" y="39394"/>
                    </a:lnTo>
                    <a:lnTo>
                      <a:pt x="4722" y="36667"/>
                    </a:lnTo>
                    <a:lnTo>
                      <a:pt x="5902" y="34011"/>
                    </a:lnTo>
                    <a:lnTo>
                      <a:pt x="7256" y="31424"/>
                    </a:lnTo>
                    <a:lnTo>
                      <a:pt x="8680" y="28907"/>
                    </a:lnTo>
                    <a:lnTo>
                      <a:pt x="10243" y="26460"/>
                    </a:lnTo>
                    <a:lnTo>
                      <a:pt x="11909" y="24118"/>
                    </a:lnTo>
                    <a:lnTo>
                      <a:pt x="13680" y="21846"/>
                    </a:lnTo>
                    <a:lnTo>
                      <a:pt x="15555" y="19644"/>
                    </a:lnTo>
                    <a:lnTo>
                      <a:pt x="17569" y="17582"/>
                    </a:lnTo>
                    <a:lnTo>
                      <a:pt x="19652" y="15624"/>
                    </a:lnTo>
                    <a:lnTo>
                      <a:pt x="21840" y="13737"/>
                    </a:lnTo>
                    <a:lnTo>
                      <a:pt x="24097" y="11954"/>
                    </a:lnTo>
                    <a:lnTo>
                      <a:pt x="26458" y="10241"/>
                    </a:lnTo>
                    <a:lnTo>
                      <a:pt x="28854" y="8703"/>
                    </a:lnTo>
                    <a:lnTo>
                      <a:pt x="31388" y="7270"/>
                    </a:lnTo>
                    <a:lnTo>
                      <a:pt x="33958" y="5942"/>
                    </a:lnTo>
                    <a:lnTo>
                      <a:pt x="36666" y="4753"/>
                    </a:lnTo>
                    <a:lnTo>
                      <a:pt x="39375" y="3635"/>
                    </a:lnTo>
                    <a:lnTo>
                      <a:pt x="42152" y="2691"/>
                    </a:lnTo>
                    <a:lnTo>
                      <a:pt x="45000" y="1887"/>
                    </a:lnTo>
                    <a:lnTo>
                      <a:pt x="47916" y="1223"/>
                    </a:lnTo>
                    <a:lnTo>
                      <a:pt x="50868" y="699"/>
                    </a:lnTo>
                    <a:lnTo>
                      <a:pt x="53888" y="314"/>
                    </a:lnTo>
                    <a:lnTo>
                      <a:pt x="56909" y="104"/>
                    </a:lnTo>
                    <a:lnTo>
                      <a:pt x="60000" y="0"/>
                    </a:lnTo>
                    <a:lnTo>
                      <a:pt x="63090" y="104"/>
                    </a:lnTo>
                    <a:lnTo>
                      <a:pt x="66111" y="314"/>
                    </a:lnTo>
                    <a:lnTo>
                      <a:pt x="69131" y="699"/>
                    </a:lnTo>
                    <a:lnTo>
                      <a:pt x="72083" y="1223"/>
                    </a:lnTo>
                    <a:lnTo>
                      <a:pt x="75000" y="1887"/>
                    </a:lnTo>
                    <a:lnTo>
                      <a:pt x="77847" y="2691"/>
                    </a:lnTo>
                    <a:lnTo>
                      <a:pt x="80625" y="3635"/>
                    </a:lnTo>
                    <a:lnTo>
                      <a:pt x="83333" y="4753"/>
                    </a:lnTo>
                    <a:lnTo>
                      <a:pt x="86006" y="5942"/>
                    </a:lnTo>
                    <a:lnTo>
                      <a:pt x="88611" y="7270"/>
                    </a:lnTo>
                    <a:lnTo>
                      <a:pt x="91111" y="8703"/>
                    </a:lnTo>
                    <a:lnTo>
                      <a:pt x="93541" y="10241"/>
                    </a:lnTo>
                    <a:lnTo>
                      <a:pt x="95902" y="11954"/>
                    </a:lnTo>
                    <a:lnTo>
                      <a:pt x="98159" y="13737"/>
                    </a:lnTo>
                    <a:lnTo>
                      <a:pt x="100347" y="15624"/>
                    </a:lnTo>
                    <a:lnTo>
                      <a:pt x="102430" y="17582"/>
                    </a:lnTo>
                    <a:lnTo>
                      <a:pt x="104409" y="19644"/>
                    </a:lnTo>
                    <a:lnTo>
                      <a:pt x="106284" y="21846"/>
                    </a:lnTo>
                    <a:lnTo>
                      <a:pt x="108055" y="24118"/>
                    </a:lnTo>
                    <a:lnTo>
                      <a:pt x="109756" y="26460"/>
                    </a:lnTo>
                    <a:lnTo>
                      <a:pt x="111319" y="28907"/>
                    </a:lnTo>
                    <a:lnTo>
                      <a:pt x="112743" y="31424"/>
                    </a:lnTo>
                    <a:lnTo>
                      <a:pt x="114062" y="34011"/>
                    </a:lnTo>
                    <a:lnTo>
                      <a:pt x="115277" y="36667"/>
                    </a:lnTo>
                    <a:lnTo>
                      <a:pt x="116319" y="39394"/>
                    </a:lnTo>
                    <a:lnTo>
                      <a:pt x="117291" y="42190"/>
                    </a:lnTo>
                    <a:lnTo>
                      <a:pt x="118125" y="45021"/>
                    </a:lnTo>
                    <a:lnTo>
                      <a:pt x="118784" y="47923"/>
                    </a:lnTo>
                    <a:lnTo>
                      <a:pt x="119270" y="50859"/>
                    </a:lnTo>
                    <a:lnTo>
                      <a:pt x="119687" y="53900"/>
                    </a:lnTo>
                    <a:lnTo>
                      <a:pt x="119930" y="56941"/>
                    </a:lnTo>
                    <a:lnTo>
                      <a:pt x="120000" y="6001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60941" tIns="30462" rIns="60941" bIns="30462" anchor="t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200">
                  <a:solidFill>
                    <a:schemeClr val="dk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is1ide-Shape 2369">
                <a:extLst>
                  <a:ext uri="{FF2B5EF4-FFF2-40B4-BE49-F238E27FC236}">
                    <a16:creationId xmlns:a16="http://schemas.microsoft.com/office/drawing/2014/main" id="{0119F46B-C5CE-4E66-A45F-71521C7F9BDA}"/>
                  </a:ext>
                </a:extLst>
              </p:cNvPr>
              <p:cNvSpPr/>
              <p:nvPr/>
            </p:nvSpPr>
            <p:spPr>
              <a:xfrm flipH="1">
                <a:off x="6601168" y="4346853"/>
                <a:ext cx="545512" cy="55815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999" y="60000"/>
                    </a:moveTo>
                    <a:lnTo>
                      <a:pt x="119956" y="63076"/>
                    </a:lnTo>
                    <a:lnTo>
                      <a:pt x="119737" y="66153"/>
                    </a:lnTo>
                    <a:lnTo>
                      <a:pt x="119344" y="69142"/>
                    </a:lnTo>
                    <a:lnTo>
                      <a:pt x="118820" y="72087"/>
                    </a:lnTo>
                    <a:lnTo>
                      <a:pt x="118121" y="74989"/>
                    </a:lnTo>
                    <a:lnTo>
                      <a:pt x="117291" y="77846"/>
                    </a:lnTo>
                    <a:lnTo>
                      <a:pt x="116417" y="80615"/>
                    </a:lnTo>
                    <a:lnTo>
                      <a:pt x="115282" y="83340"/>
                    </a:lnTo>
                    <a:lnTo>
                      <a:pt x="114102" y="85978"/>
                    </a:lnTo>
                    <a:lnTo>
                      <a:pt x="112792" y="88615"/>
                    </a:lnTo>
                    <a:lnTo>
                      <a:pt x="111306" y="91120"/>
                    </a:lnTo>
                    <a:lnTo>
                      <a:pt x="109777" y="93538"/>
                    </a:lnTo>
                    <a:lnTo>
                      <a:pt x="108074" y="95868"/>
                    </a:lnTo>
                    <a:lnTo>
                      <a:pt x="106326" y="98153"/>
                    </a:lnTo>
                    <a:lnTo>
                      <a:pt x="104404" y="100351"/>
                    </a:lnTo>
                    <a:lnTo>
                      <a:pt x="102482" y="102417"/>
                    </a:lnTo>
                    <a:lnTo>
                      <a:pt x="100385" y="104439"/>
                    </a:lnTo>
                    <a:lnTo>
                      <a:pt x="98201" y="106285"/>
                    </a:lnTo>
                    <a:lnTo>
                      <a:pt x="95930" y="108087"/>
                    </a:lnTo>
                    <a:lnTo>
                      <a:pt x="93571" y="109758"/>
                    </a:lnTo>
                    <a:lnTo>
                      <a:pt x="91124" y="111340"/>
                    </a:lnTo>
                    <a:lnTo>
                      <a:pt x="88591" y="112747"/>
                    </a:lnTo>
                    <a:lnTo>
                      <a:pt x="86013" y="114065"/>
                    </a:lnTo>
                    <a:lnTo>
                      <a:pt x="83349" y="115252"/>
                    </a:lnTo>
                    <a:lnTo>
                      <a:pt x="80640" y="116351"/>
                    </a:lnTo>
                    <a:lnTo>
                      <a:pt x="77844" y="117318"/>
                    </a:lnTo>
                    <a:lnTo>
                      <a:pt x="75005" y="118109"/>
                    </a:lnTo>
                    <a:lnTo>
                      <a:pt x="72078" y="118769"/>
                    </a:lnTo>
                    <a:lnTo>
                      <a:pt x="69151" y="119296"/>
                    </a:lnTo>
                    <a:lnTo>
                      <a:pt x="66137" y="119692"/>
                    </a:lnTo>
                    <a:lnTo>
                      <a:pt x="63079" y="119912"/>
                    </a:lnTo>
                    <a:lnTo>
                      <a:pt x="59978" y="120000"/>
                    </a:lnTo>
                    <a:lnTo>
                      <a:pt x="56876" y="119912"/>
                    </a:lnTo>
                    <a:lnTo>
                      <a:pt x="53818" y="119692"/>
                    </a:lnTo>
                    <a:lnTo>
                      <a:pt x="50848" y="119296"/>
                    </a:lnTo>
                    <a:lnTo>
                      <a:pt x="47877" y="118769"/>
                    </a:lnTo>
                    <a:lnTo>
                      <a:pt x="44994" y="118109"/>
                    </a:lnTo>
                    <a:lnTo>
                      <a:pt x="42155" y="117318"/>
                    </a:lnTo>
                    <a:lnTo>
                      <a:pt x="39359" y="116351"/>
                    </a:lnTo>
                    <a:lnTo>
                      <a:pt x="36650" y="115252"/>
                    </a:lnTo>
                    <a:lnTo>
                      <a:pt x="33986" y="114065"/>
                    </a:lnTo>
                    <a:lnTo>
                      <a:pt x="31408" y="112747"/>
                    </a:lnTo>
                    <a:lnTo>
                      <a:pt x="28875" y="111340"/>
                    </a:lnTo>
                    <a:lnTo>
                      <a:pt x="26428" y="109758"/>
                    </a:lnTo>
                    <a:lnTo>
                      <a:pt x="24069" y="108087"/>
                    </a:lnTo>
                    <a:lnTo>
                      <a:pt x="21798" y="106285"/>
                    </a:lnTo>
                    <a:lnTo>
                      <a:pt x="19614" y="104439"/>
                    </a:lnTo>
                    <a:lnTo>
                      <a:pt x="17560" y="102417"/>
                    </a:lnTo>
                    <a:lnTo>
                      <a:pt x="15595" y="100351"/>
                    </a:lnTo>
                    <a:lnTo>
                      <a:pt x="13673" y="98153"/>
                    </a:lnTo>
                    <a:lnTo>
                      <a:pt x="11925" y="95868"/>
                    </a:lnTo>
                    <a:lnTo>
                      <a:pt x="10265" y="93538"/>
                    </a:lnTo>
                    <a:lnTo>
                      <a:pt x="8693" y="91120"/>
                    </a:lnTo>
                    <a:lnTo>
                      <a:pt x="7207" y="88615"/>
                    </a:lnTo>
                    <a:lnTo>
                      <a:pt x="5897" y="85978"/>
                    </a:lnTo>
                    <a:lnTo>
                      <a:pt x="4674" y="83340"/>
                    </a:lnTo>
                    <a:lnTo>
                      <a:pt x="3582" y="80615"/>
                    </a:lnTo>
                    <a:lnTo>
                      <a:pt x="2708" y="77846"/>
                    </a:lnTo>
                    <a:lnTo>
                      <a:pt x="1878" y="74989"/>
                    </a:lnTo>
                    <a:lnTo>
                      <a:pt x="1223" y="72087"/>
                    </a:lnTo>
                    <a:lnTo>
                      <a:pt x="655" y="69142"/>
                    </a:lnTo>
                    <a:lnTo>
                      <a:pt x="262" y="66153"/>
                    </a:lnTo>
                    <a:lnTo>
                      <a:pt x="87" y="63076"/>
                    </a:lnTo>
                    <a:lnTo>
                      <a:pt x="0" y="60000"/>
                    </a:lnTo>
                    <a:lnTo>
                      <a:pt x="87" y="56923"/>
                    </a:lnTo>
                    <a:lnTo>
                      <a:pt x="262" y="53890"/>
                    </a:lnTo>
                    <a:lnTo>
                      <a:pt x="655" y="50901"/>
                    </a:lnTo>
                    <a:lnTo>
                      <a:pt x="1223" y="47956"/>
                    </a:lnTo>
                    <a:lnTo>
                      <a:pt x="1878" y="45054"/>
                    </a:lnTo>
                    <a:lnTo>
                      <a:pt x="2708" y="42197"/>
                    </a:lnTo>
                    <a:lnTo>
                      <a:pt x="3582" y="39384"/>
                    </a:lnTo>
                    <a:lnTo>
                      <a:pt x="4674" y="36659"/>
                    </a:lnTo>
                    <a:lnTo>
                      <a:pt x="5897" y="34021"/>
                    </a:lnTo>
                    <a:lnTo>
                      <a:pt x="7207" y="31384"/>
                    </a:lnTo>
                    <a:lnTo>
                      <a:pt x="8693" y="28879"/>
                    </a:lnTo>
                    <a:lnTo>
                      <a:pt x="10265" y="26461"/>
                    </a:lnTo>
                    <a:lnTo>
                      <a:pt x="11925" y="24131"/>
                    </a:lnTo>
                    <a:lnTo>
                      <a:pt x="13673" y="21846"/>
                    </a:lnTo>
                    <a:lnTo>
                      <a:pt x="15595" y="19692"/>
                    </a:lnTo>
                    <a:lnTo>
                      <a:pt x="17560" y="17582"/>
                    </a:lnTo>
                    <a:lnTo>
                      <a:pt x="19614" y="15604"/>
                    </a:lnTo>
                    <a:lnTo>
                      <a:pt x="21798" y="13714"/>
                    </a:lnTo>
                    <a:lnTo>
                      <a:pt x="24069" y="11912"/>
                    </a:lnTo>
                    <a:lnTo>
                      <a:pt x="26428" y="10241"/>
                    </a:lnTo>
                    <a:lnTo>
                      <a:pt x="28875" y="8703"/>
                    </a:lnTo>
                    <a:lnTo>
                      <a:pt x="31408" y="7252"/>
                    </a:lnTo>
                    <a:lnTo>
                      <a:pt x="33986" y="5934"/>
                    </a:lnTo>
                    <a:lnTo>
                      <a:pt x="36650" y="4703"/>
                    </a:lnTo>
                    <a:lnTo>
                      <a:pt x="39359" y="3648"/>
                    </a:lnTo>
                    <a:lnTo>
                      <a:pt x="42155" y="2725"/>
                    </a:lnTo>
                    <a:lnTo>
                      <a:pt x="44994" y="1890"/>
                    </a:lnTo>
                    <a:lnTo>
                      <a:pt x="47877" y="1230"/>
                    </a:lnTo>
                    <a:lnTo>
                      <a:pt x="50848" y="703"/>
                    </a:lnTo>
                    <a:lnTo>
                      <a:pt x="53818" y="351"/>
                    </a:lnTo>
                    <a:lnTo>
                      <a:pt x="56876" y="87"/>
                    </a:lnTo>
                    <a:lnTo>
                      <a:pt x="59978" y="0"/>
                    </a:lnTo>
                    <a:lnTo>
                      <a:pt x="63079" y="87"/>
                    </a:lnTo>
                    <a:lnTo>
                      <a:pt x="66137" y="351"/>
                    </a:lnTo>
                    <a:lnTo>
                      <a:pt x="69151" y="703"/>
                    </a:lnTo>
                    <a:lnTo>
                      <a:pt x="72078" y="1230"/>
                    </a:lnTo>
                    <a:lnTo>
                      <a:pt x="75005" y="1890"/>
                    </a:lnTo>
                    <a:lnTo>
                      <a:pt x="77844" y="2725"/>
                    </a:lnTo>
                    <a:lnTo>
                      <a:pt x="80640" y="3648"/>
                    </a:lnTo>
                    <a:lnTo>
                      <a:pt x="83349" y="4703"/>
                    </a:lnTo>
                    <a:lnTo>
                      <a:pt x="86013" y="5934"/>
                    </a:lnTo>
                    <a:lnTo>
                      <a:pt x="88591" y="7252"/>
                    </a:lnTo>
                    <a:lnTo>
                      <a:pt x="91124" y="8703"/>
                    </a:lnTo>
                    <a:lnTo>
                      <a:pt x="93571" y="10241"/>
                    </a:lnTo>
                    <a:lnTo>
                      <a:pt x="95930" y="11912"/>
                    </a:lnTo>
                    <a:lnTo>
                      <a:pt x="98201" y="13714"/>
                    </a:lnTo>
                    <a:lnTo>
                      <a:pt x="100385" y="15604"/>
                    </a:lnTo>
                    <a:lnTo>
                      <a:pt x="102482" y="17582"/>
                    </a:lnTo>
                    <a:lnTo>
                      <a:pt x="104404" y="19692"/>
                    </a:lnTo>
                    <a:lnTo>
                      <a:pt x="106326" y="21846"/>
                    </a:lnTo>
                    <a:lnTo>
                      <a:pt x="108074" y="24131"/>
                    </a:lnTo>
                    <a:lnTo>
                      <a:pt x="109777" y="26461"/>
                    </a:lnTo>
                    <a:lnTo>
                      <a:pt x="111306" y="28879"/>
                    </a:lnTo>
                    <a:lnTo>
                      <a:pt x="112792" y="31384"/>
                    </a:lnTo>
                    <a:lnTo>
                      <a:pt x="114102" y="34021"/>
                    </a:lnTo>
                    <a:lnTo>
                      <a:pt x="115282" y="36659"/>
                    </a:lnTo>
                    <a:lnTo>
                      <a:pt x="116417" y="39384"/>
                    </a:lnTo>
                    <a:lnTo>
                      <a:pt x="117291" y="42197"/>
                    </a:lnTo>
                    <a:lnTo>
                      <a:pt x="118121" y="45054"/>
                    </a:lnTo>
                    <a:lnTo>
                      <a:pt x="118820" y="47956"/>
                    </a:lnTo>
                    <a:lnTo>
                      <a:pt x="119344" y="50901"/>
                    </a:lnTo>
                    <a:lnTo>
                      <a:pt x="119737" y="53890"/>
                    </a:lnTo>
                    <a:lnTo>
                      <a:pt x="119956" y="56923"/>
                    </a:lnTo>
                    <a:lnTo>
                      <a:pt x="119999" y="600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lIns="60941" tIns="30462" rIns="60941" bIns="30462" anchor="t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200">
                  <a:solidFill>
                    <a:schemeClr val="dk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is1ide-Shape 2370">
                <a:extLst>
                  <a:ext uri="{FF2B5EF4-FFF2-40B4-BE49-F238E27FC236}">
                    <a16:creationId xmlns:a16="http://schemas.microsoft.com/office/drawing/2014/main" id="{9CE64944-7711-4827-A610-B73382C24538}"/>
                  </a:ext>
                </a:extLst>
              </p:cNvPr>
              <p:cNvSpPr/>
              <p:nvPr/>
            </p:nvSpPr>
            <p:spPr>
              <a:xfrm flipH="1">
                <a:off x="6898144" y="3865804"/>
                <a:ext cx="345412" cy="3532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60000"/>
                    </a:moveTo>
                    <a:lnTo>
                      <a:pt x="119930" y="63125"/>
                    </a:lnTo>
                    <a:lnTo>
                      <a:pt x="119723" y="66111"/>
                    </a:lnTo>
                    <a:lnTo>
                      <a:pt x="119309" y="69166"/>
                    </a:lnTo>
                    <a:lnTo>
                      <a:pt x="118826" y="72152"/>
                    </a:lnTo>
                    <a:lnTo>
                      <a:pt x="118136" y="75069"/>
                    </a:lnTo>
                    <a:lnTo>
                      <a:pt x="117308" y="77847"/>
                    </a:lnTo>
                    <a:lnTo>
                      <a:pt x="116342" y="80694"/>
                    </a:lnTo>
                    <a:lnTo>
                      <a:pt x="115238" y="83402"/>
                    </a:lnTo>
                    <a:lnTo>
                      <a:pt x="114065" y="85972"/>
                    </a:lnTo>
                    <a:lnTo>
                      <a:pt x="112823" y="88611"/>
                    </a:lnTo>
                    <a:lnTo>
                      <a:pt x="111305" y="91111"/>
                    </a:lnTo>
                    <a:lnTo>
                      <a:pt x="109787" y="93611"/>
                    </a:lnTo>
                    <a:lnTo>
                      <a:pt x="108062" y="95902"/>
                    </a:lnTo>
                    <a:lnTo>
                      <a:pt x="106336" y="98194"/>
                    </a:lnTo>
                    <a:lnTo>
                      <a:pt x="104404" y="100347"/>
                    </a:lnTo>
                    <a:lnTo>
                      <a:pt x="102403" y="102430"/>
                    </a:lnTo>
                    <a:lnTo>
                      <a:pt x="100333" y="104375"/>
                    </a:lnTo>
                    <a:lnTo>
                      <a:pt x="98125" y="106319"/>
                    </a:lnTo>
                    <a:lnTo>
                      <a:pt x="95917" y="108055"/>
                    </a:lnTo>
                    <a:lnTo>
                      <a:pt x="93571" y="109791"/>
                    </a:lnTo>
                    <a:lnTo>
                      <a:pt x="91086" y="111319"/>
                    </a:lnTo>
                    <a:lnTo>
                      <a:pt x="88602" y="112777"/>
                    </a:lnTo>
                    <a:lnTo>
                      <a:pt x="85980" y="114097"/>
                    </a:lnTo>
                    <a:lnTo>
                      <a:pt x="83358" y="115277"/>
                    </a:lnTo>
                    <a:lnTo>
                      <a:pt x="80667" y="116388"/>
                    </a:lnTo>
                    <a:lnTo>
                      <a:pt x="77906" y="117291"/>
                    </a:lnTo>
                    <a:lnTo>
                      <a:pt x="75008" y="118125"/>
                    </a:lnTo>
                    <a:lnTo>
                      <a:pt x="72110" y="118819"/>
                    </a:lnTo>
                    <a:lnTo>
                      <a:pt x="69143" y="119305"/>
                    </a:lnTo>
                    <a:lnTo>
                      <a:pt x="66175" y="119722"/>
                    </a:lnTo>
                    <a:lnTo>
                      <a:pt x="63070" y="119930"/>
                    </a:lnTo>
                    <a:lnTo>
                      <a:pt x="60034" y="120000"/>
                    </a:lnTo>
                    <a:lnTo>
                      <a:pt x="56929" y="119930"/>
                    </a:lnTo>
                    <a:lnTo>
                      <a:pt x="53824" y="119722"/>
                    </a:lnTo>
                    <a:lnTo>
                      <a:pt x="50856" y="119305"/>
                    </a:lnTo>
                    <a:lnTo>
                      <a:pt x="47889" y="118819"/>
                    </a:lnTo>
                    <a:lnTo>
                      <a:pt x="44991" y="118125"/>
                    </a:lnTo>
                    <a:lnTo>
                      <a:pt x="42162" y="117291"/>
                    </a:lnTo>
                    <a:lnTo>
                      <a:pt x="39332" y="116388"/>
                    </a:lnTo>
                    <a:lnTo>
                      <a:pt x="36641" y="115277"/>
                    </a:lnTo>
                    <a:lnTo>
                      <a:pt x="33950" y="114097"/>
                    </a:lnTo>
                    <a:lnTo>
                      <a:pt x="31397" y="112777"/>
                    </a:lnTo>
                    <a:lnTo>
                      <a:pt x="28844" y="111319"/>
                    </a:lnTo>
                    <a:lnTo>
                      <a:pt x="26428" y="109791"/>
                    </a:lnTo>
                    <a:lnTo>
                      <a:pt x="24082" y="108055"/>
                    </a:lnTo>
                    <a:lnTo>
                      <a:pt x="21805" y="106319"/>
                    </a:lnTo>
                    <a:lnTo>
                      <a:pt x="19597" y="104375"/>
                    </a:lnTo>
                    <a:lnTo>
                      <a:pt x="17596" y="102430"/>
                    </a:lnTo>
                    <a:lnTo>
                      <a:pt x="15526" y="100347"/>
                    </a:lnTo>
                    <a:lnTo>
                      <a:pt x="13663" y="98194"/>
                    </a:lnTo>
                    <a:lnTo>
                      <a:pt x="11868" y="95902"/>
                    </a:lnTo>
                    <a:lnTo>
                      <a:pt x="10212" y="93611"/>
                    </a:lnTo>
                    <a:lnTo>
                      <a:pt x="8625" y="91111"/>
                    </a:lnTo>
                    <a:lnTo>
                      <a:pt x="7245" y="88611"/>
                    </a:lnTo>
                    <a:lnTo>
                      <a:pt x="5865" y="85972"/>
                    </a:lnTo>
                    <a:lnTo>
                      <a:pt x="4761" y="83402"/>
                    </a:lnTo>
                    <a:lnTo>
                      <a:pt x="3588" y="80694"/>
                    </a:lnTo>
                    <a:lnTo>
                      <a:pt x="2691" y="77847"/>
                    </a:lnTo>
                    <a:lnTo>
                      <a:pt x="1863" y="75069"/>
                    </a:lnTo>
                    <a:lnTo>
                      <a:pt x="1242" y="72152"/>
                    </a:lnTo>
                    <a:lnTo>
                      <a:pt x="690" y="69166"/>
                    </a:lnTo>
                    <a:lnTo>
                      <a:pt x="276" y="66111"/>
                    </a:lnTo>
                    <a:lnTo>
                      <a:pt x="69" y="63125"/>
                    </a:lnTo>
                    <a:lnTo>
                      <a:pt x="0" y="60000"/>
                    </a:lnTo>
                    <a:lnTo>
                      <a:pt x="69" y="56944"/>
                    </a:lnTo>
                    <a:lnTo>
                      <a:pt x="276" y="53888"/>
                    </a:lnTo>
                    <a:lnTo>
                      <a:pt x="690" y="50902"/>
                    </a:lnTo>
                    <a:lnTo>
                      <a:pt x="1242" y="47916"/>
                    </a:lnTo>
                    <a:lnTo>
                      <a:pt x="1863" y="45000"/>
                    </a:lnTo>
                    <a:lnTo>
                      <a:pt x="2691" y="42152"/>
                    </a:lnTo>
                    <a:lnTo>
                      <a:pt x="3588" y="39375"/>
                    </a:lnTo>
                    <a:lnTo>
                      <a:pt x="4761" y="36666"/>
                    </a:lnTo>
                    <a:lnTo>
                      <a:pt x="5865" y="33958"/>
                    </a:lnTo>
                    <a:lnTo>
                      <a:pt x="7245" y="31458"/>
                    </a:lnTo>
                    <a:lnTo>
                      <a:pt x="8625" y="28888"/>
                    </a:lnTo>
                    <a:lnTo>
                      <a:pt x="10212" y="26458"/>
                    </a:lnTo>
                    <a:lnTo>
                      <a:pt x="11868" y="24097"/>
                    </a:lnTo>
                    <a:lnTo>
                      <a:pt x="13663" y="21805"/>
                    </a:lnTo>
                    <a:lnTo>
                      <a:pt x="15526" y="19652"/>
                    </a:lnTo>
                    <a:lnTo>
                      <a:pt x="17596" y="17569"/>
                    </a:lnTo>
                    <a:lnTo>
                      <a:pt x="19597" y="15625"/>
                    </a:lnTo>
                    <a:lnTo>
                      <a:pt x="21805" y="13750"/>
                    </a:lnTo>
                    <a:lnTo>
                      <a:pt x="24082" y="11944"/>
                    </a:lnTo>
                    <a:lnTo>
                      <a:pt x="26428" y="10277"/>
                    </a:lnTo>
                    <a:lnTo>
                      <a:pt x="28844" y="8680"/>
                    </a:lnTo>
                    <a:lnTo>
                      <a:pt x="31397" y="7291"/>
                    </a:lnTo>
                    <a:lnTo>
                      <a:pt x="33950" y="5902"/>
                    </a:lnTo>
                    <a:lnTo>
                      <a:pt x="36641" y="4722"/>
                    </a:lnTo>
                    <a:lnTo>
                      <a:pt x="39332" y="3680"/>
                    </a:lnTo>
                    <a:lnTo>
                      <a:pt x="42162" y="2708"/>
                    </a:lnTo>
                    <a:lnTo>
                      <a:pt x="44991" y="1875"/>
                    </a:lnTo>
                    <a:lnTo>
                      <a:pt x="47889" y="1180"/>
                    </a:lnTo>
                    <a:lnTo>
                      <a:pt x="50856" y="625"/>
                    </a:lnTo>
                    <a:lnTo>
                      <a:pt x="53824" y="277"/>
                    </a:lnTo>
                    <a:lnTo>
                      <a:pt x="56929" y="69"/>
                    </a:lnTo>
                    <a:lnTo>
                      <a:pt x="60034" y="0"/>
                    </a:lnTo>
                    <a:lnTo>
                      <a:pt x="63070" y="69"/>
                    </a:lnTo>
                    <a:lnTo>
                      <a:pt x="66175" y="277"/>
                    </a:lnTo>
                    <a:lnTo>
                      <a:pt x="69143" y="625"/>
                    </a:lnTo>
                    <a:lnTo>
                      <a:pt x="72110" y="1180"/>
                    </a:lnTo>
                    <a:lnTo>
                      <a:pt x="75008" y="1875"/>
                    </a:lnTo>
                    <a:lnTo>
                      <a:pt x="77906" y="2708"/>
                    </a:lnTo>
                    <a:lnTo>
                      <a:pt x="80667" y="3680"/>
                    </a:lnTo>
                    <a:lnTo>
                      <a:pt x="83358" y="4722"/>
                    </a:lnTo>
                    <a:lnTo>
                      <a:pt x="85980" y="5902"/>
                    </a:lnTo>
                    <a:lnTo>
                      <a:pt x="88602" y="7291"/>
                    </a:lnTo>
                    <a:lnTo>
                      <a:pt x="91086" y="8680"/>
                    </a:lnTo>
                    <a:lnTo>
                      <a:pt x="93571" y="10277"/>
                    </a:lnTo>
                    <a:lnTo>
                      <a:pt x="95917" y="11944"/>
                    </a:lnTo>
                    <a:lnTo>
                      <a:pt x="98125" y="13750"/>
                    </a:lnTo>
                    <a:lnTo>
                      <a:pt x="100333" y="15625"/>
                    </a:lnTo>
                    <a:lnTo>
                      <a:pt x="102403" y="17569"/>
                    </a:lnTo>
                    <a:lnTo>
                      <a:pt x="104404" y="19652"/>
                    </a:lnTo>
                    <a:lnTo>
                      <a:pt x="106336" y="21805"/>
                    </a:lnTo>
                    <a:lnTo>
                      <a:pt x="108062" y="24097"/>
                    </a:lnTo>
                    <a:lnTo>
                      <a:pt x="109787" y="26458"/>
                    </a:lnTo>
                    <a:lnTo>
                      <a:pt x="111305" y="28888"/>
                    </a:lnTo>
                    <a:lnTo>
                      <a:pt x="112823" y="31458"/>
                    </a:lnTo>
                    <a:lnTo>
                      <a:pt x="114065" y="33958"/>
                    </a:lnTo>
                    <a:lnTo>
                      <a:pt x="115238" y="36666"/>
                    </a:lnTo>
                    <a:lnTo>
                      <a:pt x="116342" y="39375"/>
                    </a:lnTo>
                    <a:lnTo>
                      <a:pt x="117308" y="42152"/>
                    </a:lnTo>
                    <a:lnTo>
                      <a:pt x="118136" y="45000"/>
                    </a:lnTo>
                    <a:lnTo>
                      <a:pt x="118826" y="47916"/>
                    </a:lnTo>
                    <a:lnTo>
                      <a:pt x="119309" y="50902"/>
                    </a:lnTo>
                    <a:lnTo>
                      <a:pt x="119723" y="53888"/>
                    </a:lnTo>
                    <a:lnTo>
                      <a:pt x="119930" y="56944"/>
                    </a:lnTo>
                    <a:lnTo>
                      <a:pt x="120000" y="6000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lIns="60941" tIns="30462" rIns="60941" bIns="30462" anchor="t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200">
                  <a:solidFill>
                    <a:schemeClr val="dk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is1ide-Freeform 428">
                <a:extLst>
                  <a:ext uri="{FF2B5EF4-FFF2-40B4-BE49-F238E27FC236}">
                    <a16:creationId xmlns:a16="http://schemas.microsoft.com/office/drawing/2014/main" id="{8E58761F-8FC1-4987-B8B0-15B10F42B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8338" y="3247260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7198">
                  <a:cs typeface="+mn-ea"/>
                  <a:sym typeface="+mn-lt"/>
                </a:endParaRPr>
              </a:p>
            </p:txBody>
          </p:sp>
          <p:sp>
            <p:nvSpPr>
              <p:cNvPr id="25" name="is1ide-university7">
                <a:extLst>
                  <a:ext uri="{FF2B5EF4-FFF2-40B4-BE49-F238E27FC236}">
                    <a16:creationId xmlns:a16="http://schemas.microsoft.com/office/drawing/2014/main" id="{CFB02163-E891-4AFB-92B2-2B50A311FD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8532" y="2766317"/>
                <a:ext cx="554844" cy="534416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6" name="is1ide-Freeform 70">
                <a:extLst>
                  <a:ext uri="{FF2B5EF4-FFF2-40B4-BE49-F238E27FC236}">
                    <a16:creationId xmlns:a16="http://schemas.microsoft.com/office/drawing/2014/main" id="{5CE1E803-8EB7-41D8-BE2C-5AF4A564E2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24866" y="4493802"/>
                <a:ext cx="307238" cy="295926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288000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28343">
                  <a:lnSpc>
                    <a:spcPct val="150000"/>
                  </a:lnSpc>
                </a:pPr>
                <a:endParaRPr lang="en-GB" sz="3599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is1ide-AutoShape 75">
                <a:extLst>
                  <a:ext uri="{FF2B5EF4-FFF2-40B4-BE49-F238E27FC236}">
                    <a16:creationId xmlns:a16="http://schemas.microsoft.com/office/drawing/2014/main" id="{F9C997DB-6A9A-4C0D-BA73-FE0DF1C759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0143" y="4158322"/>
                <a:ext cx="324508" cy="312560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121888" tIns="121888" rIns="121888" bIns="121888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6398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5666CAD3-896F-4542-861F-E103549BC90D}"/>
                </a:ext>
              </a:extLst>
            </p:cNvPr>
            <p:cNvGrpSpPr/>
            <p:nvPr/>
          </p:nvGrpSpPr>
          <p:grpSpPr>
            <a:xfrm>
              <a:off x="3536159" y="1270435"/>
              <a:ext cx="5119683" cy="940703"/>
              <a:chOff x="3536159" y="3725012"/>
              <a:chExt cx="5119683" cy="940703"/>
            </a:xfrm>
          </p:grpSpPr>
          <p:sp>
            <p:nvSpPr>
              <p:cNvPr id="13" name="is1ide-Rectangle 12">
                <a:extLst>
                  <a:ext uri="{FF2B5EF4-FFF2-40B4-BE49-F238E27FC236}">
                    <a16:creationId xmlns:a16="http://schemas.microsoft.com/office/drawing/2014/main" id="{0E44A2DA-72E7-4462-B1A3-8A0436F4F0EA}"/>
                  </a:ext>
                </a:extLst>
              </p:cNvPr>
              <p:cNvSpPr/>
              <p:nvPr/>
            </p:nvSpPr>
            <p:spPr>
              <a:xfrm>
                <a:off x="3536160" y="3725012"/>
                <a:ext cx="5119682" cy="4230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zh-CN" altLang="en-US" sz="2400" b="1" dirty="0"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14" name="is1ide-文本框 26">
                <a:extLst>
                  <a:ext uri="{FF2B5EF4-FFF2-40B4-BE49-F238E27FC236}">
                    <a16:creationId xmlns:a16="http://schemas.microsoft.com/office/drawing/2014/main" id="{93E64EF3-912D-47DF-AD86-11213F9A5DB6}"/>
                  </a:ext>
                </a:extLst>
              </p:cNvPr>
              <p:cNvSpPr txBox="1"/>
              <p:nvPr/>
            </p:nvSpPr>
            <p:spPr>
              <a:xfrm>
                <a:off x="3536159" y="4148027"/>
                <a:ext cx="5119682" cy="51768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 fontScale="85000" lnSpcReduction="10000"/>
              </a:bodyPr>
              <a:lstStyle/>
              <a:p>
                <a:pPr algn="ctr">
                  <a:lnSpc>
                    <a:spcPct val="140000"/>
                  </a:lnSpc>
                </a:pPr>
                <a:r>
                  <a:rPr lang="zh-CN" altLang="en-US" sz="12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200" dirty="0">
                    <a:cs typeface="+mn-ea"/>
                    <a:sym typeface="+mn-lt"/>
                  </a:rPr>
                  <a:t>PPT</a:t>
                </a:r>
                <a:r>
                  <a:rPr lang="zh-CN" altLang="en-US" sz="12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200" dirty="0">
                    <a:cs typeface="+mn-ea"/>
                    <a:sym typeface="+mn-lt"/>
                  </a:rPr>
                  <a:t>58pic.com</a:t>
                </a:r>
                <a:r>
                  <a:rPr lang="zh-CN" altLang="en-US" sz="12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200" dirty="0">
                    <a:cs typeface="+mn-ea"/>
                    <a:sym typeface="+mn-lt"/>
                  </a:rPr>
                </a:br>
                <a:r>
                  <a:rPr lang="zh-CN" altLang="en-US" sz="1200" dirty="0">
                    <a:cs typeface="+mn-ea"/>
                    <a:sym typeface="+mn-lt"/>
                  </a:rPr>
                  <a:t>主次分明的布局排版帮助</a:t>
                </a:r>
                <a:r>
                  <a:rPr lang="en-US" altLang="zh-CN" sz="1200" dirty="0">
                    <a:cs typeface="+mn-ea"/>
                    <a:sym typeface="+mn-lt"/>
                  </a:rPr>
                  <a:t>PPT</a:t>
                </a:r>
                <a:r>
                  <a:rPr lang="zh-CN" altLang="en-US" sz="1200" dirty="0">
                    <a:cs typeface="+mn-ea"/>
                    <a:sym typeface="+mn-lt"/>
                  </a:rPr>
                  <a:t>更好的传递和表达信息</a:t>
                </a:r>
              </a:p>
            </p:txBody>
          </p:sp>
        </p:grpSp>
        <p:sp>
          <p:nvSpPr>
            <p:cNvPr id="12" name="is1ide-Rounded Rectangle 11">
              <a:extLst>
                <a:ext uri="{FF2B5EF4-FFF2-40B4-BE49-F238E27FC236}">
                  <a16:creationId xmlns:a16="http://schemas.microsoft.com/office/drawing/2014/main" id="{87FEBB70-C923-408F-9272-2F0CFEA19925}"/>
                </a:ext>
              </a:extLst>
            </p:cNvPr>
            <p:cNvSpPr/>
            <p:nvPr/>
          </p:nvSpPr>
          <p:spPr>
            <a:xfrm>
              <a:off x="5936916" y="5693772"/>
              <a:ext cx="1080120" cy="422866"/>
            </a:xfrm>
            <a:prstGeom prst="roundRect">
              <a:avLst>
                <a:gd name="adj" fmla="val 13693"/>
              </a:avLst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normAutofit/>
            </a:bodyPr>
            <a:lstStyle/>
            <a:p>
              <a:pPr algn="ctr"/>
              <a:r>
                <a:rPr lang="zh-CN" altLang="en-US">
                  <a:cs typeface="+mn-ea"/>
                  <a:sym typeface="+mn-lt"/>
                </a:rPr>
                <a:t>关键词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936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156C9B7-83A8-4930-B7D8-7363AADAFF78}"/>
              </a:ext>
            </a:extLst>
          </p:cNvPr>
          <p:cNvGrpSpPr/>
          <p:nvPr/>
        </p:nvGrpSpPr>
        <p:grpSpPr>
          <a:xfrm>
            <a:off x="2467730" y="4824478"/>
            <a:ext cx="2578029" cy="784007"/>
            <a:chOff x="251866" y="1988839"/>
            <a:chExt cx="3288629" cy="784007"/>
          </a:xfrm>
        </p:grpSpPr>
        <p:sp>
          <p:nvSpPr>
            <p:cNvPr id="31" name="iS1ide-TextBox 5">
              <a:extLst>
                <a:ext uri="{FF2B5EF4-FFF2-40B4-BE49-F238E27FC236}">
                  <a16:creationId xmlns:a16="http://schemas.microsoft.com/office/drawing/2014/main" id="{B2390D9B-E0AD-4969-9470-32BCB32452D7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32" name="iS1ide-Rectangle 31">
              <a:extLst>
                <a:ext uri="{FF2B5EF4-FFF2-40B4-BE49-F238E27FC236}">
                  <a16:creationId xmlns:a16="http://schemas.microsoft.com/office/drawing/2014/main" id="{97726CE2-95C6-4D34-A2E0-A7231E608669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输入标题</a:t>
              </a:r>
              <a:endParaRPr lang="en-US" altLang="zh-CN" sz="16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FE19633F-1FE6-4312-BC97-7A37353D8CF4}"/>
              </a:ext>
            </a:extLst>
          </p:cNvPr>
          <p:cNvGrpSpPr/>
          <p:nvPr/>
        </p:nvGrpSpPr>
        <p:grpSpPr>
          <a:xfrm>
            <a:off x="1017613" y="1293010"/>
            <a:ext cx="5119683" cy="940703"/>
            <a:chOff x="3536159" y="3725012"/>
            <a:chExt cx="5119683" cy="940703"/>
          </a:xfrm>
        </p:grpSpPr>
        <p:sp>
          <p:nvSpPr>
            <p:cNvPr id="29" name="iS1ide-Rectangle 28">
              <a:extLst>
                <a:ext uri="{FF2B5EF4-FFF2-40B4-BE49-F238E27FC236}">
                  <a16:creationId xmlns:a16="http://schemas.microsoft.com/office/drawing/2014/main" id="{FBC7D8CA-9E05-4A12-A10A-7F9C0CAF4C41}"/>
                </a:ext>
              </a:extLst>
            </p:cNvPr>
            <p:cNvSpPr/>
            <p:nvPr/>
          </p:nvSpPr>
          <p:spPr>
            <a:xfrm>
              <a:off x="3536160" y="3725012"/>
              <a:ext cx="5119682" cy="423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 anchorCtr="0">
              <a:normAutofit/>
            </a:bodyPr>
            <a:lstStyle/>
            <a:p>
              <a:pPr>
                <a:buSzPct val="25000"/>
              </a:pPr>
              <a:r>
                <a:rPr lang="zh-CN" altLang="en-US" sz="2400" b="1" dirty="0"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30" name="iS1ide-文本框 26">
              <a:extLst>
                <a:ext uri="{FF2B5EF4-FFF2-40B4-BE49-F238E27FC236}">
                  <a16:creationId xmlns:a16="http://schemas.microsoft.com/office/drawing/2014/main" id="{7287FDB9-CA71-4A74-8CC0-3F1783720468}"/>
                </a:ext>
              </a:extLst>
            </p:cNvPr>
            <p:cNvSpPr txBox="1"/>
            <p:nvPr/>
          </p:nvSpPr>
          <p:spPr>
            <a:xfrm>
              <a:off x="3536159" y="4148027"/>
              <a:ext cx="5119682" cy="5176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85000" lnSpcReduction="10000"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200" dirty="0">
                  <a:cs typeface="+mn-ea"/>
                  <a:sym typeface="+mn-lt"/>
                </a:rPr>
                <a:t>PPT</a:t>
              </a:r>
              <a:r>
                <a:rPr lang="zh-CN" altLang="en-US" sz="1200" dirty="0">
                  <a:cs typeface="+mn-ea"/>
                  <a:sym typeface="+mn-lt"/>
                </a:rPr>
                <a:t>模板请至 </a:t>
              </a:r>
              <a:r>
                <a:rPr lang="en-US" altLang="zh-CN" sz="1200" dirty="0">
                  <a:cs typeface="+mn-ea"/>
                  <a:sym typeface="+mn-lt"/>
                </a:rPr>
                <a:t>58pic.com</a:t>
              </a:r>
              <a:r>
                <a:rPr lang="zh-CN" altLang="en-US" sz="12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200" dirty="0">
                  <a:cs typeface="+mn-ea"/>
                  <a:sym typeface="+mn-lt"/>
                </a:rPr>
              </a:br>
              <a:r>
                <a:rPr lang="zh-CN" altLang="en-US" sz="1200" dirty="0">
                  <a:cs typeface="+mn-ea"/>
                  <a:sym typeface="+mn-lt"/>
                </a:rPr>
                <a:t>主次分明的布局排版帮助</a:t>
              </a:r>
              <a:r>
                <a:rPr lang="en-US" altLang="zh-CN" sz="1200" dirty="0">
                  <a:cs typeface="+mn-ea"/>
                  <a:sym typeface="+mn-lt"/>
                </a:rPr>
                <a:t>PPT</a:t>
              </a:r>
              <a:r>
                <a:rPr lang="zh-CN" altLang="en-US" sz="1200" dirty="0">
                  <a:cs typeface="+mn-ea"/>
                  <a:sym typeface="+mn-lt"/>
                </a:rPr>
                <a:t>更好的传递和表达信息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F42F64A-19F7-4B6A-A051-5ED65F657400}"/>
              </a:ext>
            </a:extLst>
          </p:cNvPr>
          <p:cNvGrpSpPr/>
          <p:nvPr/>
        </p:nvGrpSpPr>
        <p:grpSpPr>
          <a:xfrm>
            <a:off x="5215745" y="2846665"/>
            <a:ext cx="3248440" cy="2886594"/>
            <a:chOff x="4758929" y="3101828"/>
            <a:chExt cx="2674142" cy="2376265"/>
          </a:xfrm>
        </p:grpSpPr>
        <p:sp>
          <p:nvSpPr>
            <p:cNvPr id="22" name="iS1ide-Oval 21">
              <a:extLst>
                <a:ext uri="{FF2B5EF4-FFF2-40B4-BE49-F238E27FC236}">
                  <a16:creationId xmlns:a16="http://schemas.microsoft.com/office/drawing/2014/main" id="{69A36B13-6943-4F3D-8564-44544E4460F0}"/>
                </a:ext>
              </a:extLst>
            </p:cNvPr>
            <p:cNvSpPr/>
            <p:nvPr/>
          </p:nvSpPr>
          <p:spPr>
            <a:xfrm>
              <a:off x="5798739" y="3101828"/>
              <a:ext cx="594521" cy="5945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iS1ide-Isosceles Triangle 22">
              <a:extLst>
                <a:ext uri="{FF2B5EF4-FFF2-40B4-BE49-F238E27FC236}">
                  <a16:creationId xmlns:a16="http://schemas.microsoft.com/office/drawing/2014/main" id="{4202E8F0-3E8E-4E9B-90BA-C8902DEB2338}"/>
                </a:ext>
              </a:extLst>
            </p:cNvPr>
            <p:cNvSpPr/>
            <p:nvPr/>
          </p:nvSpPr>
          <p:spPr>
            <a:xfrm>
              <a:off x="4890787" y="3211778"/>
              <a:ext cx="2390451" cy="2060733"/>
            </a:xfrm>
            <a:prstGeom prst="triangle">
              <a:avLst/>
            </a:prstGeom>
            <a:blipFill>
              <a:blip r:embed="rId4"/>
              <a:stretch>
                <a:fillRect t="-45896" b="-45896"/>
              </a:stretch>
            </a:blip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iS1ide-Freeform 23">
              <a:extLst>
                <a:ext uri="{FF2B5EF4-FFF2-40B4-BE49-F238E27FC236}">
                  <a16:creationId xmlns:a16="http://schemas.microsoft.com/office/drawing/2014/main" id="{C277C6EE-2272-4C91-9BBF-DAC8FEA81F11}"/>
                </a:ext>
              </a:extLst>
            </p:cNvPr>
            <p:cNvSpPr/>
            <p:nvPr/>
          </p:nvSpPr>
          <p:spPr>
            <a:xfrm>
              <a:off x="5869240" y="3211778"/>
              <a:ext cx="453520" cy="484572"/>
            </a:xfrm>
            <a:custGeom>
              <a:avLst/>
              <a:gdLst>
                <a:gd name="connsiteX0" fmla="*/ 355198 w 710396"/>
                <a:gd name="connsiteY0" fmla="*/ 0 h 759036"/>
                <a:gd name="connsiteX1" fmla="*/ 710396 w 710396"/>
                <a:gd name="connsiteY1" fmla="*/ 612411 h 759036"/>
                <a:gd name="connsiteX2" fmla="*/ 637021 w 710396"/>
                <a:gd name="connsiteY2" fmla="*/ 672951 h 759036"/>
                <a:gd name="connsiteX3" fmla="*/ 355198 w 710396"/>
                <a:gd name="connsiteY3" fmla="*/ 759036 h 759036"/>
                <a:gd name="connsiteX4" fmla="*/ 73376 w 710396"/>
                <a:gd name="connsiteY4" fmla="*/ 672951 h 759036"/>
                <a:gd name="connsiteX5" fmla="*/ 0 w 710396"/>
                <a:gd name="connsiteY5" fmla="*/ 612411 h 7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0396" h="759036">
                  <a:moveTo>
                    <a:pt x="355198" y="0"/>
                  </a:moveTo>
                  <a:lnTo>
                    <a:pt x="710396" y="612411"/>
                  </a:lnTo>
                  <a:lnTo>
                    <a:pt x="637021" y="672951"/>
                  </a:lnTo>
                  <a:cubicBezTo>
                    <a:pt x="556573" y="727301"/>
                    <a:pt x="459591" y="759036"/>
                    <a:pt x="355198" y="759036"/>
                  </a:cubicBezTo>
                  <a:cubicBezTo>
                    <a:pt x="250805" y="759036"/>
                    <a:pt x="153824" y="727301"/>
                    <a:pt x="73376" y="672951"/>
                  </a:cubicBezTo>
                  <a:lnTo>
                    <a:pt x="0" y="612411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iS1ide-Oval 24">
              <a:extLst>
                <a:ext uri="{FF2B5EF4-FFF2-40B4-BE49-F238E27FC236}">
                  <a16:creationId xmlns:a16="http://schemas.microsoft.com/office/drawing/2014/main" id="{B3A6C7B0-3F75-4B43-AF73-FFAFCFF77092}"/>
                </a:ext>
              </a:extLst>
            </p:cNvPr>
            <p:cNvSpPr/>
            <p:nvPr/>
          </p:nvSpPr>
          <p:spPr>
            <a:xfrm rot="7200000">
              <a:off x="6838550" y="4883571"/>
              <a:ext cx="594522" cy="59452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iS1ide-Freeform 25">
              <a:extLst>
                <a:ext uri="{FF2B5EF4-FFF2-40B4-BE49-F238E27FC236}">
                  <a16:creationId xmlns:a16="http://schemas.microsoft.com/office/drawing/2014/main" id="{7E1D0D36-E05D-4805-9574-63911148D10C}"/>
                </a:ext>
              </a:extLst>
            </p:cNvPr>
            <p:cNvSpPr/>
            <p:nvPr/>
          </p:nvSpPr>
          <p:spPr>
            <a:xfrm rot="7200000">
              <a:off x="6861441" y="4911059"/>
              <a:ext cx="453520" cy="484572"/>
            </a:xfrm>
            <a:custGeom>
              <a:avLst/>
              <a:gdLst>
                <a:gd name="connsiteX0" fmla="*/ 355198 w 710396"/>
                <a:gd name="connsiteY0" fmla="*/ 0 h 759036"/>
                <a:gd name="connsiteX1" fmla="*/ 710396 w 710396"/>
                <a:gd name="connsiteY1" fmla="*/ 612411 h 759036"/>
                <a:gd name="connsiteX2" fmla="*/ 637021 w 710396"/>
                <a:gd name="connsiteY2" fmla="*/ 672951 h 759036"/>
                <a:gd name="connsiteX3" fmla="*/ 355198 w 710396"/>
                <a:gd name="connsiteY3" fmla="*/ 759036 h 759036"/>
                <a:gd name="connsiteX4" fmla="*/ 73376 w 710396"/>
                <a:gd name="connsiteY4" fmla="*/ 672951 h 759036"/>
                <a:gd name="connsiteX5" fmla="*/ 0 w 710396"/>
                <a:gd name="connsiteY5" fmla="*/ 612411 h 7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0396" h="759036">
                  <a:moveTo>
                    <a:pt x="355198" y="0"/>
                  </a:moveTo>
                  <a:lnTo>
                    <a:pt x="710396" y="612411"/>
                  </a:lnTo>
                  <a:lnTo>
                    <a:pt x="637021" y="672951"/>
                  </a:lnTo>
                  <a:cubicBezTo>
                    <a:pt x="556573" y="727301"/>
                    <a:pt x="459591" y="759036"/>
                    <a:pt x="355198" y="759036"/>
                  </a:cubicBezTo>
                  <a:cubicBezTo>
                    <a:pt x="250805" y="759036"/>
                    <a:pt x="153824" y="727301"/>
                    <a:pt x="73376" y="672951"/>
                  </a:cubicBezTo>
                  <a:lnTo>
                    <a:pt x="0" y="612411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" name="iS1ide-Oval 26">
              <a:extLst>
                <a:ext uri="{FF2B5EF4-FFF2-40B4-BE49-F238E27FC236}">
                  <a16:creationId xmlns:a16="http://schemas.microsoft.com/office/drawing/2014/main" id="{497FDE31-F54E-4303-9A30-510BED721730}"/>
                </a:ext>
              </a:extLst>
            </p:cNvPr>
            <p:cNvSpPr/>
            <p:nvPr/>
          </p:nvSpPr>
          <p:spPr>
            <a:xfrm rot="14400000">
              <a:off x="4758929" y="4883571"/>
              <a:ext cx="594522" cy="59452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iS1ide-Freeform 27">
              <a:extLst>
                <a:ext uri="{FF2B5EF4-FFF2-40B4-BE49-F238E27FC236}">
                  <a16:creationId xmlns:a16="http://schemas.microsoft.com/office/drawing/2014/main" id="{601040EA-8613-451F-B32F-3BA9C07DFBCD}"/>
                </a:ext>
              </a:extLst>
            </p:cNvPr>
            <p:cNvSpPr/>
            <p:nvPr/>
          </p:nvSpPr>
          <p:spPr>
            <a:xfrm rot="14400000">
              <a:off x="4877039" y="4911058"/>
              <a:ext cx="453520" cy="484572"/>
            </a:xfrm>
            <a:custGeom>
              <a:avLst/>
              <a:gdLst>
                <a:gd name="connsiteX0" fmla="*/ 355198 w 710396"/>
                <a:gd name="connsiteY0" fmla="*/ 0 h 759036"/>
                <a:gd name="connsiteX1" fmla="*/ 710396 w 710396"/>
                <a:gd name="connsiteY1" fmla="*/ 612411 h 759036"/>
                <a:gd name="connsiteX2" fmla="*/ 637021 w 710396"/>
                <a:gd name="connsiteY2" fmla="*/ 672951 h 759036"/>
                <a:gd name="connsiteX3" fmla="*/ 355198 w 710396"/>
                <a:gd name="connsiteY3" fmla="*/ 759036 h 759036"/>
                <a:gd name="connsiteX4" fmla="*/ 73376 w 710396"/>
                <a:gd name="connsiteY4" fmla="*/ 672951 h 759036"/>
                <a:gd name="connsiteX5" fmla="*/ 0 w 710396"/>
                <a:gd name="connsiteY5" fmla="*/ 612411 h 7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0396" h="759036">
                  <a:moveTo>
                    <a:pt x="355198" y="0"/>
                  </a:moveTo>
                  <a:lnTo>
                    <a:pt x="710396" y="612411"/>
                  </a:lnTo>
                  <a:lnTo>
                    <a:pt x="637021" y="672951"/>
                  </a:lnTo>
                  <a:cubicBezTo>
                    <a:pt x="556573" y="727301"/>
                    <a:pt x="459591" y="759036"/>
                    <a:pt x="355198" y="759036"/>
                  </a:cubicBezTo>
                  <a:cubicBezTo>
                    <a:pt x="250805" y="759036"/>
                    <a:pt x="153824" y="727301"/>
                    <a:pt x="73376" y="672951"/>
                  </a:cubicBezTo>
                  <a:lnTo>
                    <a:pt x="0" y="612411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EE93B96-0C13-4EAD-8C30-60704AC82BFC}"/>
              </a:ext>
            </a:extLst>
          </p:cNvPr>
          <p:cNvGrpSpPr/>
          <p:nvPr/>
        </p:nvGrpSpPr>
        <p:grpSpPr>
          <a:xfrm>
            <a:off x="5550950" y="1849583"/>
            <a:ext cx="2578029" cy="784007"/>
            <a:chOff x="251866" y="1988839"/>
            <a:chExt cx="3288629" cy="784007"/>
          </a:xfrm>
        </p:grpSpPr>
        <p:sp>
          <p:nvSpPr>
            <p:cNvPr id="20" name="íṩľíḍè-TextBox 5">
              <a:extLst>
                <a:ext uri="{FF2B5EF4-FFF2-40B4-BE49-F238E27FC236}">
                  <a16:creationId xmlns:a16="http://schemas.microsoft.com/office/drawing/2014/main" id="{49D8B25D-9ABF-4D24-9BE9-8B1694E43FF3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1" name="íṩľíḍè-Rectangle 20">
              <a:extLst>
                <a:ext uri="{FF2B5EF4-FFF2-40B4-BE49-F238E27FC236}">
                  <a16:creationId xmlns:a16="http://schemas.microsoft.com/office/drawing/2014/main" id="{931F854A-32D9-49C5-B43F-FBD6CEE3AFD7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输入标题</a:t>
              </a:r>
              <a:endParaRPr lang="en-US" altLang="zh-CN" sz="16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B159F7B-5865-4B87-B08B-648B8B38F7E1}"/>
              </a:ext>
            </a:extLst>
          </p:cNvPr>
          <p:cNvGrpSpPr/>
          <p:nvPr/>
        </p:nvGrpSpPr>
        <p:grpSpPr>
          <a:xfrm>
            <a:off x="8596358" y="4824478"/>
            <a:ext cx="2578029" cy="784007"/>
            <a:chOff x="251866" y="1988839"/>
            <a:chExt cx="3288629" cy="784007"/>
          </a:xfrm>
        </p:grpSpPr>
        <p:sp>
          <p:nvSpPr>
            <p:cNvPr id="18" name="íṩľíḍè-TextBox 5">
              <a:extLst>
                <a:ext uri="{FF2B5EF4-FFF2-40B4-BE49-F238E27FC236}">
                  <a16:creationId xmlns:a16="http://schemas.microsoft.com/office/drawing/2014/main" id="{C203BB1B-1D23-4C2E-A6F7-025CC289FADD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19" name="íṩľíḍè-Rectangle 18">
              <a:extLst>
                <a:ext uri="{FF2B5EF4-FFF2-40B4-BE49-F238E27FC236}">
                  <a16:creationId xmlns:a16="http://schemas.microsoft.com/office/drawing/2014/main" id="{C24BC499-909F-43FB-9805-38234E4BAD66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输入标题</a:t>
              </a:r>
              <a:endParaRPr lang="en-US" altLang="zh-CN" sz="16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íṩľíḍè-Freeform 396">
            <a:extLst>
              <a:ext uri="{FF2B5EF4-FFF2-40B4-BE49-F238E27FC236}">
                <a16:creationId xmlns:a16="http://schemas.microsoft.com/office/drawing/2014/main" id="{A3D04730-095F-4666-ABD0-8CA1FA6DDB63}"/>
              </a:ext>
            </a:extLst>
          </p:cNvPr>
          <p:cNvSpPr>
            <a:spLocks noEditPoints="1"/>
          </p:cNvSpPr>
          <p:nvPr/>
        </p:nvSpPr>
        <p:spPr bwMode="auto">
          <a:xfrm>
            <a:off x="6728941" y="3267442"/>
            <a:ext cx="222047" cy="213872"/>
          </a:xfrm>
          <a:custGeom>
            <a:avLst/>
            <a:gdLst>
              <a:gd name="connsiteX0" fmla="*/ 304701 w 609473"/>
              <a:gd name="connsiteY0" fmla="*/ 381618 h 587034"/>
              <a:gd name="connsiteX1" fmla="*/ 325879 w 609473"/>
              <a:gd name="connsiteY1" fmla="*/ 394101 h 587034"/>
              <a:gd name="connsiteX2" fmla="*/ 309542 w 609473"/>
              <a:gd name="connsiteY2" fmla="*/ 410914 h 587034"/>
              <a:gd name="connsiteX3" fmla="*/ 331022 w 609473"/>
              <a:gd name="connsiteY3" fmla="*/ 433867 h 587034"/>
              <a:gd name="connsiteX4" fmla="*/ 312466 w 609473"/>
              <a:gd name="connsiteY4" fmla="*/ 468800 h 587034"/>
              <a:gd name="connsiteX5" fmla="*/ 294112 w 609473"/>
              <a:gd name="connsiteY5" fmla="*/ 468096 h 587034"/>
              <a:gd name="connsiteX6" fmla="*/ 278380 w 609473"/>
              <a:gd name="connsiteY6" fmla="*/ 432055 h 587034"/>
              <a:gd name="connsiteX7" fmla="*/ 299861 w 609473"/>
              <a:gd name="connsiteY7" fmla="*/ 410612 h 587034"/>
              <a:gd name="connsiteX8" fmla="*/ 284028 w 609473"/>
              <a:gd name="connsiteY8" fmla="*/ 393397 h 587034"/>
              <a:gd name="connsiteX9" fmla="*/ 224835 w 609473"/>
              <a:gd name="connsiteY9" fmla="*/ 380559 h 587034"/>
              <a:gd name="connsiteX10" fmla="*/ 283211 w 609473"/>
              <a:gd name="connsiteY10" fmla="*/ 483344 h 587034"/>
              <a:gd name="connsiteX11" fmla="*/ 305190 w 609473"/>
              <a:gd name="connsiteY11" fmla="*/ 499753 h 587034"/>
              <a:gd name="connsiteX12" fmla="*/ 327069 w 609473"/>
              <a:gd name="connsiteY12" fmla="*/ 483646 h 587034"/>
              <a:gd name="connsiteX13" fmla="*/ 387865 w 609473"/>
              <a:gd name="connsiteY13" fmla="*/ 380861 h 587034"/>
              <a:gd name="connsiteX14" fmla="*/ 498972 w 609473"/>
              <a:gd name="connsiteY14" fmla="*/ 386700 h 587034"/>
              <a:gd name="connsiteX15" fmla="*/ 581344 w 609473"/>
              <a:gd name="connsiteY15" fmla="*/ 414485 h 587034"/>
              <a:gd name="connsiteX16" fmla="*/ 609473 w 609473"/>
              <a:gd name="connsiteY16" fmla="*/ 494820 h 587034"/>
              <a:gd name="connsiteX17" fmla="*/ 609473 w 609473"/>
              <a:gd name="connsiteY17" fmla="*/ 529048 h 587034"/>
              <a:gd name="connsiteX18" fmla="*/ 551399 w 609473"/>
              <a:gd name="connsiteY18" fmla="*/ 587034 h 587034"/>
              <a:gd name="connsiteX19" fmla="*/ 58074 w 609473"/>
              <a:gd name="connsiteY19" fmla="*/ 587034 h 587034"/>
              <a:gd name="connsiteX20" fmla="*/ 0 w 609473"/>
              <a:gd name="connsiteY20" fmla="*/ 529048 h 587034"/>
              <a:gd name="connsiteX21" fmla="*/ 0 w 609473"/>
              <a:gd name="connsiteY21" fmla="*/ 494820 h 587034"/>
              <a:gd name="connsiteX22" fmla="*/ 28129 w 609473"/>
              <a:gd name="connsiteY22" fmla="*/ 414485 h 587034"/>
              <a:gd name="connsiteX23" fmla="*/ 110501 w 609473"/>
              <a:gd name="connsiteY23" fmla="*/ 386700 h 587034"/>
              <a:gd name="connsiteX24" fmla="*/ 316407 w 609473"/>
              <a:gd name="connsiteY24" fmla="*/ 206077 h 587034"/>
              <a:gd name="connsiteX25" fmla="*/ 316407 w 609473"/>
              <a:gd name="connsiteY25" fmla="*/ 272924 h 587034"/>
              <a:gd name="connsiteX26" fmla="*/ 335965 w 609473"/>
              <a:gd name="connsiteY26" fmla="*/ 266783 h 587034"/>
              <a:gd name="connsiteX27" fmla="*/ 346551 w 609473"/>
              <a:gd name="connsiteY27" fmla="*/ 239602 h 587034"/>
              <a:gd name="connsiteX28" fmla="*/ 336570 w 609473"/>
              <a:gd name="connsiteY28" fmla="*/ 216346 h 587034"/>
              <a:gd name="connsiteX29" fmla="*/ 316407 w 609473"/>
              <a:gd name="connsiteY29" fmla="*/ 206077 h 587034"/>
              <a:gd name="connsiteX30" fmla="*/ 299872 w 609473"/>
              <a:gd name="connsiteY30" fmla="*/ 94230 h 587034"/>
              <a:gd name="connsiteX31" fmla="*/ 277793 w 609473"/>
              <a:gd name="connsiteY31" fmla="*/ 102183 h 587034"/>
              <a:gd name="connsiteX32" fmla="*/ 270534 w 609473"/>
              <a:gd name="connsiteY32" fmla="*/ 122922 h 587034"/>
              <a:gd name="connsiteX33" fmla="*/ 281322 w 609473"/>
              <a:gd name="connsiteY33" fmla="*/ 145674 h 587034"/>
              <a:gd name="connsiteX34" fmla="*/ 299872 w 609473"/>
              <a:gd name="connsiteY34" fmla="*/ 154231 h 587034"/>
              <a:gd name="connsiteX35" fmla="*/ 316407 w 609473"/>
              <a:gd name="connsiteY35" fmla="*/ 42585 h 587034"/>
              <a:gd name="connsiteX36" fmla="*/ 316407 w 609473"/>
              <a:gd name="connsiteY36" fmla="*/ 56478 h 587034"/>
              <a:gd name="connsiteX37" fmla="*/ 360061 w 609473"/>
              <a:gd name="connsiteY37" fmla="*/ 70169 h 587034"/>
              <a:gd name="connsiteX38" fmla="*/ 389904 w 609473"/>
              <a:gd name="connsiteY38" fmla="*/ 129465 h 587034"/>
              <a:gd name="connsiteX39" fmla="*/ 344837 w 609473"/>
              <a:gd name="connsiteY39" fmla="*/ 129465 h 587034"/>
              <a:gd name="connsiteX40" fmla="*/ 339797 w 609473"/>
              <a:gd name="connsiteY40" fmla="*/ 107217 h 587034"/>
              <a:gd name="connsiteX41" fmla="*/ 316407 w 609473"/>
              <a:gd name="connsiteY41" fmla="*/ 93928 h 587034"/>
              <a:gd name="connsiteX42" fmla="*/ 316407 w 609473"/>
              <a:gd name="connsiteY42" fmla="*/ 159063 h 587034"/>
              <a:gd name="connsiteX43" fmla="*/ 371050 w 609473"/>
              <a:gd name="connsiteY43" fmla="*/ 183829 h 587034"/>
              <a:gd name="connsiteX44" fmla="*/ 394037 w 609473"/>
              <a:gd name="connsiteY44" fmla="*/ 234467 h 587034"/>
              <a:gd name="connsiteX45" fmla="*/ 362380 w 609473"/>
              <a:gd name="connsiteY45" fmla="*/ 297086 h 587034"/>
              <a:gd name="connsiteX46" fmla="*/ 316407 w 609473"/>
              <a:gd name="connsiteY46" fmla="*/ 311079 h 587034"/>
              <a:gd name="connsiteX47" fmla="*/ 316407 w 609473"/>
              <a:gd name="connsiteY47" fmla="*/ 318328 h 587034"/>
              <a:gd name="connsiteX48" fmla="*/ 445959 w 609473"/>
              <a:gd name="connsiteY48" fmla="*/ 180507 h 587034"/>
              <a:gd name="connsiteX49" fmla="*/ 316407 w 609473"/>
              <a:gd name="connsiteY49" fmla="*/ 42585 h 587034"/>
              <a:gd name="connsiteX50" fmla="*/ 299872 w 609473"/>
              <a:gd name="connsiteY50" fmla="*/ 42484 h 587034"/>
              <a:gd name="connsiteX51" fmla="*/ 168808 w 609473"/>
              <a:gd name="connsiteY51" fmla="*/ 180507 h 587034"/>
              <a:gd name="connsiteX52" fmla="*/ 299872 w 609473"/>
              <a:gd name="connsiteY52" fmla="*/ 318428 h 587034"/>
              <a:gd name="connsiteX53" fmla="*/ 299872 w 609473"/>
              <a:gd name="connsiteY53" fmla="*/ 311381 h 587034"/>
              <a:gd name="connsiteX54" fmla="*/ 249564 w 609473"/>
              <a:gd name="connsiteY54" fmla="*/ 296683 h 587034"/>
              <a:gd name="connsiteX55" fmla="*/ 220729 w 609473"/>
              <a:gd name="connsiteY55" fmla="*/ 229635 h 587034"/>
              <a:gd name="connsiteX56" fmla="*/ 266904 w 609473"/>
              <a:gd name="connsiteY56" fmla="*/ 229635 h 587034"/>
              <a:gd name="connsiteX57" fmla="*/ 273659 w 609473"/>
              <a:gd name="connsiteY57" fmla="*/ 258528 h 587034"/>
              <a:gd name="connsiteX58" fmla="*/ 299872 w 609473"/>
              <a:gd name="connsiteY58" fmla="*/ 273428 h 587034"/>
              <a:gd name="connsiteX59" fmla="*/ 299872 w 609473"/>
              <a:gd name="connsiteY59" fmla="*/ 200440 h 587034"/>
              <a:gd name="connsiteX60" fmla="*/ 285959 w 609473"/>
              <a:gd name="connsiteY60" fmla="*/ 196312 h 587034"/>
              <a:gd name="connsiteX61" fmla="*/ 239784 w 609473"/>
              <a:gd name="connsiteY61" fmla="*/ 169634 h 587034"/>
              <a:gd name="connsiteX62" fmla="*/ 226375 w 609473"/>
              <a:gd name="connsiteY62" fmla="*/ 128459 h 587034"/>
              <a:gd name="connsiteX63" fmla="*/ 231618 w 609473"/>
              <a:gd name="connsiteY63" fmla="*/ 99566 h 587034"/>
              <a:gd name="connsiteX64" fmla="*/ 246237 w 609473"/>
              <a:gd name="connsiteY64" fmla="*/ 77115 h 587034"/>
              <a:gd name="connsiteX65" fmla="*/ 273256 w 609473"/>
              <a:gd name="connsiteY65" fmla="*/ 60404 h 587034"/>
              <a:gd name="connsiteX66" fmla="*/ 299872 w 609473"/>
              <a:gd name="connsiteY66" fmla="*/ 56075 h 587034"/>
              <a:gd name="connsiteX67" fmla="*/ 307333 w 609473"/>
              <a:gd name="connsiteY67" fmla="*/ 0 h 587034"/>
              <a:gd name="connsiteX68" fmla="*/ 488101 w 609473"/>
              <a:gd name="connsiteY68" fmla="*/ 180507 h 587034"/>
              <a:gd name="connsiteX69" fmla="*/ 307333 w 609473"/>
              <a:gd name="connsiteY69" fmla="*/ 361013 h 587034"/>
              <a:gd name="connsiteX70" fmla="*/ 126665 w 609473"/>
              <a:gd name="connsiteY70" fmla="*/ 180507 h 587034"/>
              <a:gd name="connsiteX71" fmla="*/ 307333 w 609473"/>
              <a:gd name="connsiteY71" fmla="*/ 0 h 587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9473" h="587034">
                <a:moveTo>
                  <a:pt x="304701" y="381618"/>
                </a:moveTo>
                <a:lnTo>
                  <a:pt x="325879" y="394101"/>
                </a:lnTo>
                <a:lnTo>
                  <a:pt x="309542" y="410914"/>
                </a:lnTo>
                <a:lnTo>
                  <a:pt x="331022" y="433867"/>
                </a:lnTo>
                <a:lnTo>
                  <a:pt x="312466" y="468800"/>
                </a:lnTo>
                <a:cubicBezTo>
                  <a:pt x="307021" y="479069"/>
                  <a:pt x="298751" y="478767"/>
                  <a:pt x="294112" y="468096"/>
                </a:cubicBezTo>
                <a:lnTo>
                  <a:pt x="278380" y="432055"/>
                </a:lnTo>
                <a:lnTo>
                  <a:pt x="299861" y="410612"/>
                </a:lnTo>
                <a:lnTo>
                  <a:pt x="284028" y="393397"/>
                </a:lnTo>
                <a:close/>
                <a:moveTo>
                  <a:pt x="224835" y="380559"/>
                </a:moveTo>
                <a:lnTo>
                  <a:pt x="283211" y="483344"/>
                </a:lnTo>
                <a:cubicBezTo>
                  <a:pt x="289260" y="493914"/>
                  <a:pt x="297024" y="499753"/>
                  <a:pt x="305190" y="499753"/>
                </a:cubicBezTo>
                <a:cubicBezTo>
                  <a:pt x="313155" y="499753"/>
                  <a:pt x="320919" y="494015"/>
                  <a:pt x="327069" y="483646"/>
                </a:cubicBezTo>
                <a:lnTo>
                  <a:pt x="387865" y="380861"/>
                </a:lnTo>
                <a:lnTo>
                  <a:pt x="498972" y="386700"/>
                </a:lnTo>
                <a:cubicBezTo>
                  <a:pt x="529521" y="388311"/>
                  <a:pt x="565716" y="400492"/>
                  <a:pt x="581344" y="414485"/>
                </a:cubicBezTo>
                <a:cubicBezTo>
                  <a:pt x="597072" y="428679"/>
                  <a:pt x="609473" y="464015"/>
                  <a:pt x="609473" y="494820"/>
                </a:cubicBezTo>
                <a:lnTo>
                  <a:pt x="609473" y="529048"/>
                </a:lnTo>
                <a:cubicBezTo>
                  <a:pt x="609473" y="561061"/>
                  <a:pt x="583360" y="587034"/>
                  <a:pt x="551399" y="587034"/>
                </a:cubicBezTo>
                <a:lnTo>
                  <a:pt x="58074" y="587034"/>
                </a:lnTo>
                <a:cubicBezTo>
                  <a:pt x="26012" y="587034"/>
                  <a:pt x="0" y="561061"/>
                  <a:pt x="0" y="529048"/>
                </a:cubicBezTo>
                <a:lnTo>
                  <a:pt x="0" y="494820"/>
                </a:lnTo>
                <a:cubicBezTo>
                  <a:pt x="0" y="464015"/>
                  <a:pt x="12401" y="428679"/>
                  <a:pt x="28129" y="414485"/>
                </a:cubicBezTo>
                <a:cubicBezTo>
                  <a:pt x="43757" y="400492"/>
                  <a:pt x="79851" y="388311"/>
                  <a:pt x="110501" y="386700"/>
                </a:cubicBezTo>
                <a:close/>
                <a:moveTo>
                  <a:pt x="316407" y="206077"/>
                </a:moveTo>
                <a:lnTo>
                  <a:pt x="316407" y="272924"/>
                </a:lnTo>
                <a:cubicBezTo>
                  <a:pt x="325379" y="271817"/>
                  <a:pt x="331832" y="269703"/>
                  <a:pt x="335965" y="266783"/>
                </a:cubicBezTo>
                <a:cubicBezTo>
                  <a:pt x="343023" y="261548"/>
                  <a:pt x="346551" y="252488"/>
                  <a:pt x="346551" y="239602"/>
                </a:cubicBezTo>
                <a:cubicBezTo>
                  <a:pt x="346551" y="229736"/>
                  <a:pt x="343224" y="222084"/>
                  <a:pt x="336570" y="216346"/>
                </a:cubicBezTo>
                <a:cubicBezTo>
                  <a:pt x="332638" y="213024"/>
                  <a:pt x="325884" y="209601"/>
                  <a:pt x="316407" y="206077"/>
                </a:cubicBezTo>
                <a:close/>
                <a:moveTo>
                  <a:pt x="299872" y="94230"/>
                </a:moveTo>
                <a:cubicBezTo>
                  <a:pt x="289891" y="94431"/>
                  <a:pt x="282531" y="97149"/>
                  <a:pt x="277793" y="102183"/>
                </a:cubicBezTo>
                <a:cubicBezTo>
                  <a:pt x="272954" y="107317"/>
                  <a:pt x="270534" y="114163"/>
                  <a:pt x="270534" y="122922"/>
                </a:cubicBezTo>
                <a:cubicBezTo>
                  <a:pt x="270534" y="132586"/>
                  <a:pt x="274163" y="140137"/>
                  <a:pt x="281322" y="145674"/>
                </a:cubicBezTo>
                <a:cubicBezTo>
                  <a:pt x="285354" y="148795"/>
                  <a:pt x="291504" y="151613"/>
                  <a:pt x="299872" y="154231"/>
                </a:cubicBezTo>
                <a:close/>
                <a:moveTo>
                  <a:pt x="316407" y="42585"/>
                </a:moveTo>
                <a:lnTo>
                  <a:pt x="316407" y="56478"/>
                </a:lnTo>
                <a:cubicBezTo>
                  <a:pt x="334957" y="57887"/>
                  <a:pt x="349576" y="62518"/>
                  <a:pt x="360061" y="70169"/>
                </a:cubicBezTo>
                <a:cubicBezTo>
                  <a:pt x="379318" y="82350"/>
                  <a:pt x="389198" y="102082"/>
                  <a:pt x="389904" y="129465"/>
                </a:cubicBezTo>
                <a:lnTo>
                  <a:pt x="344837" y="129465"/>
                </a:lnTo>
                <a:cubicBezTo>
                  <a:pt x="344031" y="119297"/>
                  <a:pt x="342317" y="111948"/>
                  <a:pt x="339797" y="107217"/>
                </a:cubicBezTo>
                <a:cubicBezTo>
                  <a:pt x="335562" y="99163"/>
                  <a:pt x="327698" y="94733"/>
                  <a:pt x="316407" y="93928"/>
                </a:cubicBezTo>
                <a:lnTo>
                  <a:pt x="316407" y="159063"/>
                </a:lnTo>
                <a:cubicBezTo>
                  <a:pt x="343527" y="168426"/>
                  <a:pt x="361674" y="176681"/>
                  <a:pt x="371050" y="183829"/>
                </a:cubicBezTo>
                <a:cubicBezTo>
                  <a:pt x="386375" y="195809"/>
                  <a:pt x="394037" y="212722"/>
                  <a:pt x="394037" y="234467"/>
                </a:cubicBezTo>
                <a:cubicBezTo>
                  <a:pt x="394037" y="263159"/>
                  <a:pt x="383451" y="284099"/>
                  <a:pt x="362380" y="297086"/>
                </a:cubicBezTo>
                <a:cubicBezTo>
                  <a:pt x="349475" y="305039"/>
                  <a:pt x="334151" y="309670"/>
                  <a:pt x="316407" y="311079"/>
                </a:cubicBezTo>
                <a:lnTo>
                  <a:pt x="316407" y="318328"/>
                </a:lnTo>
                <a:cubicBezTo>
                  <a:pt x="388593" y="313697"/>
                  <a:pt x="445959" y="253696"/>
                  <a:pt x="445959" y="180507"/>
                </a:cubicBezTo>
                <a:cubicBezTo>
                  <a:pt x="445959" y="107217"/>
                  <a:pt x="388593" y="47316"/>
                  <a:pt x="316407" y="42585"/>
                </a:cubicBezTo>
                <a:close/>
                <a:moveTo>
                  <a:pt x="299872" y="42484"/>
                </a:moveTo>
                <a:cubicBezTo>
                  <a:pt x="226980" y="46410"/>
                  <a:pt x="168808" y="106713"/>
                  <a:pt x="168808" y="180507"/>
                </a:cubicBezTo>
                <a:cubicBezTo>
                  <a:pt x="168808" y="254199"/>
                  <a:pt x="226980" y="314502"/>
                  <a:pt x="299872" y="318428"/>
                </a:cubicBezTo>
                <a:lnTo>
                  <a:pt x="299872" y="311381"/>
                </a:lnTo>
                <a:cubicBezTo>
                  <a:pt x="277390" y="308864"/>
                  <a:pt x="260553" y="303931"/>
                  <a:pt x="249564" y="296683"/>
                </a:cubicBezTo>
                <a:cubicBezTo>
                  <a:pt x="230005" y="283596"/>
                  <a:pt x="220427" y="261246"/>
                  <a:pt x="220729" y="229635"/>
                </a:cubicBezTo>
                <a:lnTo>
                  <a:pt x="266904" y="229635"/>
                </a:lnTo>
                <a:cubicBezTo>
                  <a:pt x="268518" y="244031"/>
                  <a:pt x="270736" y="253696"/>
                  <a:pt x="273659" y="258528"/>
                </a:cubicBezTo>
                <a:cubicBezTo>
                  <a:pt x="278095" y="266179"/>
                  <a:pt x="286867" y="271112"/>
                  <a:pt x="299872" y="273428"/>
                </a:cubicBezTo>
                <a:lnTo>
                  <a:pt x="299872" y="200440"/>
                </a:lnTo>
                <a:lnTo>
                  <a:pt x="285959" y="196312"/>
                </a:lnTo>
                <a:cubicBezTo>
                  <a:pt x="264182" y="189970"/>
                  <a:pt x="248757" y="181010"/>
                  <a:pt x="239784" y="169634"/>
                </a:cubicBezTo>
                <a:cubicBezTo>
                  <a:pt x="230811" y="158258"/>
                  <a:pt x="226375" y="144466"/>
                  <a:pt x="226375" y="128459"/>
                </a:cubicBezTo>
                <a:cubicBezTo>
                  <a:pt x="226375" y="117787"/>
                  <a:pt x="228089" y="108223"/>
                  <a:pt x="231618" y="99566"/>
                </a:cubicBezTo>
                <a:cubicBezTo>
                  <a:pt x="235046" y="90908"/>
                  <a:pt x="239986" y="83357"/>
                  <a:pt x="246237" y="77115"/>
                </a:cubicBezTo>
                <a:cubicBezTo>
                  <a:pt x="254302" y="69062"/>
                  <a:pt x="263376" y="63424"/>
                  <a:pt x="273256" y="60404"/>
                </a:cubicBezTo>
                <a:cubicBezTo>
                  <a:pt x="279406" y="58390"/>
                  <a:pt x="288177" y="56981"/>
                  <a:pt x="299872" y="56075"/>
                </a:cubicBezTo>
                <a:close/>
                <a:moveTo>
                  <a:pt x="307333" y="0"/>
                </a:moveTo>
                <a:cubicBezTo>
                  <a:pt x="407043" y="0"/>
                  <a:pt x="488101" y="80941"/>
                  <a:pt x="488101" y="180507"/>
                </a:cubicBezTo>
                <a:cubicBezTo>
                  <a:pt x="488101" y="279971"/>
                  <a:pt x="407043" y="361013"/>
                  <a:pt x="307333" y="361013"/>
                </a:cubicBezTo>
                <a:cubicBezTo>
                  <a:pt x="207724" y="361013"/>
                  <a:pt x="126665" y="279971"/>
                  <a:pt x="126665" y="180507"/>
                </a:cubicBezTo>
                <a:cubicBezTo>
                  <a:pt x="126665" y="80941"/>
                  <a:pt x="207724" y="0"/>
                  <a:pt x="3073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198">
              <a:cs typeface="+mn-ea"/>
              <a:sym typeface="+mn-lt"/>
            </a:endParaRPr>
          </a:p>
        </p:txBody>
      </p:sp>
      <p:sp>
        <p:nvSpPr>
          <p:cNvPr id="14" name="íṩľíḍè-AutoShape 75">
            <a:extLst>
              <a:ext uri="{FF2B5EF4-FFF2-40B4-BE49-F238E27FC236}">
                <a16:creationId xmlns:a16="http://schemas.microsoft.com/office/drawing/2014/main" id="{B67DA93B-5B9D-4999-995F-5735E01714CB}"/>
              </a:ext>
            </a:extLst>
          </p:cNvPr>
          <p:cNvSpPr>
            <a:spLocks/>
          </p:cNvSpPr>
          <p:nvPr/>
        </p:nvSpPr>
        <p:spPr bwMode="auto">
          <a:xfrm>
            <a:off x="7816521" y="5163725"/>
            <a:ext cx="244624" cy="235616"/>
          </a:xfrm>
          <a:custGeom>
            <a:avLst/>
            <a:gdLst>
              <a:gd name="connsiteX0" fmla="*/ 0 w 582235"/>
              <a:gd name="connsiteY0" fmla="*/ 404481 h 606722"/>
              <a:gd name="connsiteX1" fmla="*/ 101261 w 582235"/>
              <a:gd name="connsiteY1" fmla="*/ 404481 h 606722"/>
              <a:gd name="connsiteX2" fmla="*/ 101261 w 582235"/>
              <a:gd name="connsiteY2" fmla="*/ 606722 h 606722"/>
              <a:gd name="connsiteX3" fmla="*/ 0 w 582235"/>
              <a:gd name="connsiteY3" fmla="*/ 606722 h 606722"/>
              <a:gd name="connsiteX4" fmla="*/ 151927 w 582235"/>
              <a:gd name="connsiteY4" fmla="*/ 328623 h 606722"/>
              <a:gd name="connsiteX5" fmla="*/ 253188 w 582235"/>
              <a:gd name="connsiteY5" fmla="*/ 328623 h 606722"/>
              <a:gd name="connsiteX6" fmla="*/ 253188 w 582235"/>
              <a:gd name="connsiteY6" fmla="*/ 606722 h 606722"/>
              <a:gd name="connsiteX7" fmla="*/ 151927 w 582235"/>
              <a:gd name="connsiteY7" fmla="*/ 606722 h 606722"/>
              <a:gd name="connsiteX8" fmla="*/ 303855 w 582235"/>
              <a:gd name="connsiteY8" fmla="*/ 252766 h 606722"/>
              <a:gd name="connsiteX9" fmla="*/ 405046 w 582235"/>
              <a:gd name="connsiteY9" fmla="*/ 252766 h 606722"/>
              <a:gd name="connsiteX10" fmla="*/ 405046 w 582235"/>
              <a:gd name="connsiteY10" fmla="*/ 606722 h 606722"/>
              <a:gd name="connsiteX11" fmla="*/ 303855 w 582235"/>
              <a:gd name="connsiteY11" fmla="*/ 606722 h 606722"/>
              <a:gd name="connsiteX12" fmla="*/ 455711 w 582235"/>
              <a:gd name="connsiteY12" fmla="*/ 202241 h 606722"/>
              <a:gd name="connsiteX13" fmla="*/ 556972 w 582235"/>
              <a:gd name="connsiteY13" fmla="*/ 202241 h 606722"/>
              <a:gd name="connsiteX14" fmla="*/ 556972 w 582235"/>
              <a:gd name="connsiteY14" fmla="*/ 606722 h 606722"/>
              <a:gd name="connsiteX15" fmla="*/ 455711 w 582235"/>
              <a:gd name="connsiteY15" fmla="*/ 606722 h 606722"/>
              <a:gd name="connsiteX16" fmla="*/ 455697 w 582235"/>
              <a:gd name="connsiteY16" fmla="*/ 0 h 606722"/>
              <a:gd name="connsiteX17" fmla="*/ 556785 w 582235"/>
              <a:gd name="connsiteY17" fmla="*/ 0 h 606722"/>
              <a:gd name="connsiteX18" fmla="*/ 556874 w 582235"/>
              <a:gd name="connsiteY18" fmla="*/ 0 h 606722"/>
              <a:gd name="connsiteX19" fmla="*/ 556963 w 582235"/>
              <a:gd name="connsiteY19" fmla="*/ 0 h 606722"/>
              <a:gd name="connsiteX20" fmla="*/ 557675 w 582235"/>
              <a:gd name="connsiteY20" fmla="*/ 0 h 606722"/>
              <a:gd name="connsiteX21" fmla="*/ 559366 w 582235"/>
              <a:gd name="connsiteY21" fmla="*/ 89 h 606722"/>
              <a:gd name="connsiteX22" fmla="*/ 560611 w 582235"/>
              <a:gd name="connsiteY22" fmla="*/ 267 h 606722"/>
              <a:gd name="connsiteX23" fmla="*/ 561857 w 582235"/>
              <a:gd name="connsiteY23" fmla="*/ 444 h 606722"/>
              <a:gd name="connsiteX24" fmla="*/ 563192 w 582235"/>
              <a:gd name="connsiteY24" fmla="*/ 800 h 606722"/>
              <a:gd name="connsiteX25" fmla="*/ 564171 w 582235"/>
              <a:gd name="connsiteY25" fmla="*/ 1067 h 606722"/>
              <a:gd name="connsiteX26" fmla="*/ 565506 w 582235"/>
              <a:gd name="connsiteY26" fmla="*/ 1511 h 606722"/>
              <a:gd name="connsiteX27" fmla="*/ 566574 w 582235"/>
              <a:gd name="connsiteY27" fmla="*/ 1867 h 606722"/>
              <a:gd name="connsiteX28" fmla="*/ 567730 w 582235"/>
              <a:gd name="connsiteY28" fmla="*/ 2400 h 606722"/>
              <a:gd name="connsiteX29" fmla="*/ 568798 w 582235"/>
              <a:gd name="connsiteY29" fmla="*/ 2933 h 606722"/>
              <a:gd name="connsiteX30" fmla="*/ 569777 w 582235"/>
              <a:gd name="connsiteY30" fmla="*/ 3467 h 606722"/>
              <a:gd name="connsiteX31" fmla="*/ 570934 w 582235"/>
              <a:gd name="connsiteY31" fmla="*/ 4178 h 606722"/>
              <a:gd name="connsiteX32" fmla="*/ 571824 w 582235"/>
              <a:gd name="connsiteY32" fmla="*/ 4800 h 606722"/>
              <a:gd name="connsiteX33" fmla="*/ 572891 w 582235"/>
              <a:gd name="connsiteY33" fmla="*/ 5689 h 606722"/>
              <a:gd name="connsiteX34" fmla="*/ 573781 w 582235"/>
              <a:gd name="connsiteY34" fmla="*/ 6489 h 606722"/>
              <a:gd name="connsiteX35" fmla="*/ 574760 w 582235"/>
              <a:gd name="connsiteY35" fmla="*/ 7289 h 606722"/>
              <a:gd name="connsiteX36" fmla="*/ 575917 w 582235"/>
              <a:gd name="connsiteY36" fmla="*/ 8533 h 606722"/>
              <a:gd name="connsiteX37" fmla="*/ 576451 w 582235"/>
              <a:gd name="connsiteY37" fmla="*/ 9066 h 606722"/>
              <a:gd name="connsiteX38" fmla="*/ 576451 w 582235"/>
              <a:gd name="connsiteY38" fmla="*/ 9155 h 606722"/>
              <a:gd name="connsiteX39" fmla="*/ 577964 w 582235"/>
              <a:gd name="connsiteY39" fmla="*/ 11200 h 606722"/>
              <a:gd name="connsiteX40" fmla="*/ 578053 w 582235"/>
              <a:gd name="connsiteY40" fmla="*/ 11289 h 606722"/>
              <a:gd name="connsiteX41" fmla="*/ 579209 w 582235"/>
              <a:gd name="connsiteY41" fmla="*/ 13244 h 606722"/>
              <a:gd name="connsiteX42" fmla="*/ 579743 w 582235"/>
              <a:gd name="connsiteY42" fmla="*/ 14222 h 606722"/>
              <a:gd name="connsiteX43" fmla="*/ 580277 w 582235"/>
              <a:gd name="connsiteY43" fmla="*/ 15555 h 606722"/>
              <a:gd name="connsiteX44" fmla="*/ 580722 w 582235"/>
              <a:gd name="connsiteY44" fmla="*/ 16711 h 606722"/>
              <a:gd name="connsiteX45" fmla="*/ 581167 w 582235"/>
              <a:gd name="connsiteY45" fmla="*/ 17866 h 606722"/>
              <a:gd name="connsiteX46" fmla="*/ 581523 w 582235"/>
              <a:gd name="connsiteY46" fmla="*/ 19199 h 606722"/>
              <a:gd name="connsiteX47" fmla="*/ 581790 w 582235"/>
              <a:gd name="connsiteY47" fmla="*/ 20266 h 606722"/>
              <a:gd name="connsiteX48" fmla="*/ 582146 w 582235"/>
              <a:gd name="connsiteY48" fmla="*/ 22488 h 606722"/>
              <a:gd name="connsiteX49" fmla="*/ 582146 w 582235"/>
              <a:gd name="connsiteY49" fmla="*/ 22666 h 606722"/>
              <a:gd name="connsiteX50" fmla="*/ 582235 w 582235"/>
              <a:gd name="connsiteY50" fmla="*/ 25244 h 606722"/>
              <a:gd name="connsiteX51" fmla="*/ 582235 w 582235"/>
              <a:gd name="connsiteY51" fmla="*/ 126396 h 606722"/>
              <a:gd name="connsiteX52" fmla="*/ 556963 w 582235"/>
              <a:gd name="connsiteY52" fmla="*/ 151728 h 606722"/>
              <a:gd name="connsiteX53" fmla="*/ 531691 w 582235"/>
              <a:gd name="connsiteY53" fmla="*/ 126396 h 606722"/>
              <a:gd name="connsiteX54" fmla="*/ 531691 w 582235"/>
              <a:gd name="connsiteY54" fmla="*/ 79286 h 606722"/>
              <a:gd name="connsiteX55" fmla="*/ 421260 w 582235"/>
              <a:gd name="connsiteY55" fmla="*/ 171106 h 606722"/>
              <a:gd name="connsiteX56" fmla="*/ 385666 w 582235"/>
              <a:gd name="connsiteY56" fmla="*/ 167906 h 606722"/>
              <a:gd name="connsiteX57" fmla="*/ 388869 w 582235"/>
              <a:gd name="connsiteY57" fmla="*/ 132262 h 606722"/>
              <a:gd name="connsiteX58" fmla="*/ 487020 w 582235"/>
              <a:gd name="connsiteY58" fmla="*/ 50576 h 606722"/>
              <a:gd name="connsiteX59" fmla="*/ 455697 w 582235"/>
              <a:gd name="connsiteY59" fmla="*/ 50576 h 606722"/>
              <a:gd name="connsiteX60" fmla="*/ 430425 w 582235"/>
              <a:gd name="connsiteY60" fmla="*/ 25244 h 606722"/>
              <a:gd name="connsiteX61" fmla="*/ 455697 w 582235"/>
              <a:gd name="connsiteY6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82235" h="606722">
                <a:moveTo>
                  <a:pt x="0" y="404481"/>
                </a:moveTo>
                <a:lnTo>
                  <a:pt x="101261" y="404481"/>
                </a:lnTo>
                <a:lnTo>
                  <a:pt x="101261" y="606722"/>
                </a:lnTo>
                <a:lnTo>
                  <a:pt x="0" y="606722"/>
                </a:lnTo>
                <a:close/>
                <a:moveTo>
                  <a:pt x="151927" y="328623"/>
                </a:moveTo>
                <a:lnTo>
                  <a:pt x="253188" y="328623"/>
                </a:lnTo>
                <a:lnTo>
                  <a:pt x="253188" y="606722"/>
                </a:lnTo>
                <a:lnTo>
                  <a:pt x="151927" y="606722"/>
                </a:lnTo>
                <a:close/>
                <a:moveTo>
                  <a:pt x="303855" y="252766"/>
                </a:moveTo>
                <a:lnTo>
                  <a:pt x="405046" y="252766"/>
                </a:lnTo>
                <a:lnTo>
                  <a:pt x="405046" y="606722"/>
                </a:lnTo>
                <a:lnTo>
                  <a:pt x="303855" y="606722"/>
                </a:lnTo>
                <a:close/>
                <a:moveTo>
                  <a:pt x="455711" y="202241"/>
                </a:moveTo>
                <a:lnTo>
                  <a:pt x="556972" y="202241"/>
                </a:lnTo>
                <a:lnTo>
                  <a:pt x="556972" y="606722"/>
                </a:lnTo>
                <a:lnTo>
                  <a:pt x="455711" y="606722"/>
                </a:lnTo>
                <a:close/>
                <a:moveTo>
                  <a:pt x="455697" y="0"/>
                </a:moveTo>
                <a:lnTo>
                  <a:pt x="556785" y="0"/>
                </a:lnTo>
                <a:lnTo>
                  <a:pt x="556874" y="0"/>
                </a:lnTo>
                <a:lnTo>
                  <a:pt x="556963" y="0"/>
                </a:lnTo>
                <a:cubicBezTo>
                  <a:pt x="557230" y="0"/>
                  <a:pt x="557408" y="0"/>
                  <a:pt x="557675" y="0"/>
                </a:cubicBezTo>
                <a:cubicBezTo>
                  <a:pt x="558298" y="89"/>
                  <a:pt x="558832" y="89"/>
                  <a:pt x="559366" y="89"/>
                </a:cubicBezTo>
                <a:cubicBezTo>
                  <a:pt x="559811" y="178"/>
                  <a:pt x="560256" y="267"/>
                  <a:pt x="560611" y="267"/>
                </a:cubicBezTo>
                <a:cubicBezTo>
                  <a:pt x="561056" y="356"/>
                  <a:pt x="561412" y="444"/>
                  <a:pt x="561857" y="444"/>
                </a:cubicBezTo>
                <a:cubicBezTo>
                  <a:pt x="562302" y="533"/>
                  <a:pt x="562747" y="711"/>
                  <a:pt x="563192" y="800"/>
                </a:cubicBezTo>
                <a:cubicBezTo>
                  <a:pt x="563548" y="889"/>
                  <a:pt x="563904" y="978"/>
                  <a:pt x="564171" y="1067"/>
                </a:cubicBezTo>
                <a:cubicBezTo>
                  <a:pt x="564616" y="1156"/>
                  <a:pt x="565061" y="1333"/>
                  <a:pt x="565506" y="1511"/>
                </a:cubicBezTo>
                <a:cubicBezTo>
                  <a:pt x="565862" y="1600"/>
                  <a:pt x="566218" y="1778"/>
                  <a:pt x="566574" y="1867"/>
                </a:cubicBezTo>
                <a:cubicBezTo>
                  <a:pt x="566929" y="2044"/>
                  <a:pt x="567285" y="2222"/>
                  <a:pt x="567730" y="2400"/>
                </a:cubicBezTo>
                <a:cubicBezTo>
                  <a:pt x="568086" y="2578"/>
                  <a:pt x="568442" y="2755"/>
                  <a:pt x="568798" y="2933"/>
                </a:cubicBezTo>
                <a:cubicBezTo>
                  <a:pt x="569154" y="3111"/>
                  <a:pt x="569421" y="3289"/>
                  <a:pt x="569777" y="3467"/>
                </a:cubicBezTo>
                <a:cubicBezTo>
                  <a:pt x="570133" y="3733"/>
                  <a:pt x="570578" y="4000"/>
                  <a:pt x="570934" y="4178"/>
                </a:cubicBezTo>
                <a:cubicBezTo>
                  <a:pt x="571201" y="4444"/>
                  <a:pt x="571557" y="4622"/>
                  <a:pt x="571824" y="4800"/>
                </a:cubicBezTo>
                <a:cubicBezTo>
                  <a:pt x="572180" y="5155"/>
                  <a:pt x="572536" y="5422"/>
                  <a:pt x="572891" y="5689"/>
                </a:cubicBezTo>
                <a:cubicBezTo>
                  <a:pt x="573247" y="5955"/>
                  <a:pt x="573514" y="6222"/>
                  <a:pt x="573781" y="6489"/>
                </a:cubicBezTo>
                <a:cubicBezTo>
                  <a:pt x="574137" y="6755"/>
                  <a:pt x="574493" y="7022"/>
                  <a:pt x="574760" y="7289"/>
                </a:cubicBezTo>
                <a:cubicBezTo>
                  <a:pt x="575205" y="7733"/>
                  <a:pt x="575561" y="8178"/>
                  <a:pt x="575917" y="8533"/>
                </a:cubicBezTo>
                <a:cubicBezTo>
                  <a:pt x="576095" y="8711"/>
                  <a:pt x="576273" y="8889"/>
                  <a:pt x="576451" y="9066"/>
                </a:cubicBezTo>
                <a:cubicBezTo>
                  <a:pt x="576451" y="9155"/>
                  <a:pt x="576451" y="9155"/>
                  <a:pt x="576451" y="9155"/>
                </a:cubicBezTo>
                <a:cubicBezTo>
                  <a:pt x="576985" y="9777"/>
                  <a:pt x="577519" y="10489"/>
                  <a:pt x="577964" y="11200"/>
                </a:cubicBezTo>
                <a:cubicBezTo>
                  <a:pt x="577964" y="11200"/>
                  <a:pt x="578053" y="11289"/>
                  <a:pt x="578053" y="11289"/>
                </a:cubicBezTo>
                <a:cubicBezTo>
                  <a:pt x="578498" y="12000"/>
                  <a:pt x="578854" y="12622"/>
                  <a:pt x="579209" y="13244"/>
                </a:cubicBezTo>
                <a:cubicBezTo>
                  <a:pt x="579387" y="13600"/>
                  <a:pt x="579565" y="13955"/>
                  <a:pt x="579743" y="14222"/>
                </a:cubicBezTo>
                <a:cubicBezTo>
                  <a:pt x="579921" y="14666"/>
                  <a:pt x="580099" y="15111"/>
                  <a:pt x="580277" y="15555"/>
                </a:cubicBezTo>
                <a:cubicBezTo>
                  <a:pt x="580455" y="15911"/>
                  <a:pt x="580633" y="16266"/>
                  <a:pt x="580722" y="16711"/>
                </a:cubicBezTo>
                <a:cubicBezTo>
                  <a:pt x="580900" y="17066"/>
                  <a:pt x="581078" y="17422"/>
                  <a:pt x="581167" y="17866"/>
                </a:cubicBezTo>
                <a:cubicBezTo>
                  <a:pt x="581256" y="18311"/>
                  <a:pt x="581434" y="18755"/>
                  <a:pt x="581523" y="19199"/>
                </a:cubicBezTo>
                <a:cubicBezTo>
                  <a:pt x="581612" y="19555"/>
                  <a:pt x="581701" y="19910"/>
                  <a:pt x="581790" y="20266"/>
                </a:cubicBezTo>
                <a:cubicBezTo>
                  <a:pt x="581879" y="20977"/>
                  <a:pt x="582057" y="21777"/>
                  <a:pt x="582146" y="22488"/>
                </a:cubicBezTo>
                <a:cubicBezTo>
                  <a:pt x="582146" y="22577"/>
                  <a:pt x="582146" y="22666"/>
                  <a:pt x="582146" y="22666"/>
                </a:cubicBezTo>
                <a:cubicBezTo>
                  <a:pt x="582235" y="23555"/>
                  <a:pt x="582235" y="24355"/>
                  <a:pt x="582235" y="25244"/>
                </a:cubicBezTo>
                <a:lnTo>
                  <a:pt x="582235" y="126396"/>
                </a:lnTo>
                <a:cubicBezTo>
                  <a:pt x="582235" y="140351"/>
                  <a:pt x="570934" y="151728"/>
                  <a:pt x="556963" y="151728"/>
                </a:cubicBezTo>
                <a:cubicBezTo>
                  <a:pt x="542992" y="151728"/>
                  <a:pt x="531691" y="140351"/>
                  <a:pt x="531691" y="126396"/>
                </a:cubicBezTo>
                <a:lnTo>
                  <a:pt x="531691" y="79286"/>
                </a:lnTo>
                <a:lnTo>
                  <a:pt x="421260" y="171106"/>
                </a:lnTo>
                <a:cubicBezTo>
                  <a:pt x="410582" y="180083"/>
                  <a:pt x="394564" y="178572"/>
                  <a:pt x="385666" y="167906"/>
                </a:cubicBezTo>
                <a:cubicBezTo>
                  <a:pt x="376678" y="157150"/>
                  <a:pt x="378191" y="141240"/>
                  <a:pt x="388869" y="132262"/>
                </a:cubicBezTo>
                <a:lnTo>
                  <a:pt x="487020" y="50576"/>
                </a:lnTo>
                <a:lnTo>
                  <a:pt x="455697" y="50576"/>
                </a:lnTo>
                <a:cubicBezTo>
                  <a:pt x="441727" y="50576"/>
                  <a:pt x="430425" y="39288"/>
                  <a:pt x="430425" y="25244"/>
                </a:cubicBezTo>
                <a:cubicBezTo>
                  <a:pt x="430425" y="11289"/>
                  <a:pt x="441727" y="0"/>
                  <a:pt x="455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21888" tIns="121888" rIns="121888" bIns="121888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endParaRPr lang="zh-CN" altLang="zh-CN" sz="6398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5" name="íṩľíḍè-cloud-computing_117325">
            <a:extLst>
              <a:ext uri="{FF2B5EF4-FFF2-40B4-BE49-F238E27FC236}">
                <a16:creationId xmlns:a16="http://schemas.microsoft.com/office/drawing/2014/main" id="{A08F5C82-FD80-479A-91FC-4575983E6A73}"/>
              </a:ext>
            </a:extLst>
          </p:cNvPr>
          <p:cNvSpPr>
            <a:spLocks/>
          </p:cNvSpPr>
          <p:nvPr/>
        </p:nvSpPr>
        <p:spPr bwMode="auto">
          <a:xfrm>
            <a:off x="5593558" y="5176846"/>
            <a:ext cx="222047" cy="213872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81459" h="580542">
                <a:moveTo>
                  <a:pt x="213875" y="146706"/>
                </a:moveTo>
                <a:cubicBezTo>
                  <a:pt x="227226" y="146706"/>
                  <a:pt x="238084" y="157547"/>
                  <a:pt x="238084" y="171055"/>
                </a:cubicBezTo>
                <a:cubicBezTo>
                  <a:pt x="238084" y="184562"/>
                  <a:pt x="227226" y="195493"/>
                  <a:pt x="213875" y="195493"/>
                </a:cubicBezTo>
                <a:cubicBezTo>
                  <a:pt x="161630" y="195493"/>
                  <a:pt x="118998" y="238236"/>
                  <a:pt x="118998" y="290755"/>
                </a:cubicBezTo>
                <a:cubicBezTo>
                  <a:pt x="118998" y="300086"/>
                  <a:pt x="120422" y="309328"/>
                  <a:pt x="123092" y="318214"/>
                </a:cubicBezTo>
                <a:cubicBezTo>
                  <a:pt x="126741" y="330300"/>
                  <a:pt x="120422" y="343274"/>
                  <a:pt x="108673" y="347895"/>
                </a:cubicBezTo>
                <a:cubicBezTo>
                  <a:pt x="72182" y="362291"/>
                  <a:pt x="48507" y="397126"/>
                  <a:pt x="48507" y="436582"/>
                </a:cubicBezTo>
                <a:cubicBezTo>
                  <a:pt x="48507" y="489101"/>
                  <a:pt x="91050" y="531844"/>
                  <a:pt x="143384" y="531844"/>
                </a:cubicBezTo>
                <a:lnTo>
                  <a:pt x="438164" y="531844"/>
                </a:lnTo>
                <a:cubicBezTo>
                  <a:pt x="490320" y="531844"/>
                  <a:pt x="532952" y="489101"/>
                  <a:pt x="532952" y="436582"/>
                </a:cubicBezTo>
                <a:cubicBezTo>
                  <a:pt x="532952" y="408678"/>
                  <a:pt x="520759" y="382108"/>
                  <a:pt x="499398" y="363979"/>
                </a:cubicBezTo>
                <a:cubicBezTo>
                  <a:pt x="494147" y="359625"/>
                  <a:pt x="491032" y="353049"/>
                  <a:pt x="490854" y="346207"/>
                </a:cubicBezTo>
                <a:cubicBezTo>
                  <a:pt x="489252" y="294399"/>
                  <a:pt x="447598" y="253876"/>
                  <a:pt x="395976" y="253876"/>
                </a:cubicBezTo>
                <a:cubicBezTo>
                  <a:pt x="382625" y="253876"/>
                  <a:pt x="371767" y="243035"/>
                  <a:pt x="371767" y="229528"/>
                </a:cubicBezTo>
                <a:cubicBezTo>
                  <a:pt x="371767" y="216020"/>
                  <a:pt x="382625" y="205090"/>
                  <a:pt x="395976" y="205090"/>
                </a:cubicBezTo>
                <a:cubicBezTo>
                  <a:pt x="433535" y="205090"/>
                  <a:pt x="468959" y="219575"/>
                  <a:pt x="495927" y="245879"/>
                </a:cubicBezTo>
                <a:cubicBezTo>
                  <a:pt x="520225" y="269517"/>
                  <a:pt x="535177" y="300441"/>
                  <a:pt x="538648" y="334032"/>
                </a:cubicBezTo>
                <a:cubicBezTo>
                  <a:pt x="565972" y="361047"/>
                  <a:pt x="581459" y="397748"/>
                  <a:pt x="581459" y="436582"/>
                </a:cubicBezTo>
                <a:cubicBezTo>
                  <a:pt x="581459" y="516026"/>
                  <a:pt x="517199" y="580542"/>
                  <a:pt x="438164" y="580542"/>
                </a:cubicBezTo>
                <a:lnTo>
                  <a:pt x="143384" y="580542"/>
                </a:lnTo>
                <a:cubicBezTo>
                  <a:pt x="64349" y="580542"/>
                  <a:pt x="0" y="516026"/>
                  <a:pt x="0" y="436582"/>
                </a:cubicBezTo>
                <a:cubicBezTo>
                  <a:pt x="0" y="407079"/>
                  <a:pt x="8811" y="378820"/>
                  <a:pt x="25544" y="354471"/>
                </a:cubicBezTo>
                <a:cubicBezTo>
                  <a:pt x="37737" y="336698"/>
                  <a:pt x="53669" y="322124"/>
                  <a:pt x="72004" y="311638"/>
                </a:cubicBezTo>
                <a:cubicBezTo>
                  <a:pt x="70936" y="304618"/>
                  <a:pt x="70491" y="297598"/>
                  <a:pt x="70491" y="290666"/>
                </a:cubicBezTo>
                <a:cubicBezTo>
                  <a:pt x="70491" y="211222"/>
                  <a:pt x="134840" y="146706"/>
                  <a:pt x="213875" y="146706"/>
                </a:cubicBezTo>
                <a:close/>
                <a:moveTo>
                  <a:pt x="301555" y="0"/>
                </a:moveTo>
                <a:cubicBezTo>
                  <a:pt x="314815" y="0"/>
                  <a:pt x="325673" y="10930"/>
                  <a:pt x="325673" y="24259"/>
                </a:cubicBezTo>
                <a:lnTo>
                  <a:pt x="325673" y="369392"/>
                </a:lnTo>
                <a:lnTo>
                  <a:pt x="379960" y="313055"/>
                </a:lnTo>
                <a:cubicBezTo>
                  <a:pt x="389215" y="303458"/>
                  <a:pt x="404433" y="303191"/>
                  <a:pt x="414045" y="312522"/>
                </a:cubicBezTo>
                <a:cubicBezTo>
                  <a:pt x="423567" y="321763"/>
                  <a:pt x="423745" y="337225"/>
                  <a:pt x="414490" y="346822"/>
                </a:cubicBezTo>
                <a:lnTo>
                  <a:pt x="318642" y="446079"/>
                </a:lnTo>
                <a:cubicBezTo>
                  <a:pt x="314103" y="450788"/>
                  <a:pt x="307874" y="453454"/>
                  <a:pt x="301288" y="453454"/>
                </a:cubicBezTo>
                <a:cubicBezTo>
                  <a:pt x="294791" y="453454"/>
                  <a:pt x="288473" y="450788"/>
                  <a:pt x="284023" y="446079"/>
                </a:cubicBezTo>
                <a:lnTo>
                  <a:pt x="188086" y="346822"/>
                </a:lnTo>
                <a:cubicBezTo>
                  <a:pt x="178742" y="337225"/>
                  <a:pt x="179009" y="321941"/>
                  <a:pt x="188620" y="312522"/>
                </a:cubicBezTo>
                <a:cubicBezTo>
                  <a:pt x="198054" y="303191"/>
                  <a:pt x="213361" y="303458"/>
                  <a:pt x="222617" y="313055"/>
                </a:cubicBezTo>
                <a:lnTo>
                  <a:pt x="277437" y="369392"/>
                </a:lnTo>
                <a:lnTo>
                  <a:pt x="277437" y="24259"/>
                </a:lnTo>
                <a:cubicBezTo>
                  <a:pt x="277437" y="10930"/>
                  <a:pt x="288295" y="0"/>
                  <a:pt x="3015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íṩľíḍè-Rounded Rectangle 15">
            <a:extLst>
              <a:ext uri="{FF2B5EF4-FFF2-40B4-BE49-F238E27FC236}">
                <a16:creationId xmlns:a16="http://schemas.microsoft.com/office/drawing/2014/main" id="{9F1519CC-09E5-4BC2-AE58-2358022E2D75}"/>
              </a:ext>
            </a:extLst>
          </p:cNvPr>
          <p:cNvSpPr/>
          <p:nvPr/>
        </p:nvSpPr>
        <p:spPr>
          <a:xfrm>
            <a:off x="6353893" y="5348948"/>
            <a:ext cx="972143" cy="337504"/>
          </a:xfrm>
          <a:prstGeom prst="roundRect">
            <a:avLst>
              <a:gd name="adj" fmla="val 1369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zh-CN" altLang="en-US">
                <a:cs typeface="+mn-ea"/>
                <a:sym typeface="+mn-lt"/>
              </a:rPr>
              <a:t>关键词</a:t>
            </a: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7" name="íṩľíḍè-Straight Connector 16">
            <a:extLst>
              <a:ext uri="{FF2B5EF4-FFF2-40B4-BE49-F238E27FC236}">
                <a16:creationId xmlns:a16="http://schemas.microsoft.com/office/drawing/2014/main" id="{AE01F328-A9BB-414F-AA3C-50E411961D5B}"/>
              </a:ext>
            </a:extLst>
          </p:cNvPr>
          <p:cNvCxnSpPr/>
          <p:nvPr/>
        </p:nvCxnSpPr>
        <p:spPr>
          <a:xfrm flipH="1">
            <a:off x="4295800" y="1725805"/>
            <a:ext cx="1562529" cy="2727356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íṩľíḍè-Straight Connector 7">
            <a:extLst>
              <a:ext uri="{FF2B5EF4-FFF2-40B4-BE49-F238E27FC236}">
                <a16:creationId xmlns:a16="http://schemas.microsoft.com/office/drawing/2014/main" id="{489A147A-DEA2-4433-B094-FE7C8ADAE379}"/>
              </a:ext>
            </a:extLst>
          </p:cNvPr>
          <p:cNvCxnSpPr>
            <a:cxnSpLocks/>
          </p:cNvCxnSpPr>
          <p:nvPr/>
        </p:nvCxnSpPr>
        <p:spPr>
          <a:xfrm flipH="1">
            <a:off x="4736963" y="1425702"/>
            <a:ext cx="1087756" cy="1898654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7207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0D140624-4BB8-49C6-9AEA-A4B0995D851B}"/>
              </a:ext>
            </a:extLst>
          </p:cNvPr>
          <p:cNvGrpSpPr/>
          <p:nvPr/>
        </p:nvGrpSpPr>
        <p:grpSpPr>
          <a:xfrm>
            <a:off x="0" y="2133599"/>
            <a:ext cx="12192000" cy="3331030"/>
            <a:chOff x="0" y="2133599"/>
            <a:chExt cx="12192000" cy="3331030"/>
          </a:xfrm>
        </p:grpSpPr>
        <p:sp>
          <p:nvSpPr>
            <p:cNvPr id="5" name="流程图: 过程 4">
              <a:extLst>
                <a:ext uri="{FF2B5EF4-FFF2-40B4-BE49-F238E27FC236}">
                  <a16:creationId xmlns:a16="http://schemas.microsoft.com/office/drawing/2014/main" id="{7E161225-9284-4452-BD3C-1C983BCEB781}"/>
                </a:ext>
              </a:extLst>
            </p:cNvPr>
            <p:cNvSpPr/>
            <p:nvPr/>
          </p:nvSpPr>
          <p:spPr>
            <a:xfrm>
              <a:off x="0" y="2133600"/>
              <a:ext cx="12192000" cy="3331029"/>
            </a:xfrm>
            <a:prstGeom prst="flowChartProcess">
              <a:avLst/>
            </a:prstGeom>
            <a:blipFill>
              <a:blip r:embed="rId3"/>
              <a:srcRect/>
              <a:stretch>
                <a:fillRect t="-45896" b="-4589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流程图: 过程 5">
              <a:extLst>
                <a:ext uri="{FF2B5EF4-FFF2-40B4-BE49-F238E27FC236}">
                  <a16:creationId xmlns:a16="http://schemas.microsoft.com/office/drawing/2014/main" id="{8D519BF3-E845-4576-B82C-C288FBFD02A2}"/>
                </a:ext>
              </a:extLst>
            </p:cNvPr>
            <p:cNvSpPr/>
            <p:nvPr/>
          </p:nvSpPr>
          <p:spPr>
            <a:xfrm>
              <a:off x="0" y="2133599"/>
              <a:ext cx="12192000" cy="3331029"/>
            </a:xfrm>
            <a:prstGeom prst="flowChartProcess">
              <a:avLst/>
            </a:prstGeom>
            <a:solidFill>
              <a:schemeClr val="tx1">
                <a:lumMod val="85000"/>
                <a:lumOff val="15000"/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副标题 18"/>
          <p:cNvSpPr>
            <a:spLocks noGrp="1"/>
          </p:cNvSpPr>
          <p:nvPr>
            <p:ph type="subTitle" idx="1"/>
          </p:nvPr>
        </p:nvSpPr>
        <p:spPr>
          <a:xfrm>
            <a:off x="5342722" y="4258780"/>
            <a:ext cx="5948040" cy="558799"/>
          </a:xfrm>
        </p:spPr>
        <p:txBody>
          <a:bodyPr/>
          <a:lstStyle/>
          <a:p>
            <a:pPr algn="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汇报人：野望教育</a:t>
            </a:r>
          </a:p>
        </p:txBody>
      </p:sp>
      <p:sp>
        <p:nvSpPr>
          <p:cNvPr id="18" name="标题 17"/>
          <p:cNvSpPr>
            <a:spLocks noGrp="1"/>
          </p:cNvSpPr>
          <p:nvPr>
            <p:ph type="ctrTitle"/>
          </p:nvPr>
        </p:nvSpPr>
        <p:spPr>
          <a:xfrm>
            <a:off x="5572448" y="2922808"/>
            <a:ext cx="5782352" cy="1056022"/>
          </a:xfrm>
        </p:spPr>
        <p:txBody>
          <a:bodyPr>
            <a:normAutofit/>
          </a:bodyPr>
          <a:lstStyle/>
          <a:p>
            <a:pPr algn="dist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感谢您，祝您汇报顺利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75EBE86-9FDB-4A23-8CA8-10A651C0F44F}"/>
              </a:ext>
            </a:extLst>
          </p:cNvPr>
          <p:cNvSpPr/>
          <p:nvPr/>
        </p:nvSpPr>
        <p:spPr>
          <a:xfrm rot="2700000">
            <a:off x="3586470" y="3926177"/>
            <a:ext cx="1104531" cy="1104531"/>
          </a:xfrm>
          <a:prstGeom prst="rect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2527203-AC3A-49BC-84AC-9B935AC0DBA3}"/>
              </a:ext>
            </a:extLst>
          </p:cNvPr>
          <p:cNvSpPr/>
          <p:nvPr/>
        </p:nvSpPr>
        <p:spPr>
          <a:xfrm rot="2700000">
            <a:off x="2549547" y="4833696"/>
            <a:ext cx="1546344" cy="1546343"/>
          </a:xfrm>
          <a:prstGeom prst="rect">
            <a:avLst/>
          </a:prstGeom>
          <a:solidFill>
            <a:schemeClr val="accent3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61D32AB-E620-456C-982D-6AB2C5783F29}"/>
              </a:ext>
            </a:extLst>
          </p:cNvPr>
          <p:cNvSpPr/>
          <p:nvPr/>
        </p:nvSpPr>
        <p:spPr>
          <a:xfrm rot="2700000">
            <a:off x="622703" y="3375466"/>
            <a:ext cx="2209063" cy="2209062"/>
          </a:xfrm>
          <a:prstGeom prst="rect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249875A-0163-428E-A016-3EE1E199128B}"/>
              </a:ext>
            </a:extLst>
          </p:cNvPr>
          <p:cNvSpPr txBox="1"/>
          <p:nvPr/>
        </p:nvSpPr>
        <p:spPr>
          <a:xfrm>
            <a:off x="2620639" y="5259464"/>
            <a:ext cx="1404159" cy="6711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2018</a:t>
            </a:r>
            <a:endParaRPr lang="zh-CN" altLang="en-US" sz="96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0AE0DFF-FF1D-46AE-BDAE-74F205FEC008}"/>
              </a:ext>
            </a:extLst>
          </p:cNvPr>
          <p:cNvGrpSpPr/>
          <p:nvPr/>
        </p:nvGrpSpPr>
        <p:grpSpPr>
          <a:xfrm>
            <a:off x="708605" y="4146393"/>
            <a:ext cx="2161609" cy="671186"/>
            <a:chOff x="0" y="3026106"/>
            <a:chExt cx="2057401" cy="78157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A0DA3B7-8FEC-408C-A949-01F2FC309E68}"/>
                </a:ext>
              </a:extLst>
            </p:cNvPr>
            <p:cNvSpPr txBox="1"/>
            <p:nvPr/>
          </p:nvSpPr>
          <p:spPr>
            <a:xfrm>
              <a:off x="1" y="3260494"/>
              <a:ext cx="2057400" cy="547182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16600" b="1" dirty="0">
                  <a:solidFill>
                    <a:schemeClr val="bg1">
                      <a:lumMod val="95000"/>
                    </a:schemeClr>
                  </a:solidFill>
                  <a:latin typeface="+mn-lt"/>
                </a:rPr>
                <a:t>REPORT</a:t>
              </a:r>
              <a:endParaRPr lang="zh-CN" altLang="en-US" sz="16600" b="1" dirty="0">
                <a:solidFill>
                  <a:schemeClr val="bg1">
                    <a:lumMod val="95000"/>
                  </a:schemeClr>
                </a:solidFill>
                <a:latin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A46B9CF-1822-4A3F-9B70-75D65198324F}"/>
                </a:ext>
              </a:extLst>
            </p:cNvPr>
            <p:cNvSpPr/>
            <p:nvPr/>
          </p:nvSpPr>
          <p:spPr>
            <a:xfrm>
              <a:off x="0" y="3026106"/>
              <a:ext cx="1251032" cy="218356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/>
            <a:p>
              <a:pPr lvl="0"/>
              <a:r>
                <a:rPr lang="en-US" altLang="zh-CN" sz="16600" noProof="0" dirty="0">
                  <a:solidFill>
                    <a:schemeClr val="bg1">
                      <a:lumMod val="95000"/>
                    </a:schemeClr>
                  </a:solidFill>
                  <a:latin typeface="+mn-lt"/>
                </a:rPr>
                <a:t>BUSINESS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218CFF0-3999-4CF7-A875-45EA1D95018D}"/>
              </a:ext>
            </a:extLst>
          </p:cNvPr>
          <p:cNvSpPr txBox="1"/>
          <p:nvPr/>
        </p:nvSpPr>
        <p:spPr>
          <a:xfrm>
            <a:off x="5572448" y="2850479"/>
            <a:ext cx="57823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适用于：工作计划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|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工作总结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|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项目介绍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|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融资介绍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|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商业计划</a:t>
            </a:r>
          </a:p>
        </p:txBody>
      </p:sp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96281B44-5E12-479A-828F-D734528390E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3" r="16653"/>
          <a:stretch>
            <a:fillRect/>
          </a:stretch>
        </p:blipFill>
        <p:spPr/>
      </p:pic>
      <p:sp>
        <p:nvSpPr>
          <p:cNvPr id="20" name="左大括号 19">
            <a:extLst>
              <a:ext uri="{FF2B5EF4-FFF2-40B4-BE49-F238E27FC236}">
                <a16:creationId xmlns:a16="http://schemas.microsoft.com/office/drawing/2014/main" id="{0CECD698-500D-4DF1-BEDE-B10B67195631}"/>
              </a:ext>
            </a:extLst>
          </p:cNvPr>
          <p:cNvSpPr/>
          <p:nvPr/>
        </p:nvSpPr>
        <p:spPr>
          <a:xfrm>
            <a:off x="-828675" y="0"/>
            <a:ext cx="15544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7178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fallOve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18" grpId="0"/>
      <p:bldP spid="7" grpId="0" animBg="1"/>
      <p:bldP spid="8" grpId="0" animBg="1"/>
      <p:bldP spid="9" grpId="0" animBg="1"/>
      <p:bldP spid="10" grpId="0"/>
      <p:bldP spid="22" grpId="0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25012" y="2629486"/>
            <a:ext cx="5879976" cy="804151"/>
          </a:xfrm>
        </p:spPr>
        <p:txBody>
          <a:bodyPr anchor="ctr">
            <a:normAutofit/>
          </a:bodyPr>
          <a:lstStyle/>
          <a:p>
            <a:r>
              <a:rPr lang="zh-CN" altLang="en-US" sz="36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24">
            <a:extLst>
              <a:ext uri="{FF2B5EF4-FFF2-40B4-BE49-F238E27FC236}">
                <a16:creationId xmlns:a16="http://schemas.microsoft.com/office/drawing/2014/main" id="{BB0D4942-091C-4899-8A3F-103D88845C56}"/>
              </a:ext>
            </a:extLst>
          </p:cNvPr>
          <p:cNvSpPr txBox="1"/>
          <p:nvPr/>
        </p:nvSpPr>
        <p:spPr>
          <a:xfrm>
            <a:off x="5832279" y="3554630"/>
            <a:ext cx="1289223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15" name="TextBox 25">
            <a:extLst>
              <a:ext uri="{FF2B5EF4-FFF2-40B4-BE49-F238E27FC236}">
                <a16:creationId xmlns:a16="http://schemas.microsoft.com/office/drawing/2014/main" id="{770CE0E7-4CED-41C4-9D56-82FAEE245386}"/>
              </a:ext>
            </a:extLst>
          </p:cNvPr>
          <p:cNvSpPr txBox="1"/>
          <p:nvPr/>
        </p:nvSpPr>
        <p:spPr>
          <a:xfrm>
            <a:off x="7045926" y="3565853"/>
            <a:ext cx="1331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16" name="TextBox 27">
            <a:extLst>
              <a:ext uri="{FF2B5EF4-FFF2-40B4-BE49-F238E27FC236}">
                <a16:creationId xmlns:a16="http://schemas.microsoft.com/office/drawing/2014/main" id="{8882392B-440D-4FD2-A08D-E76F3961724F}"/>
              </a:ext>
            </a:extLst>
          </p:cNvPr>
          <p:cNvSpPr txBox="1"/>
          <p:nvPr/>
        </p:nvSpPr>
        <p:spPr>
          <a:xfrm>
            <a:off x="5840374" y="3792874"/>
            <a:ext cx="2031699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17" name="TextBox 28">
            <a:extLst>
              <a:ext uri="{FF2B5EF4-FFF2-40B4-BE49-F238E27FC236}">
                <a16:creationId xmlns:a16="http://schemas.microsoft.com/office/drawing/2014/main" id="{812C2A2D-7CA5-403F-82BD-8310586F56D5}"/>
              </a:ext>
            </a:extLst>
          </p:cNvPr>
          <p:cNvSpPr txBox="1"/>
          <p:nvPr/>
        </p:nvSpPr>
        <p:spPr>
          <a:xfrm>
            <a:off x="7070980" y="3804097"/>
            <a:ext cx="2031699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18" name="TextBox 25">
            <a:extLst>
              <a:ext uri="{FF2B5EF4-FFF2-40B4-BE49-F238E27FC236}">
                <a16:creationId xmlns:a16="http://schemas.microsoft.com/office/drawing/2014/main" id="{F4666096-9B4D-499C-92D1-E989BBCEC66C}"/>
              </a:ext>
            </a:extLst>
          </p:cNvPr>
          <p:cNvSpPr txBox="1"/>
          <p:nvPr/>
        </p:nvSpPr>
        <p:spPr>
          <a:xfrm>
            <a:off x="8301586" y="3547148"/>
            <a:ext cx="1331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19" name="TextBox 28">
            <a:extLst>
              <a:ext uri="{FF2B5EF4-FFF2-40B4-BE49-F238E27FC236}">
                <a16:creationId xmlns:a16="http://schemas.microsoft.com/office/drawing/2014/main" id="{15FF69D7-CBE1-4390-A50D-7CBDF6774161}"/>
              </a:ext>
            </a:extLst>
          </p:cNvPr>
          <p:cNvSpPr txBox="1"/>
          <p:nvPr/>
        </p:nvSpPr>
        <p:spPr>
          <a:xfrm>
            <a:off x="8301586" y="3804097"/>
            <a:ext cx="2031699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57EC618-49ED-43BA-AD04-027F46F04D57}"/>
              </a:ext>
            </a:extLst>
          </p:cNvPr>
          <p:cNvSpPr txBox="1"/>
          <p:nvPr/>
        </p:nvSpPr>
        <p:spPr>
          <a:xfrm>
            <a:off x="3621720" y="2099013"/>
            <a:ext cx="861504" cy="6711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96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30" name="图片占位符 29">
            <a:extLst>
              <a:ext uri="{FF2B5EF4-FFF2-40B4-BE49-F238E27FC236}">
                <a16:creationId xmlns:a16="http://schemas.microsoft.com/office/drawing/2014/main" id="{1CA44120-2CAF-49C6-9A5F-642F557A778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r="142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1ide-PA_íślíḋè-Freeform 42">
            <a:extLst>
              <a:ext uri="{FF2B5EF4-FFF2-40B4-BE49-F238E27FC236}">
                <a16:creationId xmlns:a16="http://schemas.microsoft.com/office/drawing/2014/main" id="{4DBDAFA0-F93E-4C0E-BFCE-7EB738EDEC6D}"/>
              </a:ext>
            </a:extLst>
          </p:cNvPr>
          <p:cNvSpPr/>
          <p:nvPr/>
        </p:nvSpPr>
        <p:spPr bwMode="auto">
          <a:xfrm flipH="1">
            <a:off x="812278" y="3341877"/>
            <a:ext cx="2500786" cy="1107115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" fmla="*/ 9144 w 2088232"/>
              <a:gd name="connsiteY0" fmla="*/ 356616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9144 w 2088232"/>
              <a:gd name="connsiteY5" fmla="*/ 356616 h 1224135"/>
              <a:gd name="connsiteX0" fmla="*/ 9144 w 2088232"/>
              <a:gd name="connsiteY0" fmla="*/ 73152 h 940671"/>
              <a:gd name="connsiteX1" fmla="*/ 1531029 w 2088232"/>
              <a:gd name="connsiteY1" fmla="*/ 0 h 940671"/>
              <a:gd name="connsiteX2" fmla="*/ 2088232 w 2088232"/>
              <a:gd name="connsiteY2" fmla="*/ 328604 h 940671"/>
              <a:gd name="connsiteX3" fmla="*/ 2088232 w 2088232"/>
              <a:gd name="connsiteY3" fmla="*/ 940671 h 940671"/>
              <a:gd name="connsiteX4" fmla="*/ 0 w 2088232"/>
              <a:gd name="connsiteY4" fmla="*/ 940671 h 940671"/>
              <a:gd name="connsiteX5" fmla="*/ 9144 w 2088232"/>
              <a:gd name="connsiteY5" fmla="*/ 73152 h 940671"/>
              <a:gd name="connsiteX0" fmla="*/ 9144 w 2088232"/>
              <a:gd name="connsiteY0" fmla="*/ 0 h 867519"/>
              <a:gd name="connsiteX1" fmla="*/ 2088232 w 2088232"/>
              <a:gd name="connsiteY1" fmla="*/ 255452 h 867519"/>
              <a:gd name="connsiteX2" fmla="*/ 2088232 w 2088232"/>
              <a:gd name="connsiteY2" fmla="*/ 867519 h 867519"/>
              <a:gd name="connsiteX3" fmla="*/ 0 w 2088232"/>
              <a:gd name="connsiteY3" fmla="*/ 867519 h 867519"/>
              <a:gd name="connsiteX4" fmla="*/ 9144 w 2088232"/>
              <a:gd name="connsiteY4" fmla="*/ 0 h 867519"/>
              <a:gd name="connsiteX0" fmla="*/ 9144 w 2088232"/>
              <a:gd name="connsiteY0" fmla="*/ 0 h 867519"/>
              <a:gd name="connsiteX1" fmla="*/ 2088232 w 2088232"/>
              <a:gd name="connsiteY1" fmla="*/ 153763 h 867519"/>
              <a:gd name="connsiteX2" fmla="*/ 2088232 w 2088232"/>
              <a:gd name="connsiteY2" fmla="*/ 867519 h 867519"/>
              <a:gd name="connsiteX3" fmla="*/ 0 w 2088232"/>
              <a:gd name="connsiteY3" fmla="*/ 867519 h 867519"/>
              <a:gd name="connsiteX4" fmla="*/ 9144 w 2088232"/>
              <a:gd name="connsiteY4" fmla="*/ 0 h 86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blipFill>
            <a:blip r:embed="rId4"/>
            <a:stretch>
              <a:fillRect t="-45896" b="-4589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is1ide-PA_íślíḋè-Rectangle 43">
            <a:extLst>
              <a:ext uri="{FF2B5EF4-FFF2-40B4-BE49-F238E27FC236}">
                <a16:creationId xmlns:a16="http://schemas.microsoft.com/office/drawing/2014/main" id="{20BFA21E-694A-46E1-A16C-E48A2DE2C563}"/>
              </a:ext>
            </a:extLst>
          </p:cNvPr>
          <p:cNvSpPr/>
          <p:nvPr/>
        </p:nvSpPr>
        <p:spPr bwMode="auto">
          <a:xfrm>
            <a:off x="812278" y="3581677"/>
            <a:ext cx="2500786" cy="865115"/>
          </a:xfrm>
          <a:prstGeom prst="rect">
            <a:avLst/>
          </a:prstGeom>
          <a:solidFill>
            <a:schemeClr val="tx1">
              <a:alpha val="70000"/>
            </a:schemeClr>
          </a:solid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is1ide-PA_íślíḋè-Freeform 6">
            <a:extLst>
              <a:ext uri="{FF2B5EF4-FFF2-40B4-BE49-F238E27FC236}">
                <a16:creationId xmlns:a16="http://schemas.microsoft.com/office/drawing/2014/main" id="{E3636B49-C457-499F-B794-82839E2F792B}"/>
              </a:ext>
            </a:extLst>
          </p:cNvPr>
          <p:cNvSpPr/>
          <p:nvPr/>
        </p:nvSpPr>
        <p:spPr bwMode="auto">
          <a:xfrm flipH="1">
            <a:off x="3505598" y="3001225"/>
            <a:ext cx="2500786" cy="1447766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" fmla="*/ 9144 w 2088232"/>
              <a:gd name="connsiteY0" fmla="*/ 356616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9144 w 2088232"/>
              <a:gd name="connsiteY5" fmla="*/ 356616 h 1224135"/>
              <a:gd name="connsiteX0" fmla="*/ 9144 w 2088232"/>
              <a:gd name="connsiteY0" fmla="*/ 73152 h 940671"/>
              <a:gd name="connsiteX1" fmla="*/ 1531029 w 2088232"/>
              <a:gd name="connsiteY1" fmla="*/ 0 h 940671"/>
              <a:gd name="connsiteX2" fmla="*/ 2088232 w 2088232"/>
              <a:gd name="connsiteY2" fmla="*/ 328604 h 940671"/>
              <a:gd name="connsiteX3" fmla="*/ 2088232 w 2088232"/>
              <a:gd name="connsiteY3" fmla="*/ 940671 h 940671"/>
              <a:gd name="connsiteX4" fmla="*/ 0 w 2088232"/>
              <a:gd name="connsiteY4" fmla="*/ 940671 h 940671"/>
              <a:gd name="connsiteX5" fmla="*/ 9144 w 2088232"/>
              <a:gd name="connsiteY5" fmla="*/ 73152 h 940671"/>
              <a:gd name="connsiteX0" fmla="*/ 9144 w 2088232"/>
              <a:gd name="connsiteY0" fmla="*/ 0 h 867519"/>
              <a:gd name="connsiteX1" fmla="*/ 2088232 w 2088232"/>
              <a:gd name="connsiteY1" fmla="*/ 255452 h 867519"/>
              <a:gd name="connsiteX2" fmla="*/ 2088232 w 2088232"/>
              <a:gd name="connsiteY2" fmla="*/ 867519 h 867519"/>
              <a:gd name="connsiteX3" fmla="*/ 0 w 2088232"/>
              <a:gd name="connsiteY3" fmla="*/ 867519 h 867519"/>
              <a:gd name="connsiteX4" fmla="*/ 9144 w 2088232"/>
              <a:gd name="connsiteY4" fmla="*/ 0 h 867519"/>
              <a:gd name="connsiteX0" fmla="*/ 9144 w 2088232"/>
              <a:gd name="connsiteY0" fmla="*/ 0 h 867519"/>
              <a:gd name="connsiteX1" fmla="*/ 2088232 w 2088232"/>
              <a:gd name="connsiteY1" fmla="*/ 153763 h 867519"/>
              <a:gd name="connsiteX2" fmla="*/ 2088232 w 2088232"/>
              <a:gd name="connsiteY2" fmla="*/ 867519 h 867519"/>
              <a:gd name="connsiteX3" fmla="*/ 0 w 2088232"/>
              <a:gd name="connsiteY3" fmla="*/ 867519 h 867519"/>
              <a:gd name="connsiteX4" fmla="*/ 9144 w 2088232"/>
              <a:gd name="connsiteY4" fmla="*/ 0 h 86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blipFill>
            <a:blip r:embed="rId5"/>
            <a:stretch>
              <a:fillRect t="-45896" b="-4589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0" name="is1ide-PA_íślíḋè-Rectangle 7">
            <a:extLst>
              <a:ext uri="{FF2B5EF4-FFF2-40B4-BE49-F238E27FC236}">
                <a16:creationId xmlns:a16="http://schemas.microsoft.com/office/drawing/2014/main" id="{8E22FDCE-65E0-4BFE-9969-1BB8024C2B69}"/>
              </a:ext>
            </a:extLst>
          </p:cNvPr>
          <p:cNvSpPr/>
          <p:nvPr/>
        </p:nvSpPr>
        <p:spPr bwMode="auto">
          <a:xfrm>
            <a:off x="3500771" y="3341878"/>
            <a:ext cx="2508665" cy="1104914"/>
          </a:xfrm>
          <a:prstGeom prst="rect">
            <a:avLst/>
          </a:prstGeom>
          <a:solidFill>
            <a:schemeClr val="tx1">
              <a:alpha val="70000"/>
            </a:schemeClr>
          </a:solid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is1ide-PA_íślíḋè-Freeform 8">
            <a:extLst>
              <a:ext uri="{FF2B5EF4-FFF2-40B4-BE49-F238E27FC236}">
                <a16:creationId xmlns:a16="http://schemas.microsoft.com/office/drawing/2014/main" id="{96C92F7D-B880-44DF-A96E-1E8E6CEF8837}"/>
              </a:ext>
            </a:extLst>
          </p:cNvPr>
          <p:cNvSpPr/>
          <p:nvPr/>
        </p:nvSpPr>
        <p:spPr bwMode="auto">
          <a:xfrm flipH="1">
            <a:off x="6216228" y="2575412"/>
            <a:ext cx="2500786" cy="1873580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" fmla="*/ 9144 w 2088232"/>
              <a:gd name="connsiteY0" fmla="*/ 356616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9144 w 2088232"/>
              <a:gd name="connsiteY5" fmla="*/ 356616 h 1224135"/>
              <a:gd name="connsiteX0" fmla="*/ 9144 w 2088232"/>
              <a:gd name="connsiteY0" fmla="*/ 73152 h 940671"/>
              <a:gd name="connsiteX1" fmla="*/ 1531029 w 2088232"/>
              <a:gd name="connsiteY1" fmla="*/ 0 h 940671"/>
              <a:gd name="connsiteX2" fmla="*/ 2088232 w 2088232"/>
              <a:gd name="connsiteY2" fmla="*/ 328604 h 940671"/>
              <a:gd name="connsiteX3" fmla="*/ 2088232 w 2088232"/>
              <a:gd name="connsiteY3" fmla="*/ 940671 h 940671"/>
              <a:gd name="connsiteX4" fmla="*/ 0 w 2088232"/>
              <a:gd name="connsiteY4" fmla="*/ 940671 h 940671"/>
              <a:gd name="connsiteX5" fmla="*/ 9144 w 2088232"/>
              <a:gd name="connsiteY5" fmla="*/ 73152 h 940671"/>
              <a:gd name="connsiteX0" fmla="*/ 9144 w 2088232"/>
              <a:gd name="connsiteY0" fmla="*/ 0 h 867519"/>
              <a:gd name="connsiteX1" fmla="*/ 2088232 w 2088232"/>
              <a:gd name="connsiteY1" fmla="*/ 255452 h 867519"/>
              <a:gd name="connsiteX2" fmla="*/ 2088232 w 2088232"/>
              <a:gd name="connsiteY2" fmla="*/ 867519 h 867519"/>
              <a:gd name="connsiteX3" fmla="*/ 0 w 2088232"/>
              <a:gd name="connsiteY3" fmla="*/ 867519 h 867519"/>
              <a:gd name="connsiteX4" fmla="*/ 9144 w 2088232"/>
              <a:gd name="connsiteY4" fmla="*/ 0 h 867519"/>
              <a:gd name="connsiteX0" fmla="*/ 9144 w 2088232"/>
              <a:gd name="connsiteY0" fmla="*/ 0 h 867519"/>
              <a:gd name="connsiteX1" fmla="*/ 2088232 w 2088232"/>
              <a:gd name="connsiteY1" fmla="*/ 153763 h 867519"/>
              <a:gd name="connsiteX2" fmla="*/ 2088232 w 2088232"/>
              <a:gd name="connsiteY2" fmla="*/ 867519 h 867519"/>
              <a:gd name="connsiteX3" fmla="*/ 0 w 2088232"/>
              <a:gd name="connsiteY3" fmla="*/ 867519 h 867519"/>
              <a:gd name="connsiteX4" fmla="*/ 9144 w 2088232"/>
              <a:gd name="connsiteY4" fmla="*/ 0 h 86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blipFill>
            <a:blip r:embed="rId6"/>
            <a:stretch>
              <a:fillRect t="-45896" b="-4589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is1ide-PA_íślíḋè-Rectangle 9">
            <a:extLst>
              <a:ext uri="{FF2B5EF4-FFF2-40B4-BE49-F238E27FC236}">
                <a16:creationId xmlns:a16="http://schemas.microsoft.com/office/drawing/2014/main" id="{502FDA9A-2463-4046-B00E-227C9D3BC946}"/>
              </a:ext>
            </a:extLst>
          </p:cNvPr>
          <p:cNvSpPr/>
          <p:nvPr/>
        </p:nvSpPr>
        <p:spPr bwMode="auto">
          <a:xfrm>
            <a:off x="6220523" y="3001225"/>
            <a:ext cx="2496491" cy="1445567"/>
          </a:xfrm>
          <a:prstGeom prst="rect">
            <a:avLst/>
          </a:prstGeom>
          <a:solidFill>
            <a:schemeClr val="tx1">
              <a:alpha val="70000"/>
            </a:schemeClr>
          </a:solid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is1ide-PA_íślíḋè-Freeform 10">
            <a:extLst>
              <a:ext uri="{FF2B5EF4-FFF2-40B4-BE49-F238E27FC236}">
                <a16:creationId xmlns:a16="http://schemas.microsoft.com/office/drawing/2014/main" id="{5ABD3803-8429-47A3-A7BA-73CCBAC2735E}"/>
              </a:ext>
            </a:extLst>
          </p:cNvPr>
          <p:cNvSpPr/>
          <p:nvPr/>
        </p:nvSpPr>
        <p:spPr bwMode="auto">
          <a:xfrm flipH="1">
            <a:off x="8923806" y="2064435"/>
            <a:ext cx="2500786" cy="2384556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" fmla="*/ 9144 w 2088232"/>
              <a:gd name="connsiteY0" fmla="*/ 356616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9144 w 2088232"/>
              <a:gd name="connsiteY5" fmla="*/ 356616 h 1224135"/>
              <a:gd name="connsiteX0" fmla="*/ 9144 w 2088232"/>
              <a:gd name="connsiteY0" fmla="*/ 73152 h 940671"/>
              <a:gd name="connsiteX1" fmla="*/ 1531029 w 2088232"/>
              <a:gd name="connsiteY1" fmla="*/ 0 h 940671"/>
              <a:gd name="connsiteX2" fmla="*/ 2088232 w 2088232"/>
              <a:gd name="connsiteY2" fmla="*/ 328604 h 940671"/>
              <a:gd name="connsiteX3" fmla="*/ 2088232 w 2088232"/>
              <a:gd name="connsiteY3" fmla="*/ 940671 h 940671"/>
              <a:gd name="connsiteX4" fmla="*/ 0 w 2088232"/>
              <a:gd name="connsiteY4" fmla="*/ 940671 h 940671"/>
              <a:gd name="connsiteX5" fmla="*/ 9144 w 2088232"/>
              <a:gd name="connsiteY5" fmla="*/ 73152 h 940671"/>
              <a:gd name="connsiteX0" fmla="*/ 9144 w 2088232"/>
              <a:gd name="connsiteY0" fmla="*/ 0 h 867519"/>
              <a:gd name="connsiteX1" fmla="*/ 2088232 w 2088232"/>
              <a:gd name="connsiteY1" fmla="*/ 255452 h 867519"/>
              <a:gd name="connsiteX2" fmla="*/ 2088232 w 2088232"/>
              <a:gd name="connsiteY2" fmla="*/ 867519 h 867519"/>
              <a:gd name="connsiteX3" fmla="*/ 0 w 2088232"/>
              <a:gd name="connsiteY3" fmla="*/ 867519 h 867519"/>
              <a:gd name="connsiteX4" fmla="*/ 9144 w 2088232"/>
              <a:gd name="connsiteY4" fmla="*/ 0 h 867519"/>
              <a:gd name="connsiteX0" fmla="*/ 9144 w 2088232"/>
              <a:gd name="connsiteY0" fmla="*/ 0 h 867519"/>
              <a:gd name="connsiteX1" fmla="*/ 2088232 w 2088232"/>
              <a:gd name="connsiteY1" fmla="*/ 153763 h 867519"/>
              <a:gd name="connsiteX2" fmla="*/ 2088232 w 2088232"/>
              <a:gd name="connsiteY2" fmla="*/ 867519 h 867519"/>
              <a:gd name="connsiteX3" fmla="*/ 0 w 2088232"/>
              <a:gd name="connsiteY3" fmla="*/ 867519 h 867519"/>
              <a:gd name="connsiteX4" fmla="*/ 9144 w 2088232"/>
              <a:gd name="connsiteY4" fmla="*/ 0 h 86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blipFill>
            <a:blip r:embed="rId7"/>
            <a:stretch>
              <a:fillRect t="-45896" b="-4589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4" name="is1ide-PA_íślíḋè-Rectangle 11">
            <a:extLst>
              <a:ext uri="{FF2B5EF4-FFF2-40B4-BE49-F238E27FC236}">
                <a16:creationId xmlns:a16="http://schemas.microsoft.com/office/drawing/2014/main" id="{90D2303B-E5F7-482A-ADAF-9D699A19A096}"/>
              </a:ext>
            </a:extLst>
          </p:cNvPr>
          <p:cNvSpPr/>
          <p:nvPr/>
        </p:nvSpPr>
        <p:spPr bwMode="auto">
          <a:xfrm>
            <a:off x="8923805" y="2853446"/>
            <a:ext cx="2486317" cy="1593346"/>
          </a:xfrm>
          <a:prstGeom prst="rect">
            <a:avLst/>
          </a:prstGeom>
          <a:solidFill>
            <a:schemeClr val="tx1">
              <a:alpha val="70000"/>
            </a:schemeClr>
          </a:solidFill>
          <a:ln w="190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B699CC7-8AE8-4994-B45D-42D64673D691}"/>
              </a:ext>
            </a:extLst>
          </p:cNvPr>
          <p:cNvGrpSpPr>
            <a:grpSpLocks/>
          </p:cNvGrpSpPr>
          <p:nvPr/>
        </p:nvGrpSpPr>
        <p:grpSpPr>
          <a:xfrm>
            <a:off x="1879250" y="3164953"/>
            <a:ext cx="366836" cy="366836"/>
            <a:chOff x="4823654" y="1888013"/>
            <a:chExt cx="442340" cy="442340"/>
          </a:xfrm>
        </p:grpSpPr>
        <p:sp>
          <p:nvSpPr>
            <p:cNvPr id="53" name="is1ide-íślíḋè-Oval 40">
              <a:extLst>
                <a:ext uri="{FF2B5EF4-FFF2-40B4-BE49-F238E27FC236}">
                  <a16:creationId xmlns:a16="http://schemas.microsoft.com/office/drawing/2014/main" id="{9B97465D-F321-45A4-AA53-D159EC416C38}"/>
                </a:ext>
              </a:extLst>
            </p:cNvPr>
            <p:cNvSpPr/>
            <p:nvPr/>
          </p:nvSpPr>
          <p:spPr>
            <a:xfrm>
              <a:off x="4823654" y="1888013"/>
              <a:ext cx="442340" cy="442340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îṥļîḑé-íślíḋè-Freeform 41">
              <a:extLst>
                <a:ext uri="{FF2B5EF4-FFF2-40B4-BE49-F238E27FC236}">
                  <a16:creationId xmlns:a16="http://schemas.microsoft.com/office/drawing/2014/main" id="{DBC9D9FD-A863-4882-BAA7-19E795E079E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25574" y="1990003"/>
              <a:ext cx="238506" cy="238358"/>
            </a:xfrm>
            <a:custGeom>
              <a:avLst/>
              <a:gdLst>
                <a:gd name="connsiteX0" fmla="*/ 482620 w 607097"/>
                <a:gd name="connsiteY0" fmla="*/ 381169 h 606722"/>
                <a:gd name="connsiteX1" fmla="*/ 496768 w 607097"/>
                <a:gd name="connsiteY1" fmla="*/ 381169 h 606722"/>
                <a:gd name="connsiteX2" fmla="*/ 510916 w 607097"/>
                <a:gd name="connsiteY2" fmla="*/ 395381 h 606722"/>
                <a:gd name="connsiteX3" fmla="*/ 510916 w 607097"/>
                <a:gd name="connsiteY3" fmla="*/ 409505 h 606722"/>
                <a:gd name="connsiteX4" fmla="*/ 503887 w 607097"/>
                <a:gd name="connsiteY4" fmla="*/ 412525 h 606722"/>
                <a:gd name="connsiteX5" fmla="*/ 496768 w 607097"/>
                <a:gd name="connsiteY5" fmla="*/ 409505 h 606722"/>
                <a:gd name="connsiteX6" fmla="*/ 482620 w 607097"/>
                <a:gd name="connsiteY6" fmla="*/ 395381 h 606722"/>
                <a:gd name="connsiteX7" fmla="*/ 482620 w 607097"/>
                <a:gd name="connsiteY7" fmla="*/ 381169 h 606722"/>
                <a:gd name="connsiteX8" fmla="*/ 546398 w 607097"/>
                <a:gd name="connsiteY8" fmla="*/ 242745 h 606722"/>
                <a:gd name="connsiteX9" fmla="*/ 566606 w 607097"/>
                <a:gd name="connsiteY9" fmla="*/ 242745 h 606722"/>
                <a:gd name="connsiteX10" fmla="*/ 576754 w 607097"/>
                <a:gd name="connsiteY10" fmla="*/ 252756 h 606722"/>
                <a:gd name="connsiteX11" fmla="*/ 566606 w 607097"/>
                <a:gd name="connsiteY11" fmla="*/ 262856 h 606722"/>
                <a:gd name="connsiteX12" fmla="*/ 546398 w 607097"/>
                <a:gd name="connsiteY12" fmla="*/ 262856 h 606722"/>
                <a:gd name="connsiteX13" fmla="*/ 536249 w 607097"/>
                <a:gd name="connsiteY13" fmla="*/ 252756 h 606722"/>
                <a:gd name="connsiteX14" fmla="*/ 546398 w 607097"/>
                <a:gd name="connsiteY14" fmla="*/ 242745 h 606722"/>
                <a:gd name="connsiteX15" fmla="*/ 353968 w 607097"/>
                <a:gd name="connsiteY15" fmla="*/ 101120 h 606722"/>
                <a:gd name="connsiteX16" fmla="*/ 364118 w 607097"/>
                <a:gd name="connsiteY16" fmla="*/ 111251 h 606722"/>
                <a:gd name="connsiteX17" fmla="*/ 364118 w 607097"/>
                <a:gd name="connsiteY17" fmla="*/ 242683 h 606722"/>
                <a:gd name="connsiteX18" fmla="*/ 424838 w 607097"/>
                <a:gd name="connsiteY18" fmla="*/ 242683 h 606722"/>
                <a:gd name="connsiteX19" fmla="*/ 434988 w 607097"/>
                <a:gd name="connsiteY19" fmla="*/ 252725 h 606722"/>
                <a:gd name="connsiteX20" fmla="*/ 424838 w 607097"/>
                <a:gd name="connsiteY20" fmla="*/ 262856 h 606722"/>
                <a:gd name="connsiteX21" fmla="*/ 353968 w 607097"/>
                <a:gd name="connsiteY21" fmla="*/ 262856 h 606722"/>
                <a:gd name="connsiteX22" fmla="*/ 343818 w 607097"/>
                <a:gd name="connsiteY22" fmla="*/ 252725 h 606722"/>
                <a:gd name="connsiteX23" fmla="*/ 343818 w 607097"/>
                <a:gd name="connsiteY23" fmla="*/ 111251 h 606722"/>
                <a:gd name="connsiteX24" fmla="*/ 353968 w 607097"/>
                <a:gd name="connsiteY24" fmla="*/ 101120 h 606722"/>
                <a:gd name="connsiteX25" fmla="*/ 496768 w 607097"/>
                <a:gd name="connsiteY25" fmla="*/ 96101 h 606722"/>
                <a:gd name="connsiteX26" fmla="*/ 510916 w 607097"/>
                <a:gd name="connsiteY26" fmla="*/ 96101 h 606722"/>
                <a:gd name="connsiteX27" fmla="*/ 510916 w 607097"/>
                <a:gd name="connsiteY27" fmla="*/ 110217 h 606722"/>
                <a:gd name="connsiteX28" fmla="*/ 496768 w 607097"/>
                <a:gd name="connsiteY28" fmla="*/ 124334 h 606722"/>
                <a:gd name="connsiteX29" fmla="*/ 489650 w 607097"/>
                <a:gd name="connsiteY29" fmla="*/ 127441 h 606722"/>
                <a:gd name="connsiteX30" fmla="*/ 482620 w 607097"/>
                <a:gd name="connsiteY30" fmla="*/ 124334 h 606722"/>
                <a:gd name="connsiteX31" fmla="*/ 482620 w 607097"/>
                <a:gd name="connsiteY31" fmla="*/ 110217 h 606722"/>
                <a:gd name="connsiteX32" fmla="*/ 196955 w 607097"/>
                <a:gd name="connsiteY32" fmla="*/ 96101 h 606722"/>
                <a:gd name="connsiteX33" fmla="*/ 211110 w 607097"/>
                <a:gd name="connsiteY33" fmla="*/ 96101 h 606722"/>
                <a:gd name="connsiteX34" fmla="*/ 225355 w 607097"/>
                <a:gd name="connsiteY34" fmla="*/ 110217 h 606722"/>
                <a:gd name="connsiteX35" fmla="*/ 225355 w 607097"/>
                <a:gd name="connsiteY35" fmla="*/ 124334 h 606722"/>
                <a:gd name="connsiteX36" fmla="*/ 218233 w 607097"/>
                <a:gd name="connsiteY36" fmla="*/ 127441 h 606722"/>
                <a:gd name="connsiteX37" fmla="*/ 211110 w 607097"/>
                <a:gd name="connsiteY37" fmla="*/ 124334 h 606722"/>
                <a:gd name="connsiteX38" fmla="*/ 196955 w 607097"/>
                <a:gd name="connsiteY38" fmla="*/ 110217 h 606722"/>
                <a:gd name="connsiteX39" fmla="*/ 196955 w 607097"/>
                <a:gd name="connsiteY39" fmla="*/ 96101 h 606722"/>
                <a:gd name="connsiteX40" fmla="*/ 103963 w 607097"/>
                <a:gd name="connsiteY40" fmla="*/ 81761 h 606722"/>
                <a:gd name="connsiteX41" fmla="*/ 87598 w 607097"/>
                <a:gd name="connsiteY41" fmla="*/ 90026 h 606722"/>
                <a:gd name="connsiteX42" fmla="*/ 62322 w 607097"/>
                <a:gd name="connsiteY42" fmla="*/ 115266 h 606722"/>
                <a:gd name="connsiteX43" fmla="*/ 34998 w 607097"/>
                <a:gd name="connsiteY43" fmla="*/ 265902 h 606722"/>
                <a:gd name="connsiteX44" fmla="*/ 75494 w 607097"/>
                <a:gd name="connsiteY44" fmla="*/ 322602 h 606722"/>
                <a:gd name="connsiteX45" fmla="*/ 283044 w 607097"/>
                <a:gd name="connsiteY45" fmla="*/ 530826 h 606722"/>
                <a:gd name="connsiteX46" fmla="*/ 327634 w 607097"/>
                <a:gd name="connsiteY46" fmla="*/ 565219 h 606722"/>
                <a:gd name="connsiteX47" fmla="*/ 490684 w 607097"/>
                <a:gd name="connsiteY47" fmla="*/ 545046 h 606722"/>
                <a:gd name="connsiteX48" fmla="*/ 515960 w 607097"/>
                <a:gd name="connsiteY48" fmla="*/ 519717 h 606722"/>
                <a:gd name="connsiteX49" fmla="*/ 521033 w 607097"/>
                <a:gd name="connsiteY49" fmla="*/ 485324 h 606722"/>
                <a:gd name="connsiteX50" fmla="*/ 434969 w 607097"/>
                <a:gd name="connsiteY50" fmla="*/ 411561 h 606722"/>
                <a:gd name="connsiteX51" fmla="*/ 414321 w 607097"/>
                <a:gd name="connsiteY51" fmla="*/ 406318 h 606722"/>
                <a:gd name="connsiteX52" fmla="*/ 413698 w 607097"/>
                <a:gd name="connsiteY52" fmla="*/ 406496 h 606722"/>
                <a:gd name="connsiteX53" fmla="*/ 405599 w 607097"/>
                <a:gd name="connsiteY53" fmla="*/ 413605 h 606722"/>
                <a:gd name="connsiteX54" fmla="*/ 404620 w 607097"/>
                <a:gd name="connsiteY54" fmla="*/ 414583 h 606722"/>
                <a:gd name="connsiteX55" fmla="*/ 373202 w 607097"/>
                <a:gd name="connsiteY55" fmla="*/ 447910 h 606722"/>
                <a:gd name="connsiteX56" fmla="*/ 349528 w 607097"/>
                <a:gd name="connsiteY56" fmla="*/ 459552 h 606722"/>
                <a:gd name="connsiteX57" fmla="*/ 405599 w 607097"/>
                <a:gd name="connsiteY57" fmla="*/ 475282 h 606722"/>
                <a:gd name="connsiteX58" fmla="*/ 414677 w 607097"/>
                <a:gd name="connsiteY58" fmla="*/ 486391 h 606722"/>
                <a:gd name="connsiteX59" fmla="*/ 404620 w 607097"/>
                <a:gd name="connsiteY59" fmla="*/ 495456 h 606722"/>
                <a:gd name="connsiteX60" fmla="*/ 403552 w 607097"/>
                <a:gd name="connsiteY60" fmla="*/ 495456 h 606722"/>
                <a:gd name="connsiteX61" fmla="*/ 287138 w 607097"/>
                <a:gd name="connsiteY61" fmla="*/ 441866 h 606722"/>
                <a:gd name="connsiteX62" fmla="*/ 286426 w 607097"/>
                <a:gd name="connsiteY62" fmla="*/ 441067 h 606722"/>
                <a:gd name="connsiteX63" fmla="*/ 284112 w 607097"/>
                <a:gd name="connsiteY63" fmla="*/ 438845 h 606722"/>
                <a:gd name="connsiteX64" fmla="*/ 176777 w 607097"/>
                <a:gd name="connsiteY64" fmla="*/ 331666 h 606722"/>
                <a:gd name="connsiteX65" fmla="*/ 111895 w 607097"/>
                <a:gd name="connsiteY65" fmla="*/ 213379 h 606722"/>
                <a:gd name="connsiteX66" fmla="*/ 121062 w 607097"/>
                <a:gd name="connsiteY66" fmla="*/ 202270 h 606722"/>
                <a:gd name="connsiteX67" fmla="*/ 132188 w 607097"/>
                <a:gd name="connsiteY67" fmla="*/ 211335 h 606722"/>
                <a:gd name="connsiteX68" fmla="*/ 146428 w 607097"/>
                <a:gd name="connsiteY68" fmla="*/ 259325 h 606722"/>
                <a:gd name="connsiteX69" fmla="*/ 158532 w 607097"/>
                <a:gd name="connsiteY69" fmla="*/ 233553 h 606722"/>
                <a:gd name="connsiteX70" fmla="*/ 191907 w 607097"/>
                <a:gd name="connsiteY70" fmla="*/ 202270 h 606722"/>
                <a:gd name="connsiteX71" fmla="*/ 192975 w 607097"/>
                <a:gd name="connsiteY71" fmla="*/ 201204 h 606722"/>
                <a:gd name="connsiteX72" fmla="*/ 200006 w 607097"/>
                <a:gd name="connsiteY72" fmla="*/ 193117 h 606722"/>
                <a:gd name="connsiteX73" fmla="*/ 194933 w 607097"/>
                <a:gd name="connsiteY73" fmla="*/ 170899 h 606722"/>
                <a:gd name="connsiteX74" fmla="*/ 121062 w 607097"/>
                <a:gd name="connsiteY74" fmla="*/ 84961 h 606722"/>
                <a:gd name="connsiteX75" fmla="*/ 103963 w 607097"/>
                <a:gd name="connsiteY75" fmla="*/ 81761 h 606722"/>
                <a:gd name="connsiteX76" fmla="*/ 353980 w 607097"/>
                <a:gd name="connsiteY76" fmla="*/ 30273 h 606722"/>
                <a:gd name="connsiteX77" fmla="*/ 364141 w 607097"/>
                <a:gd name="connsiteY77" fmla="*/ 40422 h 606722"/>
                <a:gd name="connsiteX78" fmla="*/ 364141 w 607097"/>
                <a:gd name="connsiteY78" fmla="*/ 60719 h 606722"/>
                <a:gd name="connsiteX79" fmla="*/ 353980 w 607097"/>
                <a:gd name="connsiteY79" fmla="*/ 70778 h 606722"/>
                <a:gd name="connsiteX80" fmla="*/ 343818 w 607097"/>
                <a:gd name="connsiteY80" fmla="*/ 60719 h 606722"/>
                <a:gd name="connsiteX81" fmla="*/ 343818 w 607097"/>
                <a:gd name="connsiteY81" fmla="*/ 40422 h 606722"/>
                <a:gd name="connsiteX82" fmla="*/ 353980 w 607097"/>
                <a:gd name="connsiteY82" fmla="*/ 30273 h 606722"/>
                <a:gd name="connsiteX83" fmla="*/ 353978 w 607097"/>
                <a:gd name="connsiteY83" fmla="*/ 20263 h 606722"/>
                <a:gd name="connsiteX84" fmla="*/ 174819 w 607097"/>
                <a:gd name="connsiteY84" fmla="*/ 104957 h 606722"/>
                <a:gd name="connsiteX85" fmla="*/ 214246 w 607097"/>
                <a:gd name="connsiteY85" fmla="*/ 160768 h 606722"/>
                <a:gd name="connsiteX86" fmla="*/ 221278 w 607097"/>
                <a:gd name="connsiteY86" fmla="*/ 198182 h 606722"/>
                <a:gd name="connsiteX87" fmla="*/ 215938 w 607097"/>
                <a:gd name="connsiteY87" fmla="*/ 209025 h 606722"/>
                <a:gd name="connsiteX88" fmla="*/ 210152 w 607097"/>
                <a:gd name="connsiteY88" fmla="*/ 215157 h 606722"/>
                <a:gd name="connsiteX89" fmla="*/ 206147 w 607097"/>
                <a:gd name="connsiteY89" fmla="*/ 218445 h 606722"/>
                <a:gd name="connsiteX90" fmla="*/ 176777 w 607097"/>
                <a:gd name="connsiteY90" fmla="*/ 244662 h 606722"/>
                <a:gd name="connsiteX91" fmla="*/ 182829 w 607097"/>
                <a:gd name="connsiteY91" fmla="*/ 308382 h 606722"/>
                <a:gd name="connsiteX92" fmla="*/ 189504 w 607097"/>
                <a:gd name="connsiteY92" fmla="*/ 315136 h 606722"/>
                <a:gd name="connsiteX93" fmla="*/ 189949 w 607097"/>
                <a:gd name="connsiteY93" fmla="*/ 315492 h 606722"/>
                <a:gd name="connsiteX94" fmla="*/ 191640 w 607097"/>
                <a:gd name="connsiteY94" fmla="*/ 317269 h 606722"/>
                <a:gd name="connsiteX95" fmla="*/ 298263 w 607097"/>
                <a:gd name="connsiteY95" fmla="*/ 424714 h 606722"/>
                <a:gd name="connsiteX96" fmla="*/ 362077 w 607097"/>
                <a:gd name="connsiteY96" fmla="*/ 430758 h 606722"/>
                <a:gd name="connsiteX97" fmla="*/ 388422 w 607097"/>
                <a:gd name="connsiteY97" fmla="*/ 401430 h 606722"/>
                <a:gd name="connsiteX98" fmla="*/ 408625 w 607097"/>
                <a:gd name="connsiteY98" fmla="*/ 386233 h 606722"/>
                <a:gd name="connsiteX99" fmla="*/ 419661 w 607097"/>
                <a:gd name="connsiteY99" fmla="*/ 384900 h 606722"/>
                <a:gd name="connsiteX100" fmla="*/ 446094 w 607097"/>
                <a:gd name="connsiteY100" fmla="*/ 392365 h 606722"/>
                <a:gd name="connsiteX101" fmla="*/ 501987 w 607097"/>
                <a:gd name="connsiteY101" fmla="*/ 431646 h 606722"/>
                <a:gd name="connsiteX102" fmla="*/ 586894 w 607097"/>
                <a:gd name="connsiteY102" fmla="*/ 252749 h 606722"/>
                <a:gd name="connsiteX103" fmla="*/ 353978 w 607097"/>
                <a:gd name="connsiteY103" fmla="*/ 20263 h 606722"/>
                <a:gd name="connsiteX104" fmla="*/ 353978 w 607097"/>
                <a:gd name="connsiteY104" fmla="*/ 0 h 606722"/>
                <a:gd name="connsiteX105" fmla="*/ 607097 w 607097"/>
                <a:gd name="connsiteY105" fmla="*/ 252749 h 606722"/>
                <a:gd name="connsiteX106" fmla="*/ 517384 w 607097"/>
                <a:gd name="connsiteY106" fmla="*/ 445421 h 606722"/>
                <a:gd name="connsiteX107" fmla="*/ 540257 w 607097"/>
                <a:gd name="connsiteY107" fmla="*/ 474215 h 606722"/>
                <a:gd name="connsiteX108" fmla="*/ 531179 w 607097"/>
                <a:gd name="connsiteY108" fmla="*/ 532870 h 606722"/>
                <a:gd name="connsiteX109" fmla="*/ 505814 w 607097"/>
                <a:gd name="connsiteY109" fmla="*/ 559176 h 606722"/>
                <a:gd name="connsiteX110" fmla="*/ 401505 w 607097"/>
                <a:gd name="connsiteY110" fmla="*/ 606722 h 606722"/>
                <a:gd name="connsiteX111" fmla="*/ 318556 w 607097"/>
                <a:gd name="connsiteY111" fmla="*/ 582460 h 606722"/>
                <a:gd name="connsiteX112" fmla="*/ 268893 w 607097"/>
                <a:gd name="connsiteY112" fmla="*/ 543979 h 606722"/>
                <a:gd name="connsiteX113" fmla="*/ 61343 w 607097"/>
                <a:gd name="connsiteY113" fmla="*/ 336732 h 606722"/>
                <a:gd name="connsiteX114" fmla="*/ 16753 w 607097"/>
                <a:gd name="connsiteY114" fmla="*/ 275056 h 606722"/>
                <a:gd name="connsiteX115" fmla="*/ 48171 w 607097"/>
                <a:gd name="connsiteY115" fmla="*/ 101135 h 606722"/>
                <a:gd name="connsiteX116" fmla="*/ 73447 w 607097"/>
                <a:gd name="connsiteY116" fmla="*/ 75807 h 606722"/>
                <a:gd name="connsiteX117" fmla="*/ 132188 w 607097"/>
                <a:gd name="connsiteY117" fmla="*/ 66742 h 606722"/>
                <a:gd name="connsiteX118" fmla="*/ 160757 w 607097"/>
                <a:gd name="connsiteY118" fmla="*/ 89315 h 606722"/>
                <a:gd name="connsiteX119" fmla="*/ 353978 w 607097"/>
                <a:gd name="connsiteY11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097" h="606722">
                  <a:moveTo>
                    <a:pt x="482620" y="381169"/>
                  </a:moveTo>
                  <a:cubicBezTo>
                    <a:pt x="486624" y="377172"/>
                    <a:pt x="492675" y="377172"/>
                    <a:pt x="496768" y="381169"/>
                  </a:cubicBezTo>
                  <a:lnTo>
                    <a:pt x="510916" y="395381"/>
                  </a:lnTo>
                  <a:cubicBezTo>
                    <a:pt x="515009" y="399379"/>
                    <a:pt x="515009" y="405419"/>
                    <a:pt x="510916" y="409505"/>
                  </a:cubicBezTo>
                  <a:cubicBezTo>
                    <a:pt x="509937" y="412525"/>
                    <a:pt x="506912" y="412525"/>
                    <a:pt x="503887" y="412525"/>
                  </a:cubicBezTo>
                  <a:cubicBezTo>
                    <a:pt x="500861" y="412525"/>
                    <a:pt x="498815" y="411548"/>
                    <a:pt x="496768" y="409505"/>
                  </a:cubicBezTo>
                  <a:lnTo>
                    <a:pt x="482620" y="395381"/>
                  </a:lnTo>
                  <a:cubicBezTo>
                    <a:pt x="478527" y="391295"/>
                    <a:pt x="478527" y="385255"/>
                    <a:pt x="482620" y="381169"/>
                  </a:cubicBezTo>
                  <a:close/>
                  <a:moveTo>
                    <a:pt x="546398" y="242745"/>
                  </a:moveTo>
                  <a:lnTo>
                    <a:pt x="566606" y="242745"/>
                  </a:lnTo>
                  <a:cubicBezTo>
                    <a:pt x="572659" y="242745"/>
                    <a:pt x="576754" y="246732"/>
                    <a:pt x="576754" y="252756"/>
                  </a:cubicBezTo>
                  <a:cubicBezTo>
                    <a:pt x="576754" y="258869"/>
                    <a:pt x="572659" y="262856"/>
                    <a:pt x="566606" y="262856"/>
                  </a:cubicBezTo>
                  <a:lnTo>
                    <a:pt x="546398" y="262856"/>
                  </a:lnTo>
                  <a:cubicBezTo>
                    <a:pt x="540255" y="262856"/>
                    <a:pt x="536249" y="258869"/>
                    <a:pt x="536249" y="252756"/>
                  </a:cubicBezTo>
                  <a:cubicBezTo>
                    <a:pt x="536249" y="246732"/>
                    <a:pt x="540255" y="242745"/>
                    <a:pt x="546398" y="242745"/>
                  </a:cubicBezTo>
                  <a:close/>
                  <a:moveTo>
                    <a:pt x="353968" y="101120"/>
                  </a:moveTo>
                  <a:cubicBezTo>
                    <a:pt x="360022" y="101120"/>
                    <a:pt x="364118" y="105119"/>
                    <a:pt x="364118" y="111251"/>
                  </a:cubicBezTo>
                  <a:lnTo>
                    <a:pt x="364118" y="242683"/>
                  </a:lnTo>
                  <a:lnTo>
                    <a:pt x="424838" y="242683"/>
                  </a:lnTo>
                  <a:cubicBezTo>
                    <a:pt x="430893" y="242683"/>
                    <a:pt x="434988" y="246682"/>
                    <a:pt x="434988" y="252725"/>
                  </a:cubicBezTo>
                  <a:cubicBezTo>
                    <a:pt x="434988" y="258857"/>
                    <a:pt x="430893" y="262856"/>
                    <a:pt x="424838" y="262856"/>
                  </a:cubicBezTo>
                  <a:lnTo>
                    <a:pt x="353968" y="262856"/>
                  </a:lnTo>
                  <a:cubicBezTo>
                    <a:pt x="347825" y="262856"/>
                    <a:pt x="343818" y="258857"/>
                    <a:pt x="343818" y="252725"/>
                  </a:cubicBezTo>
                  <a:lnTo>
                    <a:pt x="343818" y="111251"/>
                  </a:lnTo>
                  <a:cubicBezTo>
                    <a:pt x="343818" y="105119"/>
                    <a:pt x="347825" y="101120"/>
                    <a:pt x="353968" y="101120"/>
                  </a:cubicBezTo>
                  <a:close/>
                  <a:moveTo>
                    <a:pt x="496768" y="96101"/>
                  </a:moveTo>
                  <a:cubicBezTo>
                    <a:pt x="500861" y="92017"/>
                    <a:pt x="506912" y="92017"/>
                    <a:pt x="510916" y="96101"/>
                  </a:cubicBezTo>
                  <a:cubicBezTo>
                    <a:pt x="515009" y="100096"/>
                    <a:pt x="515009" y="106222"/>
                    <a:pt x="510916" y="110217"/>
                  </a:cubicBezTo>
                  <a:lnTo>
                    <a:pt x="496768" y="124334"/>
                  </a:lnTo>
                  <a:cubicBezTo>
                    <a:pt x="494722" y="126376"/>
                    <a:pt x="492675" y="127441"/>
                    <a:pt x="489650" y="127441"/>
                  </a:cubicBezTo>
                  <a:cubicBezTo>
                    <a:pt x="486624" y="127441"/>
                    <a:pt x="484578" y="126376"/>
                    <a:pt x="482620" y="124334"/>
                  </a:cubicBezTo>
                  <a:cubicBezTo>
                    <a:pt x="478527" y="120338"/>
                    <a:pt x="478527" y="114301"/>
                    <a:pt x="482620" y="110217"/>
                  </a:cubicBezTo>
                  <a:close/>
                  <a:moveTo>
                    <a:pt x="196955" y="96101"/>
                  </a:moveTo>
                  <a:cubicBezTo>
                    <a:pt x="201050" y="92017"/>
                    <a:pt x="207104" y="92017"/>
                    <a:pt x="211110" y="96101"/>
                  </a:cubicBezTo>
                  <a:lnTo>
                    <a:pt x="225355" y="110217"/>
                  </a:lnTo>
                  <a:cubicBezTo>
                    <a:pt x="229361" y="114301"/>
                    <a:pt x="229361" y="120338"/>
                    <a:pt x="225355" y="124334"/>
                  </a:cubicBezTo>
                  <a:cubicBezTo>
                    <a:pt x="223307" y="126376"/>
                    <a:pt x="220280" y="127441"/>
                    <a:pt x="218233" y="127441"/>
                  </a:cubicBezTo>
                  <a:cubicBezTo>
                    <a:pt x="215206" y="127441"/>
                    <a:pt x="213158" y="126376"/>
                    <a:pt x="211110" y="124334"/>
                  </a:cubicBezTo>
                  <a:lnTo>
                    <a:pt x="196955" y="110217"/>
                  </a:lnTo>
                  <a:cubicBezTo>
                    <a:pt x="192949" y="106222"/>
                    <a:pt x="192949" y="100096"/>
                    <a:pt x="196955" y="96101"/>
                  </a:cubicBezTo>
                  <a:close/>
                  <a:moveTo>
                    <a:pt x="103963" y="81761"/>
                  </a:moveTo>
                  <a:cubicBezTo>
                    <a:pt x="98011" y="82650"/>
                    <a:pt x="92182" y="85449"/>
                    <a:pt x="87598" y="90026"/>
                  </a:cubicBezTo>
                  <a:lnTo>
                    <a:pt x="62322" y="115266"/>
                  </a:lnTo>
                  <a:cubicBezTo>
                    <a:pt x="17732" y="159790"/>
                    <a:pt x="8654" y="209291"/>
                    <a:pt x="34998" y="265902"/>
                  </a:cubicBezTo>
                  <a:cubicBezTo>
                    <a:pt x="44077" y="285187"/>
                    <a:pt x="57249" y="304383"/>
                    <a:pt x="75494" y="322602"/>
                  </a:cubicBezTo>
                  <a:lnTo>
                    <a:pt x="283044" y="530826"/>
                  </a:lnTo>
                  <a:cubicBezTo>
                    <a:pt x="297284" y="545046"/>
                    <a:pt x="312415" y="557132"/>
                    <a:pt x="327634" y="565219"/>
                  </a:cubicBezTo>
                  <a:cubicBezTo>
                    <a:pt x="389401" y="599612"/>
                    <a:pt x="443068" y="592503"/>
                    <a:pt x="490684" y="545046"/>
                  </a:cubicBezTo>
                  <a:lnTo>
                    <a:pt x="515960" y="519717"/>
                  </a:lnTo>
                  <a:cubicBezTo>
                    <a:pt x="525127" y="510653"/>
                    <a:pt x="527085" y="496433"/>
                    <a:pt x="521033" y="485324"/>
                  </a:cubicBezTo>
                  <a:cubicBezTo>
                    <a:pt x="503856" y="451998"/>
                    <a:pt x="434969" y="411561"/>
                    <a:pt x="434969" y="411561"/>
                  </a:cubicBezTo>
                  <a:cubicBezTo>
                    <a:pt x="427582" y="407829"/>
                    <a:pt x="420195" y="405874"/>
                    <a:pt x="414321" y="406318"/>
                  </a:cubicBezTo>
                  <a:cubicBezTo>
                    <a:pt x="414143" y="406318"/>
                    <a:pt x="413876" y="406407"/>
                    <a:pt x="413698" y="406496"/>
                  </a:cubicBezTo>
                  <a:cubicBezTo>
                    <a:pt x="409604" y="407473"/>
                    <a:pt x="407646" y="409517"/>
                    <a:pt x="405599" y="413605"/>
                  </a:cubicBezTo>
                  <a:lnTo>
                    <a:pt x="404620" y="414583"/>
                  </a:lnTo>
                  <a:cubicBezTo>
                    <a:pt x="397500" y="423648"/>
                    <a:pt x="380323" y="443910"/>
                    <a:pt x="373202" y="447910"/>
                  </a:cubicBezTo>
                  <a:cubicBezTo>
                    <a:pt x="365548" y="453242"/>
                    <a:pt x="357538" y="457152"/>
                    <a:pt x="349528" y="459552"/>
                  </a:cubicBezTo>
                  <a:cubicBezTo>
                    <a:pt x="365281" y="466839"/>
                    <a:pt x="384328" y="473149"/>
                    <a:pt x="405599" y="475282"/>
                  </a:cubicBezTo>
                  <a:cubicBezTo>
                    <a:pt x="410672" y="476259"/>
                    <a:pt x="414677" y="480259"/>
                    <a:pt x="414677" y="486391"/>
                  </a:cubicBezTo>
                  <a:cubicBezTo>
                    <a:pt x="413698" y="491456"/>
                    <a:pt x="409604" y="495456"/>
                    <a:pt x="404620" y="495456"/>
                  </a:cubicBezTo>
                  <a:lnTo>
                    <a:pt x="403552" y="495456"/>
                  </a:lnTo>
                  <a:cubicBezTo>
                    <a:pt x="333686" y="488346"/>
                    <a:pt x="288117" y="443910"/>
                    <a:pt x="287138" y="441866"/>
                  </a:cubicBezTo>
                  <a:cubicBezTo>
                    <a:pt x="286871" y="441600"/>
                    <a:pt x="286604" y="441333"/>
                    <a:pt x="286426" y="441067"/>
                  </a:cubicBezTo>
                  <a:cubicBezTo>
                    <a:pt x="285625" y="440356"/>
                    <a:pt x="284824" y="439645"/>
                    <a:pt x="284112" y="438845"/>
                  </a:cubicBezTo>
                  <a:lnTo>
                    <a:pt x="176777" y="331666"/>
                  </a:lnTo>
                  <a:cubicBezTo>
                    <a:pt x="174730" y="329622"/>
                    <a:pt x="119015" y="284120"/>
                    <a:pt x="111895" y="213379"/>
                  </a:cubicBezTo>
                  <a:cubicBezTo>
                    <a:pt x="110916" y="208314"/>
                    <a:pt x="115010" y="203248"/>
                    <a:pt x="121062" y="202270"/>
                  </a:cubicBezTo>
                  <a:cubicBezTo>
                    <a:pt x="127115" y="201204"/>
                    <a:pt x="131209" y="205292"/>
                    <a:pt x="132188" y="211335"/>
                  </a:cubicBezTo>
                  <a:cubicBezTo>
                    <a:pt x="133968" y="229109"/>
                    <a:pt x="139486" y="245284"/>
                    <a:pt x="146428" y="259325"/>
                  </a:cubicBezTo>
                  <a:cubicBezTo>
                    <a:pt x="148653" y="250794"/>
                    <a:pt x="152658" y="242262"/>
                    <a:pt x="158532" y="233553"/>
                  </a:cubicBezTo>
                  <a:cubicBezTo>
                    <a:pt x="162537" y="227510"/>
                    <a:pt x="183808" y="210358"/>
                    <a:pt x="191907" y="202270"/>
                  </a:cubicBezTo>
                  <a:lnTo>
                    <a:pt x="192975" y="201204"/>
                  </a:lnTo>
                  <a:cubicBezTo>
                    <a:pt x="196980" y="199160"/>
                    <a:pt x="199027" y="196138"/>
                    <a:pt x="200006" y="193117"/>
                  </a:cubicBezTo>
                  <a:cubicBezTo>
                    <a:pt x="202053" y="187073"/>
                    <a:pt x="200006" y="178986"/>
                    <a:pt x="194933" y="170899"/>
                  </a:cubicBezTo>
                  <a:cubicBezTo>
                    <a:pt x="194933" y="169832"/>
                    <a:pt x="154438" y="102113"/>
                    <a:pt x="121062" y="84961"/>
                  </a:cubicBezTo>
                  <a:cubicBezTo>
                    <a:pt x="115989" y="81895"/>
                    <a:pt x="109915" y="80873"/>
                    <a:pt x="103963" y="81761"/>
                  </a:cubicBezTo>
                  <a:close/>
                  <a:moveTo>
                    <a:pt x="353980" y="30273"/>
                  </a:moveTo>
                  <a:cubicBezTo>
                    <a:pt x="360041" y="30273"/>
                    <a:pt x="364141" y="34368"/>
                    <a:pt x="364141" y="40422"/>
                  </a:cubicBezTo>
                  <a:lnTo>
                    <a:pt x="364141" y="60719"/>
                  </a:lnTo>
                  <a:cubicBezTo>
                    <a:pt x="364141" y="66772"/>
                    <a:pt x="360041" y="70778"/>
                    <a:pt x="353980" y="70778"/>
                  </a:cubicBezTo>
                  <a:cubicBezTo>
                    <a:pt x="347829" y="70778"/>
                    <a:pt x="343818" y="66772"/>
                    <a:pt x="343818" y="60719"/>
                  </a:cubicBezTo>
                  <a:lnTo>
                    <a:pt x="343818" y="40422"/>
                  </a:lnTo>
                  <a:cubicBezTo>
                    <a:pt x="343818" y="34368"/>
                    <a:pt x="347829" y="30273"/>
                    <a:pt x="353980" y="30273"/>
                  </a:cubicBezTo>
                  <a:close/>
                  <a:moveTo>
                    <a:pt x="353978" y="20263"/>
                  </a:moveTo>
                  <a:cubicBezTo>
                    <a:pt x="284112" y="20263"/>
                    <a:pt x="219409" y="50479"/>
                    <a:pt x="174819" y="104957"/>
                  </a:cubicBezTo>
                  <a:cubicBezTo>
                    <a:pt x="196446" y="130818"/>
                    <a:pt x="212911" y="158901"/>
                    <a:pt x="214246" y="160768"/>
                  </a:cubicBezTo>
                  <a:cubicBezTo>
                    <a:pt x="221278" y="173920"/>
                    <a:pt x="224304" y="187073"/>
                    <a:pt x="221278" y="198182"/>
                  </a:cubicBezTo>
                  <a:cubicBezTo>
                    <a:pt x="220299" y="202093"/>
                    <a:pt x="218430" y="205736"/>
                    <a:pt x="215938" y="209025"/>
                  </a:cubicBezTo>
                  <a:cubicBezTo>
                    <a:pt x="214336" y="211335"/>
                    <a:pt x="212466" y="213379"/>
                    <a:pt x="210152" y="215157"/>
                  </a:cubicBezTo>
                  <a:cubicBezTo>
                    <a:pt x="208906" y="216312"/>
                    <a:pt x="207482" y="217378"/>
                    <a:pt x="206147" y="218445"/>
                  </a:cubicBezTo>
                  <a:cubicBezTo>
                    <a:pt x="193954" y="228487"/>
                    <a:pt x="179803" y="241640"/>
                    <a:pt x="176777" y="244662"/>
                  </a:cubicBezTo>
                  <a:cubicBezTo>
                    <a:pt x="160579" y="269012"/>
                    <a:pt x="162537" y="287142"/>
                    <a:pt x="182829" y="308382"/>
                  </a:cubicBezTo>
                  <a:lnTo>
                    <a:pt x="189504" y="315136"/>
                  </a:lnTo>
                  <a:cubicBezTo>
                    <a:pt x="189771" y="315403"/>
                    <a:pt x="189949" y="315492"/>
                    <a:pt x="189949" y="315492"/>
                  </a:cubicBezTo>
                  <a:cubicBezTo>
                    <a:pt x="190572" y="316025"/>
                    <a:pt x="191195" y="316647"/>
                    <a:pt x="191640" y="317269"/>
                  </a:cubicBezTo>
                  <a:lnTo>
                    <a:pt x="298263" y="424714"/>
                  </a:lnTo>
                  <a:cubicBezTo>
                    <a:pt x="318556" y="444888"/>
                    <a:pt x="337780" y="446932"/>
                    <a:pt x="362077" y="430758"/>
                  </a:cubicBezTo>
                  <a:cubicBezTo>
                    <a:pt x="365103" y="428713"/>
                    <a:pt x="378275" y="414583"/>
                    <a:pt x="388422" y="401430"/>
                  </a:cubicBezTo>
                  <a:cubicBezTo>
                    <a:pt x="393406" y="393343"/>
                    <a:pt x="400526" y="388277"/>
                    <a:pt x="408625" y="386233"/>
                  </a:cubicBezTo>
                  <a:cubicBezTo>
                    <a:pt x="412096" y="385344"/>
                    <a:pt x="415834" y="384900"/>
                    <a:pt x="419661" y="384900"/>
                  </a:cubicBezTo>
                  <a:cubicBezTo>
                    <a:pt x="428294" y="384989"/>
                    <a:pt x="437728" y="387477"/>
                    <a:pt x="446094" y="392365"/>
                  </a:cubicBezTo>
                  <a:cubicBezTo>
                    <a:pt x="447963" y="393609"/>
                    <a:pt x="476088" y="410051"/>
                    <a:pt x="501987" y="431646"/>
                  </a:cubicBezTo>
                  <a:cubicBezTo>
                    <a:pt x="556545" y="387122"/>
                    <a:pt x="586894" y="322513"/>
                    <a:pt x="586894" y="252749"/>
                  </a:cubicBezTo>
                  <a:cubicBezTo>
                    <a:pt x="586894" y="124330"/>
                    <a:pt x="482585" y="20263"/>
                    <a:pt x="353978" y="20263"/>
                  </a:cubicBezTo>
                  <a:close/>
                  <a:moveTo>
                    <a:pt x="353978" y="0"/>
                  </a:moveTo>
                  <a:cubicBezTo>
                    <a:pt x="493710" y="0"/>
                    <a:pt x="607097" y="113222"/>
                    <a:pt x="607097" y="252749"/>
                  </a:cubicBezTo>
                  <a:cubicBezTo>
                    <a:pt x="607097" y="327578"/>
                    <a:pt x="574345" y="397786"/>
                    <a:pt x="517384" y="445421"/>
                  </a:cubicBezTo>
                  <a:cubicBezTo>
                    <a:pt x="526907" y="454753"/>
                    <a:pt x="535184" y="464617"/>
                    <a:pt x="540257" y="474215"/>
                  </a:cubicBezTo>
                  <a:cubicBezTo>
                    <a:pt x="550403" y="493412"/>
                    <a:pt x="547377" y="517673"/>
                    <a:pt x="531179" y="532870"/>
                  </a:cubicBezTo>
                  <a:lnTo>
                    <a:pt x="505814" y="559176"/>
                  </a:lnTo>
                  <a:cubicBezTo>
                    <a:pt x="474486" y="590548"/>
                    <a:pt x="438974" y="606722"/>
                    <a:pt x="401505" y="606722"/>
                  </a:cubicBezTo>
                  <a:cubicBezTo>
                    <a:pt x="375249" y="606722"/>
                    <a:pt x="346858" y="598635"/>
                    <a:pt x="318556" y="582460"/>
                  </a:cubicBezTo>
                  <a:cubicBezTo>
                    <a:pt x="301289" y="573307"/>
                    <a:pt x="285091" y="560154"/>
                    <a:pt x="268893" y="543979"/>
                  </a:cubicBezTo>
                  <a:lnTo>
                    <a:pt x="61343" y="336732"/>
                  </a:lnTo>
                  <a:cubicBezTo>
                    <a:pt x="42030" y="317536"/>
                    <a:pt x="26899" y="296296"/>
                    <a:pt x="16753" y="275056"/>
                  </a:cubicBezTo>
                  <a:cubicBezTo>
                    <a:pt x="-13596" y="210358"/>
                    <a:pt x="-2471" y="151703"/>
                    <a:pt x="48171" y="101135"/>
                  </a:cubicBezTo>
                  <a:lnTo>
                    <a:pt x="73447" y="75807"/>
                  </a:lnTo>
                  <a:cubicBezTo>
                    <a:pt x="88666" y="60699"/>
                    <a:pt x="112963" y="56611"/>
                    <a:pt x="132188" y="66742"/>
                  </a:cubicBezTo>
                  <a:cubicBezTo>
                    <a:pt x="141711" y="71719"/>
                    <a:pt x="151412" y="79895"/>
                    <a:pt x="160757" y="89315"/>
                  </a:cubicBezTo>
                  <a:cubicBezTo>
                    <a:pt x="209173" y="32971"/>
                    <a:pt x="278772" y="0"/>
                    <a:pt x="35397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B33FF5D-262C-4840-A662-54A02CA2F2EB}"/>
              </a:ext>
            </a:extLst>
          </p:cNvPr>
          <p:cNvGrpSpPr>
            <a:grpSpLocks/>
          </p:cNvGrpSpPr>
          <p:nvPr/>
        </p:nvGrpSpPr>
        <p:grpSpPr>
          <a:xfrm>
            <a:off x="4572573" y="2889877"/>
            <a:ext cx="366836" cy="366836"/>
            <a:chOff x="4206507" y="3212673"/>
            <a:chExt cx="442340" cy="442340"/>
          </a:xfrm>
        </p:grpSpPr>
        <p:sp>
          <p:nvSpPr>
            <p:cNvPr id="51" name="îṥļîḑé-íślíḋè-Oval 38">
              <a:extLst>
                <a:ext uri="{FF2B5EF4-FFF2-40B4-BE49-F238E27FC236}">
                  <a16:creationId xmlns:a16="http://schemas.microsoft.com/office/drawing/2014/main" id="{08B02BB3-2A8F-445C-BDB0-F4E49CC80647}"/>
                </a:ext>
              </a:extLst>
            </p:cNvPr>
            <p:cNvSpPr/>
            <p:nvPr/>
          </p:nvSpPr>
          <p:spPr>
            <a:xfrm>
              <a:off x="4206507" y="3212673"/>
              <a:ext cx="442340" cy="442340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îṥļîḑé-íślíḋè-Freeform 39">
              <a:extLst>
                <a:ext uri="{FF2B5EF4-FFF2-40B4-BE49-F238E27FC236}">
                  <a16:creationId xmlns:a16="http://schemas.microsoft.com/office/drawing/2014/main" id="{682CF741-2662-49CA-918D-47BF8DDC0F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08424" y="3314826"/>
              <a:ext cx="238506" cy="238033"/>
            </a:xfrm>
            <a:custGeom>
              <a:avLst/>
              <a:gdLst>
                <a:gd name="T0" fmla="*/ 2741 w 5482"/>
                <a:gd name="T1" fmla="*/ 1568 h 5479"/>
                <a:gd name="T2" fmla="*/ 267 w 5482"/>
                <a:gd name="T3" fmla="*/ 1568 h 5479"/>
                <a:gd name="T4" fmla="*/ 267 w 5482"/>
                <a:gd name="T5" fmla="*/ 2087 h 5479"/>
                <a:gd name="T6" fmla="*/ 133 w 5482"/>
                <a:gd name="T7" fmla="*/ 2220 h 5479"/>
                <a:gd name="T8" fmla="*/ 0 w 5482"/>
                <a:gd name="T9" fmla="*/ 2087 h 5479"/>
                <a:gd name="T10" fmla="*/ 0 w 5482"/>
                <a:gd name="T11" fmla="*/ 1435 h 5479"/>
                <a:gd name="T12" fmla="*/ 133 w 5482"/>
                <a:gd name="T13" fmla="*/ 1302 h 5479"/>
                <a:gd name="T14" fmla="*/ 2686 w 5482"/>
                <a:gd name="T15" fmla="*/ 1302 h 5479"/>
                <a:gd name="T16" fmla="*/ 3203 w 5482"/>
                <a:gd name="T17" fmla="*/ 784 h 5479"/>
                <a:gd name="T18" fmla="*/ 2741 w 5482"/>
                <a:gd name="T19" fmla="*/ 322 h 5479"/>
                <a:gd name="T20" fmla="*/ 2279 w 5482"/>
                <a:gd name="T21" fmla="*/ 784 h 5479"/>
                <a:gd name="T22" fmla="*/ 2309 w 5482"/>
                <a:gd name="T23" fmla="*/ 814 h 5479"/>
                <a:gd name="T24" fmla="*/ 2309 w 5482"/>
                <a:gd name="T25" fmla="*/ 1003 h 5479"/>
                <a:gd name="T26" fmla="*/ 2120 w 5482"/>
                <a:gd name="T27" fmla="*/ 1003 h 5479"/>
                <a:gd name="T28" fmla="*/ 1996 w 5482"/>
                <a:gd name="T29" fmla="*/ 879 h 5479"/>
                <a:gd name="T30" fmla="*/ 1996 w 5482"/>
                <a:gd name="T31" fmla="*/ 690 h 5479"/>
                <a:gd name="T32" fmla="*/ 2647 w 5482"/>
                <a:gd name="T33" fmla="*/ 39 h 5479"/>
                <a:gd name="T34" fmla="*/ 2741 w 5482"/>
                <a:gd name="T35" fmla="*/ 0 h 5479"/>
                <a:gd name="T36" fmla="*/ 2741 w 5482"/>
                <a:gd name="T37" fmla="*/ 0 h 5479"/>
                <a:gd name="T38" fmla="*/ 2835 w 5482"/>
                <a:gd name="T39" fmla="*/ 39 h 5479"/>
                <a:gd name="T40" fmla="*/ 3486 w 5482"/>
                <a:gd name="T41" fmla="*/ 690 h 5479"/>
                <a:gd name="T42" fmla="*/ 3486 w 5482"/>
                <a:gd name="T43" fmla="*/ 879 h 5479"/>
                <a:gd name="T44" fmla="*/ 2835 w 5482"/>
                <a:gd name="T45" fmla="*/ 1529 h 5479"/>
                <a:gd name="T46" fmla="*/ 2741 w 5482"/>
                <a:gd name="T47" fmla="*/ 1568 h 5479"/>
                <a:gd name="T48" fmla="*/ 5348 w 5482"/>
                <a:gd name="T49" fmla="*/ 1302 h 5479"/>
                <a:gd name="T50" fmla="*/ 3529 w 5482"/>
                <a:gd name="T51" fmla="*/ 1302 h 5479"/>
                <a:gd name="T52" fmla="*/ 3395 w 5482"/>
                <a:gd name="T53" fmla="*/ 1435 h 5479"/>
                <a:gd name="T54" fmla="*/ 3529 w 5482"/>
                <a:gd name="T55" fmla="*/ 1568 h 5479"/>
                <a:gd name="T56" fmla="*/ 5215 w 5482"/>
                <a:gd name="T57" fmla="*/ 1568 h 5479"/>
                <a:gd name="T58" fmla="*/ 5215 w 5482"/>
                <a:gd name="T59" fmla="*/ 2087 h 5479"/>
                <a:gd name="T60" fmla="*/ 5348 w 5482"/>
                <a:gd name="T61" fmla="*/ 2220 h 5479"/>
                <a:gd name="T62" fmla="*/ 5482 w 5482"/>
                <a:gd name="T63" fmla="*/ 2087 h 5479"/>
                <a:gd name="T64" fmla="*/ 5482 w 5482"/>
                <a:gd name="T65" fmla="*/ 1435 h 5479"/>
                <a:gd name="T66" fmla="*/ 5348 w 5482"/>
                <a:gd name="T67" fmla="*/ 1302 h 5479"/>
                <a:gd name="T68" fmla="*/ 3997 w 5482"/>
                <a:gd name="T69" fmla="*/ 5213 h 5479"/>
                <a:gd name="T70" fmla="*/ 3479 w 5482"/>
                <a:gd name="T71" fmla="*/ 5213 h 5479"/>
                <a:gd name="T72" fmla="*/ 3479 w 5482"/>
                <a:gd name="T73" fmla="*/ 2097 h 5479"/>
                <a:gd name="T74" fmla="*/ 3345 w 5482"/>
                <a:gd name="T75" fmla="*/ 1963 h 5479"/>
                <a:gd name="T76" fmla="*/ 3212 w 5482"/>
                <a:gd name="T77" fmla="*/ 2097 h 5479"/>
                <a:gd name="T78" fmla="*/ 3212 w 5482"/>
                <a:gd name="T79" fmla="*/ 3909 h 5479"/>
                <a:gd name="T80" fmla="*/ 2270 w 5482"/>
                <a:gd name="T81" fmla="*/ 3909 h 5479"/>
                <a:gd name="T82" fmla="*/ 2270 w 5482"/>
                <a:gd name="T83" fmla="*/ 2097 h 5479"/>
                <a:gd name="T84" fmla="*/ 2136 w 5482"/>
                <a:gd name="T85" fmla="*/ 1963 h 5479"/>
                <a:gd name="T86" fmla="*/ 2003 w 5482"/>
                <a:gd name="T87" fmla="*/ 2097 h 5479"/>
                <a:gd name="T88" fmla="*/ 2003 w 5482"/>
                <a:gd name="T89" fmla="*/ 5213 h 5479"/>
                <a:gd name="T90" fmla="*/ 1484 w 5482"/>
                <a:gd name="T91" fmla="*/ 5213 h 5479"/>
                <a:gd name="T92" fmla="*/ 1351 w 5482"/>
                <a:gd name="T93" fmla="*/ 5346 h 5479"/>
                <a:gd name="T94" fmla="*/ 1484 w 5482"/>
                <a:gd name="T95" fmla="*/ 5479 h 5479"/>
                <a:gd name="T96" fmla="*/ 2136 w 5482"/>
                <a:gd name="T97" fmla="*/ 5479 h 5479"/>
                <a:gd name="T98" fmla="*/ 2270 w 5482"/>
                <a:gd name="T99" fmla="*/ 5346 h 5479"/>
                <a:gd name="T100" fmla="*/ 2270 w 5482"/>
                <a:gd name="T101" fmla="*/ 4176 h 5479"/>
                <a:gd name="T102" fmla="*/ 3212 w 5482"/>
                <a:gd name="T103" fmla="*/ 4176 h 5479"/>
                <a:gd name="T104" fmla="*/ 3212 w 5482"/>
                <a:gd name="T105" fmla="*/ 5346 h 5479"/>
                <a:gd name="T106" fmla="*/ 3345 w 5482"/>
                <a:gd name="T107" fmla="*/ 5479 h 5479"/>
                <a:gd name="T108" fmla="*/ 3997 w 5482"/>
                <a:gd name="T109" fmla="*/ 5479 h 5479"/>
                <a:gd name="T110" fmla="*/ 4131 w 5482"/>
                <a:gd name="T111" fmla="*/ 5346 h 5479"/>
                <a:gd name="T112" fmla="*/ 3997 w 5482"/>
                <a:gd name="T113" fmla="*/ 5213 h 5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82" h="5479">
                  <a:moveTo>
                    <a:pt x="2741" y="1568"/>
                  </a:moveTo>
                  <a:lnTo>
                    <a:pt x="267" y="1568"/>
                  </a:lnTo>
                  <a:lnTo>
                    <a:pt x="267" y="2087"/>
                  </a:lnTo>
                  <a:cubicBezTo>
                    <a:pt x="267" y="2160"/>
                    <a:pt x="207" y="2220"/>
                    <a:pt x="133" y="2220"/>
                  </a:cubicBezTo>
                  <a:cubicBezTo>
                    <a:pt x="60" y="2220"/>
                    <a:pt x="0" y="2160"/>
                    <a:pt x="0" y="2087"/>
                  </a:cubicBezTo>
                  <a:lnTo>
                    <a:pt x="0" y="1435"/>
                  </a:lnTo>
                  <a:cubicBezTo>
                    <a:pt x="0" y="1361"/>
                    <a:pt x="60" y="1302"/>
                    <a:pt x="133" y="1302"/>
                  </a:cubicBezTo>
                  <a:lnTo>
                    <a:pt x="2686" y="1302"/>
                  </a:lnTo>
                  <a:lnTo>
                    <a:pt x="3203" y="784"/>
                  </a:lnTo>
                  <a:lnTo>
                    <a:pt x="2741" y="322"/>
                  </a:lnTo>
                  <a:lnTo>
                    <a:pt x="2279" y="784"/>
                  </a:lnTo>
                  <a:lnTo>
                    <a:pt x="2309" y="814"/>
                  </a:lnTo>
                  <a:cubicBezTo>
                    <a:pt x="2361" y="866"/>
                    <a:pt x="2361" y="951"/>
                    <a:pt x="2309" y="1003"/>
                  </a:cubicBezTo>
                  <a:cubicBezTo>
                    <a:pt x="2257" y="1055"/>
                    <a:pt x="2173" y="1055"/>
                    <a:pt x="2120" y="1003"/>
                  </a:cubicBezTo>
                  <a:lnTo>
                    <a:pt x="1996" y="879"/>
                  </a:lnTo>
                  <a:cubicBezTo>
                    <a:pt x="1944" y="826"/>
                    <a:pt x="1944" y="742"/>
                    <a:pt x="1996" y="690"/>
                  </a:cubicBezTo>
                  <a:lnTo>
                    <a:pt x="2647" y="39"/>
                  </a:lnTo>
                  <a:cubicBezTo>
                    <a:pt x="2672" y="14"/>
                    <a:pt x="2706" y="0"/>
                    <a:pt x="2741" y="0"/>
                  </a:cubicBezTo>
                  <a:lnTo>
                    <a:pt x="2741" y="0"/>
                  </a:lnTo>
                  <a:cubicBezTo>
                    <a:pt x="2776" y="0"/>
                    <a:pt x="2810" y="14"/>
                    <a:pt x="2835" y="39"/>
                  </a:cubicBezTo>
                  <a:lnTo>
                    <a:pt x="3486" y="690"/>
                  </a:lnTo>
                  <a:cubicBezTo>
                    <a:pt x="3538" y="742"/>
                    <a:pt x="3538" y="826"/>
                    <a:pt x="3486" y="879"/>
                  </a:cubicBezTo>
                  <a:lnTo>
                    <a:pt x="2835" y="1529"/>
                  </a:lnTo>
                  <a:cubicBezTo>
                    <a:pt x="2810" y="1554"/>
                    <a:pt x="2776" y="1568"/>
                    <a:pt x="2741" y="1568"/>
                  </a:cubicBezTo>
                  <a:close/>
                  <a:moveTo>
                    <a:pt x="5348" y="1302"/>
                  </a:moveTo>
                  <a:lnTo>
                    <a:pt x="3529" y="1302"/>
                  </a:lnTo>
                  <a:cubicBezTo>
                    <a:pt x="3455" y="1302"/>
                    <a:pt x="3395" y="1361"/>
                    <a:pt x="3395" y="1435"/>
                  </a:cubicBezTo>
                  <a:cubicBezTo>
                    <a:pt x="3395" y="1508"/>
                    <a:pt x="3455" y="1568"/>
                    <a:pt x="3529" y="1568"/>
                  </a:cubicBezTo>
                  <a:lnTo>
                    <a:pt x="5215" y="1568"/>
                  </a:lnTo>
                  <a:lnTo>
                    <a:pt x="5215" y="2087"/>
                  </a:lnTo>
                  <a:cubicBezTo>
                    <a:pt x="5215" y="2160"/>
                    <a:pt x="5275" y="2220"/>
                    <a:pt x="5348" y="2220"/>
                  </a:cubicBezTo>
                  <a:cubicBezTo>
                    <a:pt x="5422" y="2220"/>
                    <a:pt x="5482" y="2160"/>
                    <a:pt x="5482" y="2087"/>
                  </a:cubicBezTo>
                  <a:lnTo>
                    <a:pt x="5482" y="1435"/>
                  </a:lnTo>
                  <a:cubicBezTo>
                    <a:pt x="5482" y="1361"/>
                    <a:pt x="5422" y="1302"/>
                    <a:pt x="5348" y="1302"/>
                  </a:cubicBezTo>
                  <a:close/>
                  <a:moveTo>
                    <a:pt x="3997" y="5213"/>
                  </a:moveTo>
                  <a:lnTo>
                    <a:pt x="3479" y="5213"/>
                  </a:lnTo>
                  <a:lnTo>
                    <a:pt x="3479" y="2097"/>
                  </a:lnTo>
                  <a:cubicBezTo>
                    <a:pt x="3479" y="2023"/>
                    <a:pt x="3419" y="1963"/>
                    <a:pt x="3345" y="1963"/>
                  </a:cubicBezTo>
                  <a:cubicBezTo>
                    <a:pt x="3272" y="1963"/>
                    <a:pt x="3212" y="2023"/>
                    <a:pt x="3212" y="2097"/>
                  </a:cubicBezTo>
                  <a:lnTo>
                    <a:pt x="3212" y="3909"/>
                  </a:lnTo>
                  <a:lnTo>
                    <a:pt x="2270" y="3909"/>
                  </a:lnTo>
                  <a:lnTo>
                    <a:pt x="2270" y="2097"/>
                  </a:lnTo>
                  <a:cubicBezTo>
                    <a:pt x="2270" y="2023"/>
                    <a:pt x="2210" y="1963"/>
                    <a:pt x="2136" y="1963"/>
                  </a:cubicBezTo>
                  <a:cubicBezTo>
                    <a:pt x="2063" y="1963"/>
                    <a:pt x="2003" y="2023"/>
                    <a:pt x="2003" y="2097"/>
                  </a:cubicBezTo>
                  <a:lnTo>
                    <a:pt x="2003" y="5213"/>
                  </a:lnTo>
                  <a:lnTo>
                    <a:pt x="1484" y="5213"/>
                  </a:lnTo>
                  <a:cubicBezTo>
                    <a:pt x="1411" y="5213"/>
                    <a:pt x="1351" y="5273"/>
                    <a:pt x="1351" y="5346"/>
                  </a:cubicBezTo>
                  <a:cubicBezTo>
                    <a:pt x="1351" y="5420"/>
                    <a:pt x="1411" y="5479"/>
                    <a:pt x="1484" y="5479"/>
                  </a:cubicBezTo>
                  <a:lnTo>
                    <a:pt x="2136" y="5479"/>
                  </a:lnTo>
                  <a:cubicBezTo>
                    <a:pt x="2210" y="5479"/>
                    <a:pt x="2270" y="5420"/>
                    <a:pt x="2270" y="5346"/>
                  </a:cubicBezTo>
                  <a:lnTo>
                    <a:pt x="2270" y="4176"/>
                  </a:lnTo>
                  <a:lnTo>
                    <a:pt x="3212" y="4176"/>
                  </a:lnTo>
                  <a:lnTo>
                    <a:pt x="3212" y="5346"/>
                  </a:lnTo>
                  <a:cubicBezTo>
                    <a:pt x="3212" y="5420"/>
                    <a:pt x="3272" y="5479"/>
                    <a:pt x="3345" y="5479"/>
                  </a:cubicBezTo>
                  <a:lnTo>
                    <a:pt x="3997" y="5479"/>
                  </a:lnTo>
                  <a:cubicBezTo>
                    <a:pt x="4071" y="5479"/>
                    <a:pt x="4131" y="5420"/>
                    <a:pt x="4131" y="5346"/>
                  </a:cubicBezTo>
                  <a:cubicBezTo>
                    <a:pt x="4131" y="5273"/>
                    <a:pt x="4071" y="5213"/>
                    <a:pt x="3997" y="521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7E91B7C-33AD-4DEB-93CB-B3985605B7F7}"/>
              </a:ext>
            </a:extLst>
          </p:cNvPr>
          <p:cNvGrpSpPr>
            <a:grpSpLocks/>
          </p:cNvGrpSpPr>
          <p:nvPr/>
        </p:nvGrpSpPr>
        <p:grpSpPr>
          <a:xfrm>
            <a:off x="7283203" y="2523041"/>
            <a:ext cx="366836" cy="366836"/>
            <a:chOff x="4823657" y="4483296"/>
            <a:chExt cx="442340" cy="442340"/>
          </a:xfrm>
        </p:grpSpPr>
        <p:sp>
          <p:nvSpPr>
            <p:cNvPr id="49" name="îṥļîḑé-íślíḋè-Oval 36">
              <a:extLst>
                <a:ext uri="{FF2B5EF4-FFF2-40B4-BE49-F238E27FC236}">
                  <a16:creationId xmlns:a16="http://schemas.microsoft.com/office/drawing/2014/main" id="{2855ECBC-268D-4E37-B5DA-B7AA118CA6FC}"/>
                </a:ext>
              </a:extLst>
            </p:cNvPr>
            <p:cNvSpPr/>
            <p:nvPr/>
          </p:nvSpPr>
          <p:spPr>
            <a:xfrm>
              <a:off x="4823657" y="4483296"/>
              <a:ext cx="442340" cy="442340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îṥļîḑé-íślíḋè-Freeform 37">
              <a:extLst>
                <a:ext uri="{FF2B5EF4-FFF2-40B4-BE49-F238E27FC236}">
                  <a16:creationId xmlns:a16="http://schemas.microsoft.com/office/drawing/2014/main" id="{B87DCDC1-B58F-43DF-99FA-32B389AF87E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25574" y="4585396"/>
              <a:ext cx="238506" cy="238140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  <a:gd name="connsiteX40" fmla="*/ 325000 h 606722"/>
                <a:gd name="connsiteY40" fmla="*/ 325000 h 606722"/>
                <a:gd name="connsiteX41" fmla="*/ 325000 h 606722"/>
                <a:gd name="connsiteY41" fmla="*/ 325000 h 606722"/>
                <a:gd name="connsiteX42" fmla="*/ 325000 h 606722"/>
                <a:gd name="connsiteY42" fmla="*/ 325000 h 606722"/>
                <a:gd name="connsiteX43" fmla="*/ 325000 h 606722"/>
                <a:gd name="connsiteY43" fmla="*/ 325000 h 606722"/>
                <a:gd name="connsiteX44" fmla="*/ 325000 h 606722"/>
                <a:gd name="connsiteY44" fmla="*/ 325000 h 606722"/>
                <a:gd name="connsiteX45" fmla="*/ 325000 h 606722"/>
                <a:gd name="connsiteY45" fmla="*/ 325000 h 606722"/>
                <a:gd name="connsiteX46" fmla="*/ 325000 h 606722"/>
                <a:gd name="connsiteY46" fmla="*/ 325000 h 606722"/>
                <a:gd name="connsiteX47" fmla="*/ 325000 h 606722"/>
                <a:gd name="connsiteY47" fmla="*/ 325000 h 606722"/>
                <a:gd name="connsiteX48" fmla="*/ 325000 h 606722"/>
                <a:gd name="connsiteY48" fmla="*/ 325000 h 606722"/>
                <a:gd name="connsiteX49" fmla="*/ 325000 h 606722"/>
                <a:gd name="connsiteY49" fmla="*/ 325000 h 606722"/>
                <a:gd name="connsiteX50" fmla="*/ 325000 h 606722"/>
                <a:gd name="connsiteY50" fmla="*/ 325000 h 606722"/>
                <a:gd name="connsiteX51" fmla="*/ 325000 h 606722"/>
                <a:gd name="connsiteY51" fmla="*/ 325000 h 606722"/>
                <a:gd name="connsiteX52" fmla="*/ 325000 h 606722"/>
                <a:gd name="connsiteY52" fmla="*/ 325000 h 606722"/>
                <a:gd name="connsiteX53" fmla="*/ 325000 h 606722"/>
                <a:gd name="connsiteY53" fmla="*/ 325000 h 606722"/>
                <a:gd name="connsiteX54" fmla="*/ 325000 h 606722"/>
                <a:gd name="connsiteY54" fmla="*/ 325000 h 606722"/>
                <a:gd name="connsiteX55" fmla="*/ 325000 h 606722"/>
                <a:gd name="connsiteY55" fmla="*/ 325000 h 606722"/>
                <a:gd name="connsiteX56" fmla="*/ 325000 h 606722"/>
                <a:gd name="connsiteY56" fmla="*/ 325000 h 606722"/>
                <a:gd name="connsiteX57" fmla="*/ 325000 h 606722"/>
                <a:gd name="connsiteY57" fmla="*/ 325000 h 606722"/>
                <a:gd name="connsiteX58" fmla="*/ 325000 h 606722"/>
                <a:gd name="connsiteY58" fmla="*/ 325000 h 606722"/>
                <a:gd name="connsiteX59" fmla="*/ 325000 h 606722"/>
                <a:gd name="connsiteY59" fmla="*/ 325000 h 606722"/>
                <a:gd name="connsiteX60" fmla="*/ 325000 h 606722"/>
                <a:gd name="connsiteY60" fmla="*/ 325000 h 606722"/>
                <a:gd name="connsiteX61" fmla="*/ 325000 h 606722"/>
                <a:gd name="connsiteY61" fmla="*/ 325000 h 606722"/>
                <a:gd name="connsiteX62" fmla="*/ 325000 h 606722"/>
                <a:gd name="connsiteY62" fmla="*/ 325000 h 606722"/>
                <a:gd name="connsiteX63" fmla="*/ 325000 h 606722"/>
                <a:gd name="connsiteY63" fmla="*/ 325000 h 606722"/>
                <a:gd name="connsiteX64" fmla="*/ 325000 h 606722"/>
                <a:gd name="connsiteY64" fmla="*/ 325000 h 606722"/>
                <a:gd name="connsiteX65" fmla="*/ 325000 h 606722"/>
                <a:gd name="connsiteY65" fmla="*/ 325000 h 606722"/>
                <a:gd name="connsiteX66" fmla="*/ 325000 h 606722"/>
                <a:gd name="connsiteY66" fmla="*/ 325000 h 606722"/>
                <a:gd name="connsiteX67" fmla="*/ 325000 h 606722"/>
                <a:gd name="connsiteY67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607535" h="606604">
                  <a:moveTo>
                    <a:pt x="394900" y="353768"/>
                  </a:moveTo>
                  <a:cubicBezTo>
                    <a:pt x="400507" y="353768"/>
                    <a:pt x="405045" y="358301"/>
                    <a:pt x="405045" y="363900"/>
                  </a:cubicBezTo>
                  <a:lnTo>
                    <a:pt x="405045" y="515616"/>
                  </a:lnTo>
                  <a:cubicBezTo>
                    <a:pt x="405045" y="543435"/>
                    <a:pt x="382353" y="566099"/>
                    <a:pt x="354410" y="566099"/>
                  </a:cubicBezTo>
                  <a:lnTo>
                    <a:pt x="212649" y="566099"/>
                  </a:lnTo>
                  <a:cubicBezTo>
                    <a:pt x="207131" y="566099"/>
                    <a:pt x="202593" y="561566"/>
                    <a:pt x="202593" y="556056"/>
                  </a:cubicBezTo>
                  <a:cubicBezTo>
                    <a:pt x="202593" y="550457"/>
                    <a:pt x="207131" y="545924"/>
                    <a:pt x="212649" y="545924"/>
                  </a:cubicBezTo>
                  <a:lnTo>
                    <a:pt x="354410" y="545924"/>
                  </a:lnTo>
                  <a:cubicBezTo>
                    <a:pt x="371140" y="545924"/>
                    <a:pt x="384845" y="532325"/>
                    <a:pt x="384845" y="515616"/>
                  </a:cubicBezTo>
                  <a:lnTo>
                    <a:pt x="384845" y="363900"/>
                  </a:lnTo>
                  <a:cubicBezTo>
                    <a:pt x="384845" y="358301"/>
                    <a:pt x="389294" y="353768"/>
                    <a:pt x="394900" y="353768"/>
                  </a:cubicBezTo>
                  <a:close/>
                  <a:moveTo>
                    <a:pt x="131640" y="262739"/>
                  </a:moveTo>
                  <a:cubicBezTo>
                    <a:pt x="137236" y="262739"/>
                    <a:pt x="141766" y="267271"/>
                    <a:pt x="141766" y="272870"/>
                  </a:cubicBezTo>
                  <a:lnTo>
                    <a:pt x="141766" y="333565"/>
                  </a:lnTo>
                  <a:cubicBezTo>
                    <a:pt x="141766" y="339075"/>
                    <a:pt x="137236" y="343607"/>
                    <a:pt x="131640" y="343607"/>
                  </a:cubicBezTo>
                  <a:cubicBezTo>
                    <a:pt x="126044" y="343607"/>
                    <a:pt x="121514" y="339075"/>
                    <a:pt x="121514" y="333565"/>
                  </a:cubicBezTo>
                  <a:lnTo>
                    <a:pt x="121514" y="272870"/>
                  </a:lnTo>
                  <a:cubicBezTo>
                    <a:pt x="121514" y="267271"/>
                    <a:pt x="126044" y="262739"/>
                    <a:pt x="131640" y="262739"/>
                  </a:cubicBezTo>
                  <a:close/>
                  <a:moveTo>
                    <a:pt x="489057" y="194973"/>
                  </a:moveTo>
                  <a:cubicBezTo>
                    <a:pt x="492973" y="190974"/>
                    <a:pt x="499381" y="190974"/>
                    <a:pt x="503386" y="194973"/>
                  </a:cubicBezTo>
                  <a:lnTo>
                    <a:pt x="604576" y="296095"/>
                  </a:lnTo>
                  <a:cubicBezTo>
                    <a:pt x="605555" y="296983"/>
                    <a:pt x="606267" y="298138"/>
                    <a:pt x="606801" y="299383"/>
                  </a:cubicBezTo>
                  <a:cubicBezTo>
                    <a:pt x="607780" y="301871"/>
                    <a:pt x="607780" y="304625"/>
                    <a:pt x="606801" y="307113"/>
                  </a:cubicBezTo>
                  <a:cubicBezTo>
                    <a:pt x="606267" y="308357"/>
                    <a:pt x="605555" y="309424"/>
                    <a:pt x="604576" y="310401"/>
                  </a:cubicBezTo>
                  <a:lnTo>
                    <a:pt x="503386" y="411434"/>
                  </a:lnTo>
                  <a:cubicBezTo>
                    <a:pt x="501339" y="413478"/>
                    <a:pt x="498758" y="414455"/>
                    <a:pt x="496177" y="414455"/>
                  </a:cubicBezTo>
                  <a:cubicBezTo>
                    <a:pt x="493596" y="414455"/>
                    <a:pt x="491015" y="413478"/>
                    <a:pt x="489057" y="411434"/>
                  </a:cubicBezTo>
                  <a:cubicBezTo>
                    <a:pt x="485052" y="407524"/>
                    <a:pt x="485052" y="401126"/>
                    <a:pt x="489057" y="397217"/>
                  </a:cubicBezTo>
                  <a:lnTo>
                    <a:pt x="572982" y="313333"/>
                  </a:lnTo>
                  <a:lnTo>
                    <a:pt x="232921" y="313333"/>
                  </a:lnTo>
                  <a:cubicBezTo>
                    <a:pt x="227314" y="313333"/>
                    <a:pt x="222775" y="308802"/>
                    <a:pt x="222775" y="303203"/>
                  </a:cubicBezTo>
                  <a:cubicBezTo>
                    <a:pt x="222775" y="297605"/>
                    <a:pt x="227314" y="293074"/>
                    <a:pt x="232921" y="293074"/>
                  </a:cubicBezTo>
                  <a:lnTo>
                    <a:pt x="572982" y="293074"/>
                  </a:lnTo>
                  <a:lnTo>
                    <a:pt x="489057" y="209279"/>
                  </a:lnTo>
                  <a:cubicBezTo>
                    <a:pt x="485052" y="205281"/>
                    <a:pt x="485052" y="198883"/>
                    <a:pt x="489057" y="194973"/>
                  </a:cubicBezTo>
                  <a:close/>
                  <a:moveTo>
                    <a:pt x="211398" y="40317"/>
                  </a:moveTo>
                  <a:lnTo>
                    <a:pt x="354409" y="40317"/>
                  </a:lnTo>
                  <a:cubicBezTo>
                    <a:pt x="382353" y="40317"/>
                    <a:pt x="405046" y="62981"/>
                    <a:pt x="405046" y="90889"/>
                  </a:cubicBezTo>
                  <a:lnTo>
                    <a:pt x="405046" y="242605"/>
                  </a:lnTo>
                  <a:cubicBezTo>
                    <a:pt x="405046" y="248115"/>
                    <a:pt x="400508" y="252648"/>
                    <a:pt x="394901" y="252648"/>
                  </a:cubicBezTo>
                  <a:cubicBezTo>
                    <a:pt x="389295" y="252648"/>
                    <a:pt x="384845" y="248115"/>
                    <a:pt x="384845" y="242605"/>
                  </a:cubicBezTo>
                  <a:lnTo>
                    <a:pt x="384845" y="90889"/>
                  </a:lnTo>
                  <a:cubicBezTo>
                    <a:pt x="384845" y="74180"/>
                    <a:pt x="371140" y="60581"/>
                    <a:pt x="354409" y="60581"/>
                  </a:cubicBezTo>
                  <a:lnTo>
                    <a:pt x="211398" y="60581"/>
                  </a:lnTo>
                  <a:cubicBezTo>
                    <a:pt x="205791" y="60581"/>
                    <a:pt x="201253" y="56048"/>
                    <a:pt x="201253" y="50449"/>
                  </a:cubicBezTo>
                  <a:cubicBezTo>
                    <a:pt x="201253" y="44850"/>
                    <a:pt x="205791" y="40317"/>
                    <a:pt x="211398" y="40317"/>
                  </a:cubicBezTo>
                  <a:close/>
                  <a:moveTo>
                    <a:pt x="147115" y="20146"/>
                  </a:moveTo>
                  <a:cubicBezTo>
                    <a:pt x="144890" y="20146"/>
                    <a:pt x="142576" y="20590"/>
                    <a:pt x="140084" y="21568"/>
                  </a:cubicBezTo>
                  <a:lnTo>
                    <a:pt x="44232" y="59782"/>
                  </a:lnTo>
                  <a:cubicBezTo>
                    <a:pt x="24919" y="66981"/>
                    <a:pt x="20292" y="73024"/>
                    <a:pt x="20292" y="90887"/>
                  </a:cubicBezTo>
                  <a:lnTo>
                    <a:pt x="20292" y="515689"/>
                  </a:lnTo>
                  <a:cubicBezTo>
                    <a:pt x="20292" y="533464"/>
                    <a:pt x="24919" y="539596"/>
                    <a:pt x="44054" y="546616"/>
                  </a:cubicBezTo>
                  <a:lnTo>
                    <a:pt x="140262" y="585098"/>
                  </a:lnTo>
                  <a:cubicBezTo>
                    <a:pt x="142576" y="585897"/>
                    <a:pt x="144890" y="586431"/>
                    <a:pt x="147115" y="586431"/>
                  </a:cubicBezTo>
                  <a:cubicBezTo>
                    <a:pt x="156015" y="586431"/>
                    <a:pt x="161978" y="578254"/>
                    <a:pt x="161978" y="566257"/>
                  </a:cubicBezTo>
                  <a:lnTo>
                    <a:pt x="161978" y="40319"/>
                  </a:lnTo>
                  <a:cubicBezTo>
                    <a:pt x="161978" y="28233"/>
                    <a:pt x="156015" y="20146"/>
                    <a:pt x="147115" y="20146"/>
                  </a:cubicBezTo>
                  <a:close/>
                  <a:moveTo>
                    <a:pt x="151669" y="315"/>
                  </a:moveTo>
                  <a:cubicBezTo>
                    <a:pt x="169354" y="2727"/>
                    <a:pt x="182270" y="18724"/>
                    <a:pt x="182270" y="40319"/>
                  </a:cubicBezTo>
                  <a:lnTo>
                    <a:pt x="182270" y="566257"/>
                  </a:lnTo>
                  <a:cubicBezTo>
                    <a:pt x="182270" y="589630"/>
                    <a:pt x="167496" y="606604"/>
                    <a:pt x="147115" y="606604"/>
                  </a:cubicBezTo>
                  <a:cubicBezTo>
                    <a:pt x="142487" y="606604"/>
                    <a:pt x="137681" y="605716"/>
                    <a:pt x="132964" y="603938"/>
                  </a:cubicBezTo>
                  <a:lnTo>
                    <a:pt x="36756" y="565457"/>
                  </a:lnTo>
                  <a:cubicBezTo>
                    <a:pt x="10057" y="555592"/>
                    <a:pt x="0" y="542084"/>
                    <a:pt x="0" y="515689"/>
                  </a:cubicBezTo>
                  <a:lnTo>
                    <a:pt x="0" y="90887"/>
                  </a:lnTo>
                  <a:cubicBezTo>
                    <a:pt x="0" y="64492"/>
                    <a:pt x="10057" y="50895"/>
                    <a:pt x="37023" y="40942"/>
                  </a:cubicBezTo>
                  <a:lnTo>
                    <a:pt x="132697" y="2727"/>
                  </a:lnTo>
                  <a:cubicBezTo>
                    <a:pt x="139350" y="217"/>
                    <a:pt x="145774" y="-489"/>
                    <a:pt x="151669" y="31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B483824-CC54-4F63-9AC7-B7899DA7F6D4}"/>
              </a:ext>
            </a:extLst>
          </p:cNvPr>
          <p:cNvGrpSpPr>
            <a:grpSpLocks/>
          </p:cNvGrpSpPr>
          <p:nvPr/>
        </p:nvGrpSpPr>
        <p:grpSpPr>
          <a:xfrm>
            <a:off x="9805366" y="1906690"/>
            <a:ext cx="737666" cy="737666"/>
            <a:chOff x="6893425" y="1888012"/>
            <a:chExt cx="442340" cy="442340"/>
          </a:xfrm>
        </p:grpSpPr>
        <p:sp>
          <p:nvSpPr>
            <p:cNvPr id="47" name="îṥļîḑé-íślíḋè-Oval 34">
              <a:extLst>
                <a:ext uri="{FF2B5EF4-FFF2-40B4-BE49-F238E27FC236}">
                  <a16:creationId xmlns:a16="http://schemas.microsoft.com/office/drawing/2014/main" id="{727F67B3-ECDB-4418-972C-F053A127D3C4}"/>
                </a:ext>
              </a:extLst>
            </p:cNvPr>
            <p:cNvSpPr/>
            <p:nvPr/>
          </p:nvSpPr>
          <p:spPr>
            <a:xfrm>
              <a:off x="6893425" y="1888012"/>
              <a:ext cx="442340" cy="442340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îṥļîḑé-íślíḋè-Freeform 35">
              <a:extLst>
                <a:ext uri="{FF2B5EF4-FFF2-40B4-BE49-F238E27FC236}">
                  <a16:creationId xmlns:a16="http://schemas.microsoft.com/office/drawing/2014/main" id="{3DD0B89B-B279-4432-B8E7-07233AC9220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5342" y="2021371"/>
              <a:ext cx="238506" cy="175624"/>
            </a:xfrm>
            <a:custGeom>
              <a:avLst/>
              <a:gdLst>
                <a:gd name="T0" fmla="*/ 3344 w 5590"/>
                <a:gd name="T1" fmla="*/ 549 h 4122"/>
                <a:gd name="T2" fmla="*/ 2246 w 5590"/>
                <a:gd name="T3" fmla="*/ 549 h 4122"/>
                <a:gd name="T4" fmla="*/ 2795 w 5590"/>
                <a:gd name="T5" fmla="*/ 240 h 4122"/>
                <a:gd name="T6" fmla="*/ 2795 w 5590"/>
                <a:gd name="T7" fmla="*/ 859 h 4122"/>
                <a:gd name="T8" fmla="*/ 2795 w 5590"/>
                <a:gd name="T9" fmla="*/ 240 h 4122"/>
                <a:gd name="T10" fmla="*/ 5470 w 5590"/>
                <a:gd name="T11" fmla="*/ 4122 h 4122"/>
                <a:gd name="T12" fmla="*/ 0 w 5590"/>
                <a:gd name="T13" fmla="*/ 4002 h 4122"/>
                <a:gd name="T14" fmla="*/ 5470 w 5590"/>
                <a:gd name="T15" fmla="*/ 3882 h 4122"/>
                <a:gd name="T16" fmla="*/ 917 w 5590"/>
                <a:gd name="T17" fmla="*/ 1194 h 4122"/>
                <a:gd name="T18" fmla="*/ 1144 w 5590"/>
                <a:gd name="T19" fmla="*/ 1115 h 4122"/>
                <a:gd name="T20" fmla="*/ 4344 w 5590"/>
                <a:gd name="T21" fmla="*/ 1411 h 4122"/>
                <a:gd name="T22" fmla="*/ 4599 w 5590"/>
                <a:gd name="T23" fmla="*/ 1041 h 4122"/>
                <a:gd name="T24" fmla="*/ 4544 w 5590"/>
                <a:gd name="T25" fmla="*/ 1568 h 4122"/>
                <a:gd name="T26" fmla="*/ 4487 w 5590"/>
                <a:gd name="T27" fmla="*/ 1637 h 4122"/>
                <a:gd name="T28" fmla="*/ 4429 w 5590"/>
                <a:gd name="T29" fmla="*/ 1651 h 4122"/>
                <a:gd name="T30" fmla="*/ 1165 w 5590"/>
                <a:gd name="T31" fmla="*/ 1651 h 4122"/>
                <a:gd name="T32" fmla="*/ 1106 w 5590"/>
                <a:gd name="T33" fmla="*/ 1638 h 4122"/>
                <a:gd name="T34" fmla="*/ 1054 w 5590"/>
                <a:gd name="T35" fmla="*/ 1585 h 4122"/>
                <a:gd name="T36" fmla="*/ 917 w 5590"/>
                <a:gd name="T37" fmla="*/ 1194 h 4122"/>
                <a:gd name="T38" fmla="*/ 1539 w 5590"/>
                <a:gd name="T39" fmla="*/ 3355 h 4122"/>
                <a:gd name="T40" fmla="*/ 2675 w 5590"/>
                <a:gd name="T41" fmla="*/ 1947 h 4122"/>
                <a:gd name="T42" fmla="*/ 2915 w 5590"/>
                <a:gd name="T43" fmla="*/ 1947 h 4122"/>
                <a:gd name="T44" fmla="*/ 4051 w 5590"/>
                <a:gd name="T45" fmla="*/ 3355 h 4122"/>
                <a:gd name="T46" fmla="*/ 3301 w 5590"/>
                <a:gd name="T47" fmla="*/ 3198 h 4122"/>
                <a:gd name="T48" fmla="*/ 3301 w 5590"/>
                <a:gd name="T49" fmla="*/ 2958 h 4122"/>
                <a:gd name="T50" fmla="*/ 4104 w 5590"/>
                <a:gd name="T51" fmla="*/ 2960 h 4122"/>
                <a:gd name="T52" fmla="*/ 4187 w 5590"/>
                <a:gd name="T53" fmla="*/ 3019 h 4122"/>
                <a:gd name="T54" fmla="*/ 4332 w 5590"/>
                <a:gd name="T55" fmla="*/ 3433 h 4122"/>
                <a:gd name="T56" fmla="*/ 4338 w 5590"/>
                <a:gd name="T57" fmla="*/ 3497 h 4122"/>
                <a:gd name="T58" fmla="*/ 4279 w 5590"/>
                <a:gd name="T59" fmla="*/ 3580 h 4122"/>
                <a:gd name="T60" fmla="*/ 4217 w 5590"/>
                <a:gd name="T61" fmla="*/ 3595 h 4122"/>
                <a:gd name="T62" fmla="*/ 2793 w 5590"/>
                <a:gd name="T63" fmla="*/ 3595 h 4122"/>
                <a:gd name="T64" fmla="*/ 1370 w 5590"/>
                <a:gd name="T65" fmla="*/ 3595 h 4122"/>
                <a:gd name="T66" fmla="*/ 1250 w 5590"/>
                <a:gd name="T67" fmla="*/ 3475 h 4122"/>
                <a:gd name="T68" fmla="*/ 1393 w 5590"/>
                <a:gd name="T69" fmla="*/ 3041 h 4122"/>
                <a:gd name="T70" fmla="*/ 1438 w 5590"/>
                <a:gd name="T71" fmla="*/ 2980 h 4122"/>
                <a:gd name="T72" fmla="*/ 1510 w 5590"/>
                <a:gd name="T73" fmla="*/ 2958 h 4122"/>
                <a:gd name="T74" fmla="*/ 2409 w 5590"/>
                <a:gd name="T75" fmla="*/ 3078 h 4122"/>
                <a:gd name="T76" fmla="*/ 1593 w 5590"/>
                <a:gd name="T77" fmla="*/ 3198 h 4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90" h="4122">
                  <a:moveTo>
                    <a:pt x="2795" y="1099"/>
                  </a:moveTo>
                  <a:cubicBezTo>
                    <a:pt x="3098" y="1099"/>
                    <a:pt x="3344" y="852"/>
                    <a:pt x="3344" y="549"/>
                  </a:cubicBezTo>
                  <a:cubicBezTo>
                    <a:pt x="3344" y="246"/>
                    <a:pt x="3098" y="0"/>
                    <a:pt x="2795" y="0"/>
                  </a:cubicBezTo>
                  <a:cubicBezTo>
                    <a:pt x="2492" y="0"/>
                    <a:pt x="2246" y="246"/>
                    <a:pt x="2246" y="549"/>
                  </a:cubicBezTo>
                  <a:cubicBezTo>
                    <a:pt x="2246" y="852"/>
                    <a:pt x="2492" y="1099"/>
                    <a:pt x="2795" y="1099"/>
                  </a:cubicBezTo>
                  <a:close/>
                  <a:moveTo>
                    <a:pt x="2795" y="240"/>
                  </a:moveTo>
                  <a:cubicBezTo>
                    <a:pt x="2966" y="240"/>
                    <a:pt x="3104" y="379"/>
                    <a:pt x="3104" y="549"/>
                  </a:cubicBezTo>
                  <a:cubicBezTo>
                    <a:pt x="3104" y="720"/>
                    <a:pt x="2966" y="859"/>
                    <a:pt x="2795" y="859"/>
                  </a:cubicBezTo>
                  <a:cubicBezTo>
                    <a:pt x="2624" y="859"/>
                    <a:pt x="2486" y="720"/>
                    <a:pt x="2486" y="549"/>
                  </a:cubicBezTo>
                  <a:cubicBezTo>
                    <a:pt x="2486" y="379"/>
                    <a:pt x="2625" y="240"/>
                    <a:pt x="2795" y="240"/>
                  </a:cubicBezTo>
                  <a:close/>
                  <a:moveTo>
                    <a:pt x="5590" y="4002"/>
                  </a:moveTo>
                  <a:cubicBezTo>
                    <a:pt x="5590" y="4068"/>
                    <a:pt x="5536" y="4122"/>
                    <a:pt x="5470" y="4122"/>
                  </a:cubicBezTo>
                  <a:lnTo>
                    <a:pt x="120" y="4122"/>
                  </a:lnTo>
                  <a:cubicBezTo>
                    <a:pt x="54" y="4122"/>
                    <a:pt x="0" y="4068"/>
                    <a:pt x="0" y="4002"/>
                  </a:cubicBezTo>
                  <a:cubicBezTo>
                    <a:pt x="0" y="3936"/>
                    <a:pt x="54" y="3882"/>
                    <a:pt x="120" y="3882"/>
                  </a:cubicBezTo>
                  <a:lnTo>
                    <a:pt x="5470" y="3882"/>
                  </a:lnTo>
                  <a:cubicBezTo>
                    <a:pt x="5536" y="3882"/>
                    <a:pt x="5590" y="3936"/>
                    <a:pt x="5590" y="4002"/>
                  </a:cubicBezTo>
                  <a:close/>
                  <a:moveTo>
                    <a:pt x="917" y="1194"/>
                  </a:moveTo>
                  <a:cubicBezTo>
                    <a:pt x="896" y="1131"/>
                    <a:pt x="929" y="1063"/>
                    <a:pt x="992" y="1041"/>
                  </a:cubicBezTo>
                  <a:cubicBezTo>
                    <a:pt x="1054" y="1020"/>
                    <a:pt x="1123" y="1053"/>
                    <a:pt x="1144" y="1115"/>
                  </a:cubicBezTo>
                  <a:lnTo>
                    <a:pt x="1246" y="1411"/>
                  </a:lnTo>
                  <a:lnTo>
                    <a:pt x="4344" y="1411"/>
                  </a:lnTo>
                  <a:lnTo>
                    <a:pt x="4446" y="1115"/>
                  </a:lnTo>
                  <a:cubicBezTo>
                    <a:pt x="4468" y="1053"/>
                    <a:pt x="4536" y="1020"/>
                    <a:pt x="4599" y="1041"/>
                  </a:cubicBezTo>
                  <a:cubicBezTo>
                    <a:pt x="4661" y="1063"/>
                    <a:pt x="4694" y="1131"/>
                    <a:pt x="4673" y="1194"/>
                  </a:cubicBezTo>
                  <a:lnTo>
                    <a:pt x="4544" y="1568"/>
                  </a:lnTo>
                  <a:cubicBezTo>
                    <a:pt x="4542" y="1574"/>
                    <a:pt x="4539" y="1580"/>
                    <a:pt x="4536" y="1586"/>
                  </a:cubicBezTo>
                  <a:cubicBezTo>
                    <a:pt x="4525" y="1608"/>
                    <a:pt x="4508" y="1625"/>
                    <a:pt x="4487" y="1637"/>
                  </a:cubicBezTo>
                  <a:cubicBezTo>
                    <a:pt x="4480" y="1640"/>
                    <a:pt x="4473" y="1644"/>
                    <a:pt x="4465" y="1646"/>
                  </a:cubicBezTo>
                  <a:cubicBezTo>
                    <a:pt x="4454" y="1650"/>
                    <a:pt x="4442" y="1651"/>
                    <a:pt x="4429" y="1651"/>
                  </a:cubicBezTo>
                  <a:cubicBezTo>
                    <a:pt x="4428" y="1651"/>
                    <a:pt x="4427" y="1651"/>
                    <a:pt x="4426" y="1651"/>
                  </a:cubicBezTo>
                  <a:lnTo>
                    <a:pt x="1165" y="1651"/>
                  </a:lnTo>
                  <a:cubicBezTo>
                    <a:pt x="1150" y="1652"/>
                    <a:pt x="1136" y="1650"/>
                    <a:pt x="1123" y="1645"/>
                  </a:cubicBezTo>
                  <a:cubicBezTo>
                    <a:pt x="1117" y="1643"/>
                    <a:pt x="1112" y="1641"/>
                    <a:pt x="1106" y="1638"/>
                  </a:cubicBezTo>
                  <a:cubicBezTo>
                    <a:pt x="1106" y="1638"/>
                    <a:pt x="1106" y="1638"/>
                    <a:pt x="1106" y="1638"/>
                  </a:cubicBezTo>
                  <a:cubicBezTo>
                    <a:pt x="1084" y="1627"/>
                    <a:pt x="1065" y="1609"/>
                    <a:pt x="1054" y="1585"/>
                  </a:cubicBezTo>
                  <a:cubicBezTo>
                    <a:pt x="1051" y="1580"/>
                    <a:pt x="1048" y="1574"/>
                    <a:pt x="1047" y="1568"/>
                  </a:cubicBezTo>
                  <a:lnTo>
                    <a:pt x="917" y="1194"/>
                  </a:lnTo>
                  <a:close/>
                  <a:moveTo>
                    <a:pt x="1593" y="3198"/>
                  </a:moveTo>
                  <a:lnTo>
                    <a:pt x="1539" y="3355"/>
                  </a:lnTo>
                  <a:lnTo>
                    <a:pt x="2675" y="3355"/>
                  </a:lnTo>
                  <a:lnTo>
                    <a:pt x="2675" y="1947"/>
                  </a:lnTo>
                  <a:cubicBezTo>
                    <a:pt x="2675" y="1881"/>
                    <a:pt x="2729" y="1827"/>
                    <a:pt x="2795" y="1827"/>
                  </a:cubicBezTo>
                  <a:cubicBezTo>
                    <a:pt x="2861" y="1827"/>
                    <a:pt x="2915" y="1881"/>
                    <a:pt x="2915" y="1947"/>
                  </a:cubicBezTo>
                  <a:lnTo>
                    <a:pt x="2915" y="3355"/>
                  </a:lnTo>
                  <a:lnTo>
                    <a:pt x="4051" y="3355"/>
                  </a:lnTo>
                  <a:lnTo>
                    <a:pt x="3997" y="3198"/>
                  </a:lnTo>
                  <a:lnTo>
                    <a:pt x="3301" y="3198"/>
                  </a:lnTo>
                  <a:cubicBezTo>
                    <a:pt x="3235" y="3198"/>
                    <a:pt x="3181" y="3144"/>
                    <a:pt x="3181" y="3078"/>
                  </a:cubicBezTo>
                  <a:cubicBezTo>
                    <a:pt x="3181" y="3011"/>
                    <a:pt x="3235" y="2958"/>
                    <a:pt x="3301" y="2958"/>
                  </a:cubicBezTo>
                  <a:lnTo>
                    <a:pt x="4080" y="2958"/>
                  </a:lnTo>
                  <a:cubicBezTo>
                    <a:pt x="4088" y="2957"/>
                    <a:pt x="4096" y="2958"/>
                    <a:pt x="4104" y="2960"/>
                  </a:cubicBezTo>
                  <a:cubicBezTo>
                    <a:pt x="4122" y="2963"/>
                    <a:pt x="4138" y="2970"/>
                    <a:pt x="4151" y="2979"/>
                  </a:cubicBezTo>
                  <a:cubicBezTo>
                    <a:pt x="4166" y="2989"/>
                    <a:pt x="4178" y="3003"/>
                    <a:pt x="4187" y="3019"/>
                  </a:cubicBezTo>
                  <a:cubicBezTo>
                    <a:pt x="4191" y="3026"/>
                    <a:pt x="4194" y="3033"/>
                    <a:pt x="4197" y="3041"/>
                  </a:cubicBezTo>
                  <a:lnTo>
                    <a:pt x="4332" y="3433"/>
                  </a:lnTo>
                  <a:cubicBezTo>
                    <a:pt x="4335" y="3440"/>
                    <a:pt x="4337" y="3448"/>
                    <a:pt x="4338" y="3455"/>
                  </a:cubicBezTo>
                  <a:cubicBezTo>
                    <a:pt x="4340" y="3469"/>
                    <a:pt x="4340" y="3483"/>
                    <a:pt x="4338" y="3497"/>
                  </a:cubicBezTo>
                  <a:cubicBezTo>
                    <a:pt x="4335" y="3514"/>
                    <a:pt x="4327" y="3531"/>
                    <a:pt x="4317" y="3545"/>
                  </a:cubicBezTo>
                  <a:cubicBezTo>
                    <a:pt x="4307" y="3559"/>
                    <a:pt x="4294" y="3571"/>
                    <a:pt x="4279" y="3580"/>
                  </a:cubicBezTo>
                  <a:cubicBezTo>
                    <a:pt x="4267" y="3586"/>
                    <a:pt x="4253" y="3591"/>
                    <a:pt x="4239" y="3594"/>
                  </a:cubicBezTo>
                  <a:cubicBezTo>
                    <a:pt x="4232" y="3595"/>
                    <a:pt x="4224" y="3595"/>
                    <a:pt x="4217" y="3595"/>
                  </a:cubicBezTo>
                  <a:lnTo>
                    <a:pt x="2798" y="3595"/>
                  </a:lnTo>
                  <a:cubicBezTo>
                    <a:pt x="2796" y="3595"/>
                    <a:pt x="2794" y="3595"/>
                    <a:pt x="2793" y="3595"/>
                  </a:cubicBezTo>
                  <a:lnTo>
                    <a:pt x="1373" y="3595"/>
                  </a:lnTo>
                  <a:cubicBezTo>
                    <a:pt x="1372" y="3595"/>
                    <a:pt x="1371" y="3595"/>
                    <a:pt x="1370" y="3595"/>
                  </a:cubicBezTo>
                  <a:cubicBezTo>
                    <a:pt x="1365" y="3595"/>
                    <a:pt x="1359" y="3595"/>
                    <a:pt x="1354" y="3594"/>
                  </a:cubicBezTo>
                  <a:cubicBezTo>
                    <a:pt x="1295" y="3586"/>
                    <a:pt x="1250" y="3536"/>
                    <a:pt x="1250" y="3475"/>
                  </a:cubicBezTo>
                  <a:cubicBezTo>
                    <a:pt x="1250" y="3460"/>
                    <a:pt x="1253" y="3445"/>
                    <a:pt x="1258" y="3432"/>
                  </a:cubicBezTo>
                  <a:lnTo>
                    <a:pt x="1393" y="3041"/>
                  </a:lnTo>
                  <a:cubicBezTo>
                    <a:pt x="1396" y="3033"/>
                    <a:pt x="1399" y="3026"/>
                    <a:pt x="1403" y="3019"/>
                  </a:cubicBezTo>
                  <a:cubicBezTo>
                    <a:pt x="1412" y="3003"/>
                    <a:pt x="1424" y="2990"/>
                    <a:pt x="1438" y="2980"/>
                  </a:cubicBezTo>
                  <a:cubicBezTo>
                    <a:pt x="1452" y="2970"/>
                    <a:pt x="1468" y="2963"/>
                    <a:pt x="1486" y="2960"/>
                  </a:cubicBezTo>
                  <a:cubicBezTo>
                    <a:pt x="1494" y="2958"/>
                    <a:pt x="1502" y="2957"/>
                    <a:pt x="1510" y="2958"/>
                  </a:cubicBezTo>
                  <a:lnTo>
                    <a:pt x="2289" y="2958"/>
                  </a:lnTo>
                  <a:cubicBezTo>
                    <a:pt x="2355" y="2958"/>
                    <a:pt x="2409" y="3011"/>
                    <a:pt x="2409" y="3078"/>
                  </a:cubicBezTo>
                  <a:cubicBezTo>
                    <a:pt x="2409" y="3144"/>
                    <a:pt x="2355" y="3198"/>
                    <a:pt x="2289" y="3198"/>
                  </a:cubicBezTo>
                  <a:lnTo>
                    <a:pt x="1593" y="31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9" name="组合 18" descr="xQYAAB+LCAAAAAAABADNU8FugkAQ/Zdte8MGbIwpN2xD48FqomkPjYctO5W1sJhlaTTGf+/sCgKKGi5NsxeYfTPz3rzZLblVmxUQl0xjKtUzpwtJ46GCmFhkyIgrsiiyyIALxsXiRSbZKiXux/aQVr155yp8SqJEvtEoA11AcMVptP91T5Jq2InkyGBjYuewCDupNf764gHMQoihwMy4UJ5g05AyRNj3NgqQfBEqAWmqAz2LjD+XEKhKmutoVJaGWPPG9/vm6GKmjb3bWWQKQSLY35DsYKSRZrdG0+/qU6d5btzFpEdc8DiLc5jpPKLrSsix90HOWARV2FAokD8HQx0dM99TJbGBn8iYKmy4tXd35RgeMFfzGgoGa6xUkCU1/3OSevUaN0xfHBbMrFuZNKG4tIDcGlSf5pVoi3hiESG42zf6iiEeCqM7K3hFtKaUS9Uhh8zrKgpCWBuEOtW3s84S89gyS1WMae0ElXlVQfmQu8c2dx4bjDayr6utiK2RrYm9qrNY/LaeVdXhO0pBeUGAffP3YGTt4/VH3sbPYzsbnbwkbgbrlvbpjKq0pid0kbhpWfLOGfxvT3pXPRnQ4LuNJXM8v5EiFBvFBgAA">
            <a:extLst>
              <a:ext uri="{FF2B5EF4-FFF2-40B4-BE49-F238E27FC236}">
                <a16:creationId xmlns:a16="http://schemas.microsoft.com/office/drawing/2014/main" id="{B5696B36-2CBA-4B1E-ACEF-C61A9B48813C}"/>
              </a:ext>
            </a:extLst>
          </p:cNvPr>
          <p:cNvGrpSpPr>
            <a:grpSpLocks noChangeAspect="1"/>
          </p:cNvGrpSpPr>
          <p:nvPr/>
        </p:nvGrpSpPr>
        <p:grpSpPr>
          <a:xfrm>
            <a:off x="1676795" y="3650119"/>
            <a:ext cx="744788" cy="744784"/>
            <a:chOff x="1700051" y="3508571"/>
            <a:chExt cx="1528402" cy="1528399"/>
          </a:xfrm>
        </p:grpSpPr>
        <p:sp>
          <p:nvSpPr>
            <p:cNvPr id="44" name="îṥļîḑé-BackShape4">
              <a:extLst>
                <a:ext uri="{FF2B5EF4-FFF2-40B4-BE49-F238E27FC236}">
                  <a16:creationId xmlns:a16="http://schemas.microsoft.com/office/drawing/2014/main" id="{9EE25996-3228-4000-82E7-04EF10053E8C}"/>
                </a:ext>
              </a:extLst>
            </p:cNvPr>
            <p:cNvSpPr/>
            <p:nvPr/>
          </p:nvSpPr>
          <p:spPr>
            <a:xfrm>
              <a:off x="1700051" y="3508571"/>
              <a:ext cx="1528401" cy="1528399"/>
            </a:xfrm>
            <a:prstGeom prst="donut">
              <a:avLst>
                <a:gd name="adj" fmla="val 1587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îṥļîḑé-ValueShape">
              <a:extLst>
                <a:ext uri="{FF2B5EF4-FFF2-40B4-BE49-F238E27FC236}">
                  <a16:creationId xmlns:a16="http://schemas.microsoft.com/office/drawing/2014/main" id="{1F45C173-74EE-44BD-9165-6F2EB0512515}"/>
                </a:ext>
              </a:extLst>
            </p:cNvPr>
            <p:cNvSpPr/>
            <p:nvPr/>
          </p:nvSpPr>
          <p:spPr>
            <a:xfrm>
              <a:off x="1700052" y="3508571"/>
              <a:ext cx="1528401" cy="1528399"/>
            </a:xfrm>
            <a:prstGeom prst="blockArc">
              <a:avLst>
                <a:gd name="adj1" fmla="val 16200000"/>
                <a:gd name="adj2" fmla="val 1080000"/>
                <a:gd name="adj3" fmla="val 15833"/>
              </a:avLst>
            </a:prstGeom>
            <a:solidFill>
              <a:schemeClr val="dk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îṥļîḑé-ValueText">
              <a:extLst>
                <a:ext uri="{FF2B5EF4-FFF2-40B4-BE49-F238E27FC236}">
                  <a16:creationId xmlns:a16="http://schemas.microsoft.com/office/drawing/2014/main" id="{EC1C35E5-AFC9-4250-96B1-3DBABFC3B713}"/>
                </a:ext>
              </a:extLst>
            </p:cNvPr>
            <p:cNvSpPr/>
            <p:nvPr/>
          </p:nvSpPr>
          <p:spPr>
            <a:xfrm>
              <a:off x="2188975" y="4048998"/>
              <a:ext cx="610540" cy="4579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>
                <a:buSzPct val="25000"/>
              </a:pPr>
              <a:r>
                <a:rPr lang="de-DE" sz="3200">
                  <a:solidFill>
                    <a:schemeClr val="bg1"/>
                  </a:solidFill>
                  <a:cs typeface="+mn-ea"/>
                  <a:sym typeface="+mn-lt"/>
                </a:rPr>
                <a:t>30%</a:t>
              </a:r>
            </a:p>
          </p:txBody>
        </p:sp>
      </p:grpSp>
      <p:grpSp>
        <p:nvGrpSpPr>
          <p:cNvPr id="20" name="组合 19" descr="xQYAAB+LCAAAAAAABADNU8FugkAQ/Zdte8MGSa0pN21j48FqomkPjYctO8JaWMyyNBrjv3d2BQFFDZem2QvMvpl5b97sltyqzQqIS6YRleqFU1/SaKggIhYZMuKKNAwt0ueCceG/yjhdJcT93B7SyjcfXAXPcRjLdxqmoAsIrjgN97/uSVIFO5EcGWxM7BwWYSe1xosF92AWQAQ5ZsaF6gk2DShDhH1vowDJ/UAJSBId6Fhk/LUET5XS3LZGpUmANW8Gg645uphpY+92FpmCFwv2NyRbGKml6VRoDhx9qjTPjTuf9IgLHqVRBjOdR3RdCrXtfZAzFkIZNhQK5M/B0LaOme+pkthgEMuIKmy4tXd3xRgeHu8Nr6FgsMZKOVlS8T8jqVevdsP0xWHBzLoVSROKSwvIrUb1aV6BtkhP+CGCna7Rlw/xUBjdWcEbojWlTKoOtcm8qiInhLVBqFN9O+sssR5bpomKMK2ZoCKvLCgbsnNsc+upxmgj+7raktgK2YrYqzrzxW/qWVkdvqMEVM/zsG/2Hoysfbz6yJv4eWxnrZOXxM1g3dA+nVGWVveELhI3LQveGYP/7Unnqid96n03sWSO5xdfaPj/xQYAAA==">
            <a:extLst>
              <a:ext uri="{FF2B5EF4-FFF2-40B4-BE49-F238E27FC236}">
                <a16:creationId xmlns:a16="http://schemas.microsoft.com/office/drawing/2014/main" id="{FF6A859E-7C86-48DC-ACDC-149E174D46A4}"/>
              </a:ext>
            </a:extLst>
          </p:cNvPr>
          <p:cNvGrpSpPr>
            <a:grpSpLocks noChangeAspect="1"/>
          </p:cNvGrpSpPr>
          <p:nvPr/>
        </p:nvGrpSpPr>
        <p:grpSpPr>
          <a:xfrm>
            <a:off x="4382709" y="3541075"/>
            <a:ext cx="744788" cy="744784"/>
            <a:chOff x="1700051" y="3508571"/>
            <a:chExt cx="1528402" cy="1528399"/>
          </a:xfrm>
        </p:grpSpPr>
        <p:sp>
          <p:nvSpPr>
            <p:cNvPr id="41" name="îṥļîḑé-BackShape4">
              <a:extLst>
                <a:ext uri="{FF2B5EF4-FFF2-40B4-BE49-F238E27FC236}">
                  <a16:creationId xmlns:a16="http://schemas.microsoft.com/office/drawing/2014/main" id="{07EBA9AF-9777-4787-8BC3-2E95D93F3016}"/>
                </a:ext>
              </a:extLst>
            </p:cNvPr>
            <p:cNvSpPr/>
            <p:nvPr/>
          </p:nvSpPr>
          <p:spPr>
            <a:xfrm>
              <a:off x="1700051" y="3508571"/>
              <a:ext cx="1528401" cy="1528399"/>
            </a:xfrm>
            <a:prstGeom prst="donut">
              <a:avLst>
                <a:gd name="adj" fmla="val 1587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îṥļîḑé-ValueShape">
              <a:extLst>
                <a:ext uri="{FF2B5EF4-FFF2-40B4-BE49-F238E27FC236}">
                  <a16:creationId xmlns:a16="http://schemas.microsoft.com/office/drawing/2014/main" id="{CCE73D6D-8E9F-4597-9222-FADDD3C7EDF4}"/>
                </a:ext>
              </a:extLst>
            </p:cNvPr>
            <p:cNvSpPr/>
            <p:nvPr/>
          </p:nvSpPr>
          <p:spPr>
            <a:xfrm>
              <a:off x="1700052" y="3508571"/>
              <a:ext cx="1528401" cy="1528399"/>
            </a:xfrm>
            <a:prstGeom prst="blockArc">
              <a:avLst>
                <a:gd name="adj1" fmla="val 16200000"/>
                <a:gd name="adj2" fmla="val 4536000"/>
                <a:gd name="adj3" fmla="val 15833"/>
              </a:avLst>
            </a:prstGeom>
            <a:solidFill>
              <a:schemeClr val="dk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îṥļîḑé-ValueText">
              <a:extLst>
                <a:ext uri="{FF2B5EF4-FFF2-40B4-BE49-F238E27FC236}">
                  <a16:creationId xmlns:a16="http://schemas.microsoft.com/office/drawing/2014/main" id="{0F18F1E4-1CEC-4DEA-B8EC-B550D4471A3C}"/>
                </a:ext>
              </a:extLst>
            </p:cNvPr>
            <p:cNvSpPr/>
            <p:nvPr/>
          </p:nvSpPr>
          <p:spPr>
            <a:xfrm>
              <a:off x="2188975" y="4048998"/>
              <a:ext cx="610540" cy="4579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>
                <a:buSzPct val="25000"/>
              </a:pPr>
              <a:r>
                <a:rPr lang="de-DE" sz="3200">
                  <a:solidFill>
                    <a:schemeClr val="bg1"/>
                  </a:solidFill>
                  <a:cs typeface="+mn-ea"/>
                  <a:sym typeface="+mn-lt"/>
                </a:rPr>
                <a:t>46%</a:t>
              </a:r>
            </a:p>
          </p:txBody>
        </p:sp>
      </p:grpSp>
      <p:grpSp>
        <p:nvGrpSpPr>
          <p:cNvPr id="21" name="组合 20" descr="xQYAAB+LCAAAAAAABADNU01vwjAM/S/ZditTqQRovcEmJg4MJNB2mDhkjaFhbYrSdAIh/vuc0E8ooF6mKZfWebbf83P25F7tNkBcMgupVC+criQNRwpCYpERI65IgsAiAy4YF6tXGSWbmLif+zytfPPBlf8cBZF8p0ECuoDgitPg+OueJVWwU8mRwc7ELmERdlZrslxyD+Y+hJBh5lyovmAznzJE2I82CpB85SsBcawDHYtMvtbgqVKa29aoJPax5t1w2DNHFzNt7MPBIjPwIsH+hmQLI7U0nQrNoaNPlealcWeTHnPBwyRMYabzmG5LobZ9DHLGAijDRkKB/MkNbeuY+Z4piQ2GkQypwoZ7+/BQjKHbfTS8RoLBFitlZEnF/5SkXr3aDdMX+YKZdSuSphSXFpBbjerzvAJtkb5YBQh2ekZfNsS8MLqzgTdEa0qpVB1qk0VVRUYIa4NQ5/oO1kVifbZOYhViWjNBRV5ZUDpk59Tm1lON0Ub2bbUlsRWyFbE3dWaL39Szsjp8RzGovudh3/Q9GFnHePWRN/Hz1M5aJ6+Jm8O2oX06oyyt7gldJW5aFrxTBv/bk85NTwbU+25iyQLPL5JPA6nFBgAA">
            <a:extLst>
              <a:ext uri="{FF2B5EF4-FFF2-40B4-BE49-F238E27FC236}">
                <a16:creationId xmlns:a16="http://schemas.microsoft.com/office/drawing/2014/main" id="{89E70827-282A-40E0-969A-E61EA491D4A6}"/>
              </a:ext>
            </a:extLst>
          </p:cNvPr>
          <p:cNvGrpSpPr>
            <a:grpSpLocks noChangeAspect="1"/>
          </p:cNvGrpSpPr>
          <p:nvPr/>
        </p:nvGrpSpPr>
        <p:grpSpPr>
          <a:xfrm>
            <a:off x="7094227" y="3344339"/>
            <a:ext cx="744788" cy="744784"/>
            <a:chOff x="1700051" y="3508571"/>
            <a:chExt cx="1528402" cy="1528399"/>
          </a:xfrm>
        </p:grpSpPr>
        <p:sp>
          <p:nvSpPr>
            <p:cNvPr id="38" name="îṥļîḑé-BackShape4">
              <a:extLst>
                <a:ext uri="{FF2B5EF4-FFF2-40B4-BE49-F238E27FC236}">
                  <a16:creationId xmlns:a16="http://schemas.microsoft.com/office/drawing/2014/main" id="{5DA25BE1-8DF9-4AE8-8DFE-4FC5705AA759}"/>
                </a:ext>
              </a:extLst>
            </p:cNvPr>
            <p:cNvSpPr/>
            <p:nvPr/>
          </p:nvSpPr>
          <p:spPr>
            <a:xfrm>
              <a:off x="1700051" y="3508571"/>
              <a:ext cx="1528401" cy="1528399"/>
            </a:xfrm>
            <a:prstGeom prst="donut">
              <a:avLst>
                <a:gd name="adj" fmla="val 1587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îṥļîḑé-ValueShape">
              <a:extLst>
                <a:ext uri="{FF2B5EF4-FFF2-40B4-BE49-F238E27FC236}">
                  <a16:creationId xmlns:a16="http://schemas.microsoft.com/office/drawing/2014/main" id="{48097D75-0D27-4983-A9E8-A409517CA2DF}"/>
                </a:ext>
              </a:extLst>
            </p:cNvPr>
            <p:cNvSpPr/>
            <p:nvPr/>
          </p:nvSpPr>
          <p:spPr>
            <a:xfrm>
              <a:off x="1700052" y="3508571"/>
              <a:ext cx="1528401" cy="1528399"/>
            </a:xfrm>
            <a:prstGeom prst="blockArc">
              <a:avLst>
                <a:gd name="adj1" fmla="val 16200000"/>
                <a:gd name="adj2" fmla="val 8856000"/>
                <a:gd name="adj3" fmla="val 15833"/>
              </a:avLst>
            </a:prstGeom>
            <a:solidFill>
              <a:schemeClr val="dk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îṥļîḑé-ValueText">
              <a:extLst>
                <a:ext uri="{FF2B5EF4-FFF2-40B4-BE49-F238E27FC236}">
                  <a16:creationId xmlns:a16="http://schemas.microsoft.com/office/drawing/2014/main" id="{086D2692-7EDD-41FF-921A-A31E4E76F1E4}"/>
                </a:ext>
              </a:extLst>
            </p:cNvPr>
            <p:cNvSpPr/>
            <p:nvPr/>
          </p:nvSpPr>
          <p:spPr>
            <a:xfrm>
              <a:off x="2188975" y="4048998"/>
              <a:ext cx="610540" cy="4579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>
                <a:buSzPct val="25000"/>
              </a:pPr>
              <a:r>
                <a:rPr lang="de-DE" sz="3200">
                  <a:solidFill>
                    <a:schemeClr val="bg1"/>
                  </a:solidFill>
                  <a:cs typeface="+mn-ea"/>
                  <a:sym typeface="+mn-lt"/>
                </a:rPr>
                <a:t>66%</a:t>
              </a:r>
            </a:p>
          </p:txBody>
        </p:sp>
      </p:grpSp>
      <p:grpSp>
        <p:nvGrpSpPr>
          <p:cNvPr id="22" name="组合 21" descr="xQYAAB+LCAAAAAAABADNU8FOg0AQ/ZdVb7ShxNrKDTUYDlqTNnowHlZ2WlZhaZbF1DT9d2e3UECotRdjuMDwZua9eTNrcqo+l0BcMk2oVDecLiRNAgUJsUjAiCvyOLbIFReMi8WtTPNlRtzn9S6t/ueJq+g6jVP5SOMcdAHBFafx9tNtJTWwD5Ijg08T24dFWKvWZD7nIcwiSKDEzLhQnmDTiDJE2H0bBUi+iJSALCsCk9c3CFUtzR1qVJ5FWPPE98+d0YXn6WKmjb3ZWGQKYSrY35DsYWTYRdNp0PQd/TRp7ht3Oek7LniSJwXMdL6jq1poYG+DnLEY6rBAKJAfO0MHOmbep0piAz+VCVXYcG1vzqoxjMd9wysQDFZYqSRLGv4XJPXqdW6Y/rFbMLNuVdIDxaUF5Nahup1XoS3iiUWMYGdk9JVD3BVGd5Zwj2hNqZCqQwPy0lRREsLaIFRb38baS8xjb3mmEkw7TlCVVxdUDNn5bnPvssNoI/uw2prYBtmG2IM6y8U/1rO6OryjDJQXhti3uIftNZt468h/7ed3Ozud/EncDFZH2qcz6tK6TuhH4qZlxbtg8L89GR705IqG78dY8oLPF1teAKfFBgAA">
            <a:extLst>
              <a:ext uri="{FF2B5EF4-FFF2-40B4-BE49-F238E27FC236}">
                <a16:creationId xmlns:a16="http://schemas.microsoft.com/office/drawing/2014/main" id="{1FB88A7B-919A-4C3B-A52B-7E757A86BEE8}"/>
              </a:ext>
            </a:extLst>
          </p:cNvPr>
          <p:cNvGrpSpPr>
            <a:grpSpLocks noChangeAspect="1"/>
          </p:cNvGrpSpPr>
          <p:nvPr/>
        </p:nvGrpSpPr>
        <p:grpSpPr>
          <a:xfrm>
            <a:off x="9829309" y="3139810"/>
            <a:ext cx="744788" cy="744784"/>
            <a:chOff x="1700051" y="3508571"/>
            <a:chExt cx="1528402" cy="1528399"/>
          </a:xfrm>
        </p:grpSpPr>
        <p:sp>
          <p:nvSpPr>
            <p:cNvPr id="35" name="îṥļîḑé-BackShape4">
              <a:extLst>
                <a:ext uri="{FF2B5EF4-FFF2-40B4-BE49-F238E27FC236}">
                  <a16:creationId xmlns:a16="http://schemas.microsoft.com/office/drawing/2014/main" id="{C1A5E0A4-397D-4AB6-BFF3-975257F350CC}"/>
                </a:ext>
              </a:extLst>
            </p:cNvPr>
            <p:cNvSpPr/>
            <p:nvPr/>
          </p:nvSpPr>
          <p:spPr>
            <a:xfrm>
              <a:off x="1700051" y="3508571"/>
              <a:ext cx="1528401" cy="1528399"/>
            </a:xfrm>
            <a:prstGeom prst="donut">
              <a:avLst>
                <a:gd name="adj" fmla="val 1587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îṥļîḑé-ValueShape">
              <a:extLst>
                <a:ext uri="{FF2B5EF4-FFF2-40B4-BE49-F238E27FC236}">
                  <a16:creationId xmlns:a16="http://schemas.microsoft.com/office/drawing/2014/main" id="{5FD271A8-29ED-4B6F-955F-A34675FB86AF}"/>
                </a:ext>
              </a:extLst>
            </p:cNvPr>
            <p:cNvSpPr/>
            <p:nvPr/>
          </p:nvSpPr>
          <p:spPr>
            <a:xfrm>
              <a:off x="1700052" y="3508571"/>
              <a:ext cx="1528401" cy="1528399"/>
            </a:xfrm>
            <a:prstGeom prst="blockArc">
              <a:avLst>
                <a:gd name="adj1" fmla="val 16200000"/>
                <a:gd name="adj2" fmla="val 13608000"/>
                <a:gd name="adj3" fmla="val 15833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îṥļîḑé-ValueText">
              <a:extLst>
                <a:ext uri="{FF2B5EF4-FFF2-40B4-BE49-F238E27FC236}">
                  <a16:creationId xmlns:a16="http://schemas.microsoft.com/office/drawing/2014/main" id="{9D193B66-FB40-447F-B8DB-6723C7CFEE20}"/>
                </a:ext>
              </a:extLst>
            </p:cNvPr>
            <p:cNvSpPr/>
            <p:nvPr/>
          </p:nvSpPr>
          <p:spPr>
            <a:xfrm>
              <a:off x="2188975" y="4048998"/>
              <a:ext cx="610540" cy="4579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>
                <a:buSzPct val="25000"/>
              </a:pPr>
              <a:r>
                <a:rPr lang="de-DE" sz="3200">
                  <a:solidFill>
                    <a:schemeClr val="bg1"/>
                  </a:solidFill>
                  <a:cs typeface="+mn-ea"/>
                  <a:sym typeface="+mn-lt"/>
                </a:rPr>
                <a:t>88%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196744E-C7E0-41AE-A336-B08D9C4ED361}"/>
              </a:ext>
            </a:extLst>
          </p:cNvPr>
          <p:cNvGrpSpPr/>
          <p:nvPr/>
        </p:nvGrpSpPr>
        <p:grpSpPr>
          <a:xfrm>
            <a:off x="995157" y="4789819"/>
            <a:ext cx="2108063" cy="970279"/>
            <a:chOff x="5654427" y="4868816"/>
            <a:chExt cx="2108063" cy="970279"/>
          </a:xfrm>
        </p:grpSpPr>
        <p:sp>
          <p:nvSpPr>
            <p:cNvPr id="33" name="îṥļîḑé-Rectangle 30">
              <a:extLst>
                <a:ext uri="{FF2B5EF4-FFF2-40B4-BE49-F238E27FC236}">
                  <a16:creationId xmlns:a16="http://schemas.microsoft.com/office/drawing/2014/main" id="{11D630D2-8654-477A-B0A5-E0DB9F2F4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4427" y="528169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000" dirty="0">
                  <a:cs typeface="+mn-ea"/>
                  <a:sym typeface="+mn-lt"/>
                </a:rPr>
                <a:t>PPT</a:t>
              </a:r>
              <a:r>
                <a:rPr lang="zh-CN" altLang="en-US" sz="1000" dirty="0">
                  <a:cs typeface="+mn-ea"/>
                  <a:sym typeface="+mn-lt"/>
                </a:rPr>
                <a:t>模板请至 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r>
                <a:rPr lang="zh-CN" altLang="en-US" sz="10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34" name="îṥļîḑé-TextBox 31">
              <a:extLst>
                <a:ext uri="{FF2B5EF4-FFF2-40B4-BE49-F238E27FC236}">
                  <a16:creationId xmlns:a16="http://schemas.microsoft.com/office/drawing/2014/main" id="{24855F8B-B2DB-41FE-9D42-2E4EB78F0EB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654427" y="4868816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AD9A7A7-1872-485E-AD63-1163549999EC}"/>
              </a:ext>
            </a:extLst>
          </p:cNvPr>
          <p:cNvGrpSpPr/>
          <p:nvPr/>
        </p:nvGrpSpPr>
        <p:grpSpPr>
          <a:xfrm>
            <a:off x="3701071" y="4789819"/>
            <a:ext cx="2108063" cy="970279"/>
            <a:chOff x="5654427" y="4868816"/>
            <a:chExt cx="2108063" cy="970279"/>
          </a:xfrm>
        </p:grpSpPr>
        <p:sp>
          <p:nvSpPr>
            <p:cNvPr id="31" name="îṥļîḑé-Rectangle 30">
              <a:extLst>
                <a:ext uri="{FF2B5EF4-FFF2-40B4-BE49-F238E27FC236}">
                  <a16:creationId xmlns:a16="http://schemas.microsoft.com/office/drawing/2014/main" id="{EDD51065-3A11-481B-BF95-D8EF340993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4427" y="528169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000" dirty="0">
                  <a:cs typeface="+mn-ea"/>
                  <a:sym typeface="+mn-lt"/>
                </a:rPr>
                <a:t>PPT</a:t>
              </a:r>
              <a:r>
                <a:rPr lang="zh-CN" altLang="en-US" sz="1000" dirty="0">
                  <a:cs typeface="+mn-ea"/>
                  <a:sym typeface="+mn-lt"/>
                </a:rPr>
                <a:t>模板请至 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r>
                <a:rPr lang="zh-CN" altLang="en-US" sz="10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32" name="îṥļîḑé-TextBox 31">
              <a:extLst>
                <a:ext uri="{FF2B5EF4-FFF2-40B4-BE49-F238E27FC236}">
                  <a16:creationId xmlns:a16="http://schemas.microsoft.com/office/drawing/2014/main" id="{4A8AC003-A61B-4632-AABF-1140379C720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654427" y="4868816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F67B176-0B07-4164-B83E-E7A15AC536C1}"/>
              </a:ext>
            </a:extLst>
          </p:cNvPr>
          <p:cNvGrpSpPr/>
          <p:nvPr/>
        </p:nvGrpSpPr>
        <p:grpSpPr>
          <a:xfrm>
            <a:off x="6412589" y="4789819"/>
            <a:ext cx="2108063" cy="970279"/>
            <a:chOff x="5654427" y="4868816"/>
            <a:chExt cx="2108063" cy="970279"/>
          </a:xfrm>
        </p:grpSpPr>
        <p:sp>
          <p:nvSpPr>
            <p:cNvPr id="29" name="îṥļîḑé-Rectangle 30">
              <a:extLst>
                <a:ext uri="{FF2B5EF4-FFF2-40B4-BE49-F238E27FC236}">
                  <a16:creationId xmlns:a16="http://schemas.microsoft.com/office/drawing/2014/main" id="{AB7DBA3E-4038-43E8-8614-A458B0FA7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4427" y="528169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000" dirty="0">
                  <a:cs typeface="+mn-ea"/>
                  <a:sym typeface="+mn-lt"/>
                </a:rPr>
                <a:t>PPT</a:t>
              </a:r>
              <a:r>
                <a:rPr lang="zh-CN" altLang="en-US" sz="1000" dirty="0">
                  <a:cs typeface="+mn-ea"/>
                  <a:sym typeface="+mn-lt"/>
                </a:rPr>
                <a:t>模板请至 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r>
                <a:rPr lang="zh-CN" altLang="en-US" sz="10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30" name="îṥļîḑé-TextBox 31">
              <a:extLst>
                <a:ext uri="{FF2B5EF4-FFF2-40B4-BE49-F238E27FC236}">
                  <a16:creationId xmlns:a16="http://schemas.microsoft.com/office/drawing/2014/main" id="{94A0D4BB-E918-4D23-AF1B-DBD649D20C5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654427" y="4868816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21ED0DE-7DC4-4FEB-8C80-E0DBCC8BA4E6}"/>
              </a:ext>
            </a:extLst>
          </p:cNvPr>
          <p:cNvGrpSpPr/>
          <p:nvPr/>
        </p:nvGrpSpPr>
        <p:grpSpPr>
          <a:xfrm>
            <a:off x="9112931" y="4789819"/>
            <a:ext cx="2108063" cy="970279"/>
            <a:chOff x="5654427" y="4868816"/>
            <a:chExt cx="2108063" cy="970279"/>
          </a:xfrm>
        </p:grpSpPr>
        <p:sp>
          <p:nvSpPr>
            <p:cNvPr id="27" name="îṥļîḑé-Rectangle 30">
              <a:extLst>
                <a:ext uri="{FF2B5EF4-FFF2-40B4-BE49-F238E27FC236}">
                  <a16:creationId xmlns:a16="http://schemas.microsoft.com/office/drawing/2014/main" id="{BBAE73D8-B88B-4109-B1C4-B427EEC9FA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4427" y="528169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000" dirty="0">
                  <a:cs typeface="+mn-ea"/>
                  <a:sym typeface="+mn-lt"/>
                </a:rPr>
                <a:t>PPT</a:t>
              </a:r>
              <a:r>
                <a:rPr lang="zh-CN" altLang="en-US" sz="1000" dirty="0">
                  <a:cs typeface="+mn-ea"/>
                  <a:sym typeface="+mn-lt"/>
                </a:rPr>
                <a:t>模板请至 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r>
                <a:rPr lang="zh-CN" altLang="en-US" sz="10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28" name="îṥļîḑé-TextBox 31">
              <a:extLst>
                <a:ext uri="{FF2B5EF4-FFF2-40B4-BE49-F238E27FC236}">
                  <a16:creationId xmlns:a16="http://schemas.microsoft.com/office/drawing/2014/main" id="{80E57813-326A-42A6-83DD-DF94E5BF971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654427" y="4868816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37376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B8B74F06-204B-45E4-A27D-F42F45106D97}"/>
              </a:ext>
            </a:extLst>
          </p:cNvPr>
          <p:cNvGrpSpPr/>
          <p:nvPr/>
        </p:nvGrpSpPr>
        <p:grpSpPr>
          <a:xfrm>
            <a:off x="6781981" y="3220048"/>
            <a:ext cx="960102" cy="2382732"/>
            <a:chOff x="6781981" y="3220048"/>
            <a:chExt cx="960102" cy="2382732"/>
          </a:xfrm>
          <a:solidFill>
            <a:schemeClr val="accent3"/>
          </a:solidFill>
        </p:grpSpPr>
        <p:sp>
          <p:nvSpPr>
            <p:cNvPr id="52" name="iS1ide-Freeform 5">
              <a:extLst>
                <a:ext uri="{FF2B5EF4-FFF2-40B4-BE49-F238E27FC236}">
                  <a16:creationId xmlns:a16="http://schemas.microsoft.com/office/drawing/2014/main" id="{98C3DAD9-420B-45E3-8027-4F216BE83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2026" y="3548895"/>
              <a:ext cx="540057" cy="2053885"/>
            </a:xfrm>
            <a:custGeom>
              <a:avLst/>
              <a:gdLst/>
              <a:ahLst/>
              <a:cxnLst>
                <a:cxn ang="0">
                  <a:pos x="276" y="977"/>
                </a:cxn>
                <a:cxn ang="0">
                  <a:pos x="183" y="802"/>
                </a:cxn>
                <a:cxn ang="0">
                  <a:pos x="208" y="613"/>
                </a:cxn>
                <a:cxn ang="0">
                  <a:pos x="267" y="518"/>
                </a:cxn>
                <a:cxn ang="0">
                  <a:pos x="267" y="109"/>
                </a:cxn>
                <a:cxn ang="0">
                  <a:pos x="160" y="0"/>
                </a:cxn>
                <a:cxn ang="0">
                  <a:pos x="105" y="0"/>
                </a:cxn>
                <a:cxn ang="0">
                  <a:pos x="0" y="86"/>
                </a:cxn>
                <a:cxn ang="0">
                  <a:pos x="112" y="66"/>
                </a:cxn>
                <a:cxn ang="0">
                  <a:pos x="125" y="63"/>
                </a:cxn>
                <a:cxn ang="0">
                  <a:pos x="192" y="125"/>
                </a:cxn>
                <a:cxn ang="0">
                  <a:pos x="180" y="176"/>
                </a:cxn>
                <a:cxn ang="0">
                  <a:pos x="135" y="207"/>
                </a:cxn>
                <a:cxn ang="0">
                  <a:pos x="0" y="228"/>
                </a:cxn>
                <a:cxn ang="0">
                  <a:pos x="0" y="518"/>
                </a:cxn>
                <a:cxn ang="0">
                  <a:pos x="74" y="622"/>
                </a:cxn>
                <a:cxn ang="0">
                  <a:pos x="50" y="806"/>
                </a:cxn>
                <a:cxn ang="0">
                  <a:pos x="50" y="813"/>
                </a:cxn>
                <a:cxn ang="0">
                  <a:pos x="57" y="840"/>
                </a:cxn>
                <a:cxn ang="0">
                  <a:pos x="162" y="1041"/>
                </a:cxn>
                <a:cxn ang="0">
                  <a:pos x="241" y="1065"/>
                </a:cxn>
                <a:cxn ang="0">
                  <a:pos x="253" y="1056"/>
                </a:cxn>
                <a:cxn ang="0">
                  <a:pos x="276" y="977"/>
                </a:cxn>
              </a:cxnLst>
              <a:rect l="0" t="0" r="r" b="b"/>
              <a:pathLst>
                <a:path w="294" h="1076">
                  <a:moveTo>
                    <a:pt x="276" y="977"/>
                  </a:moveTo>
                  <a:cubicBezTo>
                    <a:pt x="183" y="802"/>
                    <a:pt x="183" y="802"/>
                    <a:pt x="183" y="802"/>
                  </a:cubicBezTo>
                  <a:cubicBezTo>
                    <a:pt x="208" y="613"/>
                    <a:pt x="208" y="613"/>
                    <a:pt x="208" y="613"/>
                  </a:cubicBezTo>
                  <a:cubicBezTo>
                    <a:pt x="245" y="595"/>
                    <a:pt x="267" y="558"/>
                    <a:pt x="267" y="518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48"/>
                    <a:pt x="220" y="0"/>
                    <a:pt x="160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55" y="0"/>
                    <a:pt x="12" y="36"/>
                    <a:pt x="0" y="8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4" y="63"/>
                    <a:pt x="121" y="63"/>
                    <a:pt x="125" y="63"/>
                  </a:cubicBezTo>
                  <a:cubicBezTo>
                    <a:pt x="156" y="63"/>
                    <a:pt x="186" y="90"/>
                    <a:pt x="192" y="125"/>
                  </a:cubicBezTo>
                  <a:cubicBezTo>
                    <a:pt x="196" y="143"/>
                    <a:pt x="188" y="162"/>
                    <a:pt x="180" y="176"/>
                  </a:cubicBezTo>
                  <a:cubicBezTo>
                    <a:pt x="168" y="195"/>
                    <a:pt x="154" y="203"/>
                    <a:pt x="135" y="207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0" y="518"/>
                    <a:pt x="0" y="518"/>
                    <a:pt x="0" y="518"/>
                  </a:cubicBezTo>
                  <a:cubicBezTo>
                    <a:pt x="0" y="567"/>
                    <a:pt x="28" y="607"/>
                    <a:pt x="74" y="622"/>
                  </a:cubicBezTo>
                  <a:cubicBezTo>
                    <a:pt x="50" y="806"/>
                    <a:pt x="50" y="806"/>
                    <a:pt x="50" y="806"/>
                  </a:cubicBezTo>
                  <a:cubicBezTo>
                    <a:pt x="50" y="806"/>
                    <a:pt x="50" y="810"/>
                    <a:pt x="50" y="813"/>
                  </a:cubicBezTo>
                  <a:cubicBezTo>
                    <a:pt x="50" y="821"/>
                    <a:pt x="55" y="831"/>
                    <a:pt x="57" y="840"/>
                  </a:cubicBezTo>
                  <a:cubicBezTo>
                    <a:pt x="162" y="1041"/>
                    <a:pt x="162" y="1041"/>
                    <a:pt x="162" y="1041"/>
                  </a:cubicBezTo>
                  <a:cubicBezTo>
                    <a:pt x="176" y="1068"/>
                    <a:pt x="212" y="1076"/>
                    <a:pt x="241" y="1065"/>
                  </a:cubicBezTo>
                  <a:cubicBezTo>
                    <a:pt x="253" y="1056"/>
                    <a:pt x="253" y="1056"/>
                    <a:pt x="253" y="1056"/>
                  </a:cubicBezTo>
                  <a:cubicBezTo>
                    <a:pt x="284" y="1041"/>
                    <a:pt x="294" y="1008"/>
                    <a:pt x="276" y="97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iS1ide-Freeform 6">
              <a:extLst>
                <a:ext uri="{FF2B5EF4-FFF2-40B4-BE49-F238E27FC236}">
                  <a16:creationId xmlns:a16="http://schemas.microsoft.com/office/drawing/2014/main" id="{95924286-0B67-4EF3-9150-1ECF23C4EB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2898" y="3405734"/>
              <a:ext cx="672344" cy="583989"/>
            </a:xfrm>
            <a:custGeom>
              <a:avLst/>
              <a:gdLst/>
              <a:ahLst/>
              <a:cxnLst>
                <a:cxn ang="0">
                  <a:pos x="104" y="53"/>
                </a:cxn>
                <a:cxn ang="0">
                  <a:pos x="55" y="2"/>
                </a:cxn>
                <a:cxn ang="0">
                  <a:pos x="2" y="53"/>
                </a:cxn>
                <a:cxn ang="0">
                  <a:pos x="4" y="253"/>
                </a:cxn>
                <a:cxn ang="0">
                  <a:pos x="57" y="306"/>
                </a:cxn>
                <a:cxn ang="0">
                  <a:pos x="57" y="306"/>
                </a:cxn>
                <a:cxn ang="0">
                  <a:pos x="68" y="303"/>
                </a:cxn>
                <a:cxn ang="0">
                  <a:pos x="323" y="263"/>
                </a:cxn>
                <a:cxn ang="0">
                  <a:pos x="364" y="202"/>
                </a:cxn>
                <a:cxn ang="0">
                  <a:pos x="304" y="161"/>
                </a:cxn>
                <a:cxn ang="0">
                  <a:pos x="109" y="191"/>
                </a:cxn>
                <a:cxn ang="0">
                  <a:pos x="104" y="53"/>
                </a:cxn>
              </a:cxnLst>
              <a:rect l="0" t="0" r="r" b="b"/>
              <a:pathLst>
                <a:path w="366" h="306">
                  <a:moveTo>
                    <a:pt x="104" y="53"/>
                  </a:moveTo>
                  <a:cubicBezTo>
                    <a:pt x="104" y="23"/>
                    <a:pt x="80" y="0"/>
                    <a:pt x="55" y="2"/>
                  </a:cubicBezTo>
                  <a:cubicBezTo>
                    <a:pt x="24" y="2"/>
                    <a:pt x="0" y="27"/>
                    <a:pt x="2" y="53"/>
                  </a:cubicBezTo>
                  <a:cubicBezTo>
                    <a:pt x="4" y="253"/>
                    <a:pt x="4" y="253"/>
                    <a:pt x="4" y="253"/>
                  </a:cubicBezTo>
                  <a:cubicBezTo>
                    <a:pt x="4" y="282"/>
                    <a:pt x="27" y="306"/>
                    <a:pt x="57" y="306"/>
                  </a:cubicBezTo>
                  <a:cubicBezTo>
                    <a:pt x="57" y="306"/>
                    <a:pt x="57" y="306"/>
                    <a:pt x="57" y="306"/>
                  </a:cubicBezTo>
                  <a:cubicBezTo>
                    <a:pt x="61" y="306"/>
                    <a:pt x="67" y="306"/>
                    <a:pt x="68" y="303"/>
                  </a:cubicBezTo>
                  <a:cubicBezTo>
                    <a:pt x="323" y="263"/>
                    <a:pt x="323" y="263"/>
                    <a:pt x="323" y="263"/>
                  </a:cubicBezTo>
                  <a:cubicBezTo>
                    <a:pt x="350" y="257"/>
                    <a:pt x="366" y="230"/>
                    <a:pt x="364" y="202"/>
                  </a:cubicBezTo>
                  <a:cubicBezTo>
                    <a:pt x="358" y="175"/>
                    <a:pt x="330" y="154"/>
                    <a:pt x="304" y="161"/>
                  </a:cubicBezTo>
                  <a:cubicBezTo>
                    <a:pt x="109" y="191"/>
                    <a:pt x="109" y="191"/>
                    <a:pt x="109" y="191"/>
                  </a:cubicBezTo>
                  <a:lnTo>
                    <a:pt x="104" y="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iS1ide-Freeform 7">
              <a:extLst>
                <a:ext uri="{FF2B5EF4-FFF2-40B4-BE49-F238E27FC236}">
                  <a16:creationId xmlns:a16="http://schemas.microsoft.com/office/drawing/2014/main" id="{467FF18C-40F8-479D-AE73-CF5AB51E8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1981" y="3520546"/>
              <a:ext cx="379131" cy="559893"/>
            </a:xfrm>
            <a:custGeom>
              <a:avLst/>
              <a:gdLst/>
              <a:ahLst/>
              <a:cxnLst>
                <a:cxn ang="0">
                  <a:pos x="207" y="246"/>
                </a:cxn>
                <a:cxn ang="0">
                  <a:pos x="109" y="264"/>
                </a:cxn>
                <a:cxn ang="0">
                  <a:pos x="100" y="264"/>
                </a:cxn>
                <a:cxn ang="0">
                  <a:pos x="100" y="264"/>
                </a:cxn>
                <a:cxn ang="0">
                  <a:pos x="96" y="264"/>
                </a:cxn>
                <a:cxn ang="0">
                  <a:pos x="96" y="264"/>
                </a:cxn>
                <a:cxn ang="0">
                  <a:pos x="25" y="193"/>
                </a:cxn>
                <a:cxn ang="0">
                  <a:pos x="20" y="0"/>
                </a:cxn>
                <a:cxn ang="0">
                  <a:pos x="0" y="43"/>
                </a:cxn>
                <a:cxn ang="0">
                  <a:pos x="1" y="243"/>
                </a:cxn>
                <a:cxn ang="0">
                  <a:pos x="56" y="293"/>
                </a:cxn>
                <a:cxn ang="0">
                  <a:pos x="56" y="293"/>
                </a:cxn>
                <a:cxn ang="0">
                  <a:pos x="66" y="291"/>
                </a:cxn>
                <a:cxn ang="0">
                  <a:pos x="207" y="269"/>
                </a:cxn>
                <a:cxn ang="0">
                  <a:pos x="207" y="246"/>
                </a:cxn>
              </a:cxnLst>
              <a:rect l="0" t="0" r="r" b="b"/>
              <a:pathLst>
                <a:path w="207" h="293">
                  <a:moveTo>
                    <a:pt x="207" y="246"/>
                  </a:moveTo>
                  <a:cubicBezTo>
                    <a:pt x="109" y="264"/>
                    <a:pt x="109" y="264"/>
                    <a:pt x="109" y="264"/>
                  </a:cubicBezTo>
                  <a:cubicBezTo>
                    <a:pt x="107" y="264"/>
                    <a:pt x="106" y="264"/>
                    <a:pt x="100" y="264"/>
                  </a:cubicBezTo>
                  <a:cubicBezTo>
                    <a:pt x="100" y="264"/>
                    <a:pt x="100" y="264"/>
                    <a:pt x="100" y="264"/>
                  </a:cubicBezTo>
                  <a:cubicBezTo>
                    <a:pt x="96" y="264"/>
                    <a:pt x="96" y="264"/>
                    <a:pt x="96" y="264"/>
                  </a:cubicBezTo>
                  <a:cubicBezTo>
                    <a:pt x="96" y="264"/>
                    <a:pt x="96" y="264"/>
                    <a:pt x="96" y="264"/>
                  </a:cubicBezTo>
                  <a:cubicBezTo>
                    <a:pt x="56" y="264"/>
                    <a:pt x="25" y="232"/>
                    <a:pt x="25" y="19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8"/>
                    <a:pt x="0" y="24"/>
                    <a:pt x="0" y="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5" y="269"/>
                    <a:pt x="25" y="293"/>
                    <a:pt x="56" y="293"/>
                  </a:cubicBezTo>
                  <a:cubicBezTo>
                    <a:pt x="56" y="293"/>
                    <a:pt x="56" y="293"/>
                    <a:pt x="56" y="293"/>
                  </a:cubicBezTo>
                  <a:cubicBezTo>
                    <a:pt x="61" y="293"/>
                    <a:pt x="66" y="293"/>
                    <a:pt x="66" y="291"/>
                  </a:cubicBezTo>
                  <a:cubicBezTo>
                    <a:pt x="207" y="269"/>
                    <a:pt x="207" y="269"/>
                    <a:pt x="207" y="269"/>
                  </a:cubicBezTo>
                  <a:lnTo>
                    <a:pt x="207" y="2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iS1ide-Freeform 8">
              <a:extLst>
                <a:ext uri="{FF2B5EF4-FFF2-40B4-BE49-F238E27FC236}">
                  <a16:creationId xmlns:a16="http://schemas.microsoft.com/office/drawing/2014/main" id="{6E65E7D6-0357-407B-A16C-8EF68C7EE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9285" y="4736718"/>
              <a:ext cx="235935" cy="858974"/>
            </a:xfrm>
            <a:custGeom>
              <a:avLst/>
              <a:gdLst/>
              <a:ahLst/>
              <a:cxnLst>
                <a:cxn ang="0">
                  <a:pos x="99" y="198"/>
                </a:cxn>
                <a:cxn ang="0">
                  <a:pos x="99" y="195"/>
                </a:cxn>
                <a:cxn ang="0">
                  <a:pos x="99" y="191"/>
                </a:cxn>
                <a:cxn ang="0">
                  <a:pos x="99" y="182"/>
                </a:cxn>
                <a:cxn ang="0">
                  <a:pos x="122" y="13"/>
                </a:cxn>
                <a:cxn ang="0">
                  <a:pos x="102" y="0"/>
                </a:cxn>
                <a:cxn ang="0">
                  <a:pos x="8" y="130"/>
                </a:cxn>
                <a:cxn ang="0">
                  <a:pos x="0" y="163"/>
                </a:cxn>
                <a:cxn ang="0">
                  <a:pos x="0" y="167"/>
                </a:cxn>
                <a:cxn ang="0">
                  <a:pos x="0" y="390"/>
                </a:cxn>
                <a:cxn ang="0">
                  <a:pos x="58" y="450"/>
                </a:cxn>
                <a:cxn ang="0">
                  <a:pos x="73" y="450"/>
                </a:cxn>
                <a:cxn ang="0">
                  <a:pos x="129" y="390"/>
                </a:cxn>
                <a:cxn ang="0">
                  <a:pos x="129" y="270"/>
                </a:cxn>
                <a:cxn ang="0">
                  <a:pos x="107" y="228"/>
                </a:cxn>
                <a:cxn ang="0">
                  <a:pos x="99" y="198"/>
                </a:cxn>
              </a:cxnLst>
              <a:rect l="0" t="0" r="r" b="b"/>
              <a:pathLst>
                <a:path w="129" h="450">
                  <a:moveTo>
                    <a:pt x="99" y="198"/>
                  </a:moveTo>
                  <a:cubicBezTo>
                    <a:pt x="99" y="195"/>
                    <a:pt x="99" y="195"/>
                    <a:pt x="99" y="195"/>
                  </a:cubicBezTo>
                  <a:cubicBezTo>
                    <a:pt x="99" y="191"/>
                    <a:pt x="99" y="191"/>
                    <a:pt x="99" y="191"/>
                  </a:cubicBezTo>
                  <a:cubicBezTo>
                    <a:pt x="99" y="188"/>
                    <a:pt x="99" y="184"/>
                    <a:pt x="99" y="182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4" y="9"/>
                    <a:pt x="107" y="6"/>
                    <a:pt x="102" y="0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2" y="143"/>
                    <a:pt x="0" y="152"/>
                    <a:pt x="0" y="163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421"/>
                    <a:pt x="24" y="450"/>
                    <a:pt x="58" y="450"/>
                  </a:cubicBezTo>
                  <a:cubicBezTo>
                    <a:pt x="73" y="450"/>
                    <a:pt x="73" y="450"/>
                    <a:pt x="73" y="450"/>
                  </a:cubicBezTo>
                  <a:cubicBezTo>
                    <a:pt x="106" y="450"/>
                    <a:pt x="129" y="421"/>
                    <a:pt x="129" y="390"/>
                  </a:cubicBezTo>
                  <a:cubicBezTo>
                    <a:pt x="129" y="270"/>
                    <a:pt x="129" y="270"/>
                    <a:pt x="129" y="270"/>
                  </a:cubicBezTo>
                  <a:cubicBezTo>
                    <a:pt x="107" y="228"/>
                    <a:pt x="107" y="228"/>
                    <a:pt x="107" y="228"/>
                  </a:cubicBezTo>
                  <a:cubicBezTo>
                    <a:pt x="102" y="218"/>
                    <a:pt x="99" y="206"/>
                    <a:pt x="99" y="19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iS1ide-Freeform 9">
              <a:extLst>
                <a:ext uri="{FF2B5EF4-FFF2-40B4-BE49-F238E27FC236}">
                  <a16:creationId xmlns:a16="http://schemas.microsoft.com/office/drawing/2014/main" id="{C0BAAA44-2A97-4CE4-81ED-93AA5A31D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0168" y="3220048"/>
              <a:ext cx="455504" cy="472011"/>
            </a:xfrm>
            <a:custGeom>
              <a:avLst/>
              <a:gdLst/>
              <a:ahLst/>
              <a:cxnLst>
                <a:cxn ang="0">
                  <a:pos x="69" y="78"/>
                </a:cxn>
                <a:cxn ang="0">
                  <a:pos x="73" y="78"/>
                </a:cxn>
                <a:cxn ang="0">
                  <a:pos x="141" y="148"/>
                </a:cxn>
                <a:cxn ang="0">
                  <a:pos x="143" y="248"/>
                </a:cxn>
                <a:cxn ang="0">
                  <a:pos x="248" y="125"/>
                </a:cxn>
                <a:cxn ang="0">
                  <a:pos x="127" y="0"/>
                </a:cxn>
                <a:cxn ang="0">
                  <a:pos x="0" y="125"/>
                </a:cxn>
                <a:cxn ang="0">
                  <a:pos x="0" y="131"/>
                </a:cxn>
                <a:cxn ang="0">
                  <a:pos x="69" y="78"/>
                </a:cxn>
              </a:cxnLst>
              <a:rect l="0" t="0" r="r" b="b"/>
              <a:pathLst>
                <a:path w="248" h="248">
                  <a:moveTo>
                    <a:pt x="69" y="78"/>
                  </a:moveTo>
                  <a:cubicBezTo>
                    <a:pt x="73" y="78"/>
                    <a:pt x="73" y="78"/>
                    <a:pt x="73" y="78"/>
                  </a:cubicBezTo>
                  <a:cubicBezTo>
                    <a:pt x="107" y="78"/>
                    <a:pt x="141" y="112"/>
                    <a:pt x="141" y="148"/>
                  </a:cubicBezTo>
                  <a:cubicBezTo>
                    <a:pt x="143" y="248"/>
                    <a:pt x="143" y="248"/>
                    <a:pt x="143" y="248"/>
                  </a:cubicBezTo>
                  <a:cubicBezTo>
                    <a:pt x="205" y="239"/>
                    <a:pt x="248" y="187"/>
                    <a:pt x="248" y="125"/>
                  </a:cubicBezTo>
                  <a:cubicBezTo>
                    <a:pt x="248" y="54"/>
                    <a:pt x="194" y="0"/>
                    <a:pt x="127" y="0"/>
                  </a:cubicBezTo>
                  <a:cubicBezTo>
                    <a:pt x="59" y="0"/>
                    <a:pt x="0" y="54"/>
                    <a:pt x="0" y="125"/>
                  </a:cubicBezTo>
                  <a:cubicBezTo>
                    <a:pt x="0" y="127"/>
                    <a:pt x="0" y="131"/>
                    <a:pt x="0" y="131"/>
                  </a:cubicBezTo>
                  <a:cubicBezTo>
                    <a:pt x="11" y="104"/>
                    <a:pt x="40" y="81"/>
                    <a:pt x="69" y="7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2EF0EB0-FBFF-47BE-8102-225B9712779E}"/>
              </a:ext>
            </a:extLst>
          </p:cNvPr>
          <p:cNvGrpSpPr/>
          <p:nvPr/>
        </p:nvGrpSpPr>
        <p:grpSpPr>
          <a:xfrm>
            <a:off x="4449917" y="3100981"/>
            <a:ext cx="1074660" cy="2497547"/>
            <a:chOff x="4449917" y="3100981"/>
            <a:chExt cx="1074660" cy="2497547"/>
          </a:xfrm>
          <a:solidFill>
            <a:schemeClr val="accent2"/>
          </a:solidFill>
        </p:grpSpPr>
        <p:sp>
          <p:nvSpPr>
            <p:cNvPr id="47" name="iS1ide-Freeform 10">
              <a:extLst>
                <a:ext uri="{FF2B5EF4-FFF2-40B4-BE49-F238E27FC236}">
                  <a16:creationId xmlns:a16="http://schemas.microsoft.com/office/drawing/2014/main" id="{E77AAC5D-C29B-41B9-A641-D8EB95CC77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9917" y="3653787"/>
              <a:ext cx="545512" cy="905751"/>
            </a:xfrm>
            <a:custGeom>
              <a:avLst/>
              <a:gdLst/>
              <a:ahLst/>
              <a:cxnLst>
                <a:cxn ang="0">
                  <a:pos x="275" y="20"/>
                </a:cxn>
                <a:cxn ang="0">
                  <a:pos x="203" y="20"/>
                </a:cxn>
                <a:cxn ang="0">
                  <a:pos x="20" y="199"/>
                </a:cxn>
                <a:cxn ang="0">
                  <a:pos x="7" y="256"/>
                </a:cxn>
                <a:cxn ang="0">
                  <a:pos x="17" y="275"/>
                </a:cxn>
                <a:cxn ang="0">
                  <a:pos x="124" y="443"/>
                </a:cxn>
                <a:cxn ang="0">
                  <a:pos x="196" y="457"/>
                </a:cxn>
                <a:cxn ang="0">
                  <a:pos x="213" y="385"/>
                </a:cxn>
                <a:cxn ang="0">
                  <a:pos x="119" y="245"/>
                </a:cxn>
                <a:cxn ang="0">
                  <a:pos x="275" y="94"/>
                </a:cxn>
                <a:cxn ang="0">
                  <a:pos x="275" y="20"/>
                </a:cxn>
              </a:cxnLst>
              <a:rect l="0" t="0" r="r" b="b"/>
              <a:pathLst>
                <a:path w="297" h="474">
                  <a:moveTo>
                    <a:pt x="275" y="20"/>
                  </a:moveTo>
                  <a:cubicBezTo>
                    <a:pt x="257" y="0"/>
                    <a:pt x="224" y="0"/>
                    <a:pt x="203" y="20"/>
                  </a:cubicBezTo>
                  <a:cubicBezTo>
                    <a:pt x="20" y="199"/>
                    <a:pt x="20" y="199"/>
                    <a:pt x="20" y="199"/>
                  </a:cubicBezTo>
                  <a:cubicBezTo>
                    <a:pt x="4" y="215"/>
                    <a:pt x="0" y="235"/>
                    <a:pt x="7" y="256"/>
                  </a:cubicBezTo>
                  <a:cubicBezTo>
                    <a:pt x="7" y="263"/>
                    <a:pt x="11" y="270"/>
                    <a:pt x="17" y="275"/>
                  </a:cubicBezTo>
                  <a:cubicBezTo>
                    <a:pt x="124" y="443"/>
                    <a:pt x="124" y="443"/>
                    <a:pt x="124" y="443"/>
                  </a:cubicBezTo>
                  <a:cubicBezTo>
                    <a:pt x="142" y="467"/>
                    <a:pt x="174" y="474"/>
                    <a:pt x="196" y="457"/>
                  </a:cubicBezTo>
                  <a:cubicBezTo>
                    <a:pt x="221" y="439"/>
                    <a:pt x="226" y="410"/>
                    <a:pt x="213" y="385"/>
                  </a:cubicBezTo>
                  <a:cubicBezTo>
                    <a:pt x="119" y="245"/>
                    <a:pt x="119" y="245"/>
                    <a:pt x="119" y="245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297" y="74"/>
                    <a:pt x="297" y="41"/>
                    <a:pt x="275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iS1ide-Freeform 11">
              <a:extLst>
                <a:ext uri="{FF2B5EF4-FFF2-40B4-BE49-F238E27FC236}">
                  <a16:creationId xmlns:a16="http://schemas.microsoft.com/office/drawing/2014/main" id="{9440EF77-70BB-4D74-9CB5-2ADB569E2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4938" y="3536139"/>
              <a:ext cx="537329" cy="2062389"/>
            </a:xfrm>
            <a:custGeom>
              <a:avLst/>
              <a:gdLst/>
              <a:ahLst/>
              <a:cxnLst>
                <a:cxn ang="0">
                  <a:pos x="188" y="0"/>
                </a:cxn>
                <a:cxn ang="0">
                  <a:pos x="130" y="0"/>
                </a:cxn>
                <a:cxn ang="0">
                  <a:pos x="26" y="110"/>
                </a:cxn>
                <a:cxn ang="0">
                  <a:pos x="26" y="125"/>
                </a:cxn>
                <a:cxn ang="0">
                  <a:pos x="84" y="68"/>
                </a:cxn>
                <a:cxn ang="0">
                  <a:pos x="133" y="49"/>
                </a:cxn>
                <a:cxn ang="0">
                  <a:pos x="184" y="70"/>
                </a:cxn>
                <a:cxn ang="0">
                  <a:pos x="181" y="171"/>
                </a:cxn>
                <a:cxn ang="0">
                  <a:pos x="36" y="311"/>
                </a:cxn>
                <a:cxn ang="0">
                  <a:pos x="120" y="435"/>
                </a:cxn>
                <a:cxn ang="0">
                  <a:pos x="130" y="489"/>
                </a:cxn>
                <a:cxn ang="0">
                  <a:pos x="104" y="536"/>
                </a:cxn>
                <a:cxn ang="0">
                  <a:pos x="64" y="547"/>
                </a:cxn>
                <a:cxn ang="0">
                  <a:pos x="26" y="536"/>
                </a:cxn>
                <a:cxn ang="0">
                  <a:pos x="84" y="617"/>
                </a:cxn>
                <a:cxn ang="0">
                  <a:pos x="109" y="804"/>
                </a:cxn>
                <a:cxn ang="0">
                  <a:pos x="13" y="981"/>
                </a:cxn>
                <a:cxn ang="0">
                  <a:pos x="36" y="1060"/>
                </a:cxn>
                <a:cxn ang="0">
                  <a:pos x="53" y="1065"/>
                </a:cxn>
                <a:cxn ang="0">
                  <a:pos x="130" y="1045"/>
                </a:cxn>
                <a:cxn ang="0">
                  <a:pos x="232" y="844"/>
                </a:cxn>
                <a:cxn ang="0">
                  <a:pos x="242" y="813"/>
                </a:cxn>
                <a:cxn ang="0">
                  <a:pos x="242" y="809"/>
                </a:cxn>
                <a:cxn ang="0">
                  <a:pos x="216" y="622"/>
                </a:cxn>
                <a:cxn ang="0">
                  <a:pos x="293" y="519"/>
                </a:cxn>
                <a:cxn ang="0">
                  <a:pos x="293" y="110"/>
                </a:cxn>
                <a:cxn ang="0">
                  <a:pos x="188" y="0"/>
                </a:cxn>
              </a:cxnLst>
              <a:rect l="0" t="0" r="r" b="b"/>
              <a:pathLst>
                <a:path w="293" h="1081">
                  <a:moveTo>
                    <a:pt x="188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73" y="0"/>
                    <a:pt x="26" y="49"/>
                    <a:pt x="26" y="110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97" y="55"/>
                    <a:pt x="115" y="49"/>
                    <a:pt x="133" y="49"/>
                  </a:cubicBezTo>
                  <a:cubicBezTo>
                    <a:pt x="151" y="49"/>
                    <a:pt x="169" y="55"/>
                    <a:pt x="184" y="70"/>
                  </a:cubicBezTo>
                  <a:cubicBezTo>
                    <a:pt x="212" y="97"/>
                    <a:pt x="209" y="143"/>
                    <a:pt x="181" y="171"/>
                  </a:cubicBezTo>
                  <a:cubicBezTo>
                    <a:pt x="36" y="311"/>
                    <a:pt x="36" y="311"/>
                    <a:pt x="36" y="311"/>
                  </a:cubicBezTo>
                  <a:cubicBezTo>
                    <a:pt x="120" y="435"/>
                    <a:pt x="120" y="435"/>
                    <a:pt x="120" y="435"/>
                  </a:cubicBezTo>
                  <a:cubicBezTo>
                    <a:pt x="130" y="452"/>
                    <a:pt x="136" y="472"/>
                    <a:pt x="130" y="489"/>
                  </a:cubicBezTo>
                  <a:cubicBezTo>
                    <a:pt x="127" y="508"/>
                    <a:pt x="118" y="522"/>
                    <a:pt x="104" y="536"/>
                  </a:cubicBezTo>
                  <a:cubicBezTo>
                    <a:pt x="90" y="541"/>
                    <a:pt x="76" y="547"/>
                    <a:pt x="64" y="547"/>
                  </a:cubicBezTo>
                  <a:cubicBezTo>
                    <a:pt x="48" y="547"/>
                    <a:pt x="36" y="545"/>
                    <a:pt x="26" y="536"/>
                  </a:cubicBezTo>
                  <a:cubicBezTo>
                    <a:pt x="30" y="571"/>
                    <a:pt x="53" y="602"/>
                    <a:pt x="84" y="617"/>
                  </a:cubicBezTo>
                  <a:cubicBezTo>
                    <a:pt x="109" y="804"/>
                    <a:pt x="109" y="804"/>
                    <a:pt x="109" y="804"/>
                  </a:cubicBezTo>
                  <a:cubicBezTo>
                    <a:pt x="13" y="981"/>
                    <a:pt x="13" y="981"/>
                    <a:pt x="13" y="981"/>
                  </a:cubicBezTo>
                  <a:cubicBezTo>
                    <a:pt x="0" y="1009"/>
                    <a:pt x="10" y="1045"/>
                    <a:pt x="36" y="1060"/>
                  </a:cubicBezTo>
                  <a:cubicBezTo>
                    <a:pt x="53" y="1065"/>
                    <a:pt x="53" y="1065"/>
                    <a:pt x="53" y="1065"/>
                  </a:cubicBezTo>
                  <a:cubicBezTo>
                    <a:pt x="80" y="1081"/>
                    <a:pt x="115" y="1072"/>
                    <a:pt x="130" y="1045"/>
                  </a:cubicBezTo>
                  <a:cubicBezTo>
                    <a:pt x="232" y="844"/>
                    <a:pt x="232" y="844"/>
                    <a:pt x="232" y="844"/>
                  </a:cubicBezTo>
                  <a:cubicBezTo>
                    <a:pt x="239" y="835"/>
                    <a:pt x="242" y="827"/>
                    <a:pt x="242" y="813"/>
                  </a:cubicBezTo>
                  <a:cubicBezTo>
                    <a:pt x="242" y="813"/>
                    <a:pt x="242" y="811"/>
                    <a:pt x="242" y="809"/>
                  </a:cubicBezTo>
                  <a:cubicBezTo>
                    <a:pt x="216" y="622"/>
                    <a:pt x="216" y="622"/>
                    <a:pt x="216" y="622"/>
                  </a:cubicBezTo>
                  <a:cubicBezTo>
                    <a:pt x="261" y="611"/>
                    <a:pt x="293" y="568"/>
                    <a:pt x="293" y="519"/>
                  </a:cubicBezTo>
                  <a:cubicBezTo>
                    <a:pt x="293" y="110"/>
                    <a:pt x="293" y="110"/>
                    <a:pt x="293" y="110"/>
                  </a:cubicBezTo>
                  <a:cubicBezTo>
                    <a:pt x="293" y="49"/>
                    <a:pt x="245" y="0"/>
                    <a:pt x="18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iS1ide-Freeform 12">
              <a:extLst>
                <a:ext uri="{FF2B5EF4-FFF2-40B4-BE49-F238E27FC236}">
                  <a16:creationId xmlns:a16="http://schemas.microsoft.com/office/drawing/2014/main" id="{0CDF6520-EA98-4960-8A57-42167C16C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9974" y="3100981"/>
              <a:ext cx="445956" cy="473429"/>
            </a:xfrm>
            <a:custGeom>
              <a:avLst/>
              <a:gdLst/>
              <a:ahLst/>
              <a:cxnLst>
                <a:cxn ang="0">
                  <a:pos x="188" y="197"/>
                </a:cxn>
                <a:cxn ang="0">
                  <a:pos x="201" y="197"/>
                </a:cxn>
                <a:cxn ang="0">
                  <a:pos x="223" y="198"/>
                </a:cxn>
                <a:cxn ang="0">
                  <a:pos x="243" y="123"/>
                </a:cxn>
                <a:cxn ang="0">
                  <a:pos x="123" y="0"/>
                </a:cxn>
                <a:cxn ang="0">
                  <a:pos x="0" y="123"/>
                </a:cxn>
                <a:cxn ang="0">
                  <a:pos x="123" y="248"/>
                </a:cxn>
                <a:cxn ang="0">
                  <a:pos x="131" y="248"/>
                </a:cxn>
                <a:cxn ang="0">
                  <a:pos x="188" y="197"/>
                </a:cxn>
              </a:cxnLst>
              <a:rect l="0" t="0" r="r" b="b"/>
              <a:pathLst>
                <a:path w="243" h="248">
                  <a:moveTo>
                    <a:pt x="188" y="197"/>
                  </a:moveTo>
                  <a:cubicBezTo>
                    <a:pt x="194" y="197"/>
                    <a:pt x="196" y="197"/>
                    <a:pt x="201" y="197"/>
                  </a:cubicBezTo>
                  <a:cubicBezTo>
                    <a:pt x="208" y="197"/>
                    <a:pt x="214" y="197"/>
                    <a:pt x="223" y="198"/>
                  </a:cubicBezTo>
                  <a:cubicBezTo>
                    <a:pt x="238" y="176"/>
                    <a:pt x="243" y="150"/>
                    <a:pt x="243" y="123"/>
                  </a:cubicBezTo>
                  <a:cubicBezTo>
                    <a:pt x="243" y="55"/>
                    <a:pt x="191" y="0"/>
                    <a:pt x="123" y="0"/>
                  </a:cubicBezTo>
                  <a:cubicBezTo>
                    <a:pt x="54" y="0"/>
                    <a:pt x="0" y="55"/>
                    <a:pt x="0" y="123"/>
                  </a:cubicBezTo>
                  <a:cubicBezTo>
                    <a:pt x="0" y="193"/>
                    <a:pt x="54" y="248"/>
                    <a:pt x="123" y="248"/>
                  </a:cubicBezTo>
                  <a:cubicBezTo>
                    <a:pt x="127" y="248"/>
                    <a:pt x="129" y="248"/>
                    <a:pt x="131" y="248"/>
                  </a:cubicBezTo>
                  <a:cubicBezTo>
                    <a:pt x="138" y="222"/>
                    <a:pt x="158" y="202"/>
                    <a:pt x="188" y="19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iS1ide-Freeform 13">
              <a:extLst>
                <a:ext uri="{FF2B5EF4-FFF2-40B4-BE49-F238E27FC236}">
                  <a16:creationId xmlns:a16="http://schemas.microsoft.com/office/drawing/2014/main" id="{AABBF096-C368-43C3-9367-1176BA5E0E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998" y="3496450"/>
              <a:ext cx="309579" cy="591076"/>
            </a:xfrm>
            <a:custGeom>
              <a:avLst/>
              <a:gdLst/>
              <a:ahLst/>
              <a:cxnLst>
                <a:cxn ang="0">
                  <a:pos x="163" y="245"/>
                </a:cxn>
                <a:cxn ang="0">
                  <a:pos x="129" y="49"/>
                </a:cxn>
                <a:cxn ang="0">
                  <a:pos x="71" y="6"/>
                </a:cxn>
                <a:cxn ang="0">
                  <a:pos x="28" y="68"/>
                </a:cxn>
                <a:cxn ang="0">
                  <a:pos x="43" y="157"/>
                </a:cxn>
                <a:cxn ang="0">
                  <a:pos x="0" y="135"/>
                </a:cxn>
                <a:cxn ang="0">
                  <a:pos x="0" y="252"/>
                </a:cxn>
                <a:cxn ang="0">
                  <a:pos x="85" y="303"/>
                </a:cxn>
                <a:cxn ang="0">
                  <a:pos x="137" y="303"/>
                </a:cxn>
                <a:cxn ang="0">
                  <a:pos x="163" y="245"/>
                </a:cxn>
              </a:cxnLst>
              <a:rect l="0" t="0" r="r" b="b"/>
              <a:pathLst>
                <a:path w="168" h="310">
                  <a:moveTo>
                    <a:pt x="163" y="245"/>
                  </a:moveTo>
                  <a:cubicBezTo>
                    <a:pt x="129" y="49"/>
                    <a:pt x="129" y="49"/>
                    <a:pt x="129" y="49"/>
                  </a:cubicBezTo>
                  <a:cubicBezTo>
                    <a:pt x="125" y="19"/>
                    <a:pt x="97" y="0"/>
                    <a:pt x="71" y="6"/>
                  </a:cubicBezTo>
                  <a:cubicBezTo>
                    <a:pt x="39" y="13"/>
                    <a:pt x="21" y="41"/>
                    <a:pt x="28" y="68"/>
                  </a:cubicBezTo>
                  <a:cubicBezTo>
                    <a:pt x="43" y="157"/>
                    <a:pt x="43" y="157"/>
                    <a:pt x="43" y="157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85" y="303"/>
                    <a:pt x="85" y="303"/>
                    <a:pt x="85" y="303"/>
                  </a:cubicBezTo>
                  <a:cubicBezTo>
                    <a:pt x="104" y="310"/>
                    <a:pt x="120" y="310"/>
                    <a:pt x="137" y="303"/>
                  </a:cubicBezTo>
                  <a:cubicBezTo>
                    <a:pt x="159" y="292"/>
                    <a:pt x="168" y="267"/>
                    <a:pt x="163" y="24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iS1ide-Freeform 14">
              <a:extLst>
                <a:ext uri="{FF2B5EF4-FFF2-40B4-BE49-F238E27FC236}">
                  <a16:creationId xmlns:a16="http://schemas.microsoft.com/office/drawing/2014/main" id="{F5A15130-7BBD-426E-A99A-2D157F5D1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4981" y="4722544"/>
              <a:ext cx="240025" cy="851887"/>
            </a:xfrm>
            <a:custGeom>
              <a:avLst/>
              <a:gdLst/>
              <a:ahLst/>
              <a:cxnLst>
                <a:cxn ang="0">
                  <a:pos x="113" y="123"/>
                </a:cxn>
                <a:cxn ang="0">
                  <a:pos x="28" y="0"/>
                </a:cxn>
                <a:cxn ang="0">
                  <a:pos x="7" y="13"/>
                </a:cxn>
                <a:cxn ang="0">
                  <a:pos x="22" y="120"/>
                </a:cxn>
                <a:cxn ang="0">
                  <a:pos x="32" y="182"/>
                </a:cxn>
                <a:cxn ang="0">
                  <a:pos x="32" y="195"/>
                </a:cxn>
                <a:cxn ang="0">
                  <a:pos x="28" y="222"/>
                </a:cxn>
                <a:cxn ang="0">
                  <a:pos x="22" y="237"/>
                </a:cxn>
                <a:cxn ang="0">
                  <a:pos x="0" y="277"/>
                </a:cxn>
                <a:cxn ang="0">
                  <a:pos x="0" y="390"/>
                </a:cxn>
                <a:cxn ang="0">
                  <a:pos x="60" y="446"/>
                </a:cxn>
                <a:cxn ang="0">
                  <a:pos x="72" y="446"/>
                </a:cxn>
                <a:cxn ang="0">
                  <a:pos x="131" y="390"/>
                </a:cxn>
                <a:cxn ang="0">
                  <a:pos x="131" y="166"/>
                </a:cxn>
                <a:cxn ang="0">
                  <a:pos x="113" y="123"/>
                </a:cxn>
              </a:cxnLst>
              <a:rect l="0" t="0" r="r" b="b"/>
              <a:pathLst>
                <a:path w="131" h="446">
                  <a:moveTo>
                    <a:pt x="113" y="123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2" y="7"/>
                    <a:pt x="13" y="11"/>
                    <a:pt x="7" y="13"/>
                  </a:cubicBezTo>
                  <a:cubicBezTo>
                    <a:pt x="22" y="120"/>
                    <a:pt x="22" y="120"/>
                    <a:pt x="22" y="120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7"/>
                    <a:pt x="32" y="191"/>
                    <a:pt x="32" y="195"/>
                  </a:cubicBezTo>
                  <a:cubicBezTo>
                    <a:pt x="32" y="205"/>
                    <a:pt x="32" y="213"/>
                    <a:pt x="28" y="222"/>
                  </a:cubicBezTo>
                  <a:cubicBezTo>
                    <a:pt x="26" y="229"/>
                    <a:pt x="26" y="231"/>
                    <a:pt x="22" y="237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423"/>
                    <a:pt x="28" y="446"/>
                    <a:pt x="60" y="446"/>
                  </a:cubicBezTo>
                  <a:cubicBezTo>
                    <a:pt x="72" y="446"/>
                    <a:pt x="72" y="446"/>
                    <a:pt x="72" y="446"/>
                  </a:cubicBezTo>
                  <a:cubicBezTo>
                    <a:pt x="107" y="446"/>
                    <a:pt x="131" y="423"/>
                    <a:pt x="131" y="390"/>
                  </a:cubicBezTo>
                  <a:cubicBezTo>
                    <a:pt x="131" y="166"/>
                    <a:pt x="131" y="166"/>
                    <a:pt x="131" y="166"/>
                  </a:cubicBezTo>
                  <a:cubicBezTo>
                    <a:pt x="131" y="147"/>
                    <a:pt x="125" y="130"/>
                    <a:pt x="113" y="1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88EE1FF-E739-40B5-AC36-5D85EC2D8DE0}"/>
              </a:ext>
            </a:extLst>
          </p:cNvPr>
          <p:cNvGrpSpPr/>
          <p:nvPr/>
        </p:nvGrpSpPr>
        <p:grpSpPr>
          <a:xfrm>
            <a:off x="5692322" y="2492896"/>
            <a:ext cx="792356" cy="2491876"/>
            <a:chOff x="5692322" y="2492896"/>
            <a:chExt cx="792356" cy="2491876"/>
          </a:xfrm>
        </p:grpSpPr>
        <p:sp>
          <p:nvSpPr>
            <p:cNvPr id="40" name="iS1ide-Freeform 15">
              <a:extLst>
                <a:ext uri="{FF2B5EF4-FFF2-40B4-BE49-F238E27FC236}">
                  <a16:creationId xmlns:a16="http://schemas.microsoft.com/office/drawing/2014/main" id="{3CCEDB88-9D7B-4A52-9066-981667D014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2322" y="2824579"/>
              <a:ext cx="660069" cy="695967"/>
            </a:xfrm>
            <a:custGeom>
              <a:avLst/>
              <a:gdLst/>
              <a:ahLst/>
              <a:cxnLst>
                <a:cxn ang="0">
                  <a:pos x="308" y="259"/>
                </a:cxn>
                <a:cxn ang="0">
                  <a:pos x="107" y="259"/>
                </a:cxn>
                <a:cxn ang="0">
                  <a:pos x="107" y="52"/>
                </a:cxn>
                <a:cxn ang="0">
                  <a:pos x="50" y="0"/>
                </a:cxn>
                <a:cxn ang="0">
                  <a:pos x="0" y="52"/>
                </a:cxn>
                <a:cxn ang="0">
                  <a:pos x="0" y="307"/>
                </a:cxn>
                <a:cxn ang="0">
                  <a:pos x="0" y="311"/>
                </a:cxn>
                <a:cxn ang="0">
                  <a:pos x="0" y="311"/>
                </a:cxn>
                <a:cxn ang="0">
                  <a:pos x="50" y="365"/>
                </a:cxn>
                <a:cxn ang="0">
                  <a:pos x="308" y="365"/>
                </a:cxn>
                <a:cxn ang="0">
                  <a:pos x="359" y="311"/>
                </a:cxn>
                <a:cxn ang="0">
                  <a:pos x="308" y="259"/>
                </a:cxn>
              </a:cxnLst>
              <a:rect l="0" t="0" r="r" b="b"/>
              <a:pathLst>
                <a:path w="359" h="365">
                  <a:moveTo>
                    <a:pt x="308" y="259"/>
                  </a:moveTo>
                  <a:cubicBezTo>
                    <a:pt x="107" y="259"/>
                    <a:pt x="107" y="259"/>
                    <a:pt x="107" y="259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7" y="22"/>
                    <a:pt x="81" y="0"/>
                    <a:pt x="50" y="0"/>
                  </a:cubicBezTo>
                  <a:cubicBezTo>
                    <a:pt x="24" y="0"/>
                    <a:pt x="0" y="22"/>
                    <a:pt x="0" y="52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42"/>
                    <a:pt x="24" y="365"/>
                    <a:pt x="50" y="365"/>
                  </a:cubicBezTo>
                  <a:cubicBezTo>
                    <a:pt x="308" y="365"/>
                    <a:pt x="308" y="365"/>
                    <a:pt x="308" y="365"/>
                  </a:cubicBezTo>
                  <a:cubicBezTo>
                    <a:pt x="338" y="365"/>
                    <a:pt x="359" y="342"/>
                    <a:pt x="359" y="311"/>
                  </a:cubicBezTo>
                  <a:cubicBezTo>
                    <a:pt x="359" y="281"/>
                    <a:pt x="338" y="259"/>
                    <a:pt x="308" y="259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iS1ide-Freeform 16">
              <a:extLst>
                <a:ext uri="{FF2B5EF4-FFF2-40B4-BE49-F238E27FC236}">
                  <a16:creationId xmlns:a16="http://schemas.microsoft.com/office/drawing/2014/main" id="{B74BD4C3-09FE-4AC5-BF9D-7FC996DB3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3288" y="2923801"/>
              <a:ext cx="15002" cy="43941"/>
            </a:xfrm>
            <a:custGeom>
              <a:avLst/>
              <a:gdLst/>
              <a:ahLst/>
              <a:cxnLst>
                <a:cxn ang="0">
                  <a:pos x="8" y="23"/>
                </a:cxn>
                <a:cxn ang="0">
                  <a:pos x="8" y="0"/>
                </a:cxn>
                <a:cxn ang="0">
                  <a:pos x="0" y="10"/>
                </a:cxn>
                <a:cxn ang="0">
                  <a:pos x="8" y="23"/>
                </a:cxn>
              </a:cxnLst>
              <a:rect l="0" t="0" r="r" b="b"/>
              <a:pathLst>
                <a:path w="8" h="23">
                  <a:moveTo>
                    <a:pt x="8" y="23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4"/>
                    <a:pt x="4" y="6"/>
                    <a:pt x="0" y="10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iS1ide-Freeform 17">
              <a:extLst>
                <a:ext uri="{FF2B5EF4-FFF2-40B4-BE49-F238E27FC236}">
                  <a16:creationId xmlns:a16="http://schemas.microsoft.com/office/drawing/2014/main" id="{FE5BF142-33BE-4361-9957-EEBE10371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8709" y="2923801"/>
              <a:ext cx="234571" cy="360032"/>
            </a:xfrm>
            <a:custGeom>
              <a:avLst/>
              <a:gdLst/>
              <a:ahLst/>
              <a:cxnLst>
                <a:cxn ang="0">
                  <a:pos x="0" y="189"/>
                </a:cxn>
                <a:cxn ang="0">
                  <a:pos x="128" y="189"/>
                </a:cxn>
                <a:cxn ang="0">
                  <a:pos x="55" y="82"/>
                </a:cxn>
                <a:cxn ang="0">
                  <a:pos x="46" y="28"/>
                </a:cxn>
                <a:cxn ang="0">
                  <a:pos x="46" y="28"/>
                </a:cxn>
                <a:cxn ang="0">
                  <a:pos x="0" y="0"/>
                </a:cxn>
                <a:cxn ang="0">
                  <a:pos x="0" y="189"/>
                </a:cxn>
              </a:cxnLst>
              <a:rect l="0" t="0" r="r" b="b"/>
              <a:pathLst>
                <a:path w="128" h="189">
                  <a:moveTo>
                    <a:pt x="0" y="189"/>
                  </a:moveTo>
                  <a:cubicBezTo>
                    <a:pt x="128" y="189"/>
                    <a:pt x="128" y="189"/>
                    <a:pt x="128" y="189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46" y="64"/>
                    <a:pt x="39" y="46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28" y="23"/>
                    <a:pt x="13" y="12"/>
                    <a:pt x="0" y="0"/>
                  </a:cubicBezTo>
                  <a:lnTo>
                    <a:pt x="0" y="18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iS1ide-Freeform 18">
              <a:extLst>
                <a:ext uri="{FF2B5EF4-FFF2-40B4-BE49-F238E27FC236}">
                  <a16:creationId xmlns:a16="http://schemas.microsoft.com/office/drawing/2014/main" id="{10FAA6D2-4361-4168-9E7A-477675F99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0067" y="2492896"/>
              <a:ext cx="460958" cy="453584"/>
            </a:xfrm>
            <a:custGeom>
              <a:avLst/>
              <a:gdLst/>
              <a:ahLst/>
              <a:cxnLst>
                <a:cxn ang="0">
                  <a:pos x="107" y="208"/>
                </a:cxn>
                <a:cxn ang="0">
                  <a:pos x="147" y="196"/>
                </a:cxn>
                <a:cxn ang="0">
                  <a:pos x="199" y="222"/>
                </a:cxn>
                <a:cxn ang="0">
                  <a:pos x="223" y="199"/>
                </a:cxn>
                <a:cxn ang="0">
                  <a:pos x="235" y="177"/>
                </a:cxn>
                <a:cxn ang="0">
                  <a:pos x="251" y="124"/>
                </a:cxn>
                <a:cxn ang="0">
                  <a:pos x="123" y="0"/>
                </a:cxn>
                <a:cxn ang="0">
                  <a:pos x="0" y="124"/>
                </a:cxn>
                <a:cxn ang="0">
                  <a:pos x="80" y="238"/>
                </a:cxn>
                <a:cxn ang="0">
                  <a:pos x="107" y="208"/>
                </a:cxn>
              </a:cxnLst>
              <a:rect l="0" t="0" r="r" b="b"/>
              <a:pathLst>
                <a:path w="251" h="238">
                  <a:moveTo>
                    <a:pt x="107" y="208"/>
                  </a:moveTo>
                  <a:cubicBezTo>
                    <a:pt x="120" y="202"/>
                    <a:pt x="133" y="196"/>
                    <a:pt x="147" y="196"/>
                  </a:cubicBezTo>
                  <a:cubicBezTo>
                    <a:pt x="167" y="196"/>
                    <a:pt x="187" y="205"/>
                    <a:pt x="199" y="222"/>
                  </a:cubicBezTo>
                  <a:cubicBezTo>
                    <a:pt x="209" y="215"/>
                    <a:pt x="217" y="208"/>
                    <a:pt x="223" y="199"/>
                  </a:cubicBezTo>
                  <a:cubicBezTo>
                    <a:pt x="226" y="191"/>
                    <a:pt x="229" y="183"/>
                    <a:pt x="235" y="177"/>
                  </a:cubicBezTo>
                  <a:cubicBezTo>
                    <a:pt x="245" y="160"/>
                    <a:pt x="251" y="141"/>
                    <a:pt x="251" y="124"/>
                  </a:cubicBezTo>
                  <a:cubicBezTo>
                    <a:pt x="251" y="54"/>
                    <a:pt x="191" y="0"/>
                    <a:pt x="123" y="0"/>
                  </a:cubicBezTo>
                  <a:cubicBezTo>
                    <a:pt x="58" y="0"/>
                    <a:pt x="0" y="54"/>
                    <a:pt x="0" y="124"/>
                  </a:cubicBezTo>
                  <a:cubicBezTo>
                    <a:pt x="0" y="177"/>
                    <a:pt x="36" y="222"/>
                    <a:pt x="80" y="238"/>
                  </a:cubicBezTo>
                  <a:cubicBezTo>
                    <a:pt x="87" y="226"/>
                    <a:pt x="97" y="216"/>
                    <a:pt x="107" y="20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iS1ide-Freeform 19">
              <a:extLst>
                <a:ext uri="{FF2B5EF4-FFF2-40B4-BE49-F238E27FC236}">
                  <a16:creationId xmlns:a16="http://schemas.microsoft.com/office/drawing/2014/main" id="{53F3F0E9-C9CF-4A48-8BB1-652BFF7D0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6486" y="3405734"/>
              <a:ext cx="4091" cy="26932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2" y="6"/>
                </a:cxn>
              </a:cxnLst>
              <a:rect l="0" t="0" r="r" b="b"/>
              <a:pathLst>
                <a:path w="2" h="14">
                  <a:moveTo>
                    <a:pt x="2" y="6"/>
                  </a:moveTo>
                  <a:cubicBezTo>
                    <a:pt x="2" y="6"/>
                    <a:pt x="0" y="2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2"/>
                    <a:pt x="2" y="7"/>
                    <a:pt x="2" y="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iS1ide-Freeform 20">
              <a:extLst>
                <a:ext uri="{FF2B5EF4-FFF2-40B4-BE49-F238E27FC236}">
                  <a16:creationId xmlns:a16="http://schemas.microsoft.com/office/drawing/2014/main" id="{A2AC9E75-4E7E-44FC-81AC-CC5BF7704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9629" y="2824579"/>
              <a:ext cx="465049" cy="695967"/>
            </a:xfrm>
            <a:custGeom>
              <a:avLst/>
              <a:gdLst/>
              <a:ahLst/>
              <a:cxnLst>
                <a:cxn ang="0">
                  <a:pos x="200" y="0"/>
                </a:cxn>
                <a:cxn ang="0">
                  <a:pos x="148" y="52"/>
                </a:cxn>
                <a:cxn ang="0">
                  <a:pos x="148" y="137"/>
                </a:cxn>
                <a:cxn ang="0">
                  <a:pos x="104" y="68"/>
                </a:cxn>
                <a:cxn ang="0">
                  <a:pos x="31" y="52"/>
                </a:cxn>
                <a:cxn ang="0">
                  <a:pos x="14" y="125"/>
                </a:cxn>
                <a:cxn ang="0">
                  <a:pos x="91" y="241"/>
                </a:cxn>
                <a:cxn ang="0">
                  <a:pos x="130" y="241"/>
                </a:cxn>
                <a:cxn ang="0">
                  <a:pos x="200" y="305"/>
                </a:cxn>
                <a:cxn ang="0">
                  <a:pos x="200" y="319"/>
                </a:cxn>
                <a:cxn ang="0">
                  <a:pos x="181" y="358"/>
                </a:cxn>
                <a:cxn ang="0">
                  <a:pos x="228" y="355"/>
                </a:cxn>
                <a:cxn ang="0">
                  <a:pos x="253" y="311"/>
                </a:cxn>
                <a:cxn ang="0">
                  <a:pos x="253" y="307"/>
                </a:cxn>
                <a:cxn ang="0">
                  <a:pos x="253" y="52"/>
                </a:cxn>
                <a:cxn ang="0">
                  <a:pos x="200" y="0"/>
                </a:cxn>
              </a:cxnLst>
              <a:rect l="0" t="0" r="r" b="b"/>
              <a:pathLst>
                <a:path w="253" h="365">
                  <a:moveTo>
                    <a:pt x="200" y="0"/>
                  </a:moveTo>
                  <a:cubicBezTo>
                    <a:pt x="172" y="0"/>
                    <a:pt x="148" y="22"/>
                    <a:pt x="148" y="52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88" y="42"/>
                    <a:pt x="54" y="37"/>
                    <a:pt x="31" y="52"/>
                  </a:cubicBezTo>
                  <a:cubicBezTo>
                    <a:pt x="6" y="70"/>
                    <a:pt x="0" y="102"/>
                    <a:pt x="14" y="125"/>
                  </a:cubicBezTo>
                  <a:cubicBezTo>
                    <a:pt x="91" y="241"/>
                    <a:pt x="91" y="241"/>
                    <a:pt x="91" y="241"/>
                  </a:cubicBezTo>
                  <a:cubicBezTo>
                    <a:pt x="130" y="241"/>
                    <a:pt x="130" y="241"/>
                    <a:pt x="130" y="241"/>
                  </a:cubicBezTo>
                  <a:cubicBezTo>
                    <a:pt x="167" y="241"/>
                    <a:pt x="198" y="268"/>
                    <a:pt x="200" y="305"/>
                  </a:cubicBezTo>
                  <a:cubicBezTo>
                    <a:pt x="200" y="319"/>
                    <a:pt x="200" y="319"/>
                    <a:pt x="200" y="319"/>
                  </a:cubicBezTo>
                  <a:cubicBezTo>
                    <a:pt x="200" y="334"/>
                    <a:pt x="192" y="351"/>
                    <a:pt x="181" y="358"/>
                  </a:cubicBezTo>
                  <a:cubicBezTo>
                    <a:pt x="198" y="365"/>
                    <a:pt x="215" y="365"/>
                    <a:pt x="228" y="355"/>
                  </a:cubicBezTo>
                  <a:cubicBezTo>
                    <a:pt x="245" y="343"/>
                    <a:pt x="253" y="328"/>
                    <a:pt x="253" y="311"/>
                  </a:cubicBezTo>
                  <a:cubicBezTo>
                    <a:pt x="253" y="311"/>
                    <a:pt x="253" y="311"/>
                    <a:pt x="253" y="307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22"/>
                    <a:pt x="228" y="0"/>
                    <a:pt x="200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iS1ide-Freeform 21">
              <a:extLst>
                <a:ext uri="{FF2B5EF4-FFF2-40B4-BE49-F238E27FC236}">
                  <a16:creationId xmlns:a16="http://schemas.microsoft.com/office/drawing/2014/main" id="{90253D2D-6411-4E1C-8240-B928BA55F9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5058" y="3432665"/>
              <a:ext cx="601427" cy="1552107"/>
            </a:xfrm>
            <a:custGeom>
              <a:avLst/>
              <a:gdLst/>
              <a:ahLst/>
              <a:cxnLst>
                <a:cxn ang="0">
                  <a:pos x="328" y="526"/>
                </a:cxn>
                <a:cxn ang="0">
                  <a:pos x="328" y="519"/>
                </a:cxn>
                <a:cxn ang="0">
                  <a:pos x="328" y="296"/>
                </a:cxn>
                <a:cxn ang="0">
                  <a:pos x="328" y="292"/>
                </a:cxn>
                <a:cxn ang="0">
                  <a:pos x="328" y="0"/>
                </a:cxn>
                <a:cxn ang="0">
                  <a:pos x="258" y="63"/>
                </a:cxn>
                <a:cxn ang="0">
                  <a:pos x="0" y="63"/>
                </a:cxn>
                <a:cxn ang="0">
                  <a:pos x="0" y="303"/>
                </a:cxn>
                <a:cxn ang="0">
                  <a:pos x="0" y="303"/>
                </a:cxn>
                <a:cxn ang="0">
                  <a:pos x="0" y="303"/>
                </a:cxn>
                <a:cxn ang="0">
                  <a:pos x="0" y="532"/>
                </a:cxn>
                <a:cxn ang="0">
                  <a:pos x="0" y="532"/>
                </a:cxn>
                <a:cxn ang="0">
                  <a:pos x="0" y="756"/>
                </a:cxn>
                <a:cxn ang="0">
                  <a:pos x="59" y="810"/>
                </a:cxn>
                <a:cxn ang="0">
                  <a:pos x="77" y="810"/>
                </a:cxn>
                <a:cxn ang="0">
                  <a:pos x="134" y="756"/>
                </a:cxn>
                <a:cxn ang="0">
                  <a:pos x="134" y="532"/>
                </a:cxn>
                <a:cxn ang="0">
                  <a:pos x="134" y="532"/>
                </a:cxn>
                <a:cxn ang="0">
                  <a:pos x="134" y="303"/>
                </a:cxn>
                <a:cxn ang="0">
                  <a:pos x="134" y="299"/>
                </a:cxn>
                <a:cxn ang="0">
                  <a:pos x="164" y="270"/>
                </a:cxn>
                <a:cxn ang="0">
                  <a:pos x="197" y="299"/>
                </a:cxn>
                <a:cxn ang="0">
                  <a:pos x="197" y="519"/>
                </a:cxn>
                <a:cxn ang="0">
                  <a:pos x="197" y="526"/>
                </a:cxn>
                <a:cxn ang="0">
                  <a:pos x="197" y="532"/>
                </a:cxn>
                <a:cxn ang="0">
                  <a:pos x="197" y="756"/>
                </a:cxn>
                <a:cxn ang="0">
                  <a:pos x="255" y="813"/>
                </a:cxn>
                <a:cxn ang="0">
                  <a:pos x="273" y="813"/>
                </a:cxn>
                <a:cxn ang="0">
                  <a:pos x="328" y="756"/>
                </a:cxn>
                <a:cxn ang="0">
                  <a:pos x="328" y="532"/>
                </a:cxn>
                <a:cxn ang="0">
                  <a:pos x="328" y="526"/>
                </a:cxn>
              </a:cxnLst>
              <a:rect l="0" t="0" r="r" b="b"/>
              <a:pathLst>
                <a:path w="328" h="813">
                  <a:moveTo>
                    <a:pt x="328" y="526"/>
                  </a:moveTo>
                  <a:cubicBezTo>
                    <a:pt x="328" y="526"/>
                    <a:pt x="328" y="522"/>
                    <a:pt x="328" y="519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2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26" y="36"/>
                    <a:pt x="295" y="63"/>
                    <a:pt x="25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532"/>
                    <a:pt x="0" y="532"/>
                    <a:pt x="0" y="532"/>
                  </a:cubicBezTo>
                  <a:cubicBezTo>
                    <a:pt x="0" y="532"/>
                    <a:pt x="0" y="532"/>
                    <a:pt x="0" y="532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0" y="786"/>
                    <a:pt x="27" y="810"/>
                    <a:pt x="59" y="810"/>
                  </a:cubicBezTo>
                  <a:cubicBezTo>
                    <a:pt x="77" y="810"/>
                    <a:pt x="77" y="810"/>
                    <a:pt x="77" y="810"/>
                  </a:cubicBezTo>
                  <a:cubicBezTo>
                    <a:pt x="107" y="810"/>
                    <a:pt x="134" y="786"/>
                    <a:pt x="134" y="756"/>
                  </a:cubicBezTo>
                  <a:cubicBezTo>
                    <a:pt x="134" y="532"/>
                    <a:pt x="134" y="532"/>
                    <a:pt x="134" y="532"/>
                  </a:cubicBezTo>
                  <a:cubicBezTo>
                    <a:pt x="134" y="532"/>
                    <a:pt x="134" y="532"/>
                    <a:pt x="134" y="532"/>
                  </a:cubicBezTo>
                  <a:cubicBezTo>
                    <a:pt x="134" y="303"/>
                    <a:pt x="134" y="303"/>
                    <a:pt x="134" y="303"/>
                  </a:cubicBezTo>
                  <a:cubicBezTo>
                    <a:pt x="134" y="303"/>
                    <a:pt x="134" y="300"/>
                    <a:pt x="134" y="299"/>
                  </a:cubicBezTo>
                  <a:cubicBezTo>
                    <a:pt x="138" y="283"/>
                    <a:pt x="148" y="270"/>
                    <a:pt x="164" y="270"/>
                  </a:cubicBezTo>
                  <a:cubicBezTo>
                    <a:pt x="182" y="270"/>
                    <a:pt x="193" y="283"/>
                    <a:pt x="197" y="299"/>
                  </a:cubicBezTo>
                  <a:cubicBezTo>
                    <a:pt x="197" y="519"/>
                    <a:pt x="197" y="519"/>
                    <a:pt x="197" y="519"/>
                  </a:cubicBezTo>
                  <a:cubicBezTo>
                    <a:pt x="197" y="522"/>
                    <a:pt x="197" y="526"/>
                    <a:pt x="197" y="526"/>
                  </a:cubicBezTo>
                  <a:cubicBezTo>
                    <a:pt x="197" y="528"/>
                    <a:pt x="197" y="528"/>
                    <a:pt x="197" y="532"/>
                  </a:cubicBezTo>
                  <a:cubicBezTo>
                    <a:pt x="197" y="756"/>
                    <a:pt x="197" y="756"/>
                    <a:pt x="197" y="756"/>
                  </a:cubicBezTo>
                  <a:cubicBezTo>
                    <a:pt x="197" y="786"/>
                    <a:pt x="225" y="813"/>
                    <a:pt x="255" y="813"/>
                  </a:cubicBezTo>
                  <a:cubicBezTo>
                    <a:pt x="273" y="813"/>
                    <a:pt x="273" y="813"/>
                    <a:pt x="273" y="813"/>
                  </a:cubicBezTo>
                  <a:cubicBezTo>
                    <a:pt x="302" y="813"/>
                    <a:pt x="328" y="786"/>
                    <a:pt x="328" y="756"/>
                  </a:cubicBezTo>
                  <a:cubicBezTo>
                    <a:pt x="328" y="532"/>
                    <a:pt x="328" y="532"/>
                    <a:pt x="328" y="532"/>
                  </a:cubicBezTo>
                  <a:cubicBezTo>
                    <a:pt x="328" y="528"/>
                    <a:pt x="328" y="528"/>
                    <a:pt x="328" y="52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B3AAFDD-EC00-4E86-A6B5-1EF1A768FDFF}"/>
              </a:ext>
            </a:extLst>
          </p:cNvPr>
          <p:cNvGrpSpPr/>
          <p:nvPr/>
        </p:nvGrpSpPr>
        <p:grpSpPr>
          <a:xfrm>
            <a:off x="1199456" y="2511259"/>
            <a:ext cx="2746610" cy="970279"/>
            <a:chOff x="1260147" y="4931522"/>
            <a:chExt cx="2746610" cy="970279"/>
          </a:xfrm>
        </p:grpSpPr>
        <p:sp>
          <p:nvSpPr>
            <p:cNvPr id="37" name="iS1ide-Rectangle 30">
              <a:extLst>
                <a:ext uri="{FF2B5EF4-FFF2-40B4-BE49-F238E27FC236}">
                  <a16:creationId xmlns:a16="http://schemas.microsoft.com/office/drawing/2014/main" id="{4601C72A-4BE6-4B1D-B853-D2978BDDAD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8694" y="534440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000" dirty="0">
                  <a:cs typeface="+mn-ea"/>
                  <a:sym typeface="+mn-lt"/>
                </a:rPr>
                <a:t>PPT</a:t>
              </a:r>
              <a:r>
                <a:rPr lang="zh-CN" altLang="en-US" sz="1000" dirty="0">
                  <a:cs typeface="+mn-ea"/>
                  <a:sym typeface="+mn-lt"/>
                </a:rPr>
                <a:t>模板请至 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r>
                <a:rPr lang="zh-CN" altLang="en-US" sz="10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38" name="iS1ide-TextBox 31">
              <a:extLst>
                <a:ext uri="{FF2B5EF4-FFF2-40B4-BE49-F238E27FC236}">
                  <a16:creationId xmlns:a16="http://schemas.microsoft.com/office/drawing/2014/main" id="{88A4836F-D549-403A-9F86-647CFA7D4EA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98694" y="4931522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accent2"/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39" name="íṩľíḍè-Freeform 14">
              <a:extLst>
                <a:ext uri="{FF2B5EF4-FFF2-40B4-BE49-F238E27FC236}">
                  <a16:creationId xmlns:a16="http://schemas.microsoft.com/office/drawing/2014/main" id="{556CF29A-31A9-4AB2-931E-25067193C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147" y="5020349"/>
              <a:ext cx="461080" cy="460373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  <a:gd name="connsiteX40" fmla="*/ 325000 h 606722"/>
                <a:gd name="connsiteY40" fmla="*/ 325000 h 606722"/>
                <a:gd name="connsiteX41" fmla="*/ 325000 h 606722"/>
                <a:gd name="connsiteY41" fmla="*/ 325000 h 606722"/>
                <a:gd name="connsiteX42" fmla="*/ 325000 h 606722"/>
                <a:gd name="connsiteY42" fmla="*/ 325000 h 606722"/>
                <a:gd name="connsiteX43" fmla="*/ 325000 h 606722"/>
                <a:gd name="connsiteY43" fmla="*/ 325000 h 606722"/>
                <a:gd name="connsiteX44" fmla="*/ 325000 h 606722"/>
                <a:gd name="connsiteY44" fmla="*/ 325000 h 606722"/>
                <a:gd name="connsiteX45" fmla="*/ 325000 h 606722"/>
                <a:gd name="connsiteY45" fmla="*/ 325000 h 606722"/>
                <a:gd name="connsiteX46" fmla="*/ 325000 h 606722"/>
                <a:gd name="connsiteY46" fmla="*/ 325000 h 606722"/>
                <a:gd name="connsiteX47" fmla="*/ 325000 h 606722"/>
                <a:gd name="connsiteY47" fmla="*/ 325000 h 606722"/>
                <a:gd name="connsiteX48" fmla="*/ 325000 h 606722"/>
                <a:gd name="connsiteY48" fmla="*/ 325000 h 606722"/>
                <a:gd name="connsiteX49" fmla="*/ 325000 h 606722"/>
                <a:gd name="connsiteY49" fmla="*/ 325000 h 606722"/>
                <a:gd name="connsiteX50" fmla="*/ 325000 h 606722"/>
                <a:gd name="connsiteY50" fmla="*/ 325000 h 606722"/>
                <a:gd name="connsiteX51" fmla="*/ 325000 h 606722"/>
                <a:gd name="connsiteY51" fmla="*/ 325000 h 606722"/>
                <a:gd name="connsiteX52" fmla="*/ 325000 h 606722"/>
                <a:gd name="connsiteY52" fmla="*/ 325000 h 606722"/>
                <a:gd name="connsiteX53" fmla="*/ 325000 h 606722"/>
                <a:gd name="connsiteY53" fmla="*/ 325000 h 606722"/>
                <a:gd name="connsiteX54" fmla="*/ 325000 h 606722"/>
                <a:gd name="connsiteY54" fmla="*/ 325000 h 606722"/>
                <a:gd name="connsiteX55" fmla="*/ 325000 h 606722"/>
                <a:gd name="connsiteY55" fmla="*/ 325000 h 606722"/>
                <a:gd name="connsiteX56" fmla="*/ 325000 h 606722"/>
                <a:gd name="connsiteY56" fmla="*/ 325000 h 606722"/>
                <a:gd name="connsiteX57" fmla="*/ 325000 h 606722"/>
                <a:gd name="connsiteY57" fmla="*/ 325000 h 606722"/>
                <a:gd name="connsiteX58" fmla="*/ 325000 h 606722"/>
                <a:gd name="connsiteY58" fmla="*/ 325000 h 606722"/>
                <a:gd name="connsiteX59" fmla="*/ 325000 h 606722"/>
                <a:gd name="connsiteY59" fmla="*/ 325000 h 606722"/>
                <a:gd name="connsiteX60" fmla="*/ 325000 h 606722"/>
                <a:gd name="connsiteY60" fmla="*/ 325000 h 606722"/>
                <a:gd name="connsiteX61" fmla="*/ 325000 h 606722"/>
                <a:gd name="connsiteY61" fmla="*/ 325000 h 606722"/>
                <a:gd name="connsiteX62" fmla="*/ 325000 h 606722"/>
                <a:gd name="connsiteY62" fmla="*/ 325000 h 606722"/>
                <a:gd name="connsiteX63" fmla="*/ 325000 h 606722"/>
                <a:gd name="connsiteY63" fmla="*/ 325000 h 606722"/>
                <a:gd name="connsiteX64" fmla="*/ 325000 h 606722"/>
                <a:gd name="connsiteY64" fmla="*/ 325000 h 606722"/>
                <a:gd name="connsiteX65" fmla="*/ 325000 h 606722"/>
                <a:gd name="connsiteY65" fmla="*/ 325000 h 606722"/>
                <a:gd name="connsiteX66" fmla="*/ 325000 h 606722"/>
                <a:gd name="connsiteY66" fmla="*/ 325000 h 606722"/>
                <a:gd name="connsiteX67" fmla="*/ 325000 h 606722"/>
                <a:gd name="connsiteY67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607535" h="606604">
                  <a:moveTo>
                    <a:pt x="394900" y="353768"/>
                  </a:moveTo>
                  <a:cubicBezTo>
                    <a:pt x="400507" y="353768"/>
                    <a:pt x="405045" y="358301"/>
                    <a:pt x="405045" y="363900"/>
                  </a:cubicBezTo>
                  <a:lnTo>
                    <a:pt x="405045" y="515616"/>
                  </a:lnTo>
                  <a:cubicBezTo>
                    <a:pt x="405045" y="543435"/>
                    <a:pt x="382353" y="566099"/>
                    <a:pt x="354410" y="566099"/>
                  </a:cubicBezTo>
                  <a:lnTo>
                    <a:pt x="212649" y="566099"/>
                  </a:lnTo>
                  <a:cubicBezTo>
                    <a:pt x="207131" y="566099"/>
                    <a:pt x="202593" y="561566"/>
                    <a:pt x="202593" y="556056"/>
                  </a:cubicBezTo>
                  <a:cubicBezTo>
                    <a:pt x="202593" y="550457"/>
                    <a:pt x="207131" y="545924"/>
                    <a:pt x="212649" y="545924"/>
                  </a:cubicBezTo>
                  <a:lnTo>
                    <a:pt x="354410" y="545924"/>
                  </a:lnTo>
                  <a:cubicBezTo>
                    <a:pt x="371140" y="545924"/>
                    <a:pt x="384845" y="532325"/>
                    <a:pt x="384845" y="515616"/>
                  </a:cubicBezTo>
                  <a:lnTo>
                    <a:pt x="384845" y="363900"/>
                  </a:lnTo>
                  <a:cubicBezTo>
                    <a:pt x="384845" y="358301"/>
                    <a:pt x="389294" y="353768"/>
                    <a:pt x="394900" y="353768"/>
                  </a:cubicBezTo>
                  <a:close/>
                  <a:moveTo>
                    <a:pt x="131640" y="262739"/>
                  </a:moveTo>
                  <a:cubicBezTo>
                    <a:pt x="137236" y="262739"/>
                    <a:pt x="141766" y="267271"/>
                    <a:pt x="141766" y="272870"/>
                  </a:cubicBezTo>
                  <a:lnTo>
                    <a:pt x="141766" y="333565"/>
                  </a:lnTo>
                  <a:cubicBezTo>
                    <a:pt x="141766" y="339075"/>
                    <a:pt x="137236" y="343607"/>
                    <a:pt x="131640" y="343607"/>
                  </a:cubicBezTo>
                  <a:cubicBezTo>
                    <a:pt x="126044" y="343607"/>
                    <a:pt x="121514" y="339075"/>
                    <a:pt x="121514" y="333565"/>
                  </a:cubicBezTo>
                  <a:lnTo>
                    <a:pt x="121514" y="272870"/>
                  </a:lnTo>
                  <a:cubicBezTo>
                    <a:pt x="121514" y="267271"/>
                    <a:pt x="126044" y="262739"/>
                    <a:pt x="131640" y="262739"/>
                  </a:cubicBezTo>
                  <a:close/>
                  <a:moveTo>
                    <a:pt x="489057" y="194973"/>
                  </a:moveTo>
                  <a:cubicBezTo>
                    <a:pt x="492973" y="190974"/>
                    <a:pt x="499381" y="190974"/>
                    <a:pt x="503386" y="194973"/>
                  </a:cubicBezTo>
                  <a:lnTo>
                    <a:pt x="604576" y="296095"/>
                  </a:lnTo>
                  <a:cubicBezTo>
                    <a:pt x="605555" y="296983"/>
                    <a:pt x="606267" y="298138"/>
                    <a:pt x="606801" y="299383"/>
                  </a:cubicBezTo>
                  <a:cubicBezTo>
                    <a:pt x="607780" y="301871"/>
                    <a:pt x="607780" y="304625"/>
                    <a:pt x="606801" y="307113"/>
                  </a:cubicBezTo>
                  <a:cubicBezTo>
                    <a:pt x="606267" y="308357"/>
                    <a:pt x="605555" y="309424"/>
                    <a:pt x="604576" y="310401"/>
                  </a:cubicBezTo>
                  <a:lnTo>
                    <a:pt x="503386" y="411434"/>
                  </a:lnTo>
                  <a:cubicBezTo>
                    <a:pt x="501339" y="413478"/>
                    <a:pt x="498758" y="414455"/>
                    <a:pt x="496177" y="414455"/>
                  </a:cubicBezTo>
                  <a:cubicBezTo>
                    <a:pt x="493596" y="414455"/>
                    <a:pt x="491015" y="413478"/>
                    <a:pt x="489057" y="411434"/>
                  </a:cubicBezTo>
                  <a:cubicBezTo>
                    <a:pt x="485052" y="407524"/>
                    <a:pt x="485052" y="401126"/>
                    <a:pt x="489057" y="397217"/>
                  </a:cubicBezTo>
                  <a:lnTo>
                    <a:pt x="572982" y="313333"/>
                  </a:lnTo>
                  <a:lnTo>
                    <a:pt x="232921" y="313333"/>
                  </a:lnTo>
                  <a:cubicBezTo>
                    <a:pt x="227314" y="313333"/>
                    <a:pt x="222775" y="308802"/>
                    <a:pt x="222775" y="303203"/>
                  </a:cubicBezTo>
                  <a:cubicBezTo>
                    <a:pt x="222775" y="297605"/>
                    <a:pt x="227314" y="293074"/>
                    <a:pt x="232921" y="293074"/>
                  </a:cubicBezTo>
                  <a:lnTo>
                    <a:pt x="572982" y="293074"/>
                  </a:lnTo>
                  <a:lnTo>
                    <a:pt x="489057" y="209279"/>
                  </a:lnTo>
                  <a:cubicBezTo>
                    <a:pt x="485052" y="205281"/>
                    <a:pt x="485052" y="198883"/>
                    <a:pt x="489057" y="194973"/>
                  </a:cubicBezTo>
                  <a:close/>
                  <a:moveTo>
                    <a:pt x="211398" y="40317"/>
                  </a:moveTo>
                  <a:lnTo>
                    <a:pt x="354409" y="40317"/>
                  </a:lnTo>
                  <a:cubicBezTo>
                    <a:pt x="382353" y="40317"/>
                    <a:pt x="405046" y="62981"/>
                    <a:pt x="405046" y="90889"/>
                  </a:cubicBezTo>
                  <a:lnTo>
                    <a:pt x="405046" y="242605"/>
                  </a:lnTo>
                  <a:cubicBezTo>
                    <a:pt x="405046" y="248115"/>
                    <a:pt x="400508" y="252648"/>
                    <a:pt x="394901" y="252648"/>
                  </a:cubicBezTo>
                  <a:cubicBezTo>
                    <a:pt x="389295" y="252648"/>
                    <a:pt x="384845" y="248115"/>
                    <a:pt x="384845" y="242605"/>
                  </a:cubicBezTo>
                  <a:lnTo>
                    <a:pt x="384845" y="90889"/>
                  </a:lnTo>
                  <a:cubicBezTo>
                    <a:pt x="384845" y="74180"/>
                    <a:pt x="371140" y="60581"/>
                    <a:pt x="354409" y="60581"/>
                  </a:cubicBezTo>
                  <a:lnTo>
                    <a:pt x="211398" y="60581"/>
                  </a:lnTo>
                  <a:cubicBezTo>
                    <a:pt x="205791" y="60581"/>
                    <a:pt x="201253" y="56048"/>
                    <a:pt x="201253" y="50449"/>
                  </a:cubicBezTo>
                  <a:cubicBezTo>
                    <a:pt x="201253" y="44850"/>
                    <a:pt x="205791" y="40317"/>
                    <a:pt x="211398" y="40317"/>
                  </a:cubicBezTo>
                  <a:close/>
                  <a:moveTo>
                    <a:pt x="147115" y="20146"/>
                  </a:moveTo>
                  <a:cubicBezTo>
                    <a:pt x="144890" y="20146"/>
                    <a:pt x="142576" y="20590"/>
                    <a:pt x="140084" y="21568"/>
                  </a:cubicBezTo>
                  <a:lnTo>
                    <a:pt x="44232" y="59782"/>
                  </a:lnTo>
                  <a:cubicBezTo>
                    <a:pt x="24919" y="66981"/>
                    <a:pt x="20292" y="73024"/>
                    <a:pt x="20292" y="90887"/>
                  </a:cubicBezTo>
                  <a:lnTo>
                    <a:pt x="20292" y="515689"/>
                  </a:lnTo>
                  <a:cubicBezTo>
                    <a:pt x="20292" y="533464"/>
                    <a:pt x="24919" y="539596"/>
                    <a:pt x="44054" y="546616"/>
                  </a:cubicBezTo>
                  <a:lnTo>
                    <a:pt x="140262" y="585098"/>
                  </a:lnTo>
                  <a:cubicBezTo>
                    <a:pt x="142576" y="585897"/>
                    <a:pt x="144890" y="586431"/>
                    <a:pt x="147115" y="586431"/>
                  </a:cubicBezTo>
                  <a:cubicBezTo>
                    <a:pt x="156015" y="586431"/>
                    <a:pt x="161978" y="578254"/>
                    <a:pt x="161978" y="566257"/>
                  </a:cubicBezTo>
                  <a:lnTo>
                    <a:pt x="161978" y="40319"/>
                  </a:lnTo>
                  <a:cubicBezTo>
                    <a:pt x="161978" y="28233"/>
                    <a:pt x="156015" y="20146"/>
                    <a:pt x="147115" y="20146"/>
                  </a:cubicBezTo>
                  <a:close/>
                  <a:moveTo>
                    <a:pt x="151669" y="315"/>
                  </a:moveTo>
                  <a:cubicBezTo>
                    <a:pt x="169354" y="2727"/>
                    <a:pt x="182270" y="18724"/>
                    <a:pt x="182270" y="40319"/>
                  </a:cubicBezTo>
                  <a:lnTo>
                    <a:pt x="182270" y="566257"/>
                  </a:lnTo>
                  <a:cubicBezTo>
                    <a:pt x="182270" y="589630"/>
                    <a:pt x="167496" y="606604"/>
                    <a:pt x="147115" y="606604"/>
                  </a:cubicBezTo>
                  <a:cubicBezTo>
                    <a:pt x="142487" y="606604"/>
                    <a:pt x="137681" y="605716"/>
                    <a:pt x="132964" y="603938"/>
                  </a:cubicBezTo>
                  <a:lnTo>
                    <a:pt x="36756" y="565457"/>
                  </a:lnTo>
                  <a:cubicBezTo>
                    <a:pt x="10057" y="555592"/>
                    <a:pt x="0" y="542084"/>
                    <a:pt x="0" y="515689"/>
                  </a:cubicBezTo>
                  <a:lnTo>
                    <a:pt x="0" y="90887"/>
                  </a:lnTo>
                  <a:cubicBezTo>
                    <a:pt x="0" y="64492"/>
                    <a:pt x="10057" y="50895"/>
                    <a:pt x="37023" y="40942"/>
                  </a:cubicBezTo>
                  <a:lnTo>
                    <a:pt x="132697" y="2727"/>
                  </a:lnTo>
                  <a:cubicBezTo>
                    <a:pt x="139350" y="217"/>
                    <a:pt x="145774" y="-489"/>
                    <a:pt x="151669" y="3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BBFE71D-A7A4-4357-AD75-E888CFCBD2EB}"/>
              </a:ext>
            </a:extLst>
          </p:cNvPr>
          <p:cNvGrpSpPr/>
          <p:nvPr/>
        </p:nvGrpSpPr>
        <p:grpSpPr>
          <a:xfrm>
            <a:off x="1199456" y="3726908"/>
            <a:ext cx="2746610" cy="970279"/>
            <a:chOff x="1260147" y="4931522"/>
            <a:chExt cx="2746610" cy="970279"/>
          </a:xfrm>
        </p:grpSpPr>
        <p:sp>
          <p:nvSpPr>
            <p:cNvPr id="34" name="íṩľíḍè-Rectangle 30">
              <a:extLst>
                <a:ext uri="{FF2B5EF4-FFF2-40B4-BE49-F238E27FC236}">
                  <a16:creationId xmlns:a16="http://schemas.microsoft.com/office/drawing/2014/main" id="{ECAABF25-939D-4147-96C4-1E0241CF9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8694" y="534440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000" dirty="0">
                  <a:cs typeface="+mn-ea"/>
                  <a:sym typeface="+mn-lt"/>
                </a:rPr>
                <a:t>PPT</a:t>
              </a:r>
              <a:r>
                <a:rPr lang="zh-CN" altLang="en-US" sz="1000" dirty="0">
                  <a:cs typeface="+mn-ea"/>
                  <a:sym typeface="+mn-lt"/>
                </a:rPr>
                <a:t>模板请至 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r>
                <a:rPr lang="zh-CN" altLang="en-US" sz="10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35" name="íṩľíḍè-TextBox 31">
              <a:extLst>
                <a:ext uri="{FF2B5EF4-FFF2-40B4-BE49-F238E27FC236}">
                  <a16:creationId xmlns:a16="http://schemas.microsoft.com/office/drawing/2014/main" id="{49532678-8E79-4A8F-B494-9D2F4104B52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98694" y="4931522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36" name="íṩľíḍè-Freeform 14">
              <a:extLst>
                <a:ext uri="{FF2B5EF4-FFF2-40B4-BE49-F238E27FC236}">
                  <a16:creationId xmlns:a16="http://schemas.microsoft.com/office/drawing/2014/main" id="{85FBDD85-FB33-4F85-84D5-53ECD3B62B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147" y="5020299"/>
              <a:ext cx="461080" cy="460474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305CE08-3186-4E82-AA04-C2A177D3A50E}"/>
              </a:ext>
            </a:extLst>
          </p:cNvPr>
          <p:cNvGrpSpPr/>
          <p:nvPr/>
        </p:nvGrpSpPr>
        <p:grpSpPr>
          <a:xfrm>
            <a:off x="1199456" y="4942555"/>
            <a:ext cx="2746610" cy="970279"/>
            <a:chOff x="1260147" y="4931522"/>
            <a:chExt cx="2746610" cy="970279"/>
          </a:xfrm>
        </p:grpSpPr>
        <p:sp>
          <p:nvSpPr>
            <p:cNvPr id="31" name="íṩľíḍè-Rectangle 30">
              <a:extLst>
                <a:ext uri="{FF2B5EF4-FFF2-40B4-BE49-F238E27FC236}">
                  <a16:creationId xmlns:a16="http://schemas.microsoft.com/office/drawing/2014/main" id="{60842C4E-836C-4576-99A5-5EAFE875F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8694" y="534440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000" dirty="0">
                  <a:cs typeface="+mn-ea"/>
                  <a:sym typeface="+mn-lt"/>
                </a:rPr>
                <a:t>PPT</a:t>
              </a:r>
              <a:r>
                <a:rPr lang="zh-CN" altLang="en-US" sz="1000" dirty="0">
                  <a:cs typeface="+mn-ea"/>
                  <a:sym typeface="+mn-lt"/>
                </a:rPr>
                <a:t>模板请至 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r>
                <a:rPr lang="zh-CN" altLang="en-US" sz="10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32" name="íṩľíḍè-TextBox 31">
              <a:extLst>
                <a:ext uri="{FF2B5EF4-FFF2-40B4-BE49-F238E27FC236}">
                  <a16:creationId xmlns:a16="http://schemas.microsoft.com/office/drawing/2014/main" id="{4763DA1C-C96B-4D95-B738-8EC3E590BA2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98694" y="4931522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33" name="íṩľíḍè-Freeform 14">
              <a:extLst>
                <a:ext uri="{FF2B5EF4-FFF2-40B4-BE49-F238E27FC236}">
                  <a16:creationId xmlns:a16="http://schemas.microsoft.com/office/drawing/2014/main" id="{3F990203-ACF4-426B-B08D-B831BB1460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147" y="5020453"/>
              <a:ext cx="461080" cy="460165"/>
            </a:xfrm>
            <a:custGeom>
              <a:avLst/>
              <a:gdLst>
                <a:gd name="T0" fmla="*/ 2741 w 5482"/>
                <a:gd name="T1" fmla="*/ 1568 h 5479"/>
                <a:gd name="T2" fmla="*/ 267 w 5482"/>
                <a:gd name="T3" fmla="*/ 1568 h 5479"/>
                <a:gd name="T4" fmla="*/ 267 w 5482"/>
                <a:gd name="T5" fmla="*/ 2087 h 5479"/>
                <a:gd name="T6" fmla="*/ 133 w 5482"/>
                <a:gd name="T7" fmla="*/ 2220 h 5479"/>
                <a:gd name="T8" fmla="*/ 0 w 5482"/>
                <a:gd name="T9" fmla="*/ 2087 h 5479"/>
                <a:gd name="T10" fmla="*/ 0 w 5482"/>
                <a:gd name="T11" fmla="*/ 1435 h 5479"/>
                <a:gd name="T12" fmla="*/ 133 w 5482"/>
                <a:gd name="T13" fmla="*/ 1302 h 5479"/>
                <a:gd name="T14" fmla="*/ 2686 w 5482"/>
                <a:gd name="T15" fmla="*/ 1302 h 5479"/>
                <a:gd name="T16" fmla="*/ 3203 w 5482"/>
                <a:gd name="T17" fmla="*/ 784 h 5479"/>
                <a:gd name="T18" fmla="*/ 2741 w 5482"/>
                <a:gd name="T19" fmla="*/ 322 h 5479"/>
                <a:gd name="T20" fmla="*/ 2279 w 5482"/>
                <a:gd name="T21" fmla="*/ 784 h 5479"/>
                <a:gd name="T22" fmla="*/ 2309 w 5482"/>
                <a:gd name="T23" fmla="*/ 814 h 5479"/>
                <a:gd name="T24" fmla="*/ 2309 w 5482"/>
                <a:gd name="T25" fmla="*/ 1003 h 5479"/>
                <a:gd name="T26" fmla="*/ 2120 w 5482"/>
                <a:gd name="T27" fmla="*/ 1003 h 5479"/>
                <a:gd name="T28" fmla="*/ 1996 w 5482"/>
                <a:gd name="T29" fmla="*/ 879 h 5479"/>
                <a:gd name="T30" fmla="*/ 1996 w 5482"/>
                <a:gd name="T31" fmla="*/ 690 h 5479"/>
                <a:gd name="T32" fmla="*/ 2647 w 5482"/>
                <a:gd name="T33" fmla="*/ 39 h 5479"/>
                <a:gd name="T34" fmla="*/ 2741 w 5482"/>
                <a:gd name="T35" fmla="*/ 0 h 5479"/>
                <a:gd name="T36" fmla="*/ 2741 w 5482"/>
                <a:gd name="T37" fmla="*/ 0 h 5479"/>
                <a:gd name="T38" fmla="*/ 2835 w 5482"/>
                <a:gd name="T39" fmla="*/ 39 h 5479"/>
                <a:gd name="T40" fmla="*/ 3486 w 5482"/>
                <a:gd name="T41" fmla="*/ 690 h 5479"/>
                <a:gd name="T42" fmla="*/ 3486 w 5482"/>
                <a:gd name="T43" fmla="*/ 879 h 5479"/>
                <a:gd name="T44" fmla="*/ 2835 w 5482"/>
                <a:gd name="T45" fmla="*/ 1529 h 5479"/>
                <a:gd name="T46" fmla="*/ 2741 w 5482"/>
                <a:gd name="T47" fmla="*/ 1568 h 5479"/>
                <a:gd name="T48" fmla="*/ 5348 w 5482"/>
                <a:gd name="T49" fmla="*/ 1302 h 5479"/>
                <a:gd name="T50" fmla="*/ 3529 w 5482"/>
                <a:gd name="T51" fmla="*/ 1302 h 5479"/>
                <a:gd name="T52" fmla="*/ 3395 w 5482"/>
                <a:gd name="T53" fmla="*/ 1435 h 5479"/>
                <a:gd name="T54" fmla="*/ 3529 w 5482"/>
                <a:gd name="T55" fmla="*/ 1568 h 5479"/>
                <a:gd name="T56" fmla="*/ 5215 w 5482"/>
                <a:gd name="T57" fmla="*/ 1568 h 5479"/>
                <a:gd name="T58" fmla="*/ 5215 w 5482"/>
                <a:gd name="T59" fmla="*/ 2087 h 5479"/>
                <a:gd name="T60" fmla="*/ 5348 w 5482"/>
                <a:gd name="T61" fmla="*/ 2220 h 5479"/>
                <a:gd name="T62" fmla="*/ 5482 w 5482"/>
                <a:gd name="T63" fmla="*/ 2087 h 5479"/>
                <a:gd name="T64" fmla="*/ 5482 w 5482"/>
                <a:gd name="T65" fmla="*/ 1435 h 5479"/>
                <a:gd name="T66" fmla="*/ 5348 w 5482"/>
                <a:gd name="T67" fmla="*/ 1302 h 5479"/>
                <a:gd name="T68" fmla="*/ 3997 w 5482"/>
                <a:gd name="T69" fmla="*/ 5213 h 5479"/>
                <a:gd name="T70" fmla="*/ 3479 w 5482"/>
                <a:gd name="T71" fmla="*/ 5213 h 5479"/>
                <a:gd name="T72" fmla="*/ 3479 w 5482"/>
                <a:gd name="T73" fmla="*/ 2097 h 5479"/>
                <a:gd name="T74" fmla="*/ 3345 w 5482"/>
                <a:gd name="T75" fmla="*/ 1963 h 5479"/>
                <a:gd name="T76" fmla="*/ 3212 w 5482"/>
                <a:gd name="T77" fmla="*/ 2097 h 5479"/>
                <a:gd name="T78" fmla="*/ 3212 w 5482"/>
                <a:gd name="T79" fmla="*/ 3909 h 5479"/>
                <a:gd name="T80" fmla="*/ 2270 w 5482"/>
                <a:gd name="T81" fmla="*/ 3909 h 5479"/>
                <a:gd name="T82" fmla="*/ 2270 w 5482"/>
                <a:gd name="T83" fmla="*/ 2097 h 5479"/>
                <a:gd name="T84" fmla="*/ 2136 w 5482"/>
                <a:gd name="T85" fmla="*/ 1963 h 5479"/>
                <a:gd name="T86" fmla="*/ 2003 w 5482"/>
                <a:gd name="T87" fmla="*/ 2097 h 5479"/>
                <a:gd name="T88" fmla="*/ 2003 w 5482"/>
                <a:gd name="T89" fmla="*/ 5213 h 5479"/>
                <a:gd name="T90" fmla="*/ 1484 w 5482"/>
                <a:gd name="T91" fmla="*/ 5213 h 5479"/>
                <a:gd name="T92" fmla="*/ 1351 w 5482"/>
                <a:gd name="T93" fmla="*/ 5346 h 5479"/>
                <a:gd name="T94" fmla="*/ 1484 w 5482"/>
                <a:gd name="T95" fmla="*/ 5479 h 5479"/>
                <a:gd name="T96" fmla="*/ 2136 w 5482"/>
                <a:gd name="T97" fmla="*/ 5479 h 5479"/>
                <a:gd name="T98" fmla="*/ 2270 w 5482"/>
                <a:gd name="T99" fmla="*/ 5346 h 5479"/>
                <a:gd name="T100" fmla="*/ 2270 w 5482"/>
                <a:gd name="T101" fmla="*/ 4176 h 5479"/>
                <a:gd name="T102" fmla="*/ 3212 w 5482"/>
                <a:gd name="T103" fmla="*/ 4176 h 5479"/>
                <a:gd name="T104" fmla="*/ 3212 w 5482"/>
                <a:gd name="T105" fmla="*/ 5346 h 5479"/>
                <a:gd name="T106" fmla="*/ 3345 w 5482"/>
                <a:gd name="T107" fmla="*/ 5479 h 5479"/>
                <a:gd name="T108" fmla="*/ 3997 w 5482"/>
                <a:gd name="T109" fmla="*/ 5479 h 5479"/>
                <a:gd name="T110" fmla="*/ 4131 w 5482"/>
                <a:gd name="T111" fmla="*/ 5346 h 5479"/>
                <a:gd name="T112" fmla="*/ 3997 w 5482"/>
                <a:gd name="T113" fmla="*/ 5213 h 5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82" h="5479">
                  <a:moveTo>
                    <a:pt x="2741" y="1568"/>
                  </a:moveTo>
                  <a:lnTo>
                    <a:pt x="267" y="1568"/>
                  </a:lnTo>
                  <a:lnTo>
                    <a:pt x="267" y="2087"/>
                  </a:lnTo>
                  <a:cubicBezTo>
                    <a:pt x="267" y="2160"/>
                    <a:pt x="207" y="2220"/>
                    <a:pt x="133" y="2220"/>
                  </a:cubicBezTo>
                  <a:cubicBezTo>
                    <a:pt x="60" y="2220"/>
                    <a:pt x="0" y="2160"/>
                    <a:pt x="0" y="2087"/>
                  </a:cubicBezTo>
                  <a:lnTo>
                    <a:pt x="0" y="1435"/>
                  </a:lnTo>
                  <a:cubicBezTo>
                    <a:pt x="0" y="1361"/>
                    <a:pt x="60" y="1302"/>
                    <a:pt x="133" y="1302"/>
                  </a:cubicBezTo>
                  <a:lnTo>
                    <a:pt x="2686" y="1302"/>
                  </a:lnTo>
                  <a:lnTo>
                    <a:pt x="3203" y="784"/>
                  </a:lnTo>
                  <a:lnTo>
                    <a:pt x="2741" y="322"/>
                  </a:lnTo>
                  <a:lnTo>
                    <a:pt x="2279" y="784"/>
                  </a:lnTo>
                  <a:lnTo>
                    <a:pt x="2309" y="814"/>
                  </a:lnTo>
                  <a:cubicBezTo>
                    <a:pt x="2361" y="866"/>
                    <a:pt x="2361" y="951"/>
                    <a:pt x="2309" y="1003"/>
                  </a:cubicBezTo>
                  <a:cubicBezTo>
                    <a:pt x="2257" y="1055"/>
                    <a:pt x="2173" y="1055"/>
                    <a:pt x="2120" y="1003"/>
                  </a:cubicBezTo>
                  <a:lnTo>
                    <a:pt x="1996" y="879"/>
                  </a:lnTo>
                  <a:cubicBezTo>
                    <a:pt x="1944" y="826"/>
                    <a:pt x="1944" y="742"/>
                    <a:pt x="1996" y="690"/>
                  </a:cubicBezTo>
                  <a:lnTo>
                    <a:pt x="2647" y="39"/>
                  </a:lnTo>
                  <a:cubicBezTo>
                    <a:pt x="2672" y="14"/>
                    <a:pt x="2706" y="0"/>
                    <a:pt x="2741" y="0"/>
                  </a:cubicBezTo>
                  <a:lnTo>
                    <a:pt x="2741" y="0"/>
                  </a:lnTo>
                  <a:cubicBezTo>
                    <a:pt x="2776" y="0"/>
                    <a:pt x="2810" y="14"/>
                    <a:pt x="2835" y="39"/>
                  </a:cubicBezTo>
                  <a:lnTo>
                    <a:pt x="3486" y="690"/>
                  </a:lnTo>
                  <a:cubicBezTo>
                    <a:pt x="3538" y="742"/>
                    <a:pt x="3538" y="826"/>
                    <a:pt x="3486" y="879"/>
                  </a:cubicBezTo>
                  <a:lnTo>
                    <a:pt x="2835" y="1529"/>
                  </a:lnTo>
                  <a:cubicBezTo>
                    <a:pt x="2810" y="1554"/>
                    <a:pt x="2776" y="1568"/>
                    <a:pt x="2741" y="1568"/>
                  </a:cubicBezTo>
                  <a:close/>
                  <a:moveTo>
                    <a:pt x="5348" y="1302"/>
                  </a:moveTo>
                  <a:lnTo>
                    <a:pt x="3529" y="1302"/>
                  </a:lnTo>
                  <a:cubicBezTo>
                    <a:pt x="3455" y="1302"/>
                    <a:pt x="3395" y="1361"/>
                    <a:pt x="3395" y="1435"/>
                  </a:cubicBezTo>
                  <a:cubicBezTo>
                    <a:pt x="3395" y="1508"/>
                    <a:pt x="3455" y="1568"/>
                    <a:pt x="3529" y="1568"/>
                  </a:cubicBezTo>
                  <a:lnTo>
                    <a:pt x="5215" y="1568"/>
                  </a:lnTo>
                  <a:lnTo>
                    <a:pt x="5215" y="2087"/>
                  </a:lnTo>
                  <a:cubicBezTo>
                    <a:pt x="5215" y="2160"/>
                    <a:pt x="5275" y="2220"/>
                    <a:pt x="5348" y="2220"/>
                  </a:cubicBezTo>
                  <a:cubicBezTo>
                    <a:pt x="5422" y="2220"/>
                    <a:pt x="5482" y="2160"/>
                    <a:pt x="5482" y="2087"/>
                  </a:cubicBezTo>
                  <a:lnTo>
                    <a:pt x="5482" y="1435"/>
                  </a:lnTo>
                  <a:cubicBezTo>
                    <a:pt x="5482" y="1361"/>
                    <a:pt x="5422" y="1302"/>
                    <a:pt x="5348" y="1302"/>
                  </a:cubicBezTo>
                  <a:close/>
                  <a:moveTo>
                    <a:pt x="3997" y="5213"/>
                  </a:moveTo>
                  <a:lnTo>
                    <a:pt x="3479" y="5213"/>
                  </a:lnTo>
                  <a:lnTo>
                    <a:pt x="3479" y="2097"/>
                  </a:lnTo>
                  <a:cubicBezTo>
                    <a:pt x="3479" y="2023"/>
                    <a:pt x="3419" y="1963"/>
                    <a:pt x="3345" y="1963"/>
                  </a:cubicBezTo>
                  <a:cubicBezTo>
                    <a:pt x="3272" y="1963"/>
                    <a:pt x="3212" y="2023"/>
                    <a:pt x="3212" y="2097"/>
                  </a:cubicBezTo>
                  <a:lnTo>
                    <a:pt x="3212" y="3909"/>
                  </a:lnTo>
                  <a:lnTo>
                    <a:pt x="2270" y="3909"/>
                  </a:lnTo>
                  <a:lnTo>
                    <a:pt x="2270" y="2097"/>
                  </a:lnTo>
                  <a:cubicBezTo>
                    <a:pt x="2270" y="2023"/>
                    <a:pt x="2210" y="1963"/>
                    <a:pt x="2136" y="1963"/>
                  </a:cubicBezTo>
                  <a:cubicBezTo>
                    <a:pt x="2063" y="1963"/>
                    <a:pt x="2003" y="2023"/>
                    <a:pt x="2003" y="2097"/>
                  </a:cubicBezTo>
                  <a:lnTo>
                    <a:pt x="2003" y="5213"/>
                  </a:lnTo>
                  <a:lnTo>
                    <a:pt x="1484" y="5213"/>
                  </a:lnTo>
                  <a:cubicBezTo>
                    <a:pt x="1411" y="5213"/>
                    <a:pt x="1351" y="5273"/>
                    <a:pt x="1351" y="5346"/>
                  </a:cubicBezTo>
                  <a:cubicBezTo>
                    <a:pt x="1351" y="5420"/>
                    <a:pt x="1411" y="5479"/>
                    <a:pt x="1484" y="5479"/>
                  </a:cubicBezTo>
                  <a:lnTo>
                    <a:pt x="2136" y="5479"/>
                  </a:lnTo>
                  <a:cubicBezTo>
                    <a:pt x="2210" y="5479"/>
                    <a:pt x="2270" y="5420"/>
                    <a:pt x="2270" y="5346"/>
                  </a:cubicBezTo>
                  <a:lnTo>
                    <a:pt x="2270" y="4176"/>
                  </a:lnTo>
                  <a:lnTo>
                    <a:pt x="3212" y="4176"/>
                  </a:lnTo>
                  <a:lnTo>
                    <a:pt x="3212" y="5346"/>
                  </a:lnTo>
                  <a:cubicBezTo>
                    <a:pt x="3212" y="5420"/>
                    <a:pt x="3272" y="5479"/>
                    <a:pt x="3345" y="5479"/>
                  </a:cubicBezTo>
                  <a:lnTo>
                    <a:pt x="3997" y="5479"/>
                  </a:lnTo>
                  <a:cubicBezTo>
                    <a:pt x="4071" y="5479"/>
                    <a:pt x="4131" y="5420"/>
                    <a:pt x="4131" y="5346"/>
                  </a:cubicBezTo>
                  <a:cubicBezTo>
                    <a:pt x="4131" y="5273"/>
                    <a:pt x="4071" y="5213"/>
                    <a:pt x="3997" y="52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12" name="íṩľíḍè-Straight Connector 11">
            <a:extLst>
              <a:ext uri="{FF2B5EF4-FFF2-40B4-BE49-F238E27FC236}">
                <a16:creationId xmlns:a16="http://schemas.microsoft.com/office/drawing/2014/main" id="{E2D732DD-6F69-48A4-A965-60BEE5BCA0CE}"/>
              </a:ext>
            </a:extLst>
          </p:cNvPr>
          <p:cNvCxnSpPr/>
          <p:nvPr/>
        </p:nvCxnSpPr>
        <p:spPr>
          <a:xfrm>
            <a:off x="1199456" y="3604223"/>
            <a:ext cx="274661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íṩľíḍè-Straight Connector 12">
            <a:extLst>
              <a:ext uri="{FF2B5EF4-FFF2-40B4-BE49-F238E27FC236}">
                <a16:creationId xmlns:a16="http://schemas.microsoft.com/office/drawing/2014/main" id="{9BA0F6B4-6634-411F-8013-5E7E54751C4C}"/>
              </a:ext>
            </a:extLst>
          </p:cNvPr>
          <p:cNvCxnSpPr/>
          <p:nvPr/>
        </p:nvCxnSpPr>
        <p:spPr>
          <a:xfrm>
            <a:off x="1199456" y="4819872"/>
            <a:ext cx="274661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4933B2B-B881-42E5-AC61-02A887A3AAF3}"/>
              </a:ext>
            </a:extLst>
          </p:cNvPr>
          <p:cNvGrpSpPr/>
          <p:nvPr/>
        </p:nvGrpSpPr>
        <p:grpSpPr>
          <a:xfrm>
            <a:off x="8245851" y="2511259"/>
            <a:ext cx="2746610" cy="970279"/>
            <a:chOff x="1260147" y="4931522"/>
            <a:chExt cx="2746610" cy="970279"/>
          </a:xfrm>
        </p:grpSpPr>
        <p:sp>
          <p:nvSpPr>
            <p:cNvPr id="28" name="íṩľíḍè-Rectangle 30">
              <a:extLst>
                <a:ext uri="{FF2B5EF4-FFF2-40B4-BE49-F238E27FC236}">
                  <a16:creationId xmlns:a16="http://schemas.microsoft.com/office/drawing/2014/main" id="{EB1016B8-BE74-4E23-97F5-F69F2DBC7A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8694" y="534440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000" dirty="0">
                  <a:cs typeface="+mn-ea"/>
                  <a:sym typeface="+mn-lt"/>
                </a:rPr>
                <a:t>PPT</a:t>
              </a:r>
              <a:r>
                <a:rPr lang="zh-CN" altLang="en-US" sz="1000" dirty="0">
                  <a:cs typeface="+mn-ea"/>
                  <a:sym typeface="+mn-lt"/>
                </a:rPr>
                <a:t>模板请至 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r>
                <a:rPr lang="zh-CN" altLang="en-US" sz="10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29" name="íṩľíḍè-TextBox 31">
              <a:extLst>
                <a:ext uri="{FF2B5EF4-FFF2-40B4-BE49-F238E27FC236}">
                  <a16:creationId xmlns:a16="http://schemas.microsoft.com/office/drawing/2014/main" id="{772901F7-25A4-4931-AD13-83C77782DC4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98694" y="4931522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accent3"/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30" name="íṩľíḍè-Freeform 14">
              <a:extLst>
                <a:ext uri="{FF2B5EF4-FFF2-40B4-BE49-F238E27FC236}">
                  <a16:creationId xmlns:a16="http://schemas.microsoft.com/office/drawing/2014/main" id="{B097FA4A-D26A-4E8B-8306-A57813384F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147" y="5020138"/>
              <a:ext cx="461080" cy="460795"/>
            </a:xfrm>
            <a:custGeom>
              <a:avLst/>
              <a:gdLst>
                <a:gd name="connsiteX0" fmla="*/ 482620 w 607097"/>
                <a:gd name="connsiteY0" fmla="*/ 381169 h 606722"/>
                <a:gd name="connsiteX1" fmla="*/ 496768 w 607097"/>
                <a:gd name="connsiteY1" fmla="*/ 381169 h 606722"/>
                <a:gd name="connsiteX2" fmla="*/ 510916 w 607097"/>
                <a:gd name="connsiteY2" fmla="*/ 395381 h 606722"/>
                <a:gd name="connsiteX3" fmla="*/ 510916 w 607097"/>
                <a:gd name="connsiteY3" fmla="*/ 409505 h 606722"/>
                <a:gd name="connsiteX4" fmla="*/ 503887 w 607097"/>
                <a:gd name="connsiteY4" fmla="*/ 412525 h 606722"/>
                <a:gd name="connsiteX5" fmla="*/ 496768 w 607097"/>
                <a:gd name="connsiteY5" fmla="*/ 409505 h 606722"/>
                <a:gd name="connsiteX6" fmla="*/ 482620 w 607097"/>
                <a:gd name="connsiteY6" fmla="*/ 395381 h 606722"/>
                <a:gd name="connsiteX7" fmla="*/ 482620 w 607097"/>
                <a:gd name="connsiteY7" fmla="*/ 381169 h 606722"/>
                <a:gd name="connsiteX8" fmla="*/ 546398 w 607097"/>
                <a:gd name="connsiteY8" fmla="*/ 242745 h 606722"/>
                <a:gd name="connsiteX9" fmla="*/ 566606 w 607097"/>
                <a:gd name="connsiteY9" fmla="*/ 242745 h 606722"/>
                <a:gd name="connsiteX10" fmla="*/ 576754 w 607097"/>
                <a:gd name="connsiteY10" fmla="*/ 252756 h 606722"/>
                <a:gd name="connsiteX11" fmla="*/ 566606 w 607097"/>
                <a:gd name="connsiteY11" fmla="*/ 262856 h 606722"/>
                <a:gd name="connsiteX12" fmla="*/ 546398 w 607097"/>
                <a:gd name="connsiteY12" fmla="*/ 262856 h 606722"/>
                <a:gd name="connsiteX13" fmla="*/ 536249 w 607097"/>
                <a:gd name="connsiteY13" fmla="*/ 252756 h 606722"/>
                <a:gd name="connsiteX14" fmla="*/ 546398 w 607097"/>
                <a:gd name="connsiteY14" fmla="*/ 242745 h 606722"/>
                <a:gd name="connsiteX15" fmla="*/ 353968 w 607097"/>
                <a:gd name="connsiteY15" fmla="*/ 101120 h 606722"/>
                <a:gd name="connsiteX16" fmla="*/ 364118 w 607097"/>
                <a:gd name="connsiteY16" fmla="*/ 111251 h 606722"/>
                <a:gd name="connsiteX17" fmla="*/ 364118 w 607097"/>
                <a:gd name="connsiteY17" fmla="*/ 242683 h 606722"/>
                <a:gd name="connsiteX18" fmla="*/ 424838 w 607097"/>
                <a:gd name="connsiteY18" fmla="*/ 242683 h 606722"/>
                <a:gd name="connsiteX19" fmla="*/ 434988 w 607097"/>
                <a:gd name="connsiteY19" fmla="*/ 252725 h 606722"/>
                <a:gd name="connsiteX20" fmla="*/ 424838 w 607097"/>
                <a:gd name="connsiteY20" fmla="*/ 262856 h 606722"/>
                <a:gd name="connsiteX21" fmla="*/ 353968 w 607097"/>
                <a:gd name="connsiteY21" fmla="*/ 262856 h 606722"/>
                <a:gd name="connsiteX22" fmla="*/ 343818 w 607097"/>
                <a:gd name="connsiteY22" fmla="*/ 252725 h 606722"/>
                <a:gd name="connsiteX23" fmla="*/ 343818 w 607097"/>
                <a:gd name="connsiteY23" fmla="*/ 111251 h 606722"/>
                <a:gd name="connsiteX24" fmla="*/ 353968 w 607097"/>
                <a:gd name="connsiteY24" fmla="*/ 101120 h 606722"/>
                <a:gd name="connsiteX25" fmla="*/ 496768 w 607097"/>
                <a:gd name="connsiteY25" fmla="*/ 96101 h 606722"/>
                <a:gd name="connsiteX26" fmla="*/ 510916 w 607097"/>
                <a:gd name="connsiteY26" fmla="*/ 96101 h 606722"/>
                <a:gd name="connsiteX27" fmla="*/ 510916 w 607097"/>
                <a:gd name="connsiteY27" fmla="*/ 110217 h 606722"/>
                <a:gd name="connsiteX28" fmla="*/ 496768 w 607097"/>
                <a:gd name="connsiteY28" fmla="*/ 124334 h 606722"/>
                <a:gd name="connsiteX29" fmla="*/ 489650 w 607097"/>
                <a:gd name="connsiteY29" fmla="*/ 127441 h 606722"/>
                <a:gd name="connsiteX30" fmla="*/ 482620 w 607097"/>
                <a:gd name="connsiteY30" fmla="*/ 124334 h 606722"/>
                <a:gd name="connsiteX31" fmla="*/ 482620 w 607097"/>
                <a:gd name="connsiteY31" fmla="*/ 110217 h 606722"/>
                <a:gd name="connsiteX32" fmla="*/ 196955 w 607097"/>
                <a:gd name="connsiteY32" fmla="*/ 96101 h 606722"/>
                <a:gd name="connsiteX33" fmla="*/ 211110 w 607097"/>
                <a:gd name="connsiteY33" fmla="*/ 96101 h 606722"/>
                <a:gd name="connsiteX34" fmla="*/ 225355 w 607097"/>
                <a:gd name="connsiteY34" fmla="*/ 110217 h 606722"/>
                <a:gd name="connsiteX35" fmla="*/ 225355 w 607097"/>
                <a:gd name="connsiteY35" fmla="*/ 124334 h 606722"/>
                <a:gd name="connsiteX36" fmla="*/ 218233 w 607097"/>
                <a:gd name="connsiteY36" fmla="*/ 127441 h 606722"/>
                <a:gd name="connsiteX37" fmla="*/ 211110 w 607097"/>
                <a:gd name="connsiteY37" fmla="*/ 124334 h 606722"/>
                <a:gd name="connsiteX38" fmla="*/ 196955 w 607097"/>
                <a:gd name="connsiteY38" fmla="*/ 110217 h 606722"/>
                <a:gd name="connsiteX39" fmla="*/ 196955 w 607097"/>
                <a:gd name="connsiteY39" fmla="*/ 96101 h 606722"/>
                <a:gd name="connsiteX40" fmla="*/ 103963 w 607097"/>
                <a:gd name="connsiteY40" fmla="*/ 81761 h 606722"/>
                <a:gd name="connsiteX41" fmla="*/ 87598 w 607097"/>
                <a:gd name="connsiteY41" fmla="*/ 90026 h 606722"/>
                <a:gd name="connsiteX42" fmla="*/ 62322 w 607097"/>
                <a:gd name="connsiteY42" fmla="*/ 115266 h 606722"/>
                <a:gd name="connsiteX43" fmla="*/ 34998 w 607097"/>
                <a:gd name="connsiteY43" fmla="*/ 265902 h 606722"/>
                <a:gd name="connsiteX44" fmla="*/ 75494 w 607097"/>
                <a:gd name="connsiteY44" fmla="*/ 322602 h 606722"/>
                <a:gd name="connsiteX45" fmla="*/ 283044 w 607097"/>
                <a:gd name="connsiteY45" fmla="*/ 530826 h 606722"/>
                <a:gd name="connsiteX46" fmla="*/ 327634 w 607097"/>
                <a:gd name="connsiteY46" fmla="*/ 565219 h 606722"/>
                <a:gd name="connsiteX47" fmla="*/ 490684 w 607097"/>
                <a:gd name="connsiteY47" fmla="*/ 545046 h 606722"/>
                <a:gd name="connsiteX48" fmla="*/ 515960 w 607097"/>
                <a:gd name="connsiteY48" fmla="*/ 519717 h 606722"/>
                <a:gd name="connsiteX49" fmla="*/ 521033 w 607097"/>
                <a:gd name="connsiteY49" fmla="*/ 485324 h 606722"/>
                <a:gd name="connsiteX50" fmla="*/ 434969 w 607097"/>
                <a:gd name="connsiteY50" fmla="*/ 411561 h 606722"/>
                <a:gd name="connsiteX51" fmla="*/ 414321 w 607097"/>
                <a:gd name="connsiteY51" fmla="*/ 406318 h 606722"/>
                <a:gd name="connsiteX52" fmla="*/ 413698 w 607097"/>
                <a:gd name="connsiteY52" fmla="*/ 406496 h 606722"/>
                <a:gd name="connsiteX53" fmla="*/ 405599 w 607097"/>
                <a:gd name="connsiteY53" fmla="*/ 413605 h 606722"/>
                <a:gd name="connsiteX54" fmla="*/ 404620 w 607097"/>
                <a:gd name="connsiteY54" fmla="*/ 414583 h 606722"/>
                <a:gd name="connsiteX55" fmla="*/ 373202 w 607097"/>
                <a:gd name="connsiteY55" fmla="*/ 447910 h 606722"/>
                <a:gd name="connsiteX56" fmla="*/ 349528 w 607097"/>
                <a:gd name="connsiteY56" fmla="*/ 459552 h 606722"/>
                <a:gd name="connsiteX57" fmla="*/ 405599 w 607097"/>
                <a:gd name="connsiteY57" fmla="*/ 475282 h 606722"/>
                <a:gd name="connsiteX58" fmla="*/ 414677 w 607097"/>
                <a:gd name="connsiteY58" fmla="*/ 486391 h 606722"/>
                <a:gd name="connsiteX59" fmla="*/ 404620 w 607097"/>
                <a:gd name="connsiteY59" fmla="*/ 495456 h 606722"/>
                <a:gd name="connsiteX60" fmla="*/ 403552 w 607097"/>
                <a:gd name="connsiteY60" fmla="*/ 495456 h 606722"/>
                <a:gd name="connsiteX61" fmla="*/ 287138 w 607097"/>
                <a:gd name="connsiteY61" fmla="*/ 441866 h 606722"/>
                <a:gd name="connsiteX62" fmla="*/ 286426 w 607097"/>
                <a:gd name="connsiteY62" fmla="*/ 441067 h 606722"/>
                <a:gd name="connsiteX63" fmla="*/ 284112 w 607097"/>
                <a:gd name="connsiteY63" fmla="*/ 438845 h 606722"/>
                <a:gd name="connsiteX64" fmla="*/ 176777 w 607097"/>
                <a:gd name="connsiteY64" fmla="*/ 331666 h 606722"/>
                <a:gd name="connsiteX65" fmla="*/ 111895 w 607097"/>
                <a:gd name="connsiteY65" fmla="*/ 213379 h 606722"/>
                <a:gd name="connsiteX66" fmla="*/ 121062 w 607097"/>
                <a:gd name="connsiteY66" fmla="*/ 202270 h 606722"/>
                <a:gd name="connsiteX67" fmla="*/ 132188 w 607097"/>
                <a:gd name="connsiteY67" fmla="*/ 211335 h 606722"/>
                <a:gd name="connsiteX68" fmla="*/ 146428 w 607097"/>
                <a:gd name="connsiteY68" fmla="*/ 259325 h 606722"/>
                <a:gd name="connsiteX69" fmla="*/ 158532 w 607097"/>
                <a:gd name="connsiteY69" fmla="*/ 233553 h 606722"/>
                <a:gd name="connsiteX70" fmla="*/ 191907 w 607097"/>
                <a:gd name="connsiteY70" fmla="*/ 202270 h 606722"/>
                <a:gd name="connsiteX71" fmla="*/ 192975 w 607097"/>
                <a:gd name="connsiteY71" fmla="*/ 201204 h 606722"/>
                <a:gd name="connsiteX72" fmla="*/ 200006 w 607097"/>
                <a:gd name="connsiteY72" fmla="*/ 193117 h 606722"/>
                <a:gd name="connsiteX73" fmla="*/ 194933 w 607097"/>
                <a:gd name="connsiteY73" fmla="*/ 170899 h 606722"/>
                <a:gd name="connsiteX74" fmla="*/ 121062 w 607097"/>
                <a:gd name="connsiteY74" fmla="*/ 84961 h 606722"/>
                <a:gd name="connsiteX75" fmla="*/ 103963 w 607097"/>
                <a:gd name="connsiteY75" fmla="*/ 81761 h 606722"/>
                <a:gd name="connsiteX76" fmla="*/ 353980 w 607097"/>
                <a:gd name="connsiteY76" fmla="*/ 30273 h 606722"/>
                <a:gd name="connsiteX77" fmla="*/ 364141 w 607097"/>
                <a:gd name="connsiteY77" fmla="*/ 40422 h 606722"/>
                <a:gd name="connsiteX78" fmla="*/ 364141 w 607097"/>
                <a:gd name="connsiteY78" fmla="*/ 60719 h 606722"/>
                <a:gd name="connsiteX79" fmla="*/ 353980 w 607097"/>
                <a:gd name="connsiteY79" fmla="*/ 70778 h 606722"/>
                <a:gd name="connsiteX80" fmla="*/ 343818 w 607097"/>
                <a:gd name="connsiteY80" fmla="*/ 60719 h 606722"/>
                <a:gd name="connsiteX81" fmla="*/ 343818 w 607097"/>
                <a:gd name="connsiteY81" fmla="*/ 40422 h 606722"/>
                <a:gd name="connsiteX82" fmla="*/ 353980 w 607097"/>
                <a:gd name="connsiteY82" fmla="*/ 30273 h 606722"/>
                <a:gd name="connsiteX83" fmla="*/ 353978 w 607097"/>
                <a:gd name="connsiteY83" fmla="*/ 20263 h 606722"/>
                <a:gd name="connsiteX84" fmla="*/ 174819 w 607097"/>
                <a:gd name="connsiteY84" fmla="*/ 104957 h 606722"/>
                <a:gd name="connsiteX85" fmla="*/ 214246 w 607097"/>
                <a:gd name="connsiteY85" fmla="*/ 160768 h 606722"/>
                <a:gd name="connsiteX86" fmla="*/ 221278 w 607097"/>
                <a:gd name="connsiteY86" fmla="*/ 198182 h 606722"/>
                <a:gd name="connsiteX87" fmla="*/ 215938 w 607097"/>
                <a:gd name="connsiteY87" fmla="*/ 209025 h 606722"/>
                <a:gd name="connsiteX88" fmla="*/ 210152 w 607097"/>
                <a:gd name="connsiteY88" fmla="*/ 215157 h 606722"/>
                <a:gd name="connsiteX89" fmla="*/ 206147 w 607097"/>
                <a:gd name="connsiteY89" fmla="*/ 218445 h 606722"/>
                <a:gd name="connsiteX90" fmla="*/ 176777 w 607097"/>
                <a:gd name="connsiteY90" fmla="*/ 244662 h 606722"/>
                <a:gd name="connsiteX91" fmla="*/ 182829 w 607097"/>
                <a:gd name="connsiteY91" fmla="*/ 308382 h 606722"/>
                <a:gd name="connsiteX92" fmla="*/ 189504 w 607097"/>
                <a:gd name="connsiteY92" fmla="*/ 315136 h 606722"/>
                <a:gd name="connsiteX93" fmla="*/ 189949 w 607097"/>
                <a:gd name="connsiteY93" fmla="*/ 315492 h 606722"/>
                <a:gd name="connsiteX94" fmla="*/ 191640 w 607097"/>
                <a:gd name="connsiteY94" fmla="*/ 317269 h 606722"/>
                <a:gd name="connsiteX95" fmla="*/ 298263 w 607097"/>
                <a:gd name="connsiteY95" fmla="*/ 424714 h 606722"/>
                <a:gd name="connsiteX96" fmla="*/ 362077 w 607097"/>
                <a:gd name="connsiteY96" fmla="*/ 430758 h 606722"/>
                <a:gd name="connsiteX97" fmla="*/ 388422 w 607097"/>
                <a:gd name="connsiteY97" fmla="*/ 401430 h 606722"/>
                <a:gd name="connsiteX98" fmla="*/ 408625 w 607097"/>
                <a:gd name="connsiteY98" fmla="*/ 386233 h 606722"/>
                <a:gd name="connsiteX99" fmla="*/ 419661 w 607097"/>
                <a:gd name="connsiteY99" fmla="*/ 384900 h 606722"/>
                <a:gd name="connsiteX100" fmla="*/ 446094 w 607097"/>
                <a:gd name="connsiteY100" fmla="*/ 392365 h 606722"/>
                <a:gd name="connsiteX101" fmla="*/ 501987 w 607097"/>
                <a:gd name="connsiteY101" fmla="*/ 431646 h 606722"/>
                <a:gd name="connsiteX102" fmla="*/ 586894 w 607097"/>
                <a:gd name="connsiteY102" fmla="*/ 252749 h 606722"/>
                <a:gd name="connsiteX103" fmla="*/ 353978 w 607097"/>
                <a:gd name="connsiteY103" fmla="*/ 20263 h 606722"/>
                <a:gd name="connsiteX104" fmla="*/ 353978 w 607097"/>
                <a:gd name="connsiteY104" fmla="*/ 0 h 606722"/>
                <a:gd name="connsiteX105" fmla="*/ 607097 w 607097"/>
                <a:gd name="connsiteY105" fmla="*/ 252749 h 606722"/>
                <a:gd name="connsiteX106" fmla="*/ 517384 w 607097"/>
                <a:gd name="connsiteY106" fmla="*/ 445421 h 606722"/>
                <a:gd name="connsiteX107" fmla="*/ 540257 w 607097"/>
                <a:gd name="connsiteY107" fmla="*/ 474215 h 606722"/>
                <a:gd name="connsiteX108" fmla="*/ 531179 w 607097"/>
                <a:gd name="connsiteY108" fmla="*/ 532870 h 606722"/>
                <a:gd name="connsiteX109" fmla="*/ 505814 w 607097"/>
                <a:gd name="connsiteY109" fmla="*/ 559176 h 606722"/>
                <a:gd name="connsiteX110" fmla="*/ 401505 w 607097"/>
                <a:gd name="connsiteY110" fmla="*/ 606722 h 606722"/>
                <a:gd name="connsiteX111" fmla="*/ 318556 w 607097"/>
                <a:gd name="connsiteY111" fmla="*/ 582460 h 606722"/>
                <a:gd name="connsiteX112" fmla="*/ 268893 w 607097"/>
                <a:gd name="connsiteY112" fmla="*/ 543979 h 606722"/>
                <a:gd name="connsiteX113" fmla="*/ 61343 w 607097"/>
                <a:gd name="connsiteY113" fmla="*/ 336732 h 606722"/>
                <a:gd name="connsiteX114" fmla="*/ 16753 w 607097"/>
                <a:gd name="connsiteY114" fmla="*/ 275056 h 606722"/>
                <a:gd name="connsiteX115" fmla="*/ 48171 w 607097"/>
                <a:gd name="connsiteY115" fmla="*/ 101135 h 606722"/>
                <a:gd name="connsiteX116" fmla="*/ 73447 w 607097"/>
                <a:gd name="connsiteY116" fmla="*/ 75807 h 606722"/>
                <a:gd name="connsiteX117" fmla="*/ 132188 w 607097"/>
                <a:gd name="connsiteY117" fmla="*/ 66742 h 606722"/>
                <a:gd name="connsiteX118" fmla="*/ 160757 w 607097"/>
                <a:gd name="connsiteY118" fmla="*/ 89315 h 606722"/>
                <a:gd name="connsiteX119" fmla="*/ 353978 w 607097"/>
                <a:gd name="connsiteY11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097" h="606722">
                  <a:moveTo>
                    <a:pt x="482620" y="381169"/>
                  </a:moveTo>
                  <a:cubicBezTo>
                    <a:pt x="486624" y="377172"/>
                    <a:pt x="492675" y="377172"/>
                    <a:pt x="496768" y="381169"/>
                  </a:cubicBezTo>
                  <a:lnTo>
                    <a:pt x="510916" y="395381"/>
                  </a:lnTo>
                  <a:cubicBezTo>
                    <a:pt x="515009" y="399379"/>
                    <a:pt x="515009" y="405419"/>
                    <a:pt x="510916" y="409505"/>
                  </a:cubicBezTo>
                  <a:cubicBezTo>
                    <a:pt x="509937" y="412525"/>
                    <a:pt x="506912" y="412525"/>
                    <a:pt x="503887" y="412525"/>
                  </a:cubicBezTo>
                  <a:cubicBezTo>
                    <a:pt x="500861" y="412525"/>
                    <a:pt x="498815" y="411548"/>
                    <a:pt x="496768" y="409505"/>
                  </a:cubicBezTo>
                  <a:lnTo>
                    <a:pt x="482620" y="395381"/>
                  </a:lnTo>
                  <a:cubicBezTo>
                    <a:pt x="478527" y="391295"/>
                    <a:pt x="478527" y="385255"/>
                    <a:pt x="482620" y="381169"/>
                  </a:cubicBezTo>
                  <a:close/>
                  <a:moveTo>
                    <a:pt x="546398" y="242745"/>
                  </a:moveTo>
                  <a:lnTo>
                    <a:pt x="566606" y="242745"/>
                  </a:lnTo>
                  <a:cubicBezTo>
                    <a:pt x="572659" y="242745"/>
                    <a:pt x="576754" y="246732"/>
                    <a:pt x="576754" y="252756"/>
                  </a:cubicBezTo>
                  <a:cubicBezTo>
                    <a:pt x="576754" y="258869"/>
                    <a:pt x="572659" y="262856"/>
                    <a:pt x="566606" y="262856"/>
                  </a:cubicBezTo>
                  <a:lnTo>
                    <a:pt x="546398" y="262856"/>
                  </a:lnTo>
                  <a:cubicBezTo>
                    <a:pt x="540255" y="262856"/>
                    <a:pt x="536249" y="258869"/>
                    <a:pt x="536249" y="252756"/>
                  </a:cubicBezTo>
                  <a:cubicBezTo>
                    <a:pt x="536249" y="246732"/>
                    <a:pt x="540255" y="242745"/>
                    <a:pt x="546398" y="242745"/>
                  </a:cubicBezTo>
                  <a:close/>
                  <a:moveTo>
                    <a:pt x="353968" y="101120"/>
                  </a:moveTo>
                  <a:cubicBezTo>
                    <a:pt x="360022" y="101120"/>
                    <a:pt x="364118" y="105119"/>
                    <a:pt x="364118" y="111251"/>
                  </a:cubicBezTo>
                  <a:lnTo>
                    <a:pt x="364118" y="242683"/>
                  </a:lnTo>
                  <a:lnTo>
                    <a:pt x="424838" y="242683"/>
                  </a:lnTo>
                  <a:cubicBezTo>
                    <a:pt x="430893" y="242683"/>
                    <a:pt x="434988" y="246682"/>
                    <a:pt x="434988" y="252725"/>
                  </a:cubicBezTo>
                  <a:cubicBezTo>
                    <a:pt x="434988" y="258857"/>
                    <a:pt x="430893" y="262856"/>
                    <a:pt x="424838" y="262856"/>
                  </a:cubicBezTo>
                  <a:lnTo>
                    <a:pt x="353968" y="262856"/>
                  </a:lnTo>
                  <a:cubicBezTo>
                    <a:pt x="347825" y="262856"/>
                    <a:pt x="343818" y="258857"/>
                    <a:pt x="343818" y="252725"/>
                  </a:cubicBezTo>
                  <a:lnTo>
                    <a:pt x="343818" y="111251"/>
                  </a:lnTo>
                  <a:cubicBezTo>
                    <a:pt x="343818" y="105119"/>
                    <a:pt x="347825" y="101120"/>
                    <a:pt x="353968" y="101120"/>
                  </a:cubicBezTo>
                  <a:close/>
                  <a:moveTo>
                    <a:pt x="496768" y="96101"/>
                  </a:moveTo>
                  <a:cubicBezTo>
                    <a:pt x="500861" y="92017"/>
                    <a:pt x="506912" y="92017"/>
                    <a:pt x="510916" y="96101"/>
                  </a:cubicBezTo>
                  <a:cubicBezTo>
                    <a:pt x="515009" y="100096"/>
                    <a:pt x="515009" y="106222"/>
                    <a:pt x="510916" y="110217"/>
                  </a:cubicBezTo>
                  <a:lnTo>
                    <a:pt x="496768" y="124334"/>
                  </a:lnTo>
                  <a:cubicBezTo>
                    <a:pt x="494722" y="126376"/>
                    <a:pt x="492675" y="127441"/>
                    <a:pt x="489650" y="127441"/>
                  </a:cubicBezTo>
                  <a:cubicBezTo>
                    <a:pt x="486624" y="127441"/>
                    <a:pt x="484578" y="126376"/>
                    <a:pt x="482620" y="124334"/>
                  </a:cubicBezTo>
                  <a:cubicBezTo>
                    <a:pt x="478527" y="120338"/>
                    <a:pt x="478527" y="114301"/>
                    <a:pt x="482620" y="110217"/>
                  </a:cubicBezTo>
                  <a:close/>
                  <a:moveTo>
                    <a:pt x="196955" y="96101"/>
                  </a:moveTo>
                  <a:cubicBezTo>
                    <a:pt x="201050" y="92017"/>
                    <a:pt x="207104" y="92017"/>
                    <a:pt x="211110" y="96101"/>
                  </a:cubicBezTo>
                  <a:lnTo>
                    <a:pt x="225355" y="110217"/>
                  </a:lnTo>
                  <a:cubicBezTo>
                    <a:pt x="229361" y="114301"/>
                    <a:pt x="229361" y="120338"/>
                    <a:pt x="225355" y="124334"/>
                  </a:cubicBezTo>
                  <a:cubicBezTo>
                    <a:pt x="223307" y="126376"/>
                    <a:pt x="220280" y="127441"/>
                    <a:pt x="218233" y="127441"/>
                  </a:cubicBezTo>
                  <a:cubicBezTo>
                    <a:pt x="215206" y="127441"/>
                    <a:pt x="213158" y="126376"/>
                    <a:pt x="211110" y="124334"/>
                  </a:cubicBezTo>
                  <a:lnTo>
                    <a:pt x="196955" y="110217"/>
                  </a:lnTo>
                  <a:cubicBezTo>
                    <a:pt x="192949" y="106222"/>
                    <a:pt x="192949" y="100096"/>
                    <a:pt x="196955" y="96101"/>
                  </a:cubicBezTo>
                  <a:close/>
                  <a:moveTo>
                    <a:pt x="103963" y="81761"/>
                  </a:moveTo>
                  <a:cubicBezTo>
                    <a:pt x="98011" y="82650"/>
                    <a:pt x="92182" y="85449"/>
                    <a:pt x="87598" y="90026"/>
                  </a:cubicBezTo>
                  <a:lnTo>
                    <a:pt x="62322" y="115266"/>
                  </a:lnTo>
                  <a:cubicBezTo>
                    <a:pt x="17732" y="159790"/>
                    <a:pt x="8654" y="209291"/>
                    <a:pt x="34998" y="265902"/>
                  </a:cubicBezTo>
                  <a:cubicBezTo>
                    <a:pt x="44077" y="285187"/>
                    <a:pt x="57249" y="304383"/>
                    <a:pt x="75494" y="322602"/>
                  </a:cubicBezTo>
                  <a:lnTo>
                    <a:pt x="283044" y="530826"/>
                  </a:lnTo>
                  <a:cubicBezTo>
                    <a:pt x="297284" y="545046"/>
                    <a:pt x="312415" y="557132"/>
                    <a:pt x="327634" y="565219"/>
                  </a:cubicBezTo>
                  <a:cubicBezTo>
                    <a:pt x="389401" y="599612"/>
                    <a:pt x="443068" y="592503"/>
                    <a:pt x="490684" y="545046"/>
                  </a:cubicBezTo>
                  <a:lnTo>
                    <a:pt x="515960" y="519717"/>
                  </a:lnTo>
                  <a:cubicBezTo>
                    <a:pt x="525127" y="510653"/>
                    <a:pt x="527085" y="496433"/>
                    <a:pt x="521033" y="485324"/>
                  </a:cubicBezTo>
                  <a:cubicBezTo>
                    <a:pt x="503856" y="451998"/>
                    <a:pt x="434969" y="411561"/>
                    <a:pt x="434969" y="411561"/>
                  </a:cubicBezTo>
                  <a:cubicBezTo>
                    <a:pt x="427582" y="407829"/>
                    <a:pt x="420195" y="405874"/>
                    <a:pt x="414321" y="406318"/>
                  </a:cubicBezTo>
                  <a:cubicBezTo>
                    <a:pt x="414143" y="406318"/>
                    <a:pt x="413876" y="406407"/>
                    <a:pt x="413698" y="406496"/>
                  </a:cubicBezTo>
                  <a:cubicBezTo>
                    <a:pt x="409604" y="407473"/>
                    <a:pt x="407646" y="409517"/>
                    <a:pt x="405599" y="413605"/>
                  </a:cubicBezTo>
                  <a:lnTo>
                    <a:pt x="404620" y="414583"/>
                  </a:lnTo>
                  <a:cubicBezTo>
                    <a:pt x="397500" y="423648"/>
                    <a:pt x="380323" y="443910"/>
                    <a:pt x="373202" y="447910"/>
                  </a:cubicBezTo>
                  <a:cubicBezTo>
                    <a:pt x="365548" y="453242"/>
                    <a:pt x="357538" y="457152"/>
                    <a:pt x="349528" y="459552"/>
                  </a:cubicBezTo>
                  <a:cubicBezTo>
                    <a:pt x="365281" y="466839"/>
                    <a:pt x="384328" y="473149"/>
                    <a:pt x="405599" y="475282"/>
                  </a:cubicBezTo>
                  <a:cubicBezTo>
                    <a:pt x="410672" y="476259"/>
                    <a:pt x="414677" y="480259"/>
                    <a:pt x="414677" y="486391"/>
                  </a:cubicBezTo>
                  <a:cubicBezTo>
                    <a:pt x="413698" y="491456"/>
                    <a:pt x="409604" y="495456"/>
                    <a:pt x="404620" y="495456"/>
                  </a:cubicBezTo>
                  <a:lnTo>
                    <a:pt x="403552" y="495456"/>
                  </a:lnTo>
                  <a:cubicBezTo>
                    <a:pt x="333686" y="488346"/>
                    <a:pt x="288117" y="443910"/>
                    <a:pt x="287138" y="441866"/>
                  </a:cubicBezTo>
                  <a:cubicBezTo>
                    <a:pt x="286871" y="441600"/>
                    <a:pt x="286604" y="441333"/>
                    <a:pt x="286426" y="441067"/>
                  </a:cubicBezTo>
                  <a:cubicBezTo>
                    <a:pt x="285625" y="440356"/>
                    <a:pt x="284824" y="439645"/>
                    <a:pt x="284112" y="438845"/>
                  </a:cubicBezTo>
                  <a:lnTo>
                    <a:pt x="176777" y="331666"/>
                  </a:lnTo>
                  <a:cubicBezTo>
                    <a:pt x="174730" y="329622"/>
                    <a:pt x="119015" y="284120"/>
                    <a:pt x="111895" y="213379"/>
                  </a:cubicBezTo>
                  <a:cubicBezTo>
                    <a:pt x="110916" y="208314"/>
                    <a:pt x="115010" y="203248"/>
                    <a:pt x="121062" y="202270"/>
                  </a:cubicBezTo>
                  <a:cubicBezTo>
                    <a:pt x="127115" y="201204"/>
                    <a:pt x="131209" y="205292"/>
                    <a:pt x="132188" y="211335"/>
                  </a:cubicBezTo>
                  <a:cubicBezTo>
                    <a:pt x="133968" y="229109"/>
                    <a:pt x="139486" y="245284"/>
                    <a:pt x="146428" y="259325"/>
                  </a:cubicBezTo>
                  <a:cubicBezTo>
                    <a:pt x="148653" y="250794"/>
                    <a:pt x="152658" y="242262"/>
                    <a:pt x="158532" y="233553"/>
                  </a:cubicBezTo>
                  <a:cubicBezTo>
                    <a:pt x="162537" y="227510"/>
                    <a:pt x="183808" y="210358"/>
                    <a:pt x="191907" y="202270"/>
                  </a:cubicBezTo>
                  <a:lnTo>
                    <a:pt x="192975" y="201204"/>
                  </a:lnTo>
                  <a:cubicBezTo>
                    <a:pt x="196980" y="199160"/>
                    <a:pt x="199027" y="196138"/>
                    <a:pt x="200006" y="193117"/>
                  </a:cubicBezTo>
                  <a:cubicBezTo>
                    <a:pt x="202053" y="187073"/>
                    <a:pt x="200006" y="178986"/>
                    <a:pt x="194933" y="170899"/>
                  </a:cubicBezTo>
                  <a:cubicBezTo>
                    <a:pt x="194933" y="169832"/>
                    <a:pt x="154438" y="102113"/>
                    <a:pt x="121062" y="84961"/>
                  </a:cubicBezTo>
                  <a:cubicBezTo>
                    <a:pt x="115989" y="81895"/>
                    <a:pt x="109915" y="80873"/>
                    <a:pt x="103963" y="81761"/>
                  </a:cubicBezTo>
                  <a:close/>
                  <a:moveTo>
                    <a:pt x="353980" y="30273"/>
                  </a:moveTo>
                  <a:cubicBezTo>
                    <a:pt x="360041" y="30273"/>
                    <a:pt x="364141" y="34368"/>
                    <a:pt x="364141" y="40422"/>
                  </a:cubicBezTo>
                  <a:lnTo>
                    <a:pt x="364141" y="60719"/>
                  </a:lnTo>
                  <a:cubicBezTo>
                    <a:pt x="364141" y="66772"/>
                    <a:pt x="360041" y="70778"/>
                    <a:pt x="353980" y="70778"/>
                  </a:cubicBezTo>
                  <a:cubicBezTo>
                    <a:pt x="347829" y="70778"/>
                    <a:pt x="343818" y="66772"/>
                    <a:pt x="343818" y="60719"/>
                  </a:cubicBezTo>
                  <a:lnTo>
                    <a:pt x="343818" y="40422"/>
                  </a:lnTo>
                  <a:cubicBezTo>
                    <a:pt x="343818" y="34368"/>
                    <a:pt x="347829" y="30273"/>
                    <a:pt x="353980" y="30273"/>
                  </a:cubicBezTo>
                  <a:close/>
                  <a:moveTo>
                    <a:pt x="353978" y="20263"/>
                  </a:moveTo>
                  <a:cubicBezTo>
                    <a:pt x="284112" y="20263"/>
                    <a:pt x="219409" y="50479"/>
                    <a:pt x="174819" y="104957"/>
                  </a:cubicBezTo>
                  <a:cubicBezTo>
                    <a:pt x="196446" y="130818"/>
                    <a:pt x="212911" y="158901"/>
                    <a:pt x="214246" y="160768"/>
                  </a:cubicBezTo>
                  <a:cubicBezTo>
                    <a:pt x="221278" y="173920"/>
                    <a:pt x="224304" y="187073"/>
                    <a:pt x="221278" y="198182"/>
                  </a:cubicBezTo>
                  <a:cubicBezTo>
                    <a:pt x="220299" y="202093"/>
                    <a:pt x="218430" y="205736"/>
                    <a:pt x="215938" y="209025"/>
                  </a:cubicBezTo>
                  <a:cubicBezTo>
                    <a:pt x="214336" y="211335"/>
                    <a:pt x="212466" y="213379"/>
                    <a:pt x="210152" y="215157"/>
                  </a:cubicBezTo>
                  <a:cubicBezTo>
                    <a:pt x="208906" y="216312"/>
                    <a:pt x="207482" y="217378"/>
                    <a:pt x="206147" y="218445"/>
                  </a:cubicBezTo>
                  <a:cubicBezTo>
                    <a:pt x="193954" y="228487"/>
                    <a:pt x="179803" y="241640"/>
                    <a:pt x="176777" y="244662"/>
                  </a:cubicBezTo>
                  <a:cubicBezTo>
                    <a:pt x="160579" y="269012"/>
                    <a:pt x="162537" y="287142"/>
                    <a:pt x="182829" y="308382"/>
                  </a:cubicBezTo>
                  <a:lnTo>
                    <a:pt x="189504" y="315136"/>
                  </a:lnTo>
                  <a:cubicBezTo>
                    <a:pt x="189771" y="315403"/>
                    <a:pt x="189949" y="315492"/>
                    <a:pt x="189949" y="315492"/>
                  </a:cubicBezTo>
                  <a:cubicBezTo>
                    <a:pt x="190572" y="316025"/>
                    <a:pt x="191195" y="316647"/>
                    <a:pt x="191640" y="317269"/>
                  </a:cubicBezTo>
                  <a:lnTo>
                    <a:pt x="298263" y="424714"/>
                  </a:lnTo>
                  <a:cubicBezTo>
                    <a:pt x="318556" y="444888"/>
                    <a:pt x="337780" y="446932"/>
                    <a:pt x="362077" y="430758"/>
                  </a:cubicBezTo>
                  <a:cubicBezTo>
                    <a:pt x="365103" y="428713"/>
                    <a:pt x="378275" y="414583"/>
                    <a:pt x="388422" y="401430"/>
                  </a:cubicBezTo>
                  <a:cubicBezTo>
                    <a:pt x="393406" y="393343"/>
                    <a:pt x="400526" y="388277"/>
                    <a:pt x="408625" y="386233"/>
                  </a:cubicBezTo>
                  <a:cubicBezTo>
                    <a:pt x="412096" y="385344"/>
                    <a:pt x="415834" y="384900"/>
                    <a:pt x="419661" y="384900"/>
                  </a:cubicBezTo>
                  <a:cubicBezTo>
                    <a:pt x="428294" y="384989"/>
                    <a:pt x="437728" y="387477"/>
                    <a:pt x="446094" y="392365"/>
                  </a:cubicBezTo>
                  <a:cubicBezTo>
                    <a:pt x="447963" y="393609"/>
                    <a:pt x="476088" y="410051"/>
                    <a:pt x="501987" y="431646"/>
                  </a:cubicBezTo>
                  <a:cubicBezTo>
                    <a:pt x="556545" y="387122"/>
                    <a:pt x="586894" y="322513"/>
                    <a:pt x="586894" y="252749"/>
                  </a:cubicBezTo>
                  <a:cubicBezTo>
                    <a:pt x="586894" y="124330"/>
                    <a:pt x="482585" y="20263"/>
                    <a:pt x="353978" y="20263"/>
                  </a:cubicBezTo>
                  <a:close/>
                  <a:moveTo>
                    <a:pt x="353978" y="0"/>
                  </a:moveTo>
                  <a:cubicBezTo>
                    <a:pt x="493710" y="0"/>
                    <a:pt x="607097" y="113222"/>
                    <a:pt x="607097" y="252749"/>
                  </a:cubicBezTo>
                  <a:cubicBezTo>
                    <a:pt x="607097" y="327578"/>
                    <a:pt x="574345" y="397786"/>
                    <a:pt x="517384" y="445421"/>
                  </a:cubicBezTo>
                  <a:cubicBezTo>
                    <a:pt x="526907" y="454753"/>
                    <a:pt x="535184" y="464617"/>
                    <a:pt x="540257" y="474215"/>
                  </a:cubicBezTo>
                  <a:cubicBezTo>
                    <a:pt x="550403" y="493412"/>
                    <a:pt x="547377" y="517673"/>
                    <a:pt x="531179" y="532870"/>
                  </a:cubicBezTo>
                  <a:lnTo>
                    <a:pt x="505814" y="559176"/>
                  </a:lnTo>
                  <a:cubicBezTo>
                    <a:pt x="474486" y="590548"/>
                    <a:pt x="438974" y="606722"/>
                    <a:pt x="401505" y="606722"/>
                  </a:cubicBezTo>
                  <a:cubicBezTo>
                    <a:pt x="375249" y="606722"/>
                    <a:pt x="346858" y="598635"/>
                    <a:pt x="318556" y="582460"/>
                  </a:cubicBezTo>
                  <a:cubicBezTo>
                    <a:pt x="301289" y="573307"/>
                    <a:pt x="285091" y="560154"/>
                    <a:pt x="268893" y="543979"/>
                  </a:cubicBezTo>
                  <a:lnTo>
                    <a:pt x="61343" y="336732"/>
                  </a:lnTo>
                  <a:cubicBezTo>
                    <a:pt x="42030" y="317536"/>
                    <a:pt x="26899" y="296296"/>
                    <a:pt x="16753" y="275056"/>
                  </a:cubicBezTo>
                  <a:cubicBezTo>
                    <a:pt x="-13596" y="210358"/>
                    <a:pt x="-2471" y="151703"/>
                    <a:pt x="48171" y="101135"/>
                  </a:cubicBezTo>
                  <a:lnTo>
                    <a:pt x="73447" y="75807"/>
                  </a:lnTo>
                  <a:cubicBezTo>
                    <a:pt x="88666" y="60699"/>
                    <a:pt x="112963" y="56611"/>
                    <a:pt x="132188" y="66742"/>
                  </a:cubicBezTo>
                  <a:cubicBezTo>
                    <a:pt x="141711" y="71719"/>
                    <a:pt x="151412" y="79895"/>
                    <a:pt x="160757" y="89315"/>
                  </a:cubicBezTo>
                  <a:cubicBezTo>
                    <a:pt x="209173" y="32971"/>
                    <a:pt x="278772" y="0"/>
                    <a:pt x="3539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74D9F57-49B8-483C-9050-42D19B692DE6}"/>
              </a:ext>
            </a:extLst>
          </p:cNvPr>
          <p:cNvGrpSpPr/>
          <p:nvPr/>
        </p:nvGrpSpPr>
        <p:grpSpPr>
          <a:xfrm>
            <a:off x="8276155" y="3726908"/>
            <a:ext cx="2716306" cy="970279"/>
            <a:chOff x="8276155" y="3465418"/>
            <a:chExt cx="2716306" cy="970279"/>
          </a:xfrm>
        </p:grpSpPr>
        <p:sp>
          <p:nvSpPr>
            <p:cNvPr id="25" name="íṩľíḍè-Rectangle 30">
              <a:extLst>
                <a:ext uri="{FF2B5EF4-FFF2-40B4-BE49-F238E27FC236}">
                  <a16:creationId xmlns:a16="http://schemas.microsoft.com/office/drawing/2014/main" id="{965AE19D-5CD0-4A73-9C47-F78AFCA48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4398" y="38782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000" dirty="0">
                  <a:cs typeface="+mn-ea"/>
                  <a:sym typeface="+mn-lt"/>
                </a:rPr>
                <a:t>PPT</a:t>
              </a:r>
              <a:r>
                <a:rPr lang="zh-CN" altLang="en-US" sz="1000" dirty="0">
                  <a:cs typeface="+mn-ea"/>
                  <a:sym typeface="+mn-lt"/>
                </a:rPr>
                <a:t>模板请至 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r>
                <a:rPr lang="zh-CN" altLang="en-US" sz="10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26" name="íṩľíḍè-TextBox 31">
              <a:extLst>
                <a:ext uri="{FF2B5EF4-FFF2-40B4-BE49-F238E27FC236}">
                  <a16:creationId xmlns:a16="http://schemas.microsoft.com/office/drawing/2014/main" id="{D46A7CEA-F878-4C0F-B27C-6599605CC94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884398" y="3465418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7" name="íṩľíḍè-Freeform 14">
              <a:extLst>
                <a:ext uri="{FF2B5EF4-FFF2-40B4-BE49-F238E27FC236}">
                  <a16:creationId xmlns:a16="http://schemas.microsoft.com/office/drawing/2014/main" id="{0860F8DD-4D0F-422F-ABBE-90EDCF7E2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6155" y="3553892"/>
              <a:ext cx="400472" cy="461080"/>
            </a:xfrm>
            <a:custGeom>
              <a:avLst/>
              <a:gdLst>
                <a:gd name="T0" fmla="*/ 5699 w 5931"/>
                <a:gd name="T1" fmla="*/ 3199 h 6838"/>
                <a:gd name="T2" fmla="*/ 5298 w 5931"/>
                <a:gd name="T3" fmla="*/ 3024 h 6838"/>
                <a:gd name="T4" fmla="*/ 5130 w 5931"/>
                <a:gd name="T5" fmla="*/ 2630 h 6838"/>
                <a:gd name="T6" fmla="*/ 4787 w 5931"/>
                <a:gd name="T7" fmla="*/ 2457 h 6838"/>
                <a:gd name="T8" fmla="*/ 4727 w 5931"/>
                <a:gd name="T9" fmla="*/ 2453 h 6838"/>
                <a:gd name="T10" fmla="*/ 4726 w 5931"/>
                <a:gd name="T11" fmla="*/ 2400 h 6838"/>
                <a:gd name="T12" fmla="*/ 4561 w 5931"/>
                <a:gd name="T13" fmla="*/ 2061 h 6838"/>
                <a:gd name="T14" fmla="*/ 4311 w 5931"/>
                <a:gd name="T15" fmla="*/ 1910 h 6838"/>
                <a:gd name="T16" fmla="*/ 5358 w 5931"/>
                <a:gd name="T17" fmla="*/ 866 h 6838"/>
                <a:gd name="T18" fmla="*/ 5301 w 5931"/>
                <a:gd name="T19" fmla="*/ 182 h 6838"/>
                <a:gd name="T20" fmla="*/ 4960 w 5931"/>
                <a:gd name="T21" fmla="*/ 14 h 6838"/>
                <a:gd name="T22" fmla="*/ 4617 w 5931"/>
                <a:gd name="T23" fmla="*/ 125 h 6838"/>
                <a:gd name="T24" fmla="*/ 3098 w 5931"/>
                <a:gd name="T25" fmla="*/ 1641 h 6838"/>
                <a:gd name="T26" fmla="*/ 2601 w 5931"/>
                <a:gd name="T27" fmla="*/ 1014 h 6838"/>
                <a:gd name="T28" fmla="*/ 2518 w 5931"/>
                <a:gd name="T29" fmla="*/ 956 h 6838"/>
                <a:gd name="T30" fmla="*/ 835 w 5931"/>
                <a:gd name="T31" fmla="*/ 2640 h 6838"/>
                <a:gd name="T32" fmla="*/ 0 w 5931"/>
                <a:gd name="T33" fmla="*/ 4786 h 6838"/>
                <a:gd name="T34" fmla="*/ 2052 w 5931"/>
                <a:gd name="T35" fmla="*/ 6838 h 6838"/>
                <a:gd name="T36" fmla="*/ 3175 w 5931"/>
                <a:gd name="T37" fmla="*/ 6463 h 6838"/>
                <a:gd name="T38" fmla="*/ 5760 w 5931"/>
                <a:gd name="T39" fmla="*/ 3878 h 6838"/>
                <a:gd name="T40" fmla="*/ 5699 w 5931"/>
                <a:gd name="T41" fmla="*/ 3199 h 6838"/>
                <a:gd name="T42" fmla="*/ 5589 w 5931"/>
                <a:gd name="T43" fmla="*/ 3707 h 6838"/>
                <a:gd name="T44" fmla="*/ 3044 w 5931"/>
                <a:gd name="T45" fmla="*/ 6252 h 6838"/>
                <a:gd name="T46" fmla="*/ 2118 w 5931"/>
                <a:gd name="T47" fmla="*/ 6561 h 6838"/>
                <a:gd name="T48" fmla="*/ 283 w 5931"/>
                <a:gd name="T49" fmla="*/ 4726 h 6838"/>
                <a:gd name="T50" fmla="*/ 1042 w 5931"/>
                <a:gd name="T51" fmla="*/ 2775 h 6838"/>
                <a:gd name="T52" fmla="*/ 2543 w 5931"/>
                <a:gd name="T53" fmla="*/ 1274 h 6838"/>
                <a:gd name="T54" fmla="*/ 2869 w 5931"/>
                <a:gd name="T55" fmla="*/ 1739 h 6838"/>
                <a:gd name="T56" fmla="*/ 2788 w 5931"/>
                <a:gd name="T57" fmla="*/ 1939 h 6838"/>
                <a:gd name="T58" fmla="*/ 2110 w 5931"/>
                <a:gd name="T59" fmla="*/ 2627 h 6838"/>
                <a:gd name="T60" fmla="*/ 2281 w 5931"/>
                <a:gd name="T61" fmla="*/ 2798 h 6838"/>
                <a:gd name="T62" fmla="*/ 4789 w 5931"/>
                <a:gd name="T63" fmla="*/ 297 h 6838"/>
                <a:gd name="T64" fmla="*/ 4934 w 5931"/>
                <a:gd name="T65" fmla="*/ 255 h 6838"/>
                <a:gd name="T66" fmla="*/ 5130 w 5931"/>
                <a:gd name="T67" fmla="*/ 354 h 6838"/>
                <a:gd name="T68" fmla="*/ 5187 w 5931"/>
                <a:gd name="T69" fmla="*/ 694 h 6838"/>
                <a:gd name="T70" fmla="*/ 3477 w 5931"/>
                <a:gd name="T71" fmla="*/ 2400 h 6838"/>
                <a:gd name="T72" fmla="*/ 3648 w 5931"/>
                <a:gd name="T73" fmla="*/ 2571 h 6838"/>
                <a:gd name="T74" fmla="*/ 4049 w 5931"/>
                <a:gd name="T75" fmla="*/ 2175 h 6838"/>
                <a:gd name="T76" fmla="*/ 4194 w 5931"/>
                <a:gd name="T77" fmla="*/ 2133 h 6838"/>
                <a:gd name="T78" fmla="*/ 4390 w 5931"/>
                <a:gd name="T79" fmla="*/ 2232 h 6838"/>
                <a:gd name="T80" fmla="*/ 4484 w 5931"/>
                <a:gd name="T81" fmla="*/ 2421 h 6838"/>
                <a:gd name="T82" fmla="*/ 4439 w 5931"/>
                <a:gd name="T83" fmla="*/ 2565 h 6838"/>
                <a:gd name="T84" fmla="*/ 3983 w 5931"/>
                <a:gd name="T85" fmla="*/ 3020 h 6838"/>
                <a:gd name="T86" fmla="*/ 4155 w 5931"/>
                <a:gd name="T87" fmla="*/ 3191 h 6838"/>
                <a:gd name="T88" fmla="*/ 4610 w 5931"/>
                <a:gd name="T89" fmla="*/ 2736 h 6838"/>
                <a:gd name="T90" fmla="*/ 4757 w 5931"/>
                <a:gd name="T91" fmla="*/ 2697 h 6838"/>
                <a:gd name="T92" fmla="*/ 4959 w 5931"/>
                <a:gd name="T93" fmla="*/ 2801 h 6838"/>
                <a:gd name="T94" fmla="*/ 5008 w 5931"/>
                <a:gd name="T95" fmla="*/ 3133 h 6838"/>
                <a:gd name="T96" fmla="*/ 5008 w 5931"/>
                <a:gd name="T97" fmla="*/ 3133 h 6838"/>
                <a:gd name="T98" fmla="*/ 4552 w 5931"/>
                <a:gd name="T99" fmla="*/ 3589 h 6838"/>
                <a:gd name="T100" fmla="*/ 4724 w 5931"/>
                <a:gd name="T101" fmla="*/ 3760 h 6838"/>
                <a:gd name="T102" fmla="*/ 5179 w 5931"/>
                <a:gd name="T103" fmla="*/ 3305 h 6838"/>
                <a:gd name="T104" fmla="*/ 5528 w 5931"/>
                <a:gd name="T105" fmla="*/ 3370 h 6838"/>
                <a:gd name="T106" fmla="*/ 5589 w 5931"/>
                <a:gd name="T107" fmla="*/ 3707 h 6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31" h="6838">
                  <a:moveTo>
                    <a:pt x="5699" y="3199"/>
                  </a:moveTo>
                  <a:cubicBezTo>
                    <a:pt x="5585" y="3085"/>
                    <a:pt x="5436" y="3025"/>
                    <a:pt x="5298" y="3024"/>
                  </a:cubicBezTo>
                  <a:cubicBezTo>
                    <a:pt x="5301" y="2888"/>
                    <a:pt x="5245" y="2744"/>
                    <a:pt x="5130" y="2630"/>
                  </a:cubicBezTo>
                  <a:cubicBezTo>
                    <a:pt x="5035" y="2534"/>
                    <a:pt x="4913" y="2473"/>
                    <a:pt x="4787" y="2457"/>
                  </a:cubicBezTo>
                  <a:cubicBezTo>
                    <a:pt x="4767" y="2455"/>
                    <a:pt x="4747" y="2453"/>
                    <a:pt x="4727" y="2453"/>
                  </a:cubicBezTo>
                  <a:cubicBezTo>
                    <a:pt x="4728" y="2436"/>
                    <a:pt x="4727" y="2418"/>
                    <a:pt x="4726" y="2400"/>
                  </a:cubicBezTo>
                  <a:cubicBezTo>
                    <a:pt x="4715" y="2276"/>
                    <a:pt x="4656" y="2156"/>
                    <a:pt x="4561" y="2061"/>
                  </a:cubicBezTo>
                  <a:cubicBezTo>
                    <a:pt x="4489" y="1989"/>
                    <a:pt x="4403" y="1937"/>
                    <a:pt x="4311" y="1910"/>
                  </a:cubicBezTo>
                  <a:lnTo>
                    <a:pt x="5358" y="866"/>
                  </a:lnTo>
                  <a:cubicBezTo>
                    <a:pt x="5530" y="693"/>
                    <a:pt x="5505" y="386"/>
                    <a:pt x="5301" y="182"/>
                  </a:cubicBezTo>
                  <a:cubicBezTo>
                    <a:pt x="5206" y="87"/>
                    <a:pt x="5085" y="27"/>
                    <a:pt x="4960" y="14"/>
                  </a:cubicBezTo>
                  <a:cubicBezTo>
                    <a:pt x="4827" y="0"/>
                    <a:pt x="4703" y="40"/>
                    <a:pt x="4617" y="125"/>
                  </a:cubicBezTo>
                  <a:lnTo>
                    <a:pt x="3098" y="1641"/>
                  </a:lnTo>
                  <a:cubicBezTo>
                    <a:pt x="3019" y="1312"/>
                    <a:pt x="2647" y="1045"/>
                    <a:pt x="2601" y="1014"/>
                  </a:cubicBezTo>
                  <a:lnTo>
                    <a:pt x="2518" y="956"/>
                  </a:lnTo>
                  <a:lnTo>
                    <a:pt x="835" y="2640"/>
                  </a:lnTo>
                  <a:lnTo>
                    <a:pt x="0" y="4786"/>
                  </a:lnTo>
                  <a:lnTo>
                    <a:pt x="2052" y="6838"/>
                  </a:lnTo>
                  <a:lnTo>
                    <a:pt x="3175" y="6463"/>
                  </a:lnTo>
                  <a:lnTo>
                    <a:pt x="5760" y="3878"/>
                  </a:lnTo>
                  <a:cubicBezTo>
                    <a:pt x="5931" y="3708"/>
                    <a:pt x="5903" y="3403"/>
                    <a:pt x="5699" y="3199"/>
                  </a:cubicBezTo>
                  <a:close/>
                  <a:moveTo>
                    <a:pt x="5589" y="3707"/>
                  </a:moveTo>
                  <a:lnTo>
                    <a:pt x="3044" y="6252"/>
                  </a:lnTo>
                  <a:lnTo>
                    <a:pt x="2118" y="6561"/>
                  </a:lnTo>
                  <a:lnTo>
                    <a:pt x="283" y="4726"/>
                  </a:lnTo>
                  <a:lnTo>
                    <a:pt x="1042" y="2775"/>
                  </a:lnTo>
                  <a:lnTo>
                    <a:pt x="2543" y="1274"/>
                  </a:lnTo>
                  <a:cubicBezTo>
                    <a:pt x="2670" y="1380"/>
                    <a:pt x="2854" y="1568"/>
                    <a:pt x="2869" y="1739"/>
                  </a:cubicBezTo>
                  <a:cubicBezTo>
                    <a:pt x="2876" y="1813"/>
                    <a:pt x="2850" y="1876"/>
                    <a:pt x="2788" y="1939"/>
                  </a:cubicBezTo>
                  <a:lnTo>
                    <a:pt x="2110" y="2627"/>
                  </a:lnTo>
                  <a:lnTo>
                    <a:pt x="2281" y="2798"/>
                  </a:lnTo>
                  <a:lnTo>
                    <a:pt x="4789" y="297"/>
                  </a:lnTo>
                  <a:cubicBezTo>
                    <a:pt x="4822" y="263"/>
                    <a:pt x="4874" y="248"/>
                    <a:pt x="4934" y="255"/>
                  </a:cubicBezTo>
                  <a:cubicBezTo>
                    <a:pt x="5003" y="262"/>
                    <a:pt x="5074" y="298"/>
                    <a:pt x="5130" y="354"/>
                  </a:cubicBezTo>
                  <a:cubicBezTo>
                    <a:pt x="5236" y="459"/>
                    <a:pt x="5262" y="619"/>
                    <a:pt x="5187" y="694"/>
                  </a:cubicBezTo>
                  <a:lnTo>
                    <a:pt x="3477" y="2400"/>
                  </a:lnTo>
                  <a:lnTo>
                    <a:pt x="3648" y="2571"/>
                  </a:lnTo>
                  <a:lnTo>
                    <a:pt x="4049" y="2175"/>
                  </a:lnTo>
                  <a:cubicBezTo>
                    <a:pt x="4082" y="2141"/>
                    <a:pt x="4134" y="2126"/>
                    <a:pt x="4194" y="2133"/>
                  </a:cubicBezTo>
                  <a:cubicBezTo>
                    <a:pt x="4263" y="2140"/>
                    <a:pt x="4334" y="2176"/>
                    <a:pt x="4390" y="2232"/>
                  </a:cubicBezTo>
                  <a:cubicBezTo>
                    <a:pt x="4445" y="2287"/>
                    <a:pt x="4479" y="2354"/>
                    <a:pt x="4484" y="2421"/>
                  </a:cubicBezTo>
                  <a:cubicBezTo>
                    <a:pt x="4490" y="2479"/>
                    <a:pt x="4473" y="2530"/>
                    <a:pt x="4439" y="2565"/>
                  </a:cubicBezTo>
                  <a:lnTo>
                    <a:pt x="3983" y="3020"/>
                  </a:lnTo>
                  <a:lnTo>
                    <a:pt x="4155" y="3191"/>
                  </a:lnTo>
                  <a:lnTo>
                    <a:pt x="4610" y="2736"/>
                  </a:lnTo>
                  <a:cubicBezTo>
                    <a:pt x="4642" y="2704"/>
                    <a:pt x="4695" y="2690"/>
                    <a:pt x="4757" y="2697"/>
                  </a:cubicBezTo>
                  <a:cubicBezTo>
                    <a:pt x="4829" y="2707"/>
                    <a:pt x="4902" y="2744"/>
                    <a:pt x="4959" y="2801"/>
                  </a:cubicBezTo>
                  <a:cubicBezTo>
                    <a:pt x="5064" y="2906"/>
                    <a:pt x="5086" y="3055"/>
                    <a:pt x="5008" y="3133"/>
                  </a:cubicBezTo>
                  <a:lnTo>
                    <a:pt x="5008" y="3133"/>
                  </a:lnTo>
                  <a:lnTo>
                    <a:pt x="4552" y="3589"/>
                  </a:lnTo>
                  <a:lnTo>
                    <a:pt x="4724" y="3760"/>
                  </a:lnTo>
                  <a:lnTo>
                    <a:pt x="5179" y="3305"/>
                  </a:lnTo>
                  <a:cubicBezTo>
                    <a:pt x="5246" y="3238"/>
                    <a:pt x="5410" y="3252"/>
                    <a:pt x="5528" y="3370"/>
                  </a:cubicBezTo>
                  <a:cubicBezTo>
                    <a:pt x="5636" y="3478"/>
                    <a:pt x="5664" y="3632"/>
                    <a:pt x="5589" y="370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826FFB6-B0EA-441D-9DAE-7907BA47E992}"/>
              </a:ext>
            </a:extLst>
          </p:cNvPr>
          <p:cNvGrpSpPr/>
          <p:nvPr/>
        </p:nvGrpSpPr>
        <p:grpSpPr>
          <a:xfrm>
            <a:off x="8245851" y="4942555"/>
            <a:ext cx="2746610" cy="970279"/>
            <a:chOff x="8245851" y="4942555"/>
            <a:chExt cx="2746610" cy="970279"/>
          </a:xfrm>
        </p:grpSpPr>
        <p:sp>
          <p:nvSpPr>
            <p:cNvPr id="22" name="íṩľíḍè-Rectangle 30">
              <a:extLst>
                <a:ext uri="{FF2B5EF4-FFF2-40B4-BE49-F238E27FC236}">
                  <a16:creationId xmlns:a16="http://schemas.microsoft.com/office/drawing/2014/main" id="{0ACDDC3E-8B24-4718-B25B-6184D6D10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4398" y="53554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000" dirty="0">
                  <a:cs typeface="+mn-ea"/>
                  <a:sym typeface="+mn-lt"/>
                </a:rPr>
                <a:t>PPT</a:t>
              </a:r>
              <a:r>
                <a:rPr lang="zh-CN" altLang="en-US" sz="1000" dirty="0">
                  <a:cs typeface="+mn-ea"/>
                  <a:sym typeface="+mn-lt"/>
                </a:rPr>
                <a:t>模板请至 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r>
                <a:rPr lang="zh-CN" altLang="en-US" sz="10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23" name="íṩľíḍè-TextBox 31">
              <a:extLst>
                <a:ext uri="{FF2B5EF4-FFF2-40B4-BE49-F238E27FC236}">
                  <a16:creationId xmlns:a16="http://schemas.microsoft.com/office/drawing/2014/main" id="{10523DFF-E374-4DCC-9B17-E95696ACC4C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884398" y="49425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4" name="íṩľíḍè-Freeform 14">
              <a:extLst>
                <a:ext uri="{FF2B5EF4-FFF2-40B4-BE49-F238E27FC236}">
                  <a16:creationId xmlns:a16="http://schemas.microsoft.com/office/drawing/2014/main" id="{2D346801-AFEA-4459-933F-FA3AEA13A09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5851" y="5031375"/>
              <a:ext cx="461080" cy="460387"/>
            </a:xfrm>
            <a:custGeom>
              <a:avLst/>
              <a:gdLst>
                <a:gd name="T0" fmla="*/ 6794 w 6860"/>
                <a:gd name="T1" fmla="*/ 3307 h 6860"/>
                <a:gd name="T2" fmla="*/ 5828 w 6860"/>
                <a:gd name="T3" fmla="*/ 2341 h 6860"/>
                <a:gd name="T4" fmla="*/ 5586 w 6860"/>
                <a:gd name="T5" fmla="*/ 2341 h 6860"/>
                <a:gd name="T6" fmla="*/ 5586 w 6860"/>
                <a:gd name="T7" fmla="*/ 2582 h 6860"/>
                <a:gd name="T8" fmla="*/ 6261 w 6860"/>
                <a:gd name="T9" fmla="*/ 3257 h 6860"/>
                <a:gd name="T10" fmla="*/ 3601 w 6860"/>
                <a:gd name="T11" fmla="*/ 3257 h 6860"/>
                <a:gd name="T12" fmla="*/ 3601 w 6860"/>
                <a:gd name="T13" fmla="*/ 600 h 6860"/>
                <a:gd name="T14" fmla="*/ 4276 w 6860"/>
                <a:gd name="T15" fmla="*/ 1275 h 6860"/>
                <a:gd name="T16" fmla="*/ 4517 w 6860"/>
                <a:gd name="T17" fmla="*/ 1275 h 6860"/>
                <a:gd name="T18" fmla="*/ 4517 w 6860"/>
                <a:gd name="T19" fmla="*/ 1033 h 6860"/>
                <a:gd name="T20" fmla="*/ 3551 w 6860"/>
                <a:gd name="T21" fmla="*/ 67 h 6860"/>
                <a:gd name="T22" fmla="*/ 3310 w 6860"/>
                <a:gd name="T23" fmla="*/ 67 h 6860"/>
                <a:gd name="T24" fmla="*/ 2343 w 6860"/>
                <a:gd name="T25" fmla="*/ 1033 h 6860"/>
                <a:gd name="T26" fmla="*/ 2343 w 6860"/>
                <a:gd name="T27" fmla="*/ 1275 h 6860"/>
                <a:gd name="T28" fmla="*/ 2585 w 6860"/>
                <a:gd name="T29" fmla="*/ 1275 h 6860"/>
                <a:gd name="T30" fmla="*/ 3260 w 6860"/>
                <a:gd name="T31" fmla="*/ 600 h 6860"/>
                <a:gd name="T32" fmla="*/ 3260 w 6860"/>
                <a:gd name="T33" fmla="*/ 3257 h 6860"/>
                <a:gd name="T34" fmla="*/ 600 w 6860"/>
                <a:gd name="T35" fmla="*/ 3257 h 6860"/>
                <a:gd name="T36" fmla="*/ 1275 w 6860"/>
                <a:gd name="T37" fmla="*/ 2583 h 6860"/>
                <a:gd name="T38" fmla="*/ 1275 w 6860"/>
                <a:gd name="T39" fmla="*/ 2341 h 6860"/>
                <a:gd name="T40" fmla="*/ 1033 w 6860"/>
                <a:gd name="T41" fmla="*/ 2341 h 6860"/>
                <a:gd name="T42" fmla="*/ 67 w 6860"/>
                <a:gd name="T43" fmla="*/ 3307 h 6860"/>
                <a:gd name="T44" fmla="*/ 67 w 6860"/>
                <a:gd name="T45" fmla="*/ 3549 h 6860"/>
                <a:gd name="T46" fmla="*/ 1033 w 6860"/>
                <a:gd name="T47" fmla="*/ 4515 h 6860"/>
                <a:gd name="T48" fmla="*/ 1275 w 6860"/>
                <a:gd name="T49" fmla="*/ 4515 h 6860"/>
                <a:gd name="T50" fmla="*/ 1275 w 6860"/>
                <a:gd name="T51" fmla="*/ 4273 h 6860"/>
                <a:gd name="T52" fmla="*/ 600 w 6860"/>
                <a:gd name="T53" fmla="*/ 3599 h 6860"/>
                <a:gd name="T54" fmla="*/ 3260 w 6860"/>
                <a:gd name="T55" fmla="*/ 3599 h 6860"/>
                <a:gd name="T56" fmla="*/ 3260 w 6860"/>
                <a:gd name="T57" fmla="*/ 6261 h 6860"/>
                <a:gd name="T58" fmla="*/ 2585 w 6860"/>
                <a:gd name="T59" fmla="*/ 5586 h 6860"/>
                <a:gd name="T60" fmla="*/ 2344 w 6860"/>
                <a:gd name="T61" fmla="*/ 5586 h 6860"/>
                <a:gd name="T62" fmla="*/ 2344 w 6860"/>
                <a:gd name="T63" fmla="*/ 5827 h 6860"/>
                <a:gd name="T64" fmla="*/ 3310 w 6860"/>
                <a:gd name="T65" fmla="*/ 6794 h 6860"/>
                <a:gd name="T66" fmla="*/ 3551 w 6860"/>
                <a:gd name="T67" fmla="*/ 6794 h 6860"/>
                <a:gd name="T68" fmla="*/ 4517 w 6860"/>
                <a:gd name="T69" fmla="*/ 5828 h 6860"/>
                <a:gd name="T70" fmla="*/ 4517 w 6860"/>
                <a:gd name="T71" fmla="*/ 5586 h 6860"/>
                <a:gd name="T72" fmla="*/ 4276 w 6860"/>
                <a:gd name="T73" fmla="*/ 5586 h 6860"/>
                <a:gd name="T74" fmla="*/ 3601 w 6860"/>
                <a:gd name="T75" fmla="*/ 6261 h 6860"/>
                <a:gd name="T76" fmla="*/ 3601 w 6860"/>
                <a:gd name="T77" fmla="*/ 3599 h 6860"/>
                <a:gd name="T78" fmla="*/ 6261 w 6860"/>
                <a:gd name="T79" fmla="*/ 3599 h 6860"/>
                <a:gd name="T80" fmla="*/ 5586 w 6860"/>
                <a:gd name="T81" fmla="*/ 4273 h 6860"/>
                <a:gd name="T82" fmla="*/ 5586 w 6860"/>
                <a:gd name="T83" fmla="*/ 4515 h 6860"/>
                <a:gd name="T84" fmla="*/ 5828 w 6860"/>
                <a:gd name="T85" fmla="*/ 4515 h 6860"/>
                <a:gd name="T86" fmla="*/ 6794 w 6860"/>
                <a:gd name="T87" fmla="*/ 3549 h 6860"/>
                <a:gd name="T88" fmla="*/ 6794 w 6860"/>
                <a:gd name="T89" fmla="*/ 3307 h 6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60" h="6860">
                  <a:moveTo>
                    <a:pt x="6794" y="3307"/>
                  </a:moveTo>
                  <a:lnTo>
                    <a:pt x="5828" y="2341"/>
                  </a:lnTo>
                  <a:cubicBezTo>
                    <a:pt x="5761" y="2274"/>
                    <a:pt x="5653" y="2274"/>
                    <a:pt x="5586" y="2341"/>
                  </a:cubicBezTo>
                  <a:cubicBezTo>
                    <a:pt x="5519" y="2408"/>
                    <a:pt x="5519" y="2516"/>
                    <a:pt x="5586" y="2582"/>
                  </a:cubicBezTo>
                  <a:lnTo>
                    <a:pt x="6261" y="3257"/>
                  </a:lnTo>
                  <a:lnTo>
                    <a:pt x="3601" y="3257"/>
                  </a:lnTo>
                  <a:lnTo>
                    <a:pt x="3601" y="600"/>
                  </a:lnTo>
                  <a:lnTo>
                    <a:pt x="4276" y="1275"/>
                  </a:lnTo>
                  <a:cubicBezTo>
                    <a:pt x="4343" y="1342"/>
                    <a:pt x="4450" y="1342"/>
                    <a:pt x="4517" y="1275"/>
                  </a:cubicBezTo>
                  <a:cubicBezTo>
                    <a:pt x="4584" y="1208"/>
                    <a:pt x="4584" y="1100"/>
                    <a:pt x="4517" y="1033"/>
                  </a:cubicBezTo>
                  <a:lnTo>
                    <a:pt x="3551" y="67"/>
                  </a:lnTo>
                  <a:cubicBezTo>
                    <a:pt x="3484" y="0"/>
                    <a:pt x="3376" y="0"/>
                    <a:pt x="3310" y="67"/>
                  </a:cubicBezTo>
                  <a:lnTo>
                    <a:pt x="2343" y="1033"/>
                  </a:lnTo>
                  <a:cubicBezTo>
                    <a:pt x="2277" y="1100"/>
                    <a:pt x="2277" y="1208"/>
                    <a:pt x="2343" y="1275"/>
                  </a:cubicBezTo>
                  <a:cubicBezTo>
                    <a:pt x="2410" y="1342"/>
                    <a:pt x="2518" y="1342"/>
                    <a:pt x="2585" y="1275"/>
                  </a:cubicBezTo>
                  <a:lnTo>
                    <a:pt x="3260" y="600"/>
                  </a:lnTo>
                  <a:lnTo>
                    <a:pt x="3260" y="3257"/>
                  </a:lnTo>
                  <a:lnTo>
                    <a:pt x="600" y="3257"/>
                  </a:lnTo>
                  <a:lnTo>
                    <a:pt x="1275" y="2583"/>
                  </a:lnTo>
                  <a:cubicBezTo>
                    <a:pt x="1342" y="2516"/>
                    <a:pt x="1342" y="2408"/>
                    <a:pt x="1275" y="2341"/>
                  </a:cubicBezTo>
                  <a:cubicBezTo>
                    <a:pt x="1208" y="2274"/>
                    <a:pt x="1100" y="2274"/>
                    <a:pt x="1033" y="2341"/>
                  </a:cubicBezTo>
                  <a:lnTo>
                    <a:pt x="67" y="3307"/>
                  </a:lnTo>
                  <a:cubicBezTo>
                    <a:pt x="0" y="3374"/>
                    <a:pt x="0" y="3482"/>
                    <a:pt x="67" y="3549"/>
                  </a:cubicBezTo>
                  <a:lnTo>
                    <a:pt x="1033" y="4515"/>
                  </a:lnTo>
                  <a:cubicBezTo>
                    <a:pt x="1100" y="4582"/>
                    <a:pt x="1208" y="4582"/>
                    <a:pt x="1275" y="4515"/>
                  </a:cubicBezTo>
                  <a:cubicBezTo>
                    <a:pt x="1342" y="4448"/>
                    <a:pt x="1342" y="4340"/>
                    <a:pt x="1275" y="4273"/>
                  </a:cubicBezTo>
                  <a:lnTo>
                    <a:pt x="600" y="3599"/>
                  </a:lnTo>
                  <a:lnTo>
                    <a:pt x="3260" y="3599"/>
                  </a:lnTo>
                  <a:lnTo>
                    <a:pt x="3260" y="6261"/>
                  </a:lnTo>
                  <a:lnTo>
                    <a:pt x="2585" y="5586"/>
                  </a:lnTo>
                  <a:cubicBezTo>
                    <a:pt x="2518" y="5519"/>
                    <a:pt x="2410" y="5519"/>
                    <a:pt x="2344" y="5586"/>
                  </a:cubicBezTo>
                  <a:cubicBezTo>
                    <a:pt x="2277" y="5653"/>
                    <a:pt x="2277" y="5761"/>
                    <a:pt x="2344" y="5827"/>
                  </a:cubicBezTo>
                  <a:lnTo>
                    <a:pt x="3310" y="6794"/>
                  </a:lnTo>
                  <a:cubicBezTo>
                    <a:pt x="3376" y="6860"/>
                    <a:pt x="3484" y="6860"/>
                    <a:pt x="3551" y="6794"/>
                  </a:cubicBezTo>
                  <a:lnTo>
                    <a:pt x="4517" y="5828"/>
                  </a:lnTo>
                  <a:cubicBezTo>
                    <a:pt x="4584" y="5761"/>
                    <a:pt x="4584" y="5653"/>
                    <a:pt x="4517" y="5586"/>
                  </a:cubicBezTo>
                  <a:cubicBezTo>
                    <a:pt x="4451" y="5519"/>
                    <a:pt x="4343" y="5519"/>
                    <a:pt x="4276" y="5586"/>
                  </a:cubicBezTo>
                  <a:lnTo>
                    <a:pt x="3601" y="6261"/>
                  </a:lnTo>
                  <a:lnTo>
                    <a:pt x="3601" y="3599"/>
                  </a:lnTo>
                  <a:lnTo>
                    <a:pt x="6261" y="3599"/>
                  </a:lnTo>
                  <a:lnTo>
                    <a:pt x="5586" y="4273"/>
                  </a:lnTo>
                  <a:cubicBezTo>
                    <a:pt x="5519" y="4340"/>
                    <a:pt x="5519" y="4448"/>
                    <a:pt x="5586" y="4515"/>
                  </a:cubicBezTo>
                  <a:cubicBezTo>
                    <a:pt x="5653" y="4582"/>
                    <a:pt x="5761" y="4582"/>
                    <a:pt x="5828" y="4515"/>
                  </a:cubicBezTo>
                  <a:lnTo>
                    <a:pt x="6794" y="3549"/>
                  </a:lnTo>
                  <a:cubicBezTo>
                    <a:pt x="6860" y="3482"/>
                    <a:pt x="6860" y="3374"/>
                    <a:pt x="6794" y="330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17" name="íṩľíḍè-Straight Connector 16">
            <a:extLst>
              <a:ext uri="{FF2B5EF4-FFF2-40B4-BE49-F238E27FC236}">
                <a16:creationId xmlns:a16="http://schemas.microsoft.com/office/drawing/2014/main" id="{0C508314-91F7-45B1-AE8B-B06CEA1EEA56}"/>
              </a:ext>
            </a:extLst>
          </p:cNvPr>
          <p:cNvCxnSpPr/>
          <p:nvPr/>
        </p:nvCxnSpPr>
        <p:spPr>
          <a:xfrm>
            <a:off x="8245851" y="3604223"/>
            <a:ext cx="274661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íṩľíḍè-Straight Connector 17">
            <a:extLst>
              <a:ext uri="{FF2B5EF4-FFF2-40B4-BE49-F238E27FC236}">
                <a16:creationId xmlns:a16="http://schemas.microsoft.com/office/drawing/2014/main" id="{49FA009D-B1F0-444C-ACDD-ECD5D00C65F9}"/>
              </a:ext>
            </a:extLst>
          </p:cNvPr>
          <p:cNvCxnSpPr/>
          <p:nvPr/>
        </p:nvCxnSpPr>
        <p:spPr>
          <a:xfrm>
            <a:off x="8245851" y="4819872"/>
            <a:ext cx="274661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D06D7C8-6583-46EE-AE85-B9191F9A96E2}"/>
              </a:ext>
            </a:extLst>
          </p:cNvPr>
          <p:cNvGrpSpPr/>
          <p:nvPr/>
        </p:nvGrpSpPr>
        <p:grpSpPr>
          <a:xfrm>
            <a:off x="4339373" y="1253621"/>
            <a:ext cx="3492795" cy="906499"/>
            <a:chOff x="3155538" y="4871732"/>
            <a:chExt cx="3492795" cy="906499"/>
          </a:xfrm>
        </p:grpSpPr>
        <p:sp>
          <p:nvSpPr>
            <p:cNvPr id="20" name="íṩľíḍè-Rectangle 30">
              <a:extLst>
                <a:ext uri="{FF2B5EF4-FFF2-40B4-BE49-F238E27FC236}">
                  <a16:creationId xmlns:a16="http://schemas.microsoft.com/office/drawing/2014/main" id="{8293E6CA-3B11-4727-9040-492A5DD4D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5538" y="5222871"/>
              <a:ext cx="3492795" cy="555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 lnSpcReduction="10000"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000" dirty="0">
                  <a:cs typeface="+mn-ea"/>
                  <a:sym typeface="+mn-lt"/>
                </a:rPr>
                <a:t>PPT</a:t>
              </a:r>
              <a:r>
                <a:rPr lang="zh-CN" altLang="en-US" sz="1000" dirty="0">
                  <a:cs typeface="+mn-ea"/>
                  <a:sym typeface="+mn-lt"/>
                </a:rPr>
                <a:t>模板请至 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r>
                <a:rPr lang="zh-CN" altLang="en-US" sz="10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  <p:sp>
          <p:nvSpPr>
            <p:cNvPr id="21" name="íṩľíḍè-TextBox 31">
              <a:extLst>
                <a:ext uri="{FF2B5EF4-FFF2-40B4-BE49-F238E27FC236}">
                  <a16:creationId xmlns:a16="http://schemas.microsoft.com/office/drawing/2014/main" id="{7E1B3633-8210-4C1D-B7A2-455BD6133DE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155538" y="4871732"/>
              <a:ext cx="3492795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</a:pPr>
              <a:r>
                <a:rPr lang="zh-CN" altLang="en-US" sz="1800" b="1" dirty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9570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076ED4D6-FB4B-4B1D-B058-4DB32F3F3185}"/>
              </a:ext>
            </a:extLst>
          </p:cNvPr>
          <p:cNvGrpSpPr/>
          <p:nvPr/>
        </p:nvGrpSpPr>
        <p:grpSpPr>
          <a:xfrm>
            <a:off x="856112" y="1514890"/>
            <a:ext cx="2578029" cy="1046002"/>
            <a:chOff x="8662573" y="1518902"/>
            <a:chExt cx="2578029" cy="1046002"/>
          </a:xfrm>
        </p:grpSpPr>
        <p:sp>
          <p:nvSpPr>
            <p:cNvPr id="37" name="ïşḻïďê-TextBox 5">
              <a:extLst>
                <a:ext uri="{FF2B5EF4-FFF2-40B4-BE49-F238E27FC236}">
                  <a16:creationId xmlns:a16="http://schemas.microsoft.com/office/drawing/2014/main" id="{8FE41EF7-0A06-4640-BA22-31D8459F8AA5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8" name="ïşḻïďê-Rectangle 37">
              <a:extLst>
                <a:ext uri="{FF2B5EF4-FFF2-40B4-BE49-F238E27FC236}">
                  <a16:creationId xmlns:a16="http://schemas.microsoft.com/office/drawing/2014/main" id="{E815D4BC-8731-48E9-B423-949AAD1A2A41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442939D-20CB-4F6E-83DC-E1A87B71B9D4}"/>
              </a:ext>
            </a:extLst>
          </p:cNvPr>
          <p:cNvGrpSpPr/>
          <p:nvPr/>
        </p:nvGrpSpPr>
        <p:grpSpPr>
          <a:xfrm>
            <a:off x="800660" y="4732642"/>
            <a:ext cx="2578029" cy="1046002"/>
            <a:chOff x="8662573" y="1518902"/>
            <a:chExt cx="2578029" cy="1046002"/>
          </a:xfrm>
        </p:grpSpPr>
        <p:sp>
          <p:nvSpPr>
            <p:cNvPr id="35" name="ïşḻïďê-TextBox 5">
              <a:extLst>
                <a:ext uri="{FF2B5EF4-FFF2-40B4-BE49-F238E27FC236}">
                  <a16:creationId xmlns:a16="http://schemas.microsoft.com/office/drawing/2014/main" id="{3B764198-300A-47FE-8543-B8FCF07E88DD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6" name="ïşḻïďê-Rectangle 35">
              <a:extLst>
                <a:ext uri="{FF2B5EF4-FFF2-40B4-BE49-F238E27FC236}">
                  <a16:creationId xmlns:a16="http://schemas.microsoft.com/office/drawing/2014/main" id="{03AD0344-1F2C-4CF7-8618-FC56C72ED528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sp>
        <p:nvSpPr>
          <p:cNvPr id="8" name="ïşḻïďê-等腰三角形 3">
            <a:extLst>
              <a:ext uri="{FF2B5EF4-FFF2-40B4-BE49-F238E27FC236}">
                <a16:creationId xmlns:a16="http://schemas.microsoft.com/office/drawing/2014/main" id="{FD38835F-D85B-4051-9204-15951AFA92C4}"/>
              </a:ext>
            </a:extLst>
          </p:cNvPr>
          <p:cNvSpPr/>
          <p:nvPr/>
        </p:nvSpPr>
        <p:spPr>
          <a:xfrm>
            <a:off x="3592916" y="1676276"/>
            <a:ext cx="2551068" cy="2731338"/>
          </a:xfrm>
          <a:custGeom>
            <a:avLst/>
            <a:gdLst>
              <a:gd name="connsiteX0" fmla="*/ 0 w 3168352"/>
              <a:gd name="connsiteY0" fmla="*/ 2731338 h 2731338"/>
              <a:gd name="connsiteX1" fmla="*/ 1584176 w 3168352"/>
              <a:gd name="connsiteY1" fmla="*/ 0 h 2731338"/>
              <a:gd name="connsiteX2" fmla="*/ 3168352 w 3168352"/>
              <a:gd name="connsiteY2" fmla="*/ 2731338 h 2731338"/>
              <a:gd name="connsiteX3" fmla="*/ 0 w 3168352"/>
              <a:gd name="connsiteY3" fmla="*/ 2731338 h 2731338"/>
              <a:gd name="connsiteX0" fmla="*/ 0 w 3168352"/>
              <a:gd name="connsiteY0" fmla="*/ 2731338 h 2731338"/>
              <a:gd name="connsiteX1" fmla="*/ 1584176 w 3168352"/>
              <a:gd name="connsiteY1" fmla="*/ 0 h 2731338"/>
              <a:gd name="connsiteX2" fmla="*/ 2558752 w 3168352"/>
              <a:gd name="connsiteY2" fmla="*/ 1669802 h 2731338"/>
              <a:gd name="connsiteX3" fmla="*/ 3168352 w 3168352"/>
              <a:gd name="connsiteY3" fmla="*/ 2731338 h 2731338"/>
              <a:gd name="connsiteX4" fmla="*/ 0 w 3168352"/>
              <a:gd name="connsiteY4" fmla="*/ 2731338 h 2731338"/>
              <a:gd name="connsiteX0" fmla="*/ 0 w 3168352"/>
              <a:gd name="connsiteY0" fmla="*/ 2731338 h 2732484"/>
              <a:gd name="connsiteX1" fmla="*/ 1584176 w 3168352"/>
              <a:gd name="connsiteY1" fmla="*/ 0 h 2732484"/>
              <a:gd name="connsiteX2" fmla="*/ 2558752 w 3168352"/>
              <a:gd name="connsiteY2" fmla="*/ 1669802 h 2732484"/>
              <a:gd name="connsiteX3" fmla="*/ 3168352 w 3168352"/>
              <a:gd name="connsiteY3" fmla="*/ 2731338 h 2732484"/>
              <a:gd name="connsiteX4" fmla="*/ 1496071 w 3168352"/>
              <a:gd name="connsiteY4" fmla="*/ 2732484 h 2732484"/>
              <a:gd name="connsiteX5" fmla="*/ 0 w 3168352"/>
              <a:gd name="connsiteY5" fmla="*/ 2731338 h 2732484"/>
              <a:gd name="connsiteX0" fmla="*/ 0 w 2558752"/>
              <a:gd name="connsiteY0" fmla="*/ 2731338 h 2732484"/>
              <a:gd name="connsiteX1" fmla="*/ 1584176 w 2558752"/>
              <a:gd name="connsiteY1" fmla="*/ 0 h 2732484"/>
              <a:gd name="connsiteX2" fmla="*/ 2558752 w 2558752"/>
              <a:gd name="connsiteY2" fmla="*/ 1669802 h 2732484"/>
              <a:gd name="connsiteX3" fmla="*/ 1496071 w 2558752"/>
              <a:gd name="connsiteY3" fmla="*/ 2732484 h 2732484"/>
              <a:gd name="connsiteX4" fmla="*/ 0 w 2558752"/>
              <a:gd name="connsiteY4" fmla="*/ 2731338 h 2732484"/>
              <a:gd name="connsiteX0" fmla="*/ 0 w 2551068"/>
              <a:gd name="connsiteY0" fmla="*/ 2731338 h 2732484"/>
              <a:gd name="connsiteX1" fmla="*/ 1584176 w 2551068"/>
              <a:gd name="connsiteY1" fmla="*/ 0 h 2732484"/>
              <a:gd name="connsiteX2" fmla="*/ 2551068 w 2551068"/>
              <a:gd name="connsiteY2" fmla="*/ 1658276 h 2732484"/>
              <a:gd name="connsiteX3" fmla="*/ 1496071 w 2551068"/>
              <a:gd name="connsiteY3" fmla="*/ 2732484 h 2732484"/>
              <a:gd name="connsiteX4" fmla="*/ 0 w 2551068"/>
              <a:gd name="connsiteY4" fmla="*/ 2731338 h 2732484"/>
              <a:gd name="connsiteX0" fmla="*/ 0 w 2551068"/>
              <a:gd name="connsiteY0" fmla="*/ 2731338 h 2732484"/>
              <a:gd name="connsiteX1" fmla="*/ 1584176 w 2551068"/>
              <a:gd name="connsiteY1" fmla="*/ 0 h 2732484"/>
              <a:gd name="connsiteX2" fmla="*/ 2551068 w 2551068"/>
              <a:gd name="connsiteY2" fmla="*/ 1658276 h 2732484"/>
              <a:gd name="connsiteX3" fmla="*/ 1490934 w 2551068"/>
              <a:gd name="connsiteY3" fmla="*/ 2732484 h 2732484"/>
              <a:gd name="connsiteX4" fmla="*/ 0 w 2551068"/>
              <a:gd name="connsiteY4" fmla="*/ 2731338 h 2732484"/>
              <a:gd name="connsiteX0" fmla="*/ 0 w 2551068"/>
              <a:gd name="connsiteY0" fmla="*/ 2731338 h 2731338"/>
              <a:gd name="connsiteX1" fmla="*/ 1584176 w 2551068"/>
              <a:gd name="connsiteY1" fmla="*/ 0 h 2731338"/>
              <a:gd name="connsiteX2" fmla="*/ 2551068 w 2551068"/>
              <a:gd name="connsiteY2" fmla="*/ 1658276 h 2731338"/>
              <a:gd name="connsiteX3" fmla="*/ 1479408 w 2551068"/>
              <a:gd name="connsiteY3" fmla="*/ 2728642 h 2731338"/>
              <a:gd name="connsiteX4" fmla="*/ 0 w 2551068"/>
              <a:gd name="connsiteY4" fmla="*/ 2731338 h 273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1068" h="2731338">
                <a:moveTo>
                  <a:pt x="0" y="2731338"/>
                </a:moveTo>
                <a:lnTo>
                  <a:pt x="1584176" y="0"/>
                </a:lnTo>
                <a:lnTo>
                  <a:pt x="2551068" y="1658276"/>
                </a:lnTo>
                <a:lnTo>
                  <a:pt x="1479408" y="2728642"/>
                </a:lnTo>
                <a:lnTo>
                  <a:pt x="0" y="2731338"/>
                </a:lnTo>
                <a:close/>
              </a:path>
            </a:pathLst>
          </a:custGeom>
          <a:noFill/>
          <a:ln w="1905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9" name="ïşḻïďê-Straight Connector 8">
            <a:extLst>
              <a:ext uri="{FF2B5EF4-FFF2-40B4-BE49-F238E27FC236}">
                <a16:creationId xmlns:a16="http://schemas.microsoft.com/office/drawing/2014/main" id="{D29BDD41-DCB3-4E8B-ADFA-DEB2278D197B}"/>
              </a:ext>
            </a:extLst>
          </p:cNvPr>
          <p:cNvCxnSpPr>
            <a:cxnSpLocks/>
          </p:cNvCxnSpPr>
          <p:nvPr/>
        </p:nvCxnSpPr>
        <p:spPr>
          <a:xfrm flipH="1">
            <a:off x="4079776" y="2198388"/>
            <a:ext cx="3204071" cy="3204069"/>
          </a:xfrm>
          <a:prstGeom prst="line">
            <a:avLst/>
          </a:prstGeom>
          <a:ln w="1905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2BD5989-E22B-49E3-A592-03D8F58AD009}"/>
              </a:ext>
            </a:extLst>
          </p:cNvPr>
          <p:cNvGrpSpPr/>
          <p:nvPr/>
        </p:nvGrpSpPr>
        <p:grpSpPr>
          <a:xfrm>
            <a:off x="8195773" y="2393565"/>
            <a:ext cx="2578029" cy="1046002"/>
            <a:chOff x="8662573" y="1518902"/>
            <a:chExt cx="2578029" cy="1046002"/>
          </a:xfrm>
        </p:grpSpPr>
        <p:sp>
          <p:nvSpPr>
            <p:cNvPr id="33" name="ïşḻïďê-TextBox 5">
              <a:extLst>
                <a:ext uri="{FF2B5EF4-FFF2-40B4-BE49-F238E27FC236}">
                  <a16:creationId xmlns:a16="http://schemas.microsoft.com/office/drawing/2014/main" id="{B3C4AA0A-F65A-4AB5-A796-66ADDFB8CA6F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4" name="ïşḻïďê-Rectangle 33">
              <a:extLst>
                <a:ext uri="{FF2B5EF4-FFF2-40B4-BE49-F238E27FC236}">
                  <a16:creationId xmlns:a16="http://schemas.microsoft.com/office/drawing/2014/main" id="{12DBE2C4-A360-4B0D-A342-61B3F56457D6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5A3582E-88A8-4349-8238-CAA1D76AE3AE}"/>
              </a:ext>
            </a:extLst>
          </p:cNvPr>
          <p:cNvGrpSpPr/>
          <p:nvPr/>
        </p:nvGrpSpPr>
        <p:grpSpPr>
          <a:xfrm>
            <a:off x="8195773" y="4045694"/>
            <a:ext cx="2578029" cy="1046002"/>
            <a:chOff x="8662573" y="1518902"/>
            <a:chExt cx="2578029" cy="1046002"/>
          </a:xfrm>
        </p:grpSpPr>
        <p:sp>
          <p:nvSpPr>
            <p:cNvPr id="31" name="ïşḻïďê-TextBox 5">
              <a:extLst>
                <a:ext uri="{FF2B5EF4-FFF2-40B4-BE49-F238E27FC236}">
                  <a16:creationId xmlns:a16="http://schemas.microsoft.com/office/drawing/2014/main" id="{9A83CEFA-E7AB-4103-9B24-D9B12E153B1D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2" name="ïşḻïďê-Rectangle 31">
              <a:extLst>
                <a:ext uri="{FF2B5EF4-FFF2-40B4-BE49-F238E27FC236}">
                  <a16:creationId xmlns:a16="http://schemas.microsoft.com/office/drawing/2014/main" id="{35917D14-1B78-4728-9EBE-6039873CA0C0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09C35C9-7D7D-4C05-9C59-5B0117AB8E31}"/>
              </a:ext>
            </a:extLst>
          </p:cNvPr>
          <p:cNvGrpSpPr/>
          <p:nvPr/>
        </p:nvGrpSpPr>
        <p:grpSpPr>
          <a:xfrm>
            <a:off x="4899645" y="1494827"/>
            <a:ext cx="504720" cy="504720"/>
            <a:chOff x="3909160" y="2249137"/>
            <a:chExt cx="648072" cy="648072"/>
          </a:xfrm>
        </p:grpSpPr>
        <p:sp>
          <p:nvSpPr>
            <p:cNvPr id="29" name="ïşḻïďê-Oval 28">
              <a:extLst>
                <a:ext uri="{FF2B5EF4-FFF2-40B4-BE49-F238E27FC236}">
                  <a16:creationId xmlns:a16="http://schemas.microsoft.com/office/drawing/2014/main" id="{680856F8-27D9-43C1-B42F-5C67F4DB8998}"/>
                </a:ext>
              </a:extLst>
            </p:cNvPr>
            <p:cNvSpPr/>
            <p:nvPr/>
          </p:nvSpPr>
          <p:spPr>
            <a:xfrm>
              <a:off x="3909160" y="2249137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ïşḻïďê-university7">
              <a:extLst>
                <a:ext uri="{FF2B5EF4-FFF2-40B4-BE49-F238E27FC236}">
                  <a16:creationId xmlns:a16="http://schemas.microsoft.com/office/drawing/2014/main" id="{E1A04F61-9F4E-421C-A7D1-83379F35D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050" y="2390028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506C524-7ED8-4AB0-A13A-ABF99C62B9D3}"/>
              </a:ext>
            </a:extLst>
          </p:cNvPr>
          <p:cNvGrpSpPr/>
          <p:nvPr/>
        </p:nvGrpSpPr>
        <p:grpSpPr>
          <a:xfrm>
            <a:off x="3434141" y="4063975"/>
            <a:ext cx="504720" cy="504720"/>
            <a:chOff x="4792557" y="2249137"/>
            <a:chExt cx="648072" cy="648072"/>
          </a:xfrm>
        </p:grpSpPr>
        <p:sp>
          <p:nvSpPr>
            <p:cNvPr id="27" name="ïşḻïďê-Oval 26">
              <a:extLst>
                <a:ext uri="{FF2B5EF4-FFF2-40B4-BE49-F238E27FC236}">
                  <a16:creationId xmlns:a16="http://schemas.microsoft.com/office/drawing/2014/main" id="{4CA75991-6F02-41F2-A276-823BB82FF345}"/>
                </a:ext>
              </a:extLst>
            </p:cNvPr>
            <p:cNvSpPr/>
            <p:nvPr/>
          </p:nvSpPr>
          <p:spPr>
            <a:xfrm>
              <a:off x="4792557" y="2249137"/>
              <a:ext cx="648072" cy="648072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ïşḻïďê-Freeform 70">
              <a:extLst>
                <a:ext uri="{FF2B5EF4-FFF2-40B4-BE49-F238E27FC236}">
                  <a16:creationId xmlns:a16="http://schemas.microsoft.com/office/drawing/2014/main" id="{17322BF7-B45D-4736-B1DE-DEA14E7795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447" y="2390028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14" name="ïşḻïďê-Straight Connector 13">
            <a:extLst>
              <a:ext uri="{FF2B5EF4-FFF2-40B4-BE49-F238E27FC236}">
                <a16:creationId xmlns:a16="http://schemas.microsoft.com/office/drawing/2014/main" id="{805800A3-D816-42E6-B22C-E405703A842E}"/>
              </a:ext>
            </a:extLst>
          </p:cNvPr>
          <p:cNvCxnSpPr/>
          <p:nvPr/>
        </p:nvCxnSpPr>
        <p:spPr>
          <a:xfrm>
            <a:off x="800660" y="2560892"/>
            <a:ext cx="2578029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ïşḻïďê-Straight Connector 14">
            <a:extLst>
              <a:ext uri="{FF2B5EF4-FFF2-40B4-BE49-F238E27FC236}">
                <a16:creationId xmlns:a16="http://schemas.microsoft.com/office/drawing/2014/main" id="{40F7A566-B57F-4268-850F-2DF01501B4B9}"/>
              </a:ext>
            </a:extLst>
          </p:cNvPr>
          <p:cNvCxnSpPr/>
          <p:nvPr/>
        </p:nvCxnSpPr>
        <p:spPr>
          <a:xfrm>
            <a:off x="800660" y="5716191"/>
            <a:ext cx="2578029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ïşḻïďê-等腰三角形 3">
            <a:extLst>
              <a:ext uri="{FF2B5EF4-FFF2-40B4-BE49-F238E27FC236}">
                <a16:creationId xmlns:a16="http://schemas.microsoft.com/office/drawing/2014/main" id="{64928B92-9CC5-4A19-B631-1FC36F9AABF7}"/>
              </a:ext>
            </a:extLst>
          </p:cNvPr>
          <p:cNvSpPr/>
          <p:nvPr/>
        </p:nvSpPr>
        <p:spPr>
          <a:xfrm flipH="1" flipV="1">
            <a:off x="5430478" y="3108191"/>
            <a:ext cx="2262021" cy="2411623"/>
          </a:xfrm>
          <a:custGeom>
            <a:avLst/>
            <a:gdLst>
              <a:gd name="connsiteX0" fmla="*/ 0 w 3168352"/>
              <a:gd name="connsiteY0" fmla="*/ 2731338 h 2731338"/>
              <a:gd name="connsiteX1" fmla="*/ 1584176 w 3168352"/>
              <a:gd name="connsiteY1" fmla="*/ 0 h 2731338"/>
              <a:gd name="connsiteX2" fmla="*/ 3168352 w 3168352"/>
              <a:gd name="connsiteY2" fmla="*/ 2731338 h 2731338"/>
              <a:gd name="connsiteX3" fmla="*/ 0 w 3168352"/>
              <a:gd name="connsiteY3" fmla="*/ 2731338 h 2731338"/>
              <a:gd name="connsiteX0" fmla="*/ 0 w 3168352"/>
              <a:gd name="connsiteY0" fmla="*/ 2731338 h 2731338"/>
              <a:gd name="connsiteX1" fmla="*/ 1584176 w 3168352"/>
              <a:gd name="connsiteY1" fmla="*/ 0 h 2731338"/>
              <a:gd name="connsiteX2" fmla="*/ 2558752 w 3168352"/>
              <a:gd name="connsiteY2" fmla="*/ 1669802 h 2731338"/>
              <a:gd name="connsiteX3" fmla="*/ 3168352 w 3168352"/>
              <a:gd name="connsiteY3" fmla="*/ 2731338 h 2731338"/>
              <a:gd name="connsiteX4" fmla="*/ 0 w 3168352"/>
              <a:gd name="connsiteY4" fmla="*/ 2731338 h 2731338"/>
              <a:gd name="connsiteX0" fmla="*/ 0 w 3168352"/>
              <a:gd name="connsiteY0" fmla="*/ 2731338 h 2732484"/>
              <a:gd name="connsiteX1" fmla="*/ 1584176 w 3168352"/>
              <a:gd name="connsiteY1" fmla="*/ 0 h 2732484"/>
              <a:gd name="connsiteX2" fmla="*/ 2558752 w 3168352"/>
              <a:gd name="connsiteY2" fmla="*/ 1669802 h 2732484"/>
              <a:gd name="connsiteX3" fmla="*/ 3168352 w 3168352"/>
              <a:gd name="connsiteY3" fmla="*/ 2731338 h 2732484"/>
              <a:gd name="connsiteX4" fmla="*/ 1496071 w 3168352"/>
              <a:gd name="connsiteY4" fmla="*/ 2732484 h 2732484"/>
              <a:gd name="connsiteX5" fmla="*/ 0 w 3168352"/>
              <a:gd name="connsiteY5" fmla="*/ 2731338 h 2732484"/>
              <a:gd name="connsiteX0" fmla="*/ 0 w 2558752"/>
              <a:gd name="connsiteY0" fmla="*/ 2731338 h 2732484"/>
              <a:gd name="connsiteX1" fmla="*/ 1584176 w 2558752"/>
              <a:gd name="connsiteY1" fmla="*/ 0 h 2732484"/>
              <a:gd name="connsiteX2" fmla="*/ 2558752 w 2558752"/>
              <a:gd name="connsiteY2" fmla="*/ 1669802 h 2732484"/>
              <a:gd name="connsiteX3" fmla="*/ 1496071 w 2558752"/>
              <a:gd name="connsiteY3" fmla="*/ 2732484 h 2732484"/>
              <a:gd name="connsiteX4" fmla="*/ 0 w 2558752"/>
              <a:gd name="connsiteY4" fmla="*/ 2731338 h 2732484"/>
              <a:gd name="connsiteX0" fmla="*/ 0 w 2551068"/>
              <a:gd name="connsiteY0" fmla="*/ 2731338 h 2732484"/>
              <a:gd name="connsiteX1" fmla="*/ 1584176 w 2551068"/>
              <a:gd name="connsiteY1" fmla="*/ 0 h 2732484"/>
              <a:gd name="connsiteX2" fmla="*/ 2551068 w 2551068"/>
              <a:gd name="connsiteY2" fmla="*/ 1658276 h 2732484"/>
              <a:gd name="connsiteX3" fmla="*/ 1496071 w 2551068"/>
              <a:gd name="connsiteY3" fmla="*/ 2732484 h 2732484"/>
              <a:gd name="connsiteX4" fmla="*/ 0 w 2551068"/>
              <a:gd name="connsiteY4" fmla="*/ 2731338 h 2732484"/>
              <a:gd name="connsiteX0" fmla="*/ 0 w 2551068"/>
              <a:gd name="connsiteY0" fmla="*/ 2731338 h 2732484"/>
              <a:gd name="connsiteX1" fmla="*/ 1584176 w 2551068"/>
              <a:gd name="connsiteY1" fmla="*/ 0 h 2732484"/>
              <a:gd name="connsiteX2" fmla="*/ 2551068 w 2551068"/>
              <a:gd name="connsiteY2" fmla="*/ 1658276 h 2732484"/>
              <a:gd name="connsiteX3" fmla="*/ 1490934 w 2551068"/>
              <a:gd name="connsiteY3" fmla="*/ 2732484 h 2732484"/>
              <a:gd name="connsiteX4" fmla="*/ 0 w 2551068"/>
              <a:gd name="connsiteY4" fmla="*/ 2731338 h 2732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1068" h="2732484">
                <a:moveTo>
                  <a:pt x="0" y="2731338"/>
                </a:moveTo>
                <a:lnTo>
                  <a:pt x="1584176" y="0"/>
                </a:lnTo>
                <a:lnTo>
                  <a:pt x="2551068" y="1658276"/>
                </a:lnTo>
                <a:lnTo>
                  <a:pt x="1490934" y="2732484"/>
                </a:lnTo>
                <a:lnTo>
                  <a:pt x="0" y="2731338"/>
                </a:lnTo>
                <a:close/>
              </a:path>
            </a:pathLst>
          </a:custGeom>
          <a:noFill/>
          <a:ln w="1905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289878D-F663-4FEC-AF71-0E4C11D9117F}"/>
              </a:ext>
            </a:extLst>
          </p:cNvPr>
          <p:cNvGrpSpPr/>
          <p:nvPr/>
        </p:nvGrpSpPr>
        <p:grpSpPr>
          <a:xfrm>
            <a:off x="6026365" y="5240736"/>
            <a:ext cx="504720" cy="504720"/>
            <a:chOff x="5675954" y="2249137"/>
            <a:chExt cx="648072" cy="648072"/>
          </a:xfrm>
        </p:grpSpPr>
        <p:sp>
          <p:nvSpPr>
            <p:cNvPr id="23" name="ïşḻïďê-Oval 22">
              <a:extLst>
                <a:ext uri="{FF2B5EF4-FFF2-40B4-BE49-F238E27FC236}">
                  <a16:creationId xmlns:a16="http://schemas.microsoft.com/office/drawing/2014/main" id="{79CCB1A8-D32E-418C-91B0-00BE50035F0E}"/>
                </a:ext>
              </a:extLst>
            </p:cNvPr>
            <p:cNvSpPr/>
            <p:nvPr/>
          </p:nvSpPr>
          <p:spPr>
            <a:xfrm>
              <a:off x="5675954" y="2249137"/>
              <a:ext cx="648072" cy="648072"/>
            </a:xfrm>
            <a:prstGeom prst="ellipse">
              <a:avLst/>
            </a:prstGeom>
            <a:solidFill>
              <a:schemeClr val="tx1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ïşḻïďê-Freeform 428">
              <a:extLst>
                <a:ext uri="{FF2B5EF4-FFF2-40B4-BE49-F238E27FC236}">
                  <a16:creationId xmlns:a16="http://schemas.microsoft.com/office/drawing/2014/main" id="{C6B369FC-150F-45E1-8A4E-58E547EE6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9844" y="2390028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039602D-C357-4A78-901D-1A2F39758698}"/>
              </a:ext>
            </a:extLst>
          </p:cNvPr>
          <p:cNvGrpSpPr/>
          <p:nvPr/>
        </p:nvGrpSpPr>
        <p:grpSpPr>
          <a:xfrm>
            <a:off x="7325472" y="2970671"/>
            <a:ext cx="504720" cy="504720"/>
            <a:chOff x="6559351" y="2249137"/>
            <a:chExt cx="648072" cy="648072"/>
          </a:xfrm>
        </p:grpSpPr>
        <p:sp>
          <p:nvSpPr>
            <p:cNvPr id="21" name="ïşḻïďê-Oval 20">
              <a:extLst>
                <a:ext uri="{FF2B5EF4-FFF2-40B4-BE49-F238E27FC236}">
                  <a16:creationId xmlns:a16="http://schemas.microsoft.com/office/drawing/2014/main" id="{A8620D6E-DF47-4A3F-851F-62B0AEB260B2}"/>
                </a:ext>
              </a:extLst>
            </p:cNvPr>
            <p:cNvSpPr/>
            <p:nvPr/>
          </p:nvSpPr>
          <p:spPr>
            <a:xfrm>
              <a:off x="6559351" y="2249137"/>
              <a:ext cx="648072" cy="648072"/>
            </a:xfrm>
            <a:prstGeom prst="ellipse">
              <a:avLst/>
            </a:prstGeom>
            <a:solidFill>
              <a:schemeClr val="tx1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ïşḻïďê-AutoShape 75">
              <a:extLst>
                <a:ext uri="{FF2B5EF4-FFF2-40B4-BE49-F238E27FC236}">
                  <a16:creationId xmlns:a16="http://schemas.microsoft.com/office/drawing/2014/main" id="{40A3AE90-5239-42CC-A680-E5A809792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3241" y="2390028"/>
              <a:ext cx="380293" cy="366291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20" name="ïşḻïďê-Straight Connector 19">
            <a:extLst>
              <a:ext uri="{FF2B5EF4-FFF2-40B4-BE49-F238E27FC236}">
                <a16:creationId xmlns:a16="http://schemas.microsoft.com/office/drawing/2014/main" id="{904E8E6E-4FC9-4DEC-889C-190A187E77F9}"/>
              </a:ext>
            </a:extLst>
          </p:cNvPr>
          <p:cNvCxnSpPr/>
          <p:nvPr/>
        </p:nvCxnSpPr>
        <p:spPr>
          <a:xfrm>
            <a:off x="8171778" y="3691927"/>
            <a:ext cx="2578029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6599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25012" y="2629486"/>
            <a:ext cx="5879976" cy="804151"/>
          </a:xfrm>
        </p:spPr>
        <p:txBody>
          <a:bodyPr anchor="ctr">
            <a:normAutofit/>
          </a:bodyPr>
          <a:lstStyle/>
          <a:p>
            <a:r>
              <a:rPr lang="zh-CN" altLang="en-US" sz="36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24">
            <a:extLst>
              <a:ext uri="{FF2B5EF4-FFF2-40B4-BE49-F238E27FC236}">
                <a16:creationId xmlns:a16="http://schemas.microsoft.com/office/drawing/2014/main" id="{BB0D4942-091C-4899-8A3F-103D88845C56}"/>
              </a:ext>
            </a:extLst>
          </p:cNvPr>
          <p:cNvSpPr txBox="1"/>
          <p:nvPr/>
        </p:nvSpPr>
        <p:spPr>
          <a:xfrm>
            <a:off x="5832279" y="3554630"/>
            <a:ext cx="1289223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15" name="TextBox 25">
            <a:extLst>
              <a:ext uri="{FF2B5EF4-FFF2-40B4-BE49-F238E27FC236}">
                <a16:creationId xmlns:a16="http://schemas.microsoft.com/office/drawing/2014/main" id="{770CE0E7-4CED-41C4-9D56-82FAEE245386}"/>
              </a:ext>
            </a:extLst>
          </p:cNvPr>
          <p:cNvSpPr txBox="1"/>
          <p:nvPr/>
        </p:nvSpPr>
        <p:spPr>
          <a:xfrm>
            <a:off x="7045926" y="3565853"/>
            <a:ext cx="1331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16" name="TextBox 27">
            <a:extLst>
              <a:ext uri="{FF2B5EF4-FFF2-40B4-BE49-F238E27FC236}">
                <a16:creationId xmlns:a16="http://schemas.microsoft.com/office/drawing/2014/main" id="{8882392B-440D-4FD2-A08D-E76F3961724F}"/>
              </a:ext>
            </a:extLst>
          </p:cNvPr>
          <p:cNvSpPr txBox="1"/>
          <p:nvPr/>
        </p:nvSpPr>
        <p:spPr>
          <a:xfrm>
            <a:off x="5840374" y="3792874"/>
            <a:ext cx="2031699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17" name="TextBox 28">
            <a:extLst>
              <a:ext uri="{FF2B5EF4-FFF2-40B4-BE49-F238E27FC236}">
                <a16:creationId xmlns:a16="http://schemas.microsoft.com/office/drawing/2014/main" id="{812C2A2D-7CA5-403F-82BD-8310586F56D5}"/>
              </a:ext>
            </a:extLst>
          </p:cNvPr>
          <p:cNvSpPr txBox="1"/>
          <p:nvPr/>
        </p:nvSpPr>
        <p:spPr>
          <a:xfrm>
            <a:off x="7070980" y="3804097"/>
            <a:ext cx="2031699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18" name="TextBox 25">
            <a:extLst>
              <a:ext uri="{FF2B5EF4-FFF2-40B4-BE49-F238E27FC236}">
                <a16:creationId xmlns:a16="http://schemas.microsoft.com/office/drawing/2014/main" id="{F4666096-9B4D-499C-92D1-E989BBCEC66C}"/>
              </a:ext>
            </a:extLst>
          </p:cNvPr>
          <p:cNvSpPr txBox="1"/>
          <p:nvPr/>
        </p:nvSpPr>
        <p:spPr>
          <a:xfrm>
            <a:off x="8301586" y="3547148"/>
            <a:ext cx="1331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19" name="TextBox 28">
            <a:extLst>
              <a:ext uri="{FF2B5EF4-FFF2-40B4-BE49-F238E27FC236}">
                <a16:creationId xmlns:a16="http://schemas.microsoft.com/office/drawing/2014/main" id="{15FF69D7-CBE1-4390-A50D-7CBDF6774161}"/>
              </a:ext>
            </a:extLst>
          </p:cNvPr>
          <p:cNvSpPr txBox="1"/>
          <p:nvPr/>
        </p:nvSpPr>
        <p:spPr>
          <a:xfrm>
            <a:off x="8301586" y="3804097"/>
            <a:ext cx="2031699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添加副标题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57EC618-49ED-43BA-AD04-027F46F04D57}"/>
              </a:ext>
            </a:extLst>
          </p:cNvPr>
          <p:cNvSpPr txBox="1"/>
          <p:nvPr/>
        </p:nvSpPr>
        <p:spPr>
          <a:xfrm>
            <a:off x="3621720" y="2099013"/>
            <a:ext cx="861504" cy="6711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96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4557596D-7F8A-4887-AD4D-5C555C361C2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3" r="166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3397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îŝḷîḓé-Block Arc 5">
            <a:extLst>
              <a:ext uri="{FF2B5EF4-FFF2-40B4-BE49-F238E27FC236}">
                <a16:creationId xmlns:a16="http://schemas.microsoft.com/office/drawing/2014/main" id="{02059450-7F83-40E8-9E05-870FAD5750CE}"/>
              </a:ext>
            </a:extLst>
          </p:cNvPr>
          <p:cNvSpPr/>
          <p:nvPr/>
        </p:nvSpPr>
        <p:spPr>
          <a:xfrm rot="16200000">
            <a:off x="3630726" y="1886972"/>
            <a:ext cx="2910181" cy="2910181"/>
          </a:xfrm>
          <a:prstGeom prst="blockArc">
            <a:avLst>
              <a:gd name="adj1" fmla="val 10800000"/>
              <a:gd name="adj2" fmla="val 21559345"/>
              <a:gd name="adj3" fmla="val 2308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îŝḷîḓé-Block Arc 6">
            <a:extLst>
              <a:ext uri="{FF2B5EF4-FFF2-40B4-BE49-F238E27FC236}">
                <a16:creationId xmlns:a16="http://schemas.microsoft.com/office/drawing/2014/main" id="{36C029AF-4DCD-424B-A49F-289FAE746B2C}"/>
              </a:ext>
            </a:extLst>
          </p:cNvPr>
          <p:cNvSpPr/>
          <p:nvPr/>
        </p:nvSpPr>
        <p:spPr>
          <a:xfrm rot="5400000">
            <a:off x="3414702" y="3111109"/>
            <a:ext cx="2910181" cy="2910181"/>
          </a:xfrm>
          <a:prstGeom prst="blockArc">
            <a:avLst>
              <a:gd name="adj1" fmla="val 10800000"/>
              <a:gd name="adj2" fmla="val 21559345"/>
              <a:gd name="adj3" fmla="val 2308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îŝḷîḓé-文本框 3">
            <a:extLst>
              <a:ext uri="{FF2B5EF4-FFF2-40B4-BE49-F238E27FC236}">
                <a16:creationId xmlns:a16="http://schemas.microsoft.com/office/drawing/2014/main" id="{A39C370A-3250-471D-B78E-7015D7978B20}"/>
              </a:ext>
            </a:extLst>
          </p:cNvPr>
          <p:cNvSpPr txBox="1"/>
          <p:nvPr/>
        </p:nvSpPr>
        <p:spPr>
          <a:xfrm>
            <a:off x="4952468" y="1961356"/>
            <a:ext cx="1198466" cy="476764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zh-CN" altLang="en-US" sz="2400">
                <a:cs typeface="+mn-ea"/>
                <a:sym typeface="+mn-lt"/>
              </a:rPr>
              <a:t>关键词</a:t>
            </a:r>
          </a:p>
        </p:txBody>
      </p:sp>
      <p:sp>
        <p:nvSpPr>
          <p:cNvPr id="9" name="îŝḷîḓé-文本框 4">
            <a:extLst>
              <a:ext uri="{FF2B5EF4-FFF2-40B4-BE49-F238E27FC236}">
                <a16:creationId xmlns:a16="http://schemas.microsoft.com/office/drawing/2014/main" id="{6C6AD921-138F-4676-86A1-A208223F571B}"/>
              </a:ext>
            </a:extLst>
          </p:cNvPr>
          <p:cNvSpPr txBox="1"/>
          <p:nvPr/>
        </p:nvSpPr>
        <p:spPr>
          <a:xfrm>
            <a:off x="3787093" y="5493830"/>
            <a:ext cx="1198466" cy="476764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zh-CN" altLang="en-US" sz="2400" dirty="0">
                <a:cs typeface="+mn-ea"/>
                <a:sym typeface="+mn-lt"/>
              </a:rPr>
              <a:t>关键词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8D91483-3B98-4AFA-8640-86E74BC7AD8F}"/>
              </a:ext>
            </a:extLst>
          </p:cNvPr>
          <p:cNvGrpSpPr/>
          <p:nvPr/>
        </p:nvGrpSpPr>
        <p:grpSpPr>
          <a:xfrm>
            <a:off x="3498432" y="2302506"/>
            <a:ext cx="648072" cy="2079112"/>
            <a:chOff x="3860544" y="1998644"/>
            <a:chExt cx="648072" cy="2079111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EA50C23D-91B1-4D96-B17C-9B9612572FC4}"/>
                </a:ext>
              </a:extLst>
            </p:cNvPr>
            <p:cNvGrpSpPr/>
            <p:nvPr/>
          </p:nvGrpSpPr>
          <p:grpSpPr>
            <a:xfrm>
              <a:off x="3860544" y="3429683"/>
              <a:ext cx="648072" cy="648072"/>
              <a:chOff x="4792557" y="2249137"/>
              <a:chExt cx="648072" cy="648072"/>
            </a:xfrm>
          </p:grpSpPr>
          <p:sp>
            <p:nvSpPr>
              <p:cNvPr id="38" name="îŝḷîḓé-Oval 37">
                <a:extLst>
                  <a:ext uri="{FF2B5EF4-FFF2-40B4-BE49-F238E27FC236}">
                    <a16:creationId xmlns:a16="http://schemas.microsoft.com/office/drawing/2014/main" id="{D5D38AB3-7345-4646-A644-EB7033EDB46B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îŝḷîḓé-Freeform 70">
                <a:extLst>
                  <a:ext uri="{FF2B5EF4-FFF2-40B4-BE49-F238E27FC236}">
                    <a16:creationId xmlns:a16="http://schemas.microsoft.com/office/drawing/2014/main" id="{91C08141-AFEC-47B9-AEA6-FB154DB05F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B68D2CC6-50E6-420C-AC14-443D84D75CD3}"/>
                </a:ext>
              </a:extLst>
            </p:cNvPr>
            <p:cNvGrpSpPr/>
            <p:nvPr/>
          </p:nvGrpSpPr>
          <p:grpSpPr>
            <a:xfrm>
              <a:off x="3860544" y="1998644"/>
              <a:ext cx="648072" cy="648072"/>
              <a:chOff x="3909160" y="2249137"/>
              <a:chExt cx="648072" cy="648072"/>
            </a:xfrm>
          </p:grpSpPr>
          <p:sp>
            <p:nvSpPr>
              <p:cNvPr id="36" name="îŝḷîḓé-Oval 35">
                <a:extLst>
                  <a:ext uri="{FF2B5EF4-FFF2-40B4-BE49-F238E27FC236}">
                    <a16:creationId xmlns:a16="http://schemas.microsoft.com/office/drawing/2014/main" id="{71BEA7BF-4517-4260-B736-3833DBFA542A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îŝḷîḓé-university7">
                <a:extLst>
                  <a:ext uri="{FF2B5EF4-FFF2-40B4-BE49-F238E27FC236}">
                    <a16:creationId xmlns:a16="http://schemas.microsoft.com/office/drawing/2014/main" id="{137AEA5F-D1A0-4534-97A1-42F2C7A4AE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5353A76-CA27-4FCE-9495-41BCBFAEED26}"/>
              </a:ext>
            </a:extLst>
          </p:cNvPr>
          <p:cNvGrpSpPr/>
          <p:nvPr/>
        </p:nvGrpSpPr>
        <p:grpSpPr>
          <a:xfrm>
            <a:off x="5874697" y="3526644"/>
            <a:ext cx="648072" cy="2079112"/>
            <a:chOff x="4329364" y="2101412"/>
            <a:chExt cx="648072" cy="2079111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C91798AE-960F-49AB-8945-BF82A2100DF9}"/>
                </a:ext>
              </a:extLst>
            </p:cNvPr>
            <p:cNvGrpSpPr/>
            <p:nvPr/>
          </p:nvGrpSpPr>
          <p:grpSpPr>
            <a:xfrm>
              <a:off x="4329364" y="2101412"/>
              <a:ext cx="648072" cy="648072"/>
              <a:chOff x="5675954" y="2249137"/>
              <a:chExt cx="648072" cy="648072"/>
            </a:xfrm>
          </p:grpSpPr>
          <p:sp>
            <p:nvSpPr>
              <p:cNvPr id="32" name="îŝḷîḓé-Oval 31">
                <a:extLst>
                  <a:ext uri="{FF2B5EF4-FFF2-40B4-BE49-F238E27FC236}">
                    <a16:creationId xmlns:a16="http://schemas.microsoft.com/office/drawing/2014/main" id="{167EE393-3199-4628-AF26-C29B8A5CC88A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îŝḷîḓé-Freeform 428">
                <a:extLst>
                  <a:ext uri="{FF2B5EF4-FFF2-40B4-BE49-F238E27FC236}">
                    <a16:creationId xmlns:a16="http://schemas.microsoft.com/office/drawing/2014/main" id="{3F12D3BD-5A80-4C7F-912C-23E78E5157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425F545A-4925-4038-A9CF-5350660831C3}"/>
                </a:ext>
              </a:extLst>
            </p:cNvPr>
            <p:cNvGrpSpPr/>
            <p:nvPr/>
          </p:nvGrpSpPr>
          <p:grpSpPr>
            <a:xfrm>
              <a:off x="4329364" y="3532451"/>
              <a:ext cx="648072" cy="648072"/>
              <a:chOff x="6559351" y="2249137"/>
              <a:chExt cx="648072" cy="648072"/>
            </a:xfrm>
          </p:grpSpPr>
          <p:sp>
            <p:nvSpPr>
              <p:cNvPr id="30" name="îŝḷîḓé-Oval 29">
                <a:extLst>
                  <a:ext uri="{FF2B5EF4-FFF2-40B4-BE49-F238E27FC236}">
                    <a16:creationId xmlns:a16="http://schemas.microsoft.com/office/drawing/2014/main" id="{3AF78D88-C283-4F4A-95BE-466150342CC5}"/>
                  </a:ext>
                </a:extLst>
              </p:cNvPr>
              <p:cNvSpPr/>
              <p:nvPr/>
            </p:nvSpPr>
            <p:spPr>
              <a:xfrm>
                <a:off x="6559351" y="2249137"/>
                <a:ext cx="648072" cy="648072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îŝḷîḓé-AutoShape 75">
                <a:extLst>
                  <a:ext uri="{FF2B5EF4-FFF2-40B4-BE49-F238E27FC236}">
                    <a16:creationId xmlns:a16="http://schemas.microsoft.com/office/drawing/2014/main" id="{DB8D01DF-95A0-4056-ACC2-E4C2149C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3241" y="2390028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696D5D3-D38D-45D3-BD0B-9627C75FA4C2}"/>
              </a:ext>
            </a:extLst>
          </p:cNvPr>
          <p:cNvGrpSpPr/>
          <p:nvPr/>
        </p:nvGrpSpPr>
        <p:grpSpPr>
          <a:xfrm>
            <a:off x="6822173" y="4975288"/>
            <a:ext cx="2578030" cy="1046002"/>
            <a:chOff x="8662573" y="1518902"/>
            <a:chExt cx="2578029" cy="1046002"/>
          </a:xfrm>
        </p:grpSpPr>
        <p:sp>
          <p:nvSpPr>
            <p:cNvPr id="26" name="îŝḷîḓé-TextBox 5">
              <a:extLst>
                <a:ext uri="{FF2B5EF4-FFF2-40B4-BE49-F238E27FC236}">
                  <a16:creationId xmlns:a16="http://schemas.microsoft.com/office/drawing/2014/main" id="{3F706F1B-C2C3-4362-8548-E16FD4F0064F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27" name="îŝḷîḓé-Rectangle 26">
              <a:extLst>
                <a:ext uri="{FF2B5EF4-FFF2-40B4-BE49-F238E27FC236}">
                  <a16:creationId xmlns:a16="http://schemas.microsoft.com/office/drawing/2014/main" id="{12903F14-6DF6-40C5-9EF1-AFD4795DDA2C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8D46E82-4596-4735-9B36-53A9B457C6AA}"/>
              </a:ext>
            </a:extLst>
          </p:cNvPr>
          <p:cNvGrpSpPr/>
          <p:nvPr/>
        </p:nvGrpSpPr>
        <p:grpSpPr>
          <a:xfrm>
            <a:off x="839416" y="2147896"/>
            <a:ext cx="2345855" cy="1046002"/>
            <a:chOff x="8662573" y="1518902"/>
            <a:chExt cx="2578029" cy="1046002"/>
          </a:xfrm>
        </p:grpSpPr>
        <p:sp>
          <p:nvSpPr>
            <p:cNvPr id="24" name="îŝḷîḓé-TextBox 5">
              <a:extLst>
                <a:ext uri="{FF2B5EF4-FFF2-40B4-BE49-F238E27FC236}">
                  <a16:creationId xmlns:a16="http://schemas.microsoft.com/office/drawing/2014/main" id="{FC87570E-B036-4355-91FF-C47E672B4424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25" name="îŝḷîḓé-Rectangle 24">
              <a:extLst>
                <a:ext uri="{FF2B5EF4-FFF2-40B4-BE49-F238E27FC236}">
                  <a16:creationId xmlns:a16="http://schemas.microsoft.com/office/drawing/2014/main" id="{87EA1F97-D17D-4096-AC19-6B772F210860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BDE465E-6CA1-4173-877A-00526D0E9E17}"/>
              </a:ext>
            </a:extLst>
          </p:cNvPr>
          <p:cNvGrpSpPr/>
          <p:nvPr/>
        </p:nvGrpSpPr>
        <p:grpSpPr>
          <a:xfrm>
            <a:off x="6822173" y="3408515"/>
            <a:ext cx="2578030" cy="1046002"/>
            <a:chOff x="8662573" y="1518902"/>
            <a:chExt cx="2578029" cy="1046002"/>
          </a:xfrm>
        </p:grpSpPr>
        <p:sp>
          <p:nvSpPr>
            <p:cNvPr id="22" name="îŝḷîḓé-TextBox 5">
              <a:extLst>
                <a:ext uri="{FF2B5EF4-FFF2-40B4-BE49-F238E27FC236}">
                  <a16:creationId xmlns:a16="http://schemas.microsoft.com/office/drawing/2014/main" id="{DC7A7E6E-6598-444D-A0C6-B21B3F56A34C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23" name="îŝḷîḓé-Rectangle 22">
              <a:extLst>
                <a:ext uri="{FF2B5EF4-FFF2-40B4-BE49-F238E27FC236}">
                  <a16:creationId xmlns:a16="http://schemas.microsoft.com/office/drawing/2014/main" id="{C4501001-0E51-43C6-A97E-5FE3234628CE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99AD3AF-D2A7-4C84-8EDE-2E0D29BC7214}"/>
              </a:ext>
            </a:extLst>
          </p:cNvPr>
          <p:cNvGrpSpPr/>
          <p:nvPr/>
        </p:nvGrpSpPr>
        <p:grpSpPr>
          <a:xfrm>
            <a:off x="839416" y="3717727"/>
            <a:ext cx="2345855" cy="1046002"/>
            <a:chOff x="8662573" y="1518902"/>
            <a:chExt cx="2578029" cy="1046002"/>
          </a:xfrm>
        </p:grpSpPr>
        <p:sp>
          <p:nvSpPr>
            <p:cNvPr id="20" name="îŝḷîḓé-TextBox 5">
              <a:extLst>
                <a:ext uri="{FF2B5EF4-FFF2-40B4-BE49-F238E27FC236}">
                  <a16:creationId xmlns:a16="http://schemas.microsoft.com/office/drawing/2014/main" id="{34F75DDE-00F3-43BB-9218-7468EAB5116B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点击替换文字内容，下载优质</a:t>
              </a:r>
              <a:r>
                <a:rPr lang="en-US" altLang="zh-CN" sz="1100" dirty="0"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cs typeface="+mn-ea"/>
                  <a:sym typeface="+mn-lt"/>
                </a:rPr>
                <a:t>模板请至 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r>
                <a:rPr lang="zh-CN" altLang="en-US" sz="1100" dirty="0">
                  <a:cs typeface="+mn-ea"/>
                  <a:sym typeface="+mn-lt"/>
                </a:rPr>
                <a:t>，根据自己的需要添加适当的文字</a:t>
              </a:r>
              <a:br>
                <a:rPr lang="zh-CN" altLang="en-US" sz="1100" dirty="0">
                  <a:cs typeface="+mn-ea"/>
                  <a:sym typeface="+mn-lt"/>
                </a:rPr>
              </a:b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21" name="îŝḷîḓé-Rectangle 20">
              <a:extLst>
                <a:ext uri="{FF2B5EF4-FFF2-40B4-BE49-F238E27FC236}">
                  <a16:creationId xmlns:a16="http://schemas.microsoft.com/office/drawing/2014/main" id="{656C14EF-0668-4C8F-B3DE-AAE03685AE16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sp>
        <p:nvSpPr>
          <p:cNvPr id="19" name="îŝḷîḓé-Rectangle 18">
            <a:extLst>
              <a:ext uri="{FF2B5EF4-FFF2-40B4-BE49-F238E27FC236}">
                <a16:creationId xmlns:a16="http://schemas.microsoft.com/office/drawing/2014/main" id="{8E924B24-9DCE-4C75-8809-3317B62E3599}"/>
              </a:ext>
            </a:extLst>
          </p:cNvPr>
          <p:cNvSpPr/>
          <p:nvPr/>
        </p:nvSpPr>
        <p:spPr>
          <a:xfrm>
            <a:off x="7343822" y="2561621"/>
            <a:ext cx="3895111" cy="426655"/>
          </a:xfrm>
          <a:prstGeom prst="rect">
            <a:avLst/>
          </a:prstGeom>
        </p:spPr>
        <p:txBody>
          <a:bodyPr wrap="square" lIns="90000" tIns="46800" rIns="90000" bIns="46800" anchor="ctr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cs typeface="+mn-ea"/>
                <a:sym typeface="+mn-lt"/>
              </a:rPr>
              <a:t>点击替换文字内容，下载优质</a:t>
            </a:r>
            <a:r>
              <a:rPr lang="en-US" altLang="zh-CN" sz="1000" dirty="0">
                <a:cs typeface="+mn-ea"/>
                <a:sym typeface="+mn-lt"/>
              </a:rPr>
              <a:t>PPT</a:t>
            </a:r>
            <a:r>
              <a:rPr lang="zh-CN" altLang="en-US" sz="1000" dirty="0">
                <a:cs typeface="+mn-ea"/>
                <a:sym typeface="+mn-lt"/>
              </a:rPr>
              <a:t>模板请至 </a:t>
            </a:r>
            <a:r>
              <a:rPr lang="en-US" altLang="zh-CN" sz="1000" dirty="0">
                <a:cs typeface="+mn-ea"/>
                <a:sym typeface="+mn-lt"/>
              </a:rPr>
              <a:t>58pic.com</a:t>
            </a:r>
            <a:r>
              <a:rPr lang="zh-CN" altLang="en-US" sz="1000" dirty="0">
                <a:cs typeface="+mn-ea"/>
                <a:sym typeface="+mn-lt"/>
              </a:rPr>
              <a:t>，根据自己的需要添加适当的文字如需更改请在（设置形状格式）菜单下（文本选项）中调整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7982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b638613d-bfcb-4ed4-9ae3-279399705edb">
            <a:extLst>
              <a:ext uri="{FF2B5EF4-FFF2-40B4-BE49-F238E27FC236}">
                <a16:creationId xmlns:a16="http://schemas.microsoft.com/office/drawing/2014/main" id="{E20CE46B-E3B7-4710-9AE3-8B82DB8F36A1}"/>
              </a:ext>
            </a:extLst>
          </p:cNvPr>
          <p:cNvGrpSpPr>
            <a:grpSpLocks noChangeAspect="1"/>
          </p:cNvGrpSpPr>
          <p:nvPr/>
        </p:nvGrpSpPr>
        <p:grpSpPr>
          <a:xfrm>
            <a:off x="839416" y="2516318"/>
            <a:ext cx="10513168" cy="2816951"/>
            <a:chOff x="839416" y="2516318"/>
            <a:chExt cx="10513168" cy="2816951"/>
          </a:xfrm>
        </p:grpSpPr>
        <p:sp>
          <p:nvSpPr>
            <p:cNvPr id="6" name="ïṧḷïḓê-AutoShape 5">
              <a:extLst>
                <a:ext uri="{FF2B5EF4-FFF2-40B4-BE49-F238E27FC236}">
                  <a16:creationId xmlns:a16="http://schemas.microsoft.com/office/drawing/2014/main" id="{956BCD29-B7FC-497C-8F76-6CA18AB83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416" y="3530764"/>
              <a:ext cx="2628727" cy="6582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lIns="50800" tIns="50800" rIns="50800" bIns="50800" anchor="ctr"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7" name="ïṧḷïḓê-AutoShape 6">
              <a:extLst>
                <a:ext uri="{FF2B5EF4-FFF2-40B4-BE49-F238E27FC236}">
                  <a16:creationId xmlns:a16="http://schemas.microsoft.com/office/drawing/2014/main" id="{2DA08E3C-8470-4DEE-BB97-52D6D2956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8143" y="3530764"/>
              <a:ext cx="2627857" cy="6582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lIns="50800" tIns="50800" rIns="50800" bIns="50800" anchor="ctr"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8" name="ïṧḷïḓê-AutoShape 7">
              <a:extLst>
                <a:ext uri="{FF2B5EF4-FFF2-40B4-BE49-F238E27FC236}">
                  <a16:creationId xmlns:a16="http://schemas.microsoft.com/office/drawing/2014/main" id="{C62D09E8-81F4-463C-BE05-81B2D3FB2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0" y="3530764"/>
              <a:ext cx="2627857" cy="65826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lIns="50800" tIns="50800" rIns="50800" bIns="50800" anchor="ctr"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9" name="ïṧḷïḓê-AutoShape 8">
              <a:extLst>
                <a:ext uri="{FF2B5EF4-FFF2-40B4-BE49-F238E27FC236}">
                  <a16:creationId xmlns:a16="http://schemas.microsoft.com/office/drawing/2014/main" id="{97F27828-0A5C-47A3-9D85-25B1149AA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3857" y="3530764"/>
              <a:ext cx="2628727" cy="65826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lIns="50800" tIns="50800" rIns="50800" bIns="50800" anchor="ctr"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0" name="ïṧḷïḓê-AutoShape 17">
              <a:extLst>
                <a:ext uri="{FF2B5EF4-FFF2-40B4-BE49-F238E27FC236}">
                  <a16:creationId xmlns:a16="http://schemas.microsoft.com/office/drawing/2014/main" id="{26EE0C26-25C7-4A2F-9089-97D043EEF2E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439012" y="3803376"/>
              <a:ext cx="184350" cy="126088"/>
            </a:xfrm>
            <a:custGeom>
              <a:avLst/>
              <a:gdLst>
                <a:gd name="T0" fmla="*/ 168275 w 21600"/>
                <a:gd name="T1" fmla="*/ 115094 h 21600"/>
                <a:gd name="T2" fmla="*/ 168275 w 21600"/>
                <a:gd name="T3" fmla="*/ 115094 h 21600"/>
                <a:gd name="T4" fmla="*/ 168275 w 21600"/>
                <a:gd name="T5" fmla="*/ 115094 h 21600"/>
                <a:gd name="T6" fmla="*/ 168275 w 21600"/>
                <a:gd name="T7" fmla="*/ 1150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21600"/>
                  </a:lnTo>
                  <a:lnTo>
                    <a:pt x="0" y="2160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ïṧḷïḓê-AutoShape 18">
              <a:extLst>
                <a:ext uri="{FF2B5EF4-FFF2-40B4-BE49-F238E27FC236}">
                  <a16:creationId xmlns:a16="http://schemas.microsoft.com/office/drawing/2014/main" id="{F6920FE1-F10E-4138-94E7-2C85AA7236D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66870" y="3803376"/>
              <a:ext cx="184350" cy="126088"/>
            </a:xfrm>
            <a:custGeom>
              <a:avLst/>
              <a:gdLst>
                <a:gd name="T0" fmla="*/ 168275 w 21600"/>
                <a:gd name="T1" fmla="*/ 115094 h 21600"/>
                <a:gd name="T2" fmla="*/ 168275 w 21600"/>
                <a:gd name="T3" fmla="*/ 115094 h 21600"/>
                <a:gd name="T4" fmla="*/ 168275 w 21600"/>
                <a:gd name="T5" fmla="*/ 115094 h 21600"/>
                <a:gd name="T6" fmla="*/ 168275 w 21600"/>
                <a:gd name="T7" fmla="*/ 1150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21600"/>
                  </a:lnTo>
                  <a:lnTo>
                    <a:pt x="0" y="2160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ïṧḷïḋe-AutoShape 19">
              <a:extLst>
                <a:ext uri="{FF2B5EF4-FFF2-40B4-BE49-F238E27FC236}">
                  <a16:creationId xmlns:a16="http://schemas.microsoft.com/office/drawing/2014/main" id="{5D027031-5991-4122-A2FF-AD2E49D058A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8692118" y="3803376"/>
              <a:ext cx="184350" cy="126089"/>
            </a:xfrm>
            <a:custGeom>
              <a:avLst/>
              <a:gdLst>
                <a:gd name="T0" fmla="*/ 168275 w 21600"/>
                <a:gd name="T1" fmla="*/ 115094 h 21600"/>
                <a:gd name="T2" fmla="*/ 168275 w 21600"/>
                <a:gd name="T3" fmla="*/ 115094 h 21600"/>
                <a:gd name="T4" fmla="*/ 168275 w 21600"/>
                <a:gd name="T5" fmla="*/ 115094 h 21600"/>
                <a:gd name="T6" fmla="*/ 168275 w 21600"/>
                <a:gd name="T7" fmla="*/ 1150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21600"/>
                  </a:lnTo>
                  <a:lnTo>
                    <a:pt x="0" y="2160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59ADBBAD-385C-42E5-AF2B-A35E25F00E83}"/>
                </a:ext>
              </a:extLst>
            </p:cNvPr>
            <p:cNvGrpSpPr/>
            <p:nvPr/>
          </p:nvGrpSpPr>
          <p:grpSpPr>
            <a:xfrm>
              <a:off x="1021741" y="4396862"/>
              <a:ext cx="2264077" cy="936407"/>
              <a:chOff x="251866" y="1988839"/>
              <a:chExt cx="3288629" cy="936407"/>
            </a:xfrm>
          </p:grpSpPr>
          <p:sp>
            <p:nvSpPr>
              <p:cNvPr id="27" name="i$liḋe-TextBox 5">
                <a:extLst>
                  <a:ext uri="{FF2B5EF4-FFF2-40B4-BE49-F238E27FC236}">
                    <a16:creationId xmlns:a16="http://schemas.microsoft.com/office/drawing/2014/main" id="{C86A202F-7F66-45D6-961C-577A24CF4926}"/>
                  </a:ext>
                </a:extLst>
              </p:cNvPr>
              <p:cNvSpPr txBox="1"/>
              <p:nvPr/>
            </p:nvSpPr>
            <p:spPr>
              <a:xfrm>
                <a:off x="251866" y="24476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000" dirty="0">
                    <a:cs typeface="+mn-ea"/>
                    <a:sym typeface="+mn-lt"/>
                  </a:rPr>
                  <a:t>PPT</a:t>
                </a:r>
                <a:r>
                  <a:rPr lang="zh-CN" altLang="en-US" sz="10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000" dirty="0">
                    <a:cs typeface="+mn-ea"/>
                    <a:sym typeface="+mn-lt"/>
                  </a:rPr>
                  <a:t>58pic.com</a:t>
                </a:r>
                <a:r>
                  <a:rPr lang="zh-CN" altLang="en-US" sz="10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000" dirty="0">
                    <a:cs typeface="+mn-ea"/>
                    <a:sym typeface="+mn-lt"/>
                  </a:rPr>
                </a:b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28" name="i$liḋe-Rectangle 27">
                <a:extLst>
                  <a:ext uri="{FF2B5EF4-FFF2-40B4-BE49-F238E27FC236}">
                    <a16:creationId xmlns:a16="http://schemas.microsoft.com/office/drawing/2014/main" id="{BF8F9C7D-48A9-4017-96C0-E9CA8F8C4E5C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C981C444-ACB4-4F57-B1AD-CED095FFA2C5}"/>
                </a:ext>
              </a:extLst>
            </p:cNvPr>
            <p:cNvGrpSpPr/>
            <p:nvPr/>
          </p:nvGrpSpPr>
          <p:grpSpPr>
            <a:xfrm>
              <a:off x="3650033" y="2516319"/>
              <a:ext cx="2264077" cy="936407"/>
              <a:chOff x="251866" y="1988839"/>
              <a:chExt cx="3288629" cy="936407"/>
            </a:xfrm>
          </p:grpSpPr>
          <p:sp>
            <p:nvSpPr>
              <p:cNvPr id="25" name="i$liḋe-TextBox 5">
                <a:extLst>
                  <a:ext uri="{FF2B5EF4-FFF2-40B4-BE49-F238E27FC236}">
                    <a16:creationId xmlns:a16="http://schemas.microsoft.com/office/drawing/2014/main" id="{D5DCB758-D2E6-42C0-B7F0-C6A39B55122F}"/>
                  </a:ext>
                </a:extLst>
              </p:cNvPr>
              <p:cNvSpPr txBox="1"/>
              <p:nvPr/>
            </p:nvSpPr>
            <p:spPr>
              <a:xfrm>
                <a:off x="251866" y="24476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000" dirty="0">
                    <a:cs typeface="+mn-ea"/>
                    <a:sym typeface="+mn-lt"/>
                  </a:rPr>
                  <a:t>PPT</a:t>
                </a:r>
                <a:r>
                  <a:rPr lang="zh-CN" altLang="en-US" sz="10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000" dirty="0">
                    <a:cs typeface="+mn-ea"/>
                    <a:sym typeface="+mn-lt"/>
                  </a:rPr>
                  <a:t>58pic.com</a:t>
                </a:r>
                <a:r>
                  <a:rPr lang="zh-CN" altLang="en-US" sz="10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000" dirty="0">
                    <a:cs typeface="+mn-ea"/>
                    <a:sym typeface="+mn-lt"/>
                  </a:rPr>
                </a:b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26" name="i$liḋe-Rectangle 25">
                <a:extLst>
                  <a:ext uri="{FF2B5EF4-FFF2-40B4-BE49-F238E27FC236}">
                    <a16:creationId xmlns:a16="http://schemas.microsoft.com/office/drawing/2014/main" id="{023559C5-0C2C-4FAC-8B5D-7846BFC374FD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cxnSp>
          <p:nvCxnSpPr>
            <p:cNvPr id="15" name="i$liḋe-肘形连接符 39">
              <a:extLst>
                <a:ext uri="{FF2B5EF4-FFF2-40B4-BE49-F238E27FC236}">
                  <a16:creationId xmlns:a16="http://schemas.microsoft.com/office/drawing/2014/main" id="{64EB451F-581B-4A25-8905-49CF5179BEFB}"/>
                </a:ext>
              </a:extLst>
            </p:cNvPr>
            <p:cNvCxnSpPr>
              <a:cxnSpLocks/>
              <a:stCxn id="26" idx="0"/>
              <a:endCxn id="6" idx="0"/>
            </p:cNvCxnSpPr>
            <p:nvPr/>
          </p:nvCxnSpPr>
          <p:spPr>
            <a:xfrm rot="16200000" flipH="1" flipV="1">
              <a:off x="2960703" y="1709395"/>
              <a:ext cx="1014445" cy="2628292"/>
            </a:xfrm>
            <a:prstGeom prst="bentConnector3">
              <a:avLst>
                <a:gd name="adj1" fmla="val -22534"/>
              </a:avLst>
            </a:prstGeom>
            <a:ln w="12700">
              <a:solidFill>
                <a:schemeClr val="tx1">
                  <a:lumMod val="20000"/>
                  <a:lumOff val="80000"/>
                </a:schemeClr>
              </a:solidFill>
              <a:head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i$liḋe-肘形连接符 49">
              <a:extLst>
                <a:ext uri="{FF2B5EF4-FFF2-40B4-BE49-F238E27FC236}">
                  <a16:creationId xmlns:a16="http://schemas.microsoft.com/office/drawing/2014/main" id="{7A534578-8F5C-49AD-AA1C-AD74887C9AFD}"/>
                </a:ext>
              </a:extLst>
            </p:cNvPr>
            <p:cNvCxnSpPr>
              <a:cxnSpLocks/>
              <a:stCxn id="27" idx="2"/>
              <a:endCxn id="7" idx="2"/>
            </p:cNvCxnSpPr>
            <p:nvPr/>
          </p:nvCxnSpPr>
          <p:spPr>
            <a:xfrm rot="5400000" flipH="1" flipV="1">
              <a:off x="2895808" y="3447005"/>
              <a:ext cx="1144236" cy="2628292"/>
            </a:xfrm>
            <a:prstGeom prst="bentConnector3">
              <a:avLst>
                <a:gd name="adj1" fmla="val -19978"/>
              </a:avLst>
            </a:prstGeom>
            <a:ln w="12700">
              <a:solidFill>
                <a:schemeClr val="tx1">
                  <a:lumMod val="20000"/>
                  <a:lumOff val="80000"/>
                </a:schemeClr>
              </a:solidFill>
              <a:head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39D433B-0F81-4B6F-9095-22C77851A513}"/>
                </a:ext>
              </a:extLst>
            </p:cNvPr>
            <p:cNvGrpSpPr/>
            <p:nvPr/>
          </p:nvGrpSpPr>
          <p:grpSpPr>
            <a:xfrm>
              <a:off x="8981375" y="2516319"/>
              <a:ext cx="2264077" cy="936407"/>
              <a:chOff x="251866" y="1988839"/>
              <a:chExt cx="3288629" cy="936407"/>
            </a:xfrm>
          </p:grpSpPr>
          <p:sp>
            <p:nvSpPr>
              <p:cNvPr id="23" name="i$liḋe-TextBox 5">
                <a:extLst>
                  <a:ext uri="{FF2B5EF4-FFF2-40B4-BE49-F238E27FC236}">
                    <a16:creationId xmlns:a16="http://schemas.microsoft.com/office/drawing/2014/main" id="{F3DDD4D3-A918-433A-B1D5-8068B012DBED}"/>
                  </a:ext>
                </a:extLst>
              </p:cNvPr>
              <p:cNvSpPr txBox="1"/>
              <p:nvPr/>
            </p:nvSpPr>
            <p:spPr>
              <a:xfrm>
                <a:off x="251866" y="24476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000" dirty="0">
                    <a:cs typeface="+mn-ea"/>
                    <a:sym typeface="+mn-lt"/>
                  </a:rPr>
                  <a:t>PPT</a:t>
                </a:r>
                <a:r>
                  <a:rPr lang="zh-CN" altLang="en-US" sz="10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000" dirty="0">
                    <a:cs typeface="+mn-ea"/>
                    <a:sym typeface="+mn-lt"/>
                  </a:rPr>
                  <a:t>58pic.com</a:t>
                </a:r>
                <a:r>
                  <a:rPr lang="zh-CN" altLang="en-US" sz="10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000" dirty="0">
                    <a:cs typeface="+mn-ea"/>
                    <a:sym typeface="+mn-lt"/>
                  </a:rPr>
                </a:b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24" name="i$liḋe-Rectangle 23">
                <a:extLst>
                  <a:ext uri="{FF2B5EF4-FFF2-40B4-BE49-F238E27FC236}">
                    <a16:creationId xmlns:a16="http://schemas.microsoft.com/office/drawing/2014/main" id="{A9031AD9-DFB2-4309-A52E-ED362E068EAB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4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cxnSp>
          <p:nvCxnSpPr>
            <p:cNvPr id="18" name="i$liḋe-肘形连接符 59">
              <a:extLst>
                <a:ext uri="{FF2B5EF4-FFF2-40B4-BE49-F238E27FC236}">
                  <a16:creationId xmlns:a16="http://schemas.microsoft.com/office/drawing/2014/main" id="{ECA2BAD3-00E1-4238-A60A-D2E84C0D40C7}"/>
                </a:ext>
              </a:extLst>
            </p:cNvPr>
            <p:cNvCxnSpPr>
              <a:cxnSpLocks/>
              <a:stCxn id="24" idx="0"/>
              <a:endCxn id="8" idx="0"/>
            </p:cNvCxnSpPr>
            <p:nvPr/>
          </p:nvCxnSpPr>
          <p:spPr>
            <a:xfrm rot="16200000" flipH="1" flipV="1">
              <a:off x="8254449" y="1671798"/>
              <a:ext cx="1014445" cy="2703485"/>
            </a:xfrm>
            <a:prstGeom prst="bentConnector3">
              <a:avLst>
                <a:gd name="adj1" fmla="val -22534"/>
              </a:avLst>
            </a:prstGeom>
            <a:ln w="12700">
              <a:solidFill>
                <a:schemeClr val="tx1">
                  <a:lumMod val="20000"/>
                  <a:lumOff val="80000"/>
                </a:schemeClr>
              </a:solidFill>
              <a:head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A4F7536-B494-4B82-94CA-9E13A67256EF}"/>
                </a:ext>
              </a:extLst>
            </p:cNvPr>
            <p:cNvGrpSpPr/>
            <p:nvPr/>
          </p:nvGrpSpPr>
          <p:grpSpPr>
            <a:xfrm>
              <a:off x="6259362" y="4396862"/>
              <a:ext cx="2264077" cy="936407"/>
              <a:chOff x="251866" y="1988839"/>
              <a:chExt cx="3288629" cy="936407"/>
            </a:xfrm>
          </p:grpSpPr>
          <p:sp>
            <p:nvSpPr>
              <p:cNvPr id="21" name="i$liḋe-TextBox 5">
                <a:extLst>
                  <a:ext uri="{FF2B5EF4-FFF2-40B4-BE49-F238E27FC236}">
                    <a16:creationId xmlns:a16="http://schemas.microsoft.com/office/drawing/2014/main" id="{7DF58DF8-B0CD-4AA3-ACD8-5E3D3284F6DF}"/>
                  </a:ext>
                </a:extLst>
              </p:cNvPr>
              <p:cNvSpPr txBox="1"/>
              <p:nvPr/>
            </p:nvSpPr>
            <p:spPr>
              <a:xfrm>
                <a:off x="251866" y="24476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点击替换文字内容，下载优质</a:t>
                </a:r>
                <a:r>
                  <a:rPr lang="en-US" altLang="zh-CN" sz="1000" dirty="0">
                    <a:cs typeface="+mn-ea"/>
                    <a:sym typeface="+mn-lt"/>
                  </a:rPr>
                  <a:t>PPT</a:t>
                </a:r>
                <a:r>
                  <a:rPr lang="zh-CN" altLang="en-US" sz="1000" dirty="0">
                    <a:cs typeface="+mn-ea"/>
                    <a:sym typeface="+mn-lt"/>
                  </a:rPr>
                  <a:t>模板请至 </a:t>
                </a:r>
                <a:r>
                  <a:rPr lang="en-US" altLang="zh-CN" sz="1000" dirty="0">
                    <a:cs typeface="+mn-ea"/>
                    <a:sym typeface="+mn-lt"/>
                  </a:rPr>
                  <a:t>58pic.com</a:t>
                </a:r>
                <a:r>
                  <a:rPr lang="zh-CN" altLang="en-US" sz="1000" dirty="0">
                    <a:cs typeface="+mn-ea"/>
                    <a:sym typeface="+mn-lt"/>
                  </a:rPr>
                  <a:t>，根据自己的需要添加适当的文字</a:t>
                </a:r>
                <a:br>
                  <a:rPr lang="zh-CN" altLang="en-US" sz="1000" dirty="0">
                    <a:cs typeface="+mn-ea"/>
                    <a:sym typeface="+mn-lt"/>
                  </a:rPr>
                </a:b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22" name="i$liḋe-Rectangle 21">
                <a:extLst>
                  <a:ext uri="{FF2B5EF4-FFF2-40B4-BE49-F238E27FC236}">
                    <a16:creationId xmlns:a16="http://schemas.microsoft.com/office/drawing/2014/main" id="{0B6FD0FE-D78F-45F3-A9E1-5E74DA70F974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cxnSp>
          <p:nvCxnSpPr>
            <p:cNvPr id="20" name="i$liḋe-肘形连接符 68">
              <a:extLst>
                <a:ext uri="{FF2B5EF4-FFF2-40B4-BE49-F238E27FC236}">
                  <a16:creationId xmlns:a16="http://schemas.microsoft.com/office/drawing/2014/main" id="{38E36F7F-7B3C-4A5E-B077-61DB27A57AFA}"/>
                </a:ext>
              </a:extLst>
            </p:cNvPr>
            <p:cNvCxnSpPr>
              <a:cxnSpLocks/>
              <a:stCxn id="21" idx="2"/>
              <a:endCxn id="9" idx="2"/>
            </p:cNvCxnSpPr>
            <p:nvPr/>
          </p:nvCxnSpPr>
          <p:spPr>
            <a:xfrm rot="5400000" flipH="1" flipV="1">
              <a:off x="8142693" y="3437741"/>
              <a:ext cx="1144236" cy="2646820"/>
            </a:xfrm>
            <a:prstGeom prst="bentConnector3">
              <a:avLst>
                <a:gd name="adj1" fmla="val -19978"/>
              </a:avLst>
            </a:prstGeom>
            <a:ln w="12700">
              <a:solidFill>
                <a:schemeClr val="tx1">
                  <a:lumMod val="20000"/>
                  <a:lumOff val="80000"/>
                </a:schemeClr>
              </a:solidFill>
              <a:head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2844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68953973-91f3-43b6-a3fb-5c1e43813db3"/>
  <p:tag name="MH_CONTENTSID" val="291"/>
  <p:tag name="MH_SECTIONID" val="292,293,"/>
  <p:tag name="ISPRING_PRESENTATION_TITLE" val="0821-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1145606"/>
  <p:tag name="MH_LIBRARY" val="CONTENTS"/>
  <p:tag name="MH_TYPE" val="ENTRY"/>
  <p:tag name="ID" val="626777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1145606"/>
  <p:tag name="MH_LIBRARY" val="CONTENTS"/>
  <p:tag name="MH_TYPE" val="NUMBER"/>
  <p:tag name="ID" val="626777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1145606"/>
  <p:tag name="MH_LIBRARY" val="CONTENTS"/>
  <p:tag name="MH_TYPE" val="ENTRY"/>
  <p:tag name="ID" val="626777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1145606"/>
  <p:tag name="MH_LIBRARY" val="CONTENTS"/>
  <p:tag name="MH_TYPE" val="NUMBER"/>
  <p:tag name="ID" val="626777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fd0ffa5-f911-4aa4-9645-b119cb69e80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c220f03-c2a4-46cd-a800-ab2ab685e32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0c9b532-ab5b-4d1e-aa02-9b8e147c07d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69b3fe-8861-4848-b75d-f1da4c85bc7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638613d-bfcb-4ed4-9ae3-279399705edb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2ead165-642c-4e5e-8ff7-935f9518893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1145606"/>
  <p:tag name="MH_LIBRARY" val="CONTENTS"/>
  <p:tag name="MH_AUTOCOLOR" val="TRUE"/>
  <p:tag name="MH_TYPE" val="CONTENTS"/>
  <p:tag name="ID" val="62677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a049904-6d9c-44db-92f4-2e83aba97c8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2a2606d-8a37-45a7-a9e1-4d15a4d4355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6774dff-9fec-4094-8dad-d4663847d65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6c71113-9a04-4126-abf6-f61bbf642d4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6d47070-59a9-4ed9-8f50-dc89b367d97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d8053e9-243c-4e8c-b29d-079d068c06a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aed2787-300a-4444-9337-8134808651f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409bd5e-f98b-46a7-989e-46135d8ae20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f1010b5-89fe-4c4e-a849-430f0436c76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5597a66-4e7f-43ff-90eb-2ef90c6458d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1145606"/>
  <p:tag name="MH_LIBRARY" val="CONTENTS"/>
  <p:tag name="MH_TYPE" val="OTHERS"/>
  <p:tag name="ID" val="62677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3285ed3-862e-405f-8904-996b21d92d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1145606"/>
  <p:tag name="MH_LIBRARY" val="CONTENTS"/>
  <p:tag name="MH_TYPE" val="OTHERS"/>
  <p:tag name="ID" val="62677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1145606"/>
  <p:tag name="MH_LIBRARY" val="CONTENTS"/>
  <p:tag name="MH_TYPE" val="OTHERS"/>
  <p:tag name="ID" val="62677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1145606"/>
  <p:tag name="MH_LIBRARY" val="CONTENTS"/>
  <p:tag name="MH_TYPE" val="ENTRY"/>
  <p:tag name="ID" val="626777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1145606"/>
  <p:tag name="MH_LIBRARY" val="CONTENTS"/>
  <p:tag name="MH_TYPE" val="ENTRY"/>
  <p:tag name="ID" val="626777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1145606"/>
  <p:tag name="MH_LIBRARY" val="CONTENTS"/>
  <p:tag name="MH_TYPE" val="NUMBER"/>
  <p:tag name="ID" val="626777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21145606"/>
  <p:tag name="MH_LIBRARY" val="CONTENTS"/>
  <p:tag name="MH_TYPE" val="NUMBER"/>
  <p:tag name="ID" val="626777"/>
  <p:tag name="MH_ORDER" val="2"/>
</p:tagLst>
</file>

<file path=ppt/theme/theme1.xml><?xml version="1.0" encoding="utf-8"?>
<a:theme xmlns:a="http://schemas.openxmlformats.org/drawingml/2006/main" name="主题5">
  <a:themeElements>
    <a:clrScheme name="自定义 2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76AA"/>
      </a:accent1>
      <a:accent2>
        <a:srgbClr val="178AA1"/>
      </a:accent2>
      <a:accent3>
        <a:srgbClr val="40A693"/>
      </a:accent3>
      <a:accent4>
        <a:srgbClr val="5268A5"/>
      </a:accent4>
      <a:accent5>
        <a:srgbClr val="5E5CA2"/>
      </a:accent5>
      <a:accent6>
        <a:srgbClr val="778495"/>
      </a:accent6>
      <a:hlink>
        <a:srgbClr val="4276AA"/>
      </a:hlink>
      <a:folHlink>
        <a:srgbClr val="BFBFBF"/>
      </a:folHlink>
    </a:clrScheme>
    <a:fontScheme name="13zdr5l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595</TotalTime>
  <Words>2276</Words>
  <Application>Microsoft Office PowerPoint</Application>
  <PresentationFormat>宽屏</PresentationFormat>
  <Paragraphs>263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微软雅黑</vt:lpstr>
      <vt:lpstr>宋体</vt:lpstr>
      <vt:lpstr>Arial Unicode MS</vt:lpstr>
      <vt:lpstr>Impact</vt:lpstr>
      <vt:lpstr>Arial Black</vt:lpstr>
      <vt:lpstr>Arial</vt:lpstr>
      <vt:lpstr>Calibri</vt:lpstr>
      <vt:lpstr>主题5</vt:lpstr>
      <vt:lpstr>商务简约工作汇报PPT模板</vt:lpstr>
      <vt:lpstr>PowerPoint 演示文稿</vt:lpstr>
      <vt:lpstr>单击此处添加标题</vt:lpstr>
      <vt:lpstr>PowerPoint 演示文稿</vt:lpstr>
      <vt:lpstr>PowerPoint 演示文稿</vt:lpstr>
      <vt:lpstr>PowerPoint 演示文稿</vt:lpstr>
      <vt:lpstr>单击此处添加标题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单击此处添加标题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单击此处添加标题</vt:lpstr>
      <vt:lpstr>PowerPoint 演示文稿</vt:lpstr>
      <vt:lpstr>PowerPoint 演示文稿</vt:lpstr>
      <vt:lpstr>PowerPoint 演示文稿</vt:lpstr>
      <vt:lpstr>PowerPoint 演示文稿</vt:lpstr>
      <vt:lpstr>感谢您，祝您汇报顺利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0821-6</dc:title>
  <dc:creator>iSlide</dc:creator>
  <cp:lastModifiedBy>胡文海</cp:lastModifiedBy>
  <cp:revision>69</cp:revision>
  <cp:lastPrinted>2017-08-08T16:00:00Z</cp:lastPrinted>
  <dcterms:created xsi:type="dcterms:W3CDTF">2017-08-08T16:00:00Z</dcterms:created>
  <dcterms:modified xsi:type="dcterms:W3CDTF">2018-01-25T10:21:26Z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68953973-91f3-43b6-a3fb-5c1e43813db3</vt:lpwstr>
  </property>
</Properties>
</file>